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240.jpg" ContentType="image/jpeg"/>
  <Override PartName="/ppt/media/image241.jpg" ContentType="image/jpeg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701" r:id="rId5"/>
    <p:sldMasterId id="2147483710" r:id="rId6"/>
    <p:sldMasterId id="2147483724" r:id="rId7"/>
    <p:sldMasterId id="2147483730" r:id="rId8"/>
  </p:sldMasterIdLst>
  <p:notesMasterIdLst>
    <p:notesMasterId r:id="rId109"/>
  </p:notesMasterIdLst>
  <p:handoutMasterIdLst>
    <p:handoutMasterId r:id="rId110"/>
  </p:handoutMasterIdLst>
  <p:sldIdLst>
    <p:sldId id="265" r:id="rId9"/>
    <p:sldId id="435" r:id="rId10"/>
    <p:sldId id="447" r:id="rId11"/>
    <p:sldId id="266" r:id="rId12"/>
    <p:sldId id="449" r:id="rId13"/>
    <p:sldId id="498" r:id="rId14"/>
    <p:sldId id="500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599" r:id="rId24"/>
    <p:sldId id="600" r:id="rId25"/>
    <p:sldId id="267" r:id="rId26"/>
    <p:sldId id="268" r:id="rId27"/>
    <p:sldId id="269" r:id="rId28"/>
    <p:sldId id="270" r:id="rId29"/>
    <p:sldId id="271" r:id="rId30"/>
    <p:sldId id="272" r:id="rId31"/>
    <p:sldId id="501" r:id="rId32"/>
    <p:sldId id="256" r:id="rId33"/>
    <p:sldId id="289" r:id="rId34"/>
    <p:sldId id="278" r:id="rId35"/>
    <p:sldId id="279" r:id="rId36"/>
    <p:sldId id="280" r:id="rId37"/>
    <p:sldId id="281" r:id="rId38"/>
    <p:sldId id="601" r:id="rId39"/>
    <p:sldId id="290" r:id="rId40"/>
    <p:sldId id="602" r:id="rId41"/>
    <p:sldId id="603" r:id="rId42"/>
    <p:sldId id="283" r:id="rId43"/>
    <p:sldId id="604" r:id="rId44"/>
    <p:sldId id="605" r:id="rId45"/>
    <p:sldId id="606" r:id="rId46"/>
    <p:sldId id="607" r:id="rId47"/>
    <p:sldId id="300" r:id="rId48"/>
    <p:sldId id="292" r:id="rId49"/>
    <p:sldId id="608" r:id="rId50"/>
    <p:sldId id="609" r:id="rId51"/>
    <p:sldId id="276" r:id="rId52"/>
    <p:sldId id="277" r:id="rId53"/>
    <p:sldId id="610" r:id="rId54"/>
    <p:sldId id="297" r:id="rId55"/>
    <p:sldId id="273" r:id="rId56"/>
    <p:sldId id="284" r:id="rId57"/>
    <p:sldId id="298" r:id="rId58"/>
    <p:sldId id="299" r:id="rId59"/>
    <p:sldId id="286" r:id="rId60"/>
    <p:sldId id="294" r:id="rId61"/>
    <p:sldId id="295" r:id="rId62"/>
    <p:sldId id="285" r:id="rId63"/>
    <p:sldId id="611" r:id="rId64"/>
    <p:sldId id="502" r:id="rId65"/>
    <p:sldId id="591" r:id="rId66"/>
    <p:sldId id="444" r:id="rId67"/>
    <p:sldId id="393" r:id="rId68"/>
    <p:sldId id="479" r:id="rId69"/>
    <p:sldId id="480" r:id="rId70"/>
    <p:sldId id="489" r:id="rId71"/>
    <p:sldId id="490" r:id="rId72"/>
    <p:sldId id="328" r:id="rId73"/>
    <p:sldId id="327" r:id="rId74"/>
    <p:sldId id="329" r:id="rId75"/>
    <p:sldId id="330" r:id="rId76"/>
    <p:sldId id="592" r:id="rId77"/>
    <p:sldId id="594" r:id="rId78"/>
    <p:sldId id="597" r:id="rId79"/>
    <p:sldId id="596" r:id="rId80"/>
    <p:sldId id="595" r:id="rId81"/>
    <p:sldId id="590" r:id="rId82"/>
    <p:sldId id="598" r:id="rId83"/>
    <p:sldId id="373" r:id="rId84"/>
    <p:sldId id="371" r:id="rId85"/>
    <p:sldId id="372" r:id="rId86"/>
    <p:sldId id="374" r:id="rId87"/>
    <p:sldId id="314" r:id="rId88"/>
    <p:sldId id="315" r:id="rId89"/>
    <p:sldId id="316" r:id="rId90"/>
    <p:sldId id="317" r:id="rId91"/>
    <p:sldId id="318" r:id="rId92"/>
    <p:sldId id="375" r:id="rId93"/>
    <p:sldId id="293" r:id="rId94"/>
    <p:sldId id="358" r:id="rId95"/>
    <p:sldId id="359" r:id="rId96"/>
    <p:sldId id="291" r:id="rId97"/>
    <p:sldId id="360" r:id="rId98"/>
    <p:sldId id="362" r:id="rId99"/>
    <p:sldId id="363" r:id="rId100"/>
    <p:sldId id="364" r:id="rId101"/>
    <p:sldId id="365" r:id="rId102"/>
    <p:sldId id="366" r:id="rId103"/>
    <p:sldId id="367" r:id="rId104"/>
    <p:sldId id="368" r:id="rId105"/>
    <p:sldId id="376" r:id="rId106"/>
    <p:sldId id="612" r:id="rId107"/>
    <p:sldId id="613" r:id="rId10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5">
          <p15:clr>
            <a:srgbClr val="A4A3A4"/>
          </p15:clr>
        </p15:guide>
        <p15:guide id="2" orient="horz" pos="3698">
          <p15:clr>
            <a:srgbClr val="A4A3A4"/>
          </p15:clr>
        </p15:guide>
        <p15:guide id="3" pos="3840">
          <p15:clr>
            <a:srgbClr val="A4A3A4"/>
          </p15:clr>
        </p15:guide>
        <p15:guide id="4" pos="1412">
          <p15:clr>
            <a:srgbClr val="A4A3A4"/>
          </p15:clr>
        </p15:guide>
        <p15:guide id="5" pos="4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BCE777F-9A5A-AF1B-CB1E-EB62B9F249A7}" name="Claire MICKLETHWAITE" initials="CM" userId="S::c.micklethwaite@paca.chambagri.fr::081c1307-b6fe-461b-ac3b-b3b79069da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B303"/>
    <a:srgbClr val="008E96"/>
    <a:srgbClr val="08A8AC"/>
    <a:srgbClr val="00B3BC"/>
    <a:srgbClr val="FAA329"/>
    <a:srgbClr val="43E1FB"/>
    <a:srgbClr val="00D3DE"/>
    <a:srgbClr val="00E3EE"/>
    <a:srgbClr val="F3A32C"/>
    <a:srgbClr val="FCCA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B163F4-BD60-4AFE-A876-FFC385173BF5}" v="27" dt="2025-11-03T18:38:16.2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660"/>
  </p:normalViewPr>
  <p:slideViewPr>
    <p:cSldViewPr snapToGrid="0">
      <p:cViewPr varScale="1">
        <p:scale>
          <a:sx n="78" d="100"/>
          <a:sy n="78" d="100"/>
        </p:scale>
        <p:origin x="816" y="62"/>
      </p:cViewPr>
      <p:guideLst>
        <p:guide orient="horz" pos="3955"/>
        <p:guide orient="horz" pos="3698"/>
        <p:guide pos="3840"/>
        <p:guide pos="1412"/>
        <p:guide pos="4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117" Type="http://schemas.microsoft.com/office/2018/10/relationships/authors" Target="authors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slide" Target="slides/slide76.xml"/><Relationship Id="rId89" Type="http://schemas.openxmlformats.org/officeDocument/2006/relationships/slide" Target="slides/slide81.xml"/><Relationship Id="rId112" Type="http://schemas.openxmlformats.org/officeDocument/2006/relationships/viewProps" Target="viewProps.xml"/><Relationship Id="rId16" Type="http://schemas.openxmlformats.org/officeDocument/2006/relationships/slide" Target="slides/slide8.xml"/><Relationship Id="rId107" Type="http://schemas.openxmlformats.org/officeDocument/2006/relationships/slide" Target="slides/slide99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102" Type="http://schemas.openxmlformats.org/officeDocument/2006/relationships/slide" Target="slides/slide94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2.xml"/><Relationship Id="rId95" Type="http://schemas.openxmlformats.org/officeDocument/2006/relationships/slide" Target="slides/slide87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113" Type="http://schemas.openxmlformats.org/officeDocument/2006/relationships/theme" Target="theme/theme1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59" Type="http://schemas.openxmlformats.org/officeDocument/2006/relationships/slide" Target="slides/slide51.xml"/><Relationship Id="rId103" Type="http://schemas.openxmlformats.org/officeDocument/2006/relationships/slide" Target="slides/slide95.xml"/><Relationship Id="rId108" Type="http://schemas.openxmlformats.org/officeDocument/2006/relationships/slide" Target="slides/slide100.xml"/><Relationship Id="rId54" Type="http://schemas.openxmlformats.org/officeDocument/2006/relationships/slide" Target="slides/slide46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91" Type="http://schemas.openxmlformats.org/officeDocument/2006/relationships/slide" Target="slides/slide83.xml"/><Relationship Id="rId96" Type="http://schemas.openxmlformats.org/officeDocument/2006/relationships/slide" Target="slides/slide8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49" Type="http://schemas.openxmlformats.org/officeDocument/2006/relationships/slide" Target="slides/slide41.xml"/><Relationship Id="rId114" Type="http://schemas.openxmlformats.org/officeDocument/2006/relationships/tableStyles" Target="tableStyles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94" Type="http://schemas.openxmlformats.org/officeDocument/2006/relationships/slide" Target="slides/slide86.xml"/><Relationship Id="rId99" Type="http://schemas.openxmlformats.org/officeDocument/2006/relationships/slide" Target="slides/slide91.xml"/><Relationship Id="rId101" Type="http://schemas.openxmlformats.org/officeDocument/2006/relationships/slide" Target="slides/slide9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97" Type="http://schemas.openxmlformats.org/officeDocument/2006/relationships/slide" Target="slides/slide89.xml"/><Relationship Id="rId104" Type="http://schemas.openxmlformats.org/officeDocument/2006/relationships/slide" Target="slides/slide96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3.xml"/><Relationship Id="rId92" Type="http://schemas.openxmlformats.org/officeDocument/2006/relationships/slide" Target="slides/slide84.xml"/><Relationship Id="rId2" Type="http://schemas.openxmlformats.org/officeDocument/2006/relationships/customXml" Target="../customXml/item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slide" Target="slides/slide79.xml"/><Relationship Id="rId110" Type="http://schemas.openxmlformats.org/officeDocument/2006/relationships/handoutMaster" Target="handoutMasters/handoutMaster1.xml"/><Relationship Id="rId115" Type="http://schemas.microsoft.com/office/2016/11/relationships/changesInfo" Target="changesInfos/changesInfo1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Relationship Id="rId100" Type="http://schemas.openxmlformats.org/officeDocument/2006/relationships/slide" Target="slides/slide92.xml"/><Relationship Id="rId105" Type="http://schemas.openxmlformats.org/officeDocument/2006/relationships/slide" Target="slides/slide97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93" Type="http://schemas.openxmlformats.org/officeDocument/2006/relationships/slide" Target="slides/slide85.xml"/><Relationship Id="rId98" Type="http://schemas.openxmlformats.org/officeDocument/2006/relationships/slide" Target="slides/slide90.xml"/><Relationship Id="rId3" Type="http://schemas.openxmlformats.org/officeDocument/2006/relationships/customXml" Target="../customXml/item3.xml"/><Relationship Id="rId25" Type="http://schemas.openxmlformats.org/officeDocument/2006/relationships/slide" Target="slides/slide17.xml"/><Relationship Id="rId46" Type="http://schemas.openxmlformats.org/officeDocument/2006/relationships/slide" Target="slides/slide38.xml"/><Relationship Id="rId67" Type="http://schemas.openxmlformats.org/officeDocument/2006/relationships/slide" Target="slides/slide59.xml"/><Relationship Id="rId116" Type="http://schemas.microsoft.com/office/2015/10/relationships/revisionInfo" Target="revisionInfo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62" Type="http://schemas.openxmlformats.org/officeDocument/2006/relationships/slide" Target="slides/slide54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111" Type="http://schemas.openxmlformats.org/officeDocument/2006/relationships/presProps" Target="presProps.xml"/><Relationship Id="rId15" Type="http://schemas.openxmlformats.org/officeDocument/2006/relationships/slide" Target="slides/slide7.xml"/><Relationship Id="rId36" Type="http://schemas.openxmlformats.org/officeDocument/2006/relationships/slide" Target="slides/slide28.xml"/><Relationship Id="rId57" Type="http://schemas.openxmlformats.org/officeDocument/2006/relationships/slide" Target="slides/slide49.xml"/><Relationship Id="rId106" Type="http://schemas.openxmlformats.org/officeDocument/2006/relationships/slide" Target="slides/slide9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MICKLETHWAITE" userId="S::c.micklethwaite@paca.chambagri.fr::081c1307-b6fe-461b-ac3b-b3b79069daff" providerId="AD" clId="Web-{D06453D8-BA93-A5F4-D9EB-D34896C95AC7}"/>
    <pc:docChg chg="delSld modSld">
      <pc:chgData name="Claire MICKLETHWAITE" userId="S::c.micklethwaite@paca.chambagri.fr::081c1307-b6fe-461b-ac3b-b3b79069daff" providerId="AD" clId="Web-{D06453D8-BA93-A5F4-D9EB-D34896C95AC7}" dt="2025-10-30T15:22:17.316" v="63" actId="1076"/>
      <pc:docMkLst>
        <pc:docMk/>
      </pc:docMkLst>
      <pc:sldChg chg="del">
        <pc:chgData name="Claire MICKLETHWAITE" userId="S::c.micklethwaite@paca.chambagri.fr::081c1307-b6fe-461b-ac3b-b3b79069daff" providerId="AD" clId="Web-{D06453D8-BA93-A5F4-D9EB-D34896C95AC7}" dt="2025-10-30T15:20:03.299" v="13"/>
        <pc:sldMkLst>
          <pc:docMk/>
          <pc:sldMk cId="3592558460" sldId="256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09.330" v="33"/>
        <pc:sldMkLst>
          <pc:docMk/>
          <pc:sldMk cId="146779466" sldId="257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20.799" v="46"/>
        <pc:sldMkLst>
          <pc:docMk/>
          <pc:sldMk cId="3203586719" sldId="261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20.799" v="45"/>
        <pc:sldMkLst>
          <pc:docMk/>
          <pc:sldMk cId="1800604826" sldId="263"/>
        </pc:sldMkLst>
      </pc:sldChg>
      <pc:sldChg chg="modSp">
        <pc:chgData name="Claire MICKLETHWAITE" userId="S::c.micklethwaite@paca.chambagri.fr::081c1307-b6fe-461b-ac3b-b3b79069daff" providerId="AD" clId="Web-{D06453D8-BA93-A5F4-D9EB-D34896C95AC7}" dt="2025-10-30T15:14:42.606" v="5" actId="20577"/>
        <pc:sldMkLst>
          <pc:docMk/>
          <pc:sldMk cId="2312578130" sldId="265"/>
        </pc:sldMkLst>
        <pc:spChg chg="mod">
          <ac:chgData name="Claire MICKLETHWAITE" userId="S::c.micklethwaite@paca.chambagri.fr::081c1307-b6fe-461b-ac3b-b3b79069daff" providerId="AD" clId="Web-{D06453D8-BA93-A5F4-D9EB-D34896C95AC7}" dt="2025-10-30T15:14:42.606" v="5" actId="20577"/>
          <ac:spMkLst>
            <pc:docMk/>
            <pc:sldMk cId="2312578130" sldId="265"/>
            <ac:spMk id="2" creationId="{00000000-0000-0000-0000-000000000000}"/>
          </ac:spMkLst>
        </pc:spChg>
      </pc:sldChg>
      <pc:sldChg chg="del">
        <pc:chgData name="Claire MICKLETHWAITE" userId="S::c.micklethwaite@paca.chambagri.fr::081c1307-b6fe-461b-ac3b-b3b79069daff" providerId="AD" clId="Web-{D06453D8-BA93-A5F4-D9EB-D34896C95AC7}" dt="2025-10-30T15:19:43.486" v="11"/>
        <pc:sldMkLst>
          <pc:docMk/>
          <pc:sldMk cId="4294839771" sldId="267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19:43.471" v="10"/>
        <pc:sldMkLst>
          <pc:docMk/>
          <pc:sldMk cId="2455411609" sldId="274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19:33.283" v="7"/>
        <pc:sldMkLst>
          <pc:docMk/>
          <pc:sldMk cId="2911435161" sldId="281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03.424" v="30"/>
        <pc:sldMkLst>
          <pc:docMk/>
          <pc:sldMk cId="3335032007" sldId="285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03.408" v="29"/>
        <pc:sldMkLst>
          <pc:docMk/>
          <pc:sldMk cId="1849121310" sldId="286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03.408" v="28"/>
        <pc:sldMkLst>
          <pc:docMk/>
          <pc:sldMk cId="2414989590" sldId="287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03.393" v="27"/>
        <pc:sldMkLst>
          <pc:docMk/>
          <pc:sldMk cId="3415456470" sldId="288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40.471" v="61"/>
        <pc:sldMkLst>
          <pc:docMk/>
          <pc:sldMk cId="2366360528" sldId="407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19:43.471" v="8"/>
        <pc:sldMkLst>
          <pc:docMk/>
          <pc:sldMk cId="3610891409" sldId="408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03.393" v="26"/>
        <pc:sldMkLst>
          <pc:docMk/>
          <pc:sldMk cId="4213494483" sldId="409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03.393" v="25"/>
        <pc:sldMkLst>
          <pc:docMk/>
          <pc:sldMk cId="876011560" sldId="410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03.346" v="23"/>
        <pc:sldMkLst>
          <pc:docMk/>
          <pc:sldMk cId="3084844594" sldId="412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03.346" v="20"/>
        <pc:sldMkLst>
          <pc:docMk/>
          <pc:sldMk cId="1640719883" sldId="414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03.330" v="19"/>
        <pc:sldMkLst>
          <pc:docMk/>
          <pc:sldMk cId="3160008573" sldId="415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03.315" v="16"/>
        <pc:sldMkLst>
          <pc:docMk/>
          <pc:sldMk cId="1591854231" sldId="418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03.315" v="15"/>
        <pc:sldMkLst>
          <pc:docMk/>
          <pc:sldMk cId="2706830616" sldId="421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03.315" v="14"/>
        <pc:sldMkLst>
          <pc:docMk/>
          <pc:sldMk cId="2738136966" sldId="426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32.331" v="58"/>
        <pc:sldMkLst>
          <pc:docMk/>
          <pc:sldMk cId="2161191417" sldId="427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03.330" v="17"/>
        <pc:sldMkLst>
          <pc:docMk/>
          <pc:sldMk cId="932251462" sldId="431"/>
        </pc:sldMkLst>
      </pc:sldChg>
      <pc:sldChg chg="addSp delSp modSp">
        <pc:chgData name="Claire MICKLETHWAITE" userId="S::c.micklethwaite@paca.chambagri.fr::081c1307-b6fe-461b-ac3b-b3b79069daff" providerId="AD" clId="Web-{D06453D8-BA93-A5F4-D9EB-D34896C95AC7}" dt="2025-10-30T15:22:17.316" v="63" actId="1076"/>
        <pc:sldMkLst>
          <pc:docMk/>
          <pc:sldMk cId="158552045" sldId="435"/>
        </pc:sldMkLst>
        <pc:picChg chg="add mod">
          <ac:chgData name="Claire MICKLETHWAITE" userId="S::c.micklethwaite@paca.chambagri.fr::081c1307-b6fe-461b-ac3b-b3b79069daff" providerId="AD" clId="Web-{D06453D8-BA93-A5F4-D9EB-D34896C95AC7}" dt="2025-10-30T15:22:17.316" v="63" actId="1076"/>
          <ac:picMkLst>
            <pc:docMk/>
            <pc:sldMk cId="158552045" sldId="435"/>
            <ac:picMk id="3" creationId="{6EBD83A8-F178-3CFC-FD77-5168B8080332}"/>
          </ac:picMkLst>
        </pc:picChg>
      </pc:sldChg>
      <pc:sldChg chg="del">
        <pc:chgData name="Claire MICKLETHWAITE" userId="S::c.micklethwaite@paca.chambagri.fr::081c1307-b6fe-461b-ac3b-b3b79069daff" providerId="AD" clId="Web-{D06453D8-BA93-A5F4-D9EB-D34896C95AC7}" dt="2025-10-30T15:20:03.330" v="18"/>
        <pc:sldMkLst>
          <pc:docMk/>
          <pc:sldMk cId="3787390337" sldId="436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32.299" v="48"/>
        <pc:sldMkLst>
          <pc:docMk/>
          <pc:sldMk cId="2871053508" sldId="437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32.315" v="53"/>
        <pc:sldMkLst>
          <pc:docMk/>
          <pc:sldMk cId="1150548219" sldId="438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32.315" v="57"/>
        <pc:sldMkLst>
          <pc:docMk/>
          <pc:sldMk cId="884534404" sldId="439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32.315" v="50"/>
        <pc:sldMkLst>
          <pc:docMk/>
          <pc:sldMk cId="3556751731" sldId="440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32.299" v="47"/>
        <pc:sldMkLst>
          <pc:docMk/>
          <pc:sldMk cId="2244832122" sldId="441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20.768" v="37"/>
        <pc:sldMkLst>
          <pc:docMk/>
          <pc:sldMk cId="2596680277" sldId="443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19:43.471" v="9"/>
        <pc:sldMkLst>
          <pc:docMk/>
          <pc:sldMk cId="1397220097" sldId="445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20.799" v="44"/>
        <pc:sldMkLst>
          <pc:docMk/>
          <pc:sldMk cId="2184008360" sldId="448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03.440" v="32"/>
        <pc:sldMkLst>
          <pc:docMk/>
          <pc:sldMk cId="3840704993" sldId="450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03.424" v="31"/>
        <pc:sldMkLst>
          <pc:docMk/>
          <pc:sldMk cId="596578115" sldId="451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03.377" v="24"/>
        <pc:sldMkLst>
          <pc:docMk/>
          <pc:sldMk cId="731688189" sldId="452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03.346" v="22"/>
        <pc:sldMkLst>
          <pc:docMk/>
          <pc:sldMk cId="4017188154" sldId="453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32.315" v="55"/>
        <pc:sldMkLst>
          <pc:docMk/>
          <pc:sldMk cId="85681976" sldId="455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32.315" v="54"/>
        <pc:sldMkLst>
          <pc:docMk/>
          <pc:sldMk cId="2173322109" sldId="456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32.315" v="52"/>
        <pc:sldMkLst>
          <pc:docMk/>
          <pc:sldMk cId="3065288043" sldId="457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32.315" v="49"/>
        <pc:sldMkLst>
          <pc:docMk/>
          <pc:sldMk cId="1692111491" sldId="458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32.315" v="51"/>
        <pc:sldMkLst>
          <pc:docMk/>
          <pc:sldMk cId="844808833" sldId="459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20.768" v="36"/>
        <pc:sldMkLst>
          <pc:docMk/>
          <pc:sldMk cId="615118223" sldId="462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20.768" v="35"/>
        <pc:sldMkLst>
          <pc:docMk/>
          <pc:sldMk cId="1950171219" sldId="463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20.768" v="34"/>
        <pc:sldMkLst>
          <pc:docMk/>
          <pc:sldMk cId="4094520870" sldId="464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32.331" v="60"/>
        <pc:sldMkLst>
          <pc:docMk/>
          <pc:sldMk cId="3236842735" sldId="465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32.331" v="59"/>
        <pc:sldMkLst>
          <pc:docMk/>
          <pc:sldMk cId="1767539204" sldId="466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32.315" v="56"/>
        <pc:sldMkLst>
          <pc:docMk/>
          <pc:sldMk cId="3143565144" sldId="467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03.346" v="21"/>
        <pc:sldMkLst>
          <pc:docMk/>
          <pc:sldMk cId="1250042484" sldId="468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03.299" v="12"/>
        <pc:sldMkLst>
          <pc:docMk/>
          <pc:sldMk cId="1210258959" sldId="470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20.784" v="43"/>
        <pc:sldMkLst>
          <pc:docMk/>
          <pc:sldMk cId="2807442934" sldId="499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20.784" v="42"/>
        <pc:sldMkLst>
          <pc:docMk/>
          <pc:sldMk cId="1148424906" sldId="500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20.784" v="41"/>
        <pc:sldMkLst>
          <pc:docMk/>
          <pc:sldMk cId="2368940937" sldId="504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20.784" v="40"/>
        <pc:sldMkLst>
          <pc:docMk/>
          <pc:sldMk cId="3334278037" sldId="505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20.784" v="39"/>
        <pc:sldMkLst>
          <pc:docMk/>
          <pc:sldMk cId="3249656431" sldId="511"/>
        </pc:sldMkLst>
      </pc:sldChg>
      <pc:sldChg chg="del">
        <pc:chgData name="Claire MICKLETHWAITE" userId="S::c.micklethwaite@paca.chambagri.fr::081c1307-b6fe-461b-ac3b-b3b79069daff" providerId="AD" clId="Web-{D06453D8-BA93-A5F4-D9EB-D34896C95AC7}" dt="2025-10-30T15:20:20.768" v="38"/>
        <pc:sldMkLst>
          <pc:docMk/>
          <pc:sldMk cId="3292777374" sldId="512"/>
        </pc:sldMkLst>
      </pc:sldChg>
    </pc:docChg>
  </pc:docChgLst>
  <pc:docChgLst>
    <pc:chgData name="Claire MICKLETHWAITE" userId="081c1307-b6fe-461b-ac3b-b3b79069daff" providerId="ADAL" clId="{24B163F4-BD60-4AFE-A876-FFC385173BF5}"/>
    <pc:docChg chg="undo custSel addSld delSld modSld sldOrd delMainMaster">
      <pc:chgData name="Claire MICKLETHWAITE" userId="081c1307-b6fe-461b-ac3b-b3b79069daff" providerId="ADAL" clId="{24B163F4-BD60-4AFE-A876-FFC385173BF5}" dt="2025-11-13T15:03:16.977" v="471" actId="14100"/>
      <pc:docMkLst>
        <pc:docMk/>
      </pc:docMkLst>
      <pc:sldChg chg="add del">
        <pc:chgData name="Claire MICKLETHWAITE" userId="081c1307-b6fe-461b-ac3b-b3b79069daff" providerId="ADAL" clId="{24B163F4-BD60-4AFE-A876-FFC385173BF5}" dt="2025-11-03T15:36:16.823" v="192" actId="2696"/>
        <pc:sldMkLst>
          <pc:docMk/>
          <pc:sldMk cId="0" sldId="256"/>
        </pc:sldMkLst>
      </pc:sldChg>
      <pc:sldChg chg="addSp delSp modSp add del mod">
        <pc:chgData name="Claire MICKLETHWAITE" userId="081c1307-b6fe-461b-ac3b-b3b79069daff" providerId="ADAL" clId="{24B163F4-BD60-4AFE-A876-FFC385173BF5}" dt="2025-11-03T18:35:37.229" v="281" actId="27636"/>
        <pc:sldMkLst>
          <pc:docMk/>
          <pc:sldMk cId="4251455487" sldId="256"/>
        </pc:sldMkLst>
        <pc:spChg chg="add del mod">
          <ac:chgData name="Claire MICKLETHWAITE" userId="081c1307-b6fe-461b-ac3b-b3b79069daff" providerId="ADAL" clId="{24B163F4-BD60-4AFE-A876-FFC385173BF5}" dt="2025-11-03T18:35:37.229" v="281" actId="27636"/>
          <ac:spMkLst>
            <pc:docMk/>
            <pc:sldMk cId="4251455487" sldId="256"/>
            <ac:spMk id="25" creationId="{00000000-0000-0000-0000-000000000000}"/>
          </ac:spMkLst>
        </pc:spChg>
      </pc:sldChg>
      <pc:sldChg chg="add del">
        <pc:chgData name="Claire MICKLETHWAITE" userId="081c1307-b6fe-461b-ac3b-b3b79069daff" providerId="ADAL" clId="{24B163F4-BD60-4AFE-A876-FFC385173BF5}" dt="2025-11-03T15:24:57.933" v="191"/>
        <pc:sldMkLst>
          <pc:docMk/>
          <pc:sldMk cId="0" sldId="257"/>
        </pc:sldMkLst>
      </pc:sldChg>
      <pc:sldChg chg="add del">
        <pc:chgData name="Claire MICKLETHWAITE" userId="081c1307-b6fe-461b-ac3b-b3b79069daff" providerId="ADAL" clId="{24B163F4-BD60-4AFE-A876-FFC385173BF5}" dt="2025-11-03T15:24:57.933" v="191"/>
        <pc:sldMkLst>
          <pc:docMk/>
          <pc:sldMk cId="0" sldId="258"/>
        </pc:sldMkLst>
      </pc:sldChg>
      <pc:sldChg chg="add del">
        <pc:chgData name="Claire MICKLETHWAITE" userId="081c1307-b6fe-461b-ac3b-b3b79069daff" providerId="ADAL" clId="{24B163F4-BD60-4AFE-A876-FFC385173BF5}" dt="2025-11-03T15:24:57.933" v="191"/>
        <pc:sldMkLst>
          <pc:docMk/>
          <pc:sldMk cId="0" sldId="259"/>
        </pc:sldMkLst>
      </pc:sldChg>
      <pc:sldChg chg="add del">
        <pc:chgData name="Claire MICKLETHWAITE" userId="081c1307-b6fe-461b-ac3b-b3b79069daff" providerId="ADAL" clId="{24B163F4-BD60-4AFE-A876-FFC385173BF5}" dt="2025-11-03T15:24:57.933" v="191"/>
        <pc:sldMkLst>
          <pc:docMk/>
          <pc:sldMk cId="0" sldId="260"/>
        </pc:sldMkLst>
      </pc:sldChg>
      <pc:sldChg chg="add del">
        <pc:chgData name="Claire MICKLETHWAITE" userId="081c1307-b6fe-461b-ac3b-b3b79069daff" providerId="ADAL" clId="{24B163F4-BD60-4AFE-A876-FFC385173BF5}" dt="2025-11-03T15:24:57.933" v="191"/>
        <pc:sldMkLst>
          <pc:docMk/>
          <pc:sldMk cId="0" sldId="261"/>
        </pc:sldMkLst>
      </pc:sldChg>
      <pc:sldChg chg="add del">
        <pc:chgData name="Claire MICKLETHWAITE" userId="081c1307-b6fe-461b-ac3b-b3b79069daff" providerId="ADAL" clId="{24B163F4-BD60-4AFE-A876-FFC385173BF5}" dt="2025-11-03T15:24:57.933" v="191"/>
        <pc:sldMkLst>
          <pc:docMk/>
          <pc:sldMk cId="0" sldId="262"/>
        </pc:sldMkLst>
      </pc:sldChg>
      <pc:sldChg chg="add del">
        <pc:chgData name="Claire MICKLETHWAITE" userId="081c1307-b6fe-461b-ac3b-b3b79069daff" providerId="ADAL" clId="{24B163F4-BD60-4AFE-A876-FFC385173BF5}" dt="2025-11-03T15:24:57.933" v="191"/>
        <pc:sldMkLst>
          <pc:docMk/>
          <pc:sldMk cId="0" sldId="263"/>
        </pc:sldMkLst>
      </pc:sldChg>
      <pc:sldChg chg="add del">
        <pc:chgData name="Claire MICKLETHWAITE" userId="081c1307-b6fe-461b-ac3b-b3b79069daff" providerId="ADAL" clId="{24B163F4-BD60-4AFE-A876-FFC385173BF5}" dt="2025-11-03T15:24:57.933" v="191"/>
        <pc:sldMkLst>
          <pc:docMk/>
          <pc:sldMk cId="0" sldId="264"/>
        </pc:sldMkLst>
      </pc:sldChg>
      <pc:sldChg chg="modSp mod">
        <pc:chgData name="Claire MICKLETHWAITE" userId="081c1307-b6fe-461b-ac3b-b3b79069daff" providerId="ADAL" clId="{24B163F4-BD60-4AFE-A876-FFC385173BF5}" dt="2025-11-04T08:48:44.512" v="467" actId="20577"/>
        <pc:sldMkLst>
          <pc:docMk/>
          <pc:sldMk cId="2312578130" sldId="265"/>
        </pc:sldMkLst>
        <pc:spChg chg="mod">
          <ac:chgData name="Claire MICKLETHWAITE" userId="081c1307-b6fe-461b-ac3b-b3b79069daff" providerId="ADAL" clId="{24B163F4-BD60-4AFE-A876-FFC385173BF5}" dt="2025-11-04T08:48:44.512" v="467" actId="20577"/>
          <ac:spMkLst>
            <pc:docMk/>
            <pc:sldMk cId="2312578130" sldId="265"/>
            <ac:spMk id="2" creationId="{00000000-0000-0000-0000-000000000000}"/>
          </ac:spMkLst>
        </pc:spChg>
      </pc:sldChg>
      <pc:sldChg chg="modSp mod">
        <pc:chgData name="Claire MICKLETHWAITE" userId="081c1307-b6fe-461b-ac3b-b3b79069daff" providerId="ADAL" clId="{24B163F4-BD60-4AFE-A876-FFC385173BF5}" dt="2025-11-03T15:36:58.585" v="213" actId="1076"/>
        <pc:sldMkLst>
          <pc:docMk/>
          <pc:sldMk cId="1847975012" sldId="266"/>
        </pc:sldMkLst>
        <pc:spChg chg="mod">
          <ac:chgData name="Claire MICKLETHWAITE" userId="081c1307-b6fe-461b-ac3b-b3b79069daff" providerId="ADAL" clId="{24B163F4-BD60-4AFE-A876-FFC385173BF5}" dt="2025-11-03T15:36:36.868" v="196" actId="1076"/>
          <ac:spMkLst>
            <pc:docMk/>
            <pc:sldMk cId="1847975012" sldId="266"/>
            <ac:spMk id="2" creationId="{00000000-0000-0000-0000-000000000000}"/>
          </ac:spMkLst>
        </pc:spChg>
        <pc:spChg chg="mod">
          <ac:chgData name="Claire MICKLETHWAITE" userId="081c1307-b6fe-461b-ac3b-b3b79069daff" providerId="ADAL" clId="{24B163F4-BD60-4AFE-A876-FFC385173BF5}" dt="2025-11-03T15:36:48.326" v="209" actId="1035"/>
          <ac:spMkLst>
            <pc:docMk/>
            <pc:sldMk cId="1847975012" sldId="266"/>
            <ac:spMk id="6" creationId="{85304933-90A6-6042-D2F9-17E8A27F6657}"/>
          </ac:spMkLst>
        </pc:spChg>
        <pc:spChg chg="mod">
          <ac:chgData name="Claire MICKLETHWAITE" userId="081c1307-b6fe-461b-ac3b-b3b79069daff" providerId="ADAL" clId="{24B163F4-BD60-4AFE-A876-FFC385173BF5}" dt="2025-11-03T15:36:58.585" v="213" actId="1076"/>
          <ac:spMkLst>
            <pc:docMk/>
            <pc:sldMk cId="1847975012" sldId="266"/>
            <ac:spMk id="7" creationId="{1732EE91-13C4-4A96-2B4A-D0758ACA56BE}"/>
          </ac:spMkLst>
        </pc:spChg>
        <pc:spChg chg="mod">
          <ac:chgData name="Claire MICKLETHWAITE" userId="081c1307-b6fe-461b-ac3b-b3b79069daff" providerId="ADAL" clId="{24B163F4-BD60-4AFE-A876-FFC385173BF5}" dt="2025-11-03T15:36:48.326" v="209" actId="1035"/>
          <ac:spMkLst>
            <pc:docMk/>
            <pc:sldMk cId="1847975012" sldId="266"/>
            <ac:spMk id="8" creationId="{98DFB1BB-C02F-B54F-F210-C641F6D1CEF4}"/>
          </ac:spMkLst>
        </pc:spChg>
        <pc:spChg chg="mod">
          <ac:chgData name="Claire MICKLETHWAITE" userId="081c1307-b6fe-461b-ac3b-b3b79069daff" providerId="ADAL" clId="{24B163F4-BD60-4AFE-A876-FFC385173BF5}" dt="2025-11-03T15:36:48.326" v="209" actId="1035"/>
          <ac:spMkLst>
            <pc:docMk/>
            <pc:sldMk cId="1847975012" sldId="266"/>
            <ac:spMk id="9" creationId="{93BCB703-CE59-9952-6E55-CA3576F76EBA}"/>
          </ac:spMkLst>
        </pc:spChg>
        <pc:spChg chg="mod">
          <ac:chgData name="Claire MICKLETHWAITE" userId="081c1307-b6fe-461b-ac3b-b3b79069daff" providerId="ADAL" clId="{24B163F4-BD60-4AFE-A876-FFC385173BF5}" dt="2025-11-03T15:36:48.326" v="209" actId="1035"/>
          <ac:spMkLst>
            <pc:docMk/>
            <pc:sldMk cId="1847975012" sldId="266"/>
            <ac:spMk id="10" creationId="{A2AF7217-92DB-EEF8-4C70-BBF107AF6DCC}"/>
          </ac:spMkLst>
        </pc:spChg>
        <pc:spChg chg="mod">
          <ac:chgData name="Claire MICKLETHWAITE" userId="081c1307-b6fe-461b-ac3b-b3b79069daff" providerId="ADAL" clId="{24B163F4-BD60-4AFE-A876-FFC385173BF5}" dt="2025-11-03T15:36:48.326" v="209" actId="1035"/>
          <ac:spMkLst>
            <pc:docMk/>
            <pc:sldMk cId="1847975012" sldId="266"/>
            <ac:spMk id="11" creationId="{3B3B1FAF-A1BA-0C21-2472-21AB5EB379E8}"/>
          </ac:spMkLst>
        </pc:spChg>
        <pc:spChg chg="mod">
          <ac:chgData name="Claire MICKLETHWAITE" userId="081c1307-b6fe-461b-ac3b-b3b79069daff" providerId="ADAL" clId="{24B163F4-BD60-4AFE-A876-FFC385173BF5}" dt="2025-11-03T15:36:48.326" v="209" actId="1035"/>
          <ac:spMkLst>
            <pc:docMk/>
            <pc:sldMk cId="1847975012" sldId="266"/>
            <ac:spMk id="18" creationId="{CC776947-B8F9-7E5F-FAE2-C34684620316}"/>
          </ac:spMkLst>
        </pc:spChg>
        <pc:spChg chg="mod">
          <ac:chgData name="Claire MICKLETHWAITE" userId="081c1307-b6fe-461b-ac3b-b3b79069daff" providerId="ADAL" clId="{24B163F4-BD60-4AFE-A876-FFC385173BF5}" dt="2025-11-03T15:36:48.326" v="209" actId="1035"/>
          <ac:spMkLst>
            <pc:docMk/>
            <pc:sldMk cId="1847975012" sldId="266"/>
            <ac:spMk id="39" creationId="{716649F7-B0DA-F2D6-8B40-011E8CA6E868}"/>
          </ac:spMkLst>
        </pc:spChg>
        <pc:spChg chg="mod">
          <ac:chgData name="Claire MICKLETHWAITE" userId="081c1307-b6fe-461b-ac3b-b3b79069daff" providerId="ADAL" clId="{24B163F4-BD60-4AFE-A876-FFC385173BF5}" dt="2025-11-03T15:36:48.326" v="209" actId="1035"/>
          <ac:spMkLst>
            <pc:docMk/>
            <pc:sldMk cId="1847975012" sldId="266"/>
            <ac:spMk id="40" creationId="{4D3173CC-0DA0-F1AF-154C-09161EAAE92B}"/>
          </ac:spMkLst>
        </pc:spChg>
        <pc:picChg chg="mod">
          <ac:chgData name="Claire MICKLETHWAITE" userId="081c1307-b6fe-461b-ac3b-b3b79069daff" providerId="ADAL" clId="{24B163F4-BD60-4AFE-A876-FFC385173BF5}" dt="2025-11-03T15:36:48.326" v="209" actId="1035"/>
          <ac:picMkLst>
            <pc:docMk/>
            <pc:sldMk cId="1847975012" sldId="266"/>
            <ac:picMk id="22" creationId="{4B72D98D-7911-B2D8-8784-AEA6023A63F3}"/>
          </ac:picMkLst>
        </pc:picChg>
        <pc:picChg chg="mod">
          <ac:chgData name="Claire MICKLETHWAITE" userId="081c1307-b6fe-461b-ac3b-b3b79069daff" providerId="ADAL" clId="{24B163F4-BD60-4AFE-A876-FFC385173BF5}" dt="2025-11-03T15:36:48.326" v="209" actId="1035"/>
          <ac:picMkLst>
            <pc:docMk/>
            <pc:sldMk cId="1847975012" sldId="266"/>
            <ac:picMk id="28" creationId="{980EDB82-6A9E-6180-70DF-2B87FF428FFC}"/>
          </ac:picMkLst>
        </pc:picChg>
        <pc:picChg chg="mod">
          <ac:chgData name="Claire MICKLETHWAITE" userId="081c1307-b6fe-461b-ac3b-b3b79069daff" providerId="ADAL" clId="{24B163F4-BD60-4AFE-A876-FFC385173BF5}" dt="2025-11-03T15:36:30.132" v="194" actId="1076"/>
          <ac:picMkLst>
            <pc:docMk/>
            <pc:sldMk cId="1847975012" sldId="266"/>
            <ac:picMk id="32" creationId="{8DDC9FF1-00FC-A3F4-57CB-814E2CB1CF91}"/>
          </ac:picMkLst>
        </pc:picChg>
      </pc:sldChg>
      <pc:sldChg chg="add del">
        <pc:chgData name="Claire MICKLETHWAITE" userId="081c1307-b6fe-461b-ac3b-b3b79069daff" providerId="ADAL" clId="{24B163F4-BD60-4AFE-A876-FFC385173BF5}" dt="2025-11-03T15:24:57.933" v="191"/>
        <pc:sldMkLst>
          <pc:docMk/>
          <pc:sldMk cId="0" sldId="267"/>
        </pc:sldMkLst>
      </pc:sldChg>
      <pc:sldChg chg="add del">
        <pc:chgData name="Claire MICKLETHWAITE" userId="081c1307-b6fe-461b-ac3b-b3b79069daff" providerId="ADAL" clId="{24B163F4-BD60-4AFE-A876-FFC385173BF5}" dt="2025-11-03T15:24:57.933" v="191"/>
        <pc:sldMkLst>
          <pc:docMk/>
          <pc:sldMk cId="0" sldId="268"/>
        </pc:sldMkLst>
      </pc:sldChg>
      <pc:sldChg chg="add del">
        <pc:chgData name="Claire MICKLETHWAITE" userId="081c1307-b6fe-461b-ac3b-b3b79069daff" providerId="ADAL" clId="{24B163F4-BD60-4AFE-A876-FFC385173BF5}" dt="2025-11-03T15:24:57.933" v="191"/>
        <pc:sldMkLst>
          <pc:docMk/>
          <pc:sldMk cId="0" sldId="269"/>
        </pc:sldMkLst>
      </pc:sldChg>
      <pc:sldChg chg="add del">
        <pc:chgData name="Claire MICKLETHWAITE" userId="081c1307-b6fe-461b-ac3b-b3b79069daff" providerId="ADAL" clId="{24B163F4-BD60-4AFE-A876-FFC385173BF5}" dt="2025-11-03T15:24:57.933" v="191"/>
        <pc:sldMkLst>
          <pc:docMk/>
          <pc:sldMk cId="0" sldId="270"/>
        </pc:sldMkLst>
      </pc:sldChg>
      <pc:sldChg chg="add del">
        <pc:chgData name="Claire MICKLETHWAITE" userId="081c1307-b6fe-461b-ac3b-b3b79069daff" providerId="ADAL" clId="{24B163F4-BD60-4AFE-A876-FFC385173BF5}" dt="2025-11-03T15:24:57.933" v="191"/>
        <pc:sldMkLst>
          <pc:docMk/>
          <pc:sldMk cId="0" sldId="271"/>
        </pc:sldMkLst>
      </pc:sldChg>
      <pc:sldChg chg="add del">
        <pc:chgData name="Claire MICKLETHWAITE" userId="081c1307-b6fe-461b-ac3b-b3b79069daff" providerId="ADAL" clId="{24B163F4-BD60-4AFE-A876-FFC385173BF5}" dt="2025-11-03T15:24:57.933" v="191"/>
        <pc:sldMkLst>
          <pc:docMk/>
          <pc:sldMk cId="0" sldId="272"/>
        </pc:sldMkLst>
      </pc:sldChg>
      <pc:sldChg chg="add del">
        <pc:chgData name="Claire MICKLETHWAITE" userId="081c1307-b6fe-461b-ac3b-b3b79069daff" providerId="ADAL" clId="{24B163F4-BD60-4AFE-A876-FFC385173BF5}" dt="2025-11-03T18:35:19.886" v="242"/>
        <pc:sldMkLst>
          <pc:docMk/>
          <pc:sldMk cId="908689743" sldId="273"/>
        </pc:sldMkLst>
      </pc:sldChg>
      <pc:sldChg chg="del">
        <pc:chgData name="Claire MICKLETHWAITE" userId="081c1307-b6fe-461b-ac3b-b3b79069daff" providerId="ADAL" clId="{24B163F4-BD60-4AFE-A876-FFC385173BF5}" dt="2025-11-03T15:37:51.690" v="214" actId="2696"/>
        <pc:sldMkLst>
          <pc:docMk/>
          <pc:sldMk cId="284625659" sldId="276"/>
        </pc:sldMkLst>
      </pc:sldChg>
      <pc:sldChg chg="add del">
        <pc:chgData name="Claire MICKLETHWAITE" userId="081c1307-b6fe-461b-ac3b-b3b79069daff" providerId="ADAL" clId="{24B163F4-BD60-4AFE-A876-FFC385173BF5}" dt="2025-11-03T18:35:19.886" v="242"/>
        <pc:sldMkLst>
          <pc:docMk/>
          <pc:sldMk cId="3945350471" sldId="276"/>
        </pc:sldMkLst>
      </pc:sldChg>
      <pc:sldChg chg="modSp add del mod">
        <pc:chgData name="Claire MICKLETHWAITE" userId="081c1307-b6fe-461b-ac3b-b3b79069daff" providerId="ADAL" clId="{24B163F4-BD60-4AFE-A876-FFC385173BF5}" dt="2025-11-03T18:35:19.886" v="242"/>
        <pc:sldMkLst>
          <pc:docMk/>
          <pc:sldMk cId="2949398739" sldId="277"/>
        </pc:sldMkLst>
        <pc:spChg chg="mod">
          <ac:chgData name="Claire MICKLETHWAITE" userId="081c1307-b6fe-461b-ac3b-b3b79069daff" providerId="ADAL" clId="{24B163F4-BD60-4AFE-A876-FFC385173BF5}" dt="2025-11-03T18:35:13.213" v="241"/>
          <ac:spMkLst>
            <pc:docMk/>
            <pc:sldMk cId="2949398739" sldId="277"/>
            <ac:spMk id="3" creationId="{00000000-0000-0000-0000-000000000000}"/>
          </ac:spMkLst>
        </pc:spChg>
      </pc:sldChg>
      <pc:sldChg chg="modSp add del mod">
        <pc:chgData name="Claire MICKLETHWAITE" userId="081c1307-b6fe-461b-ac3b-b3b79069daff" providerId="ADAL" clId="{24B163F4-BD60-4AFE-A876-FFC385173BF5}" dt="2025-11-03T18:35:19.886" v="242"/>
        <pc:sldMkLst>
          <pc:docMk/>
          <pc:sldMk cId="3266402186" sldId="278"/>
        </pc:sldMkLst>
        <pc:spChg chg="mod">
          <ac:chgData name="Claire MICKLETHWAITE" userId="081c1307-b6fe-461b-ac3b-b3b79069daff" providerId="ADAL" clId="{24B163F4-BD60-4AFE-A876-FFC385173BF5}" dt="2025-11-03T18:35:13.213" v="241"/>
          <ac:spMkLst>
            <pc:docMk/>
            <pc:sldMk cId="3266402186" sldId="278"/>
            <ac:spMk id="13" creationId="{52AA3795-92A4-B364-CFB8-E1950453D859}"/>
          </ac:spMkLst>
        </pc:spChg>
      </pc:sldChg>
      <pc:sldChg chg="modSp add del mod">
        <pc:chgData name="Claire MICKLETHWAITE" userId="081c1307-b6fe-461b-ac3b-b3b79069daff" providerId="ADAL" clId="{24B163F4-BD60-4AFE-A876-FFC385173BF5}" dt="2025-11-03T18:35:19.886" v="242"/>
        <pc:sldMkLst>
          <pc:docMk/>
          <pc:sldMk cId="62484324" sldId="279"/>
        </pc:sldMkLst>
        <pc:spChg chg="mod">
          <ac:chgData name="Claire MICKLETHWAITE" userId="081c1307-b6fe-461b-ac3b-b3b79069daff" providerId="ADAL" clId="{24B163F4-BD60-4AFE-A876-FFC385173BF5}" dt="2025-11-03T18:35:13.213" v="241"/>
          <ac:spMkLst>
            <pc:docMk/>
            <pc:sldMk cId="62484324" sldId="279"/>
            <ac:spMk id="10" creationId="{3A28F561-1354-B3A4-F6BD-652BBD9E19FA}"/>
          </ac:spMkLst>
        </pc:spChg>
      </pc:sldChg>
      <pc:sldChg chg="modSp add del mod">
        <pc:chgData name="Claire MICKLETHWAITE" userId="081c1307-b6fe-461b-ac3b-b3b79069daff" providerId="ADAL" clId="{24B163F4-BD60-4AFE-A876-FFC385173BF5}" dt="2025-11-03T18:35:19.886" v="242"/>
        <pc:sldMkLst>
          <pc:docMk/>
          <pc:sldMk cId="3192484589" sldId="280"/>
        </pc:sldMkLst>
        <pc:spChg chg="mod">
          <ac:chgData name="Claire MICKLETHWAITE" userId="081c1307-b6fe-461b-ac3b-b3b79069daff" providerId="ADAL" clId="{24B163F4-BD60-4AFE-A876-FFC385173BF5}" dt="2025-11-03T18:35:13.213" v="241"/>
          <ac:spMkLst>
            <pc:docMk/>
            <pc:sldMk cId="3192484589" sldId="280"/>
            <ac:spMk id="5" creationId="{3FD19E91-E5DB-9303-A629-8C083FCD088D}"/>
          </ac:spMkLst>
        </pc:spChg>
      </pc:sldChg>
      <pc:sldChg chg="modSp add del mod">
        <pc:chgData name="Claire MICKLETHWAITE" userId="081c1307-b6fe-461b-ac3b-b3b79069daff" providerId="ADAL" clId="{24B163F4-BD60-4AFE-A876-FFC385173BF5}" dt="2025-11-03T18:35:19.886" v="242"/>
        <pc:sldMkLst>
          <pc:docMk/>
          <pc:sldMk cId="2619362303" sldId="281"/>
        </pc:sldMkLst>
        <pc:spChg chg="mod">
          <ac:chgData name="Claire MICKLETHWAITE" userId="081c1307-b6fe-461b-ac3b-b3b79069daff" providerId="ADAL" clId="{24B163F4-BD60-4AFE-A876-FFC385173BF5}" dt="2025-11-03T18:35:13.213" v="241"/>
          <ac:spMkLst>
            <pc:docMk/>
            <pc:sldMk cId="2619362303" sldId="281"/>
            <ac:spMk id="5" creationId="{3FD19E91-E5DB-9303-A629-8C083FCD088D}"/>
          </ac:spMkLst>
        </pc:spChg>
      </pc:sldChg>
      <pc:sldChg chg="add del">
        <pc:chgData name="Claire MICKLETHWAITE" userId="081c1307-b6fe-461b-ac3b-b3b79069daff" providerId="ADAL" clId="{24B163F4-BD60-4AFE-A876-FFC385173BF5}" dt="2025-11-03T18:35:19.886" v="242"/>
        <pc:sldMkLst>
          <pc:docMk/>
          <pc:sldMk cId="184963927" sldId="283"/>
        </pc:sldMkLst>
      </pc:sldChg>
      <pc:sldChg chg="add del">
        <pc:chgData name="Claire MICKLETHWAITE" userId="081c1307-b6fe-461b-ac3b-b3b79069daff" providerId="ADAL" clId="{24B163F4-BD60-4AFE-A876-FFC385173BF5}" dt="2025-11-03T18:35:19.886" v="242"/>
        <pc:sldMkLst>
          <pc:docMk/>
          <pc:sldMk cId="818518520" sldId="284"/>
        </pc:sldMkLst>
      </pc:sldChg>
      <pc:sldChg chg="modSp add del mod">
        <pc:chgData name="Claire MICKLETHWAITE" userId="081c1307-b6fe-461b-ac3b-b3b79069daff" providerId="ADAL" clId="{24B163F4-BD60-4AFE-A876-FFC385173BF5}" dt="2025-11-03T18:35:19.886" v="242"/>
        <pc:sldMkLst>
          <pc:docMk/>
          <pc:sldMk cId="3338412802" sldId="285"/>
        </pc:sldMkLst>
        <pc:spChg chg="mod">
          <ac:chgData name="Claire MICKLETHWAITE" userId="081c1307-b6fe-461b-ac3b-b3b79069daff" providerId="ADAL" clId="{24B163F4-BD60-4AFE-A876-FFC385173BF5}" dt="2025-11-03T18:35:13.213" v="241"/>
          <ac:spMkLst>
            <pc:docMk/>
            <pc:sldMk cId="3338412802" sldId="285"/>
            <ac:spMk id="5" creationId="{B33598C0-4C02-401C-7A84-7592D6932FF8}"/>
          </ac:spMkLst>
        </pc:spChg>
      </pc:sldChg>
      <pc:sldChg chg="add del">
        <pc:chgData name="Claire MICKLETHWAITE" userId="081c1307-b6fe-461b-ac3b-b3b79069daff" providerId="ADAL" clId="{24B163F4-BD60-4AFE-A876-FFC385173BF5}" dt="2025-11-03T18:35:19.886" v="242"/>
        <pc:sldMkLst>
          <pc:docMk/>
          <pc:sldMk cId="3663623191" sldId="286"/>
        </pc:sldMkLst>
      </pc:sldChg>
      <pc:sldChg chg="add del">
        <pc:chgData name="Claire MICKLETHWAITE" userId="081c1307-b6fe-461b-ac3b-b3b79069daff" providerId="ADAL" clId="{24B163F4-BD60-4AFE-A876-FFC385173BF5}" dt="2025-11-03T18:35:19.886" v="242"/>
        <pc:sldMkLst>
          <pc:docMk/>
          <pc:sldMk cId="3014217141" sldId="289"/>
        </pc:sldMkLst>
      </pc:sldChg>
      <pc:sldChg chg="modSp add del mod">
        <pc:chgData name="Claire MICKLETHWAITE" userId="081c1307-b6fe-461b-ac3b-b3b79069daff" providerId="ADAL" clId="{24B163F4-BD60-4AFE-A876-FFC385173BF5}" dt="2025-11-03T18:35:19.886" v="242"/>
        <pc:sldMkLst>
          <pc:docMk/>
          <pc:sldMk cId="496556034" sldId="290"/>
        </pc:sldMkLst>
        <pc:spChg chg="mod">
          <ac:chgData name="Claire MICKLETHWAITE" userId="081c1307-b6fe-461b-ac3b-b3b79069daff" providerId="ADAL" clId="{24B163F4-BD60-4AFE-A876-FFC385173BF5}" dt="2025-11-03T18:35:13.213" v="241"/>
          <ac:spMkLst>
            <pc:docMk/>
            <pc:sldMk cId="496556034" sldId="290"/>
            <ac:spMk id="3" creationId="{00000000-0000-0000-0000-000000000000}"/>
          </ac:spMkLst>
        </pc:spChg>
      </pc:sldChg>
      <pc:sldChg chg="add">
        <pc:chgData name="Claire MICKLETHWAITE" userId="081c1307-b6fe-461b-ac3b-b3b79069daff" providerId="ADAL" clId="{24B163F4-BD60-4AFE-A876-FFC385173BF5}" dt="2025-11-03T14:45:10.902" v="159"/>
        <pc:sldMkLst>
          <pc:docMk/>
          <pc:sldMk cId="3739538110" sldId="291"/>
        </pc:sldMkLst>
      </pc:sldChg>
      <pc:sldChg chg="modSp add del mod">
        <pc:chgData name="Claire MICKLETHWAITE" userId="081c1307-b6fe-461b-ac3b-b3b79069daff" providerId="ADAL" clId="{24B163F4-BD60-4AFE-A876-FFC385173BF5}" dt="2025-11-03T18:35:19.886" v="242"/>
        <pc:sldMkLst>
          <pc:docMk/>
          <pc:sldMk cId="1353639818" sldId="292"/>
        </pc:sldMkLst>
        <pc:spChg chg="mod">
          <ac:chgData name="Claire MICKLETHWAITE" userId="081c1307-b6fe-461b-ac3b-b3b79069daff" providerId="ADAL" clId="{24B163F4-BD60-4AFE-A876-FFC385173BF5}" dt="2025-11-03T18:35:13.213" v="241"/>
          <ac:spMkLst>
            <pc:docMk/>
            <pc:sldMk cId="1353639818" sldId="292"/>
            <ac:spMk id="15" creationId="{1A92D918-3B45-F945-B883-7C43D8D69C27}"/>
          </ac:spMkLst>
        </pc:spChg>
      </pc:sldChg>
      <pc:sldChg chg="modSp add mod">
        <pc:chgData name="Claire MICKLETHWAITE" userId="081c1307-b6fe-461b-ac3b-b3b79069daff" providerId="ADAL" clId="{24B163F4-BD60-4AFE-A876-FFC385173BF5}" dt="2025-11-03T18:48:10.860" v="440" actId="1076"/>
        <pc:sldMkLst>
          <pc:docMk/>
          <pc:sldMk cId="2916182568" sldId="293"/>
        </pc:sldMkLst>
        <pc:spChg chg="mod">
          <ac:chgData name="Claire MICKLETHWAITE" userId="081c1307-b6fe-461b-ac3b-b3b79069daff" providerId="ADAL" clId="{24B163F4-BD60-4AFE-A876-FFC385173BF5}" dt="2025-11-03T18:48:10.860" v="440" actId="1076"/>
          <ac:spMkLst>
            <pc:docMk/>
            <pc:sldMk cId="2916182568" sldId="293"/>
            <ac:spMk id="2" creationId="{ACC01778-B49E-2BF2-49FB-9E19C66433BC}"/>
          </ac:spMkLst>
        </pc:spChg>
      </pc:sldChg>
      <pc:sldChg chg="modSp add del mod">
        <pc:chgData name="Claire MICKLETHWAITE" userId="081c1307-b6fe-461b-ac3b-b3b79069daff" providerId="ADAL" clId="{24B163F4-BD60-4AFE-A876-FFC385173BF5}" dt="2025-11-03T18:35:19.886" v="242"/>
        <pc:sldMkLst>
          <pc:docMk/>
          <pc:sldMk cId="2831631260" sldId="294"/>
        </pc:sldMkLst>
        <pc:spChg chg="mod">
          <ac:chgData name="Claire MICKLETHWAITE" userId="081c1307-b6fe-461b-ac3b-b3b79069daff" providerId="ADAL" clId="{24B163F4-BD60-4AFE-A876-FFC385173BF5}" dt="2025-11-03T18:35:13.213" v="241"/>
          <ac:spMkLst>
            <pc:docMk/>
            <pc:sldMk cId="2831631260" sldId="294"/>
            <ac:spMk id="2" creationId="{FD0E2981-4D51-586D-508D-4966591229FF}"/>
          </ac:spMkLst>
        </pc:spChg>
      </pc:sldChg>
      <pc:sldChg chg="add del">
        <pc:chgData name="Claire MICKLETHWAITE" userId="081c1307-b6fe-461b-ac3b-b3b79069daff" providerId="ADAL" clId="{24B163F4-BD60-4AFE-A876-FFC385173BF5}" dt="2025-11-03T18:35:19.886" v="242"/>
        <pc:sldMkLst>
          <pc:docMk/>
          <pc:sldMk cId="1275998407" sldId="295"/>
        </pc:sldMkLst>
      </pc:sldChg>
      <pc:sldChg chg="modSp add del mod">
        <pc:chgData name="Claire MICKLETHWAITE" userId="081c1307-b6fe-461b-ac3b-b3b79069daff" providerId="ADAL" clId="{24B163F4-BD60-4AFE-A876-FFC385173BF5}" dt="2025-11-03T18:35:19.886" v="242"/>
        <pc:sldMkLst>
          <pc:docMk/>
          <pc:sldMk cId="758835257" sldId="297"/>
        </pc:sldMkLst>
        <pc:spChg chg="mod">
          <ac:chgData name="Claire MICKLETHWAITE" userId="081c1307-b6fe-461b-ac3b-b3b79069daff" providerId="ADAL" clId="{24B163F4-BD60-4AFE-A876-FFC385173BF5}" dt="2025-11-03T18:35:13.213" v="241"/>
          <ac:spMkLst>
            <pc:docMk/>
            <pc:sldMk cId="758835257" sldId="297"/>
            <ac:spMk id="8" creationId="{F0C0B07A-AD30-78F6-1E57-BF05C4BF2D1F}"/>
          </ac:spMkLst>
        </pc:spChg>
      </pc:sldChg>
      <pc:sldChg chg="modSp add del mod">
        <pc:chgData name="Claire MICKLETHWAITE" userId="081c1307-b6fe-461b-ac3b-b3b79069daff" providerId="ADAL" clId="{24B163F4-BD60-4AFE-A876-FFC385173BF5}" dt="2025-11-03T18:35:19.886" v="242"/>
        <pc:sldMkLst>
          <pc:docMk/>
          <pc:sldMk cId="1162686511" sldId="298"/>
        </pc:sldMkLst>
        <pc:spChg chg="mod">
          <ac:chgData name="Claire MICKLETHWAITE" userId="081c1307-b6fe-461b-ac3b-b3b79069daff" providerId="ADAL" clId="{24B163F4-BD60-4AFE-A876-FFC385173BF5}" dt="2025-11-03T18:35:13.213" v="241"/>
          <ac:spMkLst>
            <pc:docMk/>
            <pc:sldMk cId="1162686511" sldId="298"/>
            <ac:spMk id="3" creationId="{F9369821-129C-29E3-CA21-38576CA5A4A7}"/>
          </ac:spMkLst>
        </pc:spChg>
      </pc:sldChg>
      <pc:sldChg chg="add del">
        <pc:chgData name="Claire MICKLETHWAITE" userId="081c1307-b6fe-461b-ac3b-b3b79069daff" providerId="ADAL" clId="{24B163F4-BD60-4AFE-A876-FFC385173BF5}" dt="2025-11-03T18:35:19.886" v="242"/>
        <pc:sldMkLst>
          <pc:docMk/>
          <pc:sldMk cId="2013735977" sldId="299"/>
        </pc:sldMkLst>
      </pc:sldChg>
      <pc:sldChg chg="add del">
        <pc:chgData name="Claire MICKLETHWAITE" userId="081c1307-b6fe-461b-ac3b-b3b79069daff" providerId="ADAL" clId="{24B163F4-BD60-4AFE-A876-FFC385173BF5}" dt="2025-11-03T18:35:19.886" v="242"/>
        <pc:sldMkLst>
          <pc:docMk/>
          <pc:sldMk cId="1775299018" sldId="300"/>
        </pc:sldMkLst>
      </pc:sldChg>
      <pc:sldChg chg="add">
        <pc:chgData name="Claire MICKLETHWAITE" userId="081c1307-b6fe-461b-ac3b-b3b79069daff" providerId="ADAL" clId="{24B163F4-BD60-4AFE-A876-FFC385173BF5}" dt="2025-11-03T14:45:10.902" v="159"/>
        <pc:sldMkLst>
          <pc:docMk/>
          <pc:sldMk cId="122649532" sldId="314"/>
        </pc:sldMkLst>
      </pc:sldChg>
      <pc:sldChg chg="add">
        <pc:chgData name="Claire MICKLETHWAITE" userId="081c1307-b6fe-461b-ac3b-b3b79069daff" providerId="ADAL" clId="{24B163F4-BD60-4AFE-A876-FFC385173BF5}" dt="2025-11-03T14:45:10.902" v="159"/>
        <pc:sldMkLst>
          <pc:docMk/>
          <pc:sldMk cId="1144614537" sldId="315"/>
        </pc:sldMkLst>
      </pc:sldChg>
      <pc:sldChg chg="add">
        <pc:chgData name="Claire MICKLETHWAITE" userId="081c1307-b6fe-461b-ac3b-b3b79069daff" providerId="ADAL" clId="{24B163F4-BD60-4AFE-A876-FFC385173BF5}" dt="2025-11-03T14:45:10.902" v="159"/>
        <pc:sldMkLst>
          <pc:docMk/>
          <pc:sldMk cId="2962737298" sldId="316"/>
        </pc:sldMkLst>
      </pc:sldChg>
      <pc:sldChg chg="add">
        <pc:chgData name="Claire MICKLETHWAITE" userId="081c1307-b6fe-461b-ac3b-b3b79069daff" providerId="ADAL" clId="{24B163F4-BD60-4AFE-A876-FFC385173BF5}" dt="2025-11-03T14:45:10.902" v="159"/>
        <pc:sldMkLst>
          <pc:docMk/>
          <pc:sldMk cId="3138396361" sldId="317"/>
        </pc:sldMkLst>
      </pc:sldChg>
      <pc:sldChg chg="add">
        <pc:chgData name="Claire MICKLETHWAITE" userId="081c1307-b6fe-461b-ac3b-b3b79069daff" providerId="ADAL" clId="{24B163F4-BD60-4AFE-A876-FFC385173BF5}" dt="2025-11-03T14:45:10.902" v="159"/>
        <pc:sldMkLst>
          <pc:docMk/>
          <pc:sldMk cId="3333900142" sldId="318"/>
        </pc:sldMkLst>
      </pc:sldChg>
      <pc:sldChg chg="modSp add del mod">
        <pc:chgData name="Claire MICKLETHWAITE" userId="081c1307-b6fe-461b-ac3b-b3b79069daff" providerId="ADAL" clId="{24B163F4-BD60-4AFE-A876-FFC385173BF5}" dt="2025-11-03T15:08:42.499" v="172" actId="27636"/>
        <pc:sldMkLst>
          <pc:docMk/>
          <pc:sldMk cId="4285656102" sldId="327"/>
        </pc:sldMkLst>
        <pc:spChg chg="mod">
          <ac:chgData name="Claire MICKLETHWAITE" userId="081c1307-b6fe-461b-ac3b-b3b79069daff" providerId="ADAL" clId="{24B163F4-BD60-4AFE-A876-FFC385173BF5}" dt="2025-11-03T15:08:42.499" v="172" actId="27636"/>
          <ac:spMkLst>
            <pc:docMk/>
            <pc:sldMk cId="4285656102" sldId="327"/>
            <ac:spMk id="8" creationId="{00000000-0000-0000-0000-000000000000}"/>
          </ac:spMkLst>
        </pc:spChg>
      </pc:sldChg>
      <pc:sldChg chg="add del">
        <pc:chgData name="Claire MICKLETHWAITE" userId="081c1307-b6fe-461b-ac3b-b3b79069daff" providerId="ADAL" clId="{24B163F4-BD60-4AFE-A876-FFC385173BF5}" dt="2025-11-03T15:08:08.884" v="171" actId="47"/>
        <pc:sldMkLst>
          <pc:docMk/>
          <pc:sldMk cId="3377793007" sldId="328"/>
        </pc:sldMkLst>
      </pc:sldChg>
      <pc:sldChg chg="add del">
        <pc:chgData name="Claire MICKLETHWAITE" userId="081c1307-b6fe-461b-ac3b-b3b79069daff" providerId="ADAL" clId="{24B163F4-BD60-4AFE-A876-FFC385173BF5}" dt="2025-11-03T15:08:08.884" v="171" actId="47"/>
        <pc:sldMkLst>
          <pc:docMk/>
          <pc:sldMk cId="1773634173" sldId="329"/>
        </pc:sldMkLst>
      </pc:sldChg>
      <pc:sldChg chg="modSp add del mod">
        <pc:chgData name="Claire MICKLETHWAITE" userId="081c1307-b6fe-461b-ac3b-b3b79069daff" providerId="ADAL" clId="{24B163F4-BD60-4AFE-A876-FFC385173BF5}" dt="2025-11-03T15:08:08.884" v="171" actId="47"/>
        <pc:sldMkLst>
          <pc:docMk/>
          <pc:sldMk cId="1704840477" sldId="330"/>
        </pc:sldMkLst>
        <pc:spChg chg="mod">
          <ac:chgData name="Claire MICKLETHWAITE" userId="081c1307-b6fe-461b-ac3b-b3b79069daff" providerId="ADAL" clId="{24B163F4-BD60-4AFE-A876-FFC385173BF5}" dt="2025-11-03T14:42:49.901" v="133" actId="27636"/>
          <ac:spMkLst>
            <pc:docMk/>
            <pc:sldMk cId="1704840477" sldId="330"/>
            <ac:spMk id="8" creationId="{00000000-0000-0000-0000-000000000000}"/>
          </ac:spMkLst>
        </pc:spChg>
      </pc:sldChg>
      <pc:sldChg chg="add">
        <pc:chgData name="Claire MICKLETHWAITE" userId="081c1307-b6fe-461b-ac3b-b3b79069daff" providerId="ADAL" clId="{24B163F4-BD60-4AFE-A876-FFC385173BF5}" dt="2025-11-03T14:45:10.902" v="159"/>
        <pc:sldMkLst>
          <pc:docMk/>
          <pc:sldMk cId="2237535111" sldId="358"/>
        </pc:sldMkLst>
      </pc:sldChg>
      <pc:sldChg chg="add">
        <pc:chgData name="Claire MICKLETHWAITE" userId="081c1307-b6fe-461b-ac3b-b3b79069daff" providerId="ADAL" clId="{24B163F4-BD60-4AFE-A876-FFC385173BF5}" dt="2025-11-03T14:45:10.902" v="159"/>
        <pc:sldMkLst>
          <pc:docMk/>
          <pc:sldMk cId="4108144518" sldId="359"/>
        </pc:sldMkLst>
      </pc:sldChg>
      <pc:sldChg chg="modSp add mod">
        <pc:chgData name="Claire MICKLETHWAITE" userId="081c1307-b6fe-461b-ac3b-b3b79069daff" providerId="ADAL" clId="{24B163F4-BD60-4AFE-A876-FFC385173BF5}" dt="2025-11-03T18:48:24.518" v="443" actId="1076"/>
        <pc:sldMkLst>
          <pc:docMk/>
          <pc:sldMk cId="3136310722" sldId="360"/>
        </pc:sldMkLst>
        <pc:spChg chg="mod">
          <ac:chgData name="Claire MICKLETHWAITE" userId="081c1307-b6fe-461b-ac3b-b3b79069daff" providerId="ADAL" clId="{24B163F4-BD60-4AFE-A876-FFC385173BF5}" dt="2025-11-03T18:48:24.518" v="443" actId="1076"/>
          <ac:spMkLst>
            <pc:docMk/>
            <pc:sldMk cId="3136310722" sldId="360"/>
            <ac:spMk id="4" creationId="{73364390-2E27-8A4D-BCB4-90B84A327B24}"/>
          </ac:spMkLst>
        </pc:spChg>
      </pc:sldChg>
      <pc:sldChg chg="modSp add mod">
        <pc:chgData name="Claire MICKLETHWAITE" userId="081c1307-b6fe-461b-ac3b-b3b79069daff" providerId="ADAL" clId="{24B163F4-BD60-4AFE-A876-FFC385173BF5}" dt="2025-11-03T18:48:31.850" v="445" actId="27636"/>
        <pc:sldMkLst>
          <pc:docMk/>
          <pc:sldMk cId="1671074310" sldId="362"/>
        </pc:sldMkLst>
        <pc:spChg chg="mod">
          <ac:chgData name="Claire MICKLETHWAITE" userId="081c1307-b6fe-461b-ac3b-b3b79069daff" providerId="ADAL" clId="{24B163F4-BD60-4AFE-A876-FFC385173BF5}" dt="2025-11-03T18:48:31.850" v="445" actId="27636"/>
          <ac:spMkLst>
            <pc:docMk/>
            <pc:sldMk cId="1671074310" sldId="362"/>
            <ac:spMk id="4" creationId="{0042F28A-5943-AA3A-E44C-FC9427D053B2}"/>
          </ac:spMkLst>
        </pc:spChg>
      </pc:sldChg>
      <pc:sldChg chg="modSp add mod">
        <pc:chgData name="Claire MICKLETHWAITE" userId="081c1307-b6fe-461b-ac3b-b3b79069daff" providerId="ADAL" clId="{24B163F4-BD60-4AFE-A876-FFC385173BF5}" dt="2025-11-03T18:48:38.225" v="447" actId="27636"/>
        <pc:sldMkLst>
          <pc:docMk/>
          <pc:sldMk cId="512589396" sldId="363"/>
        </pc:sldMkLst>
        <pc:spChg chg="mod">
          <ac:chgData name="Claire MICKLETHWAITE" userId="081c1307-b6fe-461b-ac3b-b3b79069daff" providerId="ADAL" clId="{24B163F4-BD60-4AFE-A876-FFC385173BF5}" dt="2025-11-03T18:48:38.225" v="447" actId="27636"/>
          <ac:spMkLst>
            <pc:docMk/>
            <pc:sldMk cId="512589396" sldId="363"/>
            <ac:spMk id="4" creationId="{AE04F40D-771A-CFA2-2AEB-184713059407}"/>
          </ac:spMkLst>
        </pc:spChg>
      </pc:sldChg>
      <pc:sldChg chg="modSp add mod">
        <pc:chgData name="Claire MICKLETHWAITE" userId="081c1307-b6fe-461b-ac3b-b3b79069daff" providerId="ADAL" clId="{24B163F4-BD60-4AFE-A876-FFC385173BF5}" dt="2025-11-03T18:48:44.934" v="449" actId="27636"/>
        <pc:sldMkLst>
          <pc:docMk/>
          <pc:sldMk cId="1704616947" sldId="364"/>
        </pc:sldMkLst>
        <pc:spChg chg="mod">
          <ac:chgData name="Claire MICKLETHWAITE" userId="081c1307-b6fe-461b-ac3b-b3b79069daff" providerId="ADAL" clId="{24B163F4-BD60-4AFE-A876-FFC385173BF5}" dt="2025-11-03T18:48:44.934" v="449" actId="27636"/>
          <ac:spMkLst>
            <pc:docMk/>
            <pc:sldMk cId="1704616947" sldId="364"/>
            <ac:spMk id="4" creationId="{667D6EF5-5FDD-C6F8-19A8-8BF4AFB9D674}"/>
          </ac:spMkLst>
        </pc:spChg>
      </pc:sldChg>
      <pc:sldChg chg="modSp add mod">
        <pc:chgData name="Claire MICKLETHWAITE" userId="081c1307-b6fe-461b-ac3b-b3b79069daff" providerId="ADAL" clId="{24B163F4-BD60-4AFE-A876-FFC385173BF5}" dt="2025-11-03T18:48:52.070" v="451" actId="27636"/>
        <pc:sldMkLst>
          <pc:docMk/>
          <pc:sldMk cId="2087060775" sldId="365"/>
        </pc:sldMkLst>
        <pc:spChg chg="mod">
          <ac:chgData name="Claire MICKLETHWAITE" userId="081c1307-b6fe-461b-ac3b-b3b79069daff" providerId="ADAL" clId="{24B163F4-BD60-4AFE-A876-FFC385173BF5}" dt="2025-11-03T18:48:52.070" v="451" actId="27636"/>
          <ac:spMkLst>
            <pc:docMk/>
            <pc:sldMk cId="2087060775" sldId="365"/>
            <ac:spMk id="4" creationId="{0195929E-2DD8-4FFC-678C-F43B0FCEFA7F}"/>
          </ac:spMkLst>
        </pc:spChg>
      </pc:sldChg>
      <pc:sldChg chg="add">
        <pc:chgData name="Claire MICKLETHWAITE" userId="081c1307-b6fe-461b-ac3b-b3b79069daff" providerId="ADAL" clId="{24B163F4-BD60-4AFE-A876-FFC385173BF5}" dt="2025-11-03T14:45:10.902" v="159"/>
        <pc:sldMkLst>
          <pc:docMk/>
          <pc:sldMk cId="1668880369" sldId="366"/>
        </pc:sldMkLst>
      </pc:sldChg>
      <pc:sldChg chg="add">
        <pc:chgData name="Claire MICKLETHWAITE" userId="081c1307-b6fe-461b-ac3b-b3b79069daff" providerId="ADAL" clId="{24B163F4-BD60-4AFE-A876-FFC385173BF5}" dt="2025-11-03T14:45:10.902" v="159"/>
        <pc:sldMkLst>
          <pc:docMk/>
          <pc:sldMk cId="3010459107" sldId="367"/>
        </pc:sldMkLst>
      </pc:sldChg>
      <pc:sldChg chg="add">
        <pc:chgData name="Claire MICKLETHWAITE" userId="081c1307-b6fe-461b-ac3b-b3b79069daff" providerId="ADAL" clId="{24B163F4-BD60-4AFE-A876-FFC385173BF5}" dt="2025-11-03T14:45:10.902" v="159"/>
        <pc:sldMkLst>
          <pc:docMk/>
          <pc:sldMk cId="3573060351" sldId="368"/>
        </pc:sldMkLst>
      </pc:sldChg>
      <pc:sldChg chg="add">
        <pc:chgData name="Claire MICKLETHWAITE" userId="081c1307-b6fe-461b-ac3b-b3b79069daff" providerId="ADAL" clId="{24B163F4-BD60-4AFE-A876-FFC385173BF5}" dt="2025-11-03T14:45:10.902" v="159"/>
        <pc:sldMkLst>
          <pc:docMk/>
          <pc:sldMk cId="4081632876" sldId="371"/>
        </pc:sldMkLst>
      </pc:sldChg>
      <pc:sldChg chg="modSp add mod">
        <pc:chgData name="Claire MICKLETHWAITE" userId="081c1307-b6fe-461b-ac3b-b3b79069daff" providerId="ADAL" clId="{24B163F4-BD60-4AFE-A876-FFC385173BF5}" dt="2025-11-13T15:03:16.977" v="471" actId="14100"/>
        <pc:sldMkLst>
          <pc:docMk/>
          <pc:sldMk cId="151780439" sldId="372"/>
        </pc:sldMkLst>
        <pc:picChg chg="mod">
          <ac:chgData name="Claire MICKLETHWAITE" userId="081c1307-b6fe-461b-ac3b-b3b79069daff" providerId="ADAL" clId="{24B163F4-BD60-4AFE-A876-FFC385173BF5}" dt="2025-11-13T15:03:16.977" v="471" actId="14100"/>
          <ac:picMkLst>
            <pc:docMk/>
            <pc:sldMk cId="151780439" sldId="372"/>
            <ac:picMk id="6" creationId="{BB8F1EF3-7555-2301-9C13-A141DF3F9956}"/>
          </ac:picMkLst>
        </pc:picChg>
        <pc:picChg chg="mod">
          <ac:chgData name="Claire MICKLETHWAITE" userId="081c1307-b6fe-461b-ac3b-b3b79069daff" providerId="ADAL" clId="{24B163F4-BD60-4AFE-A876-FFC385173BF5}" dt="2025-11-13T15:03:09.147" v="469" actId="14100"/>
          <ac:picMkLst>
            <pc:docMk/>
            <pc:sldMk cId="151780439" sldId="372"/>
            <ac:picMk id="13" creationId="{A2D3F87F-135D-0B28-14D4-43CA901541AA}"/>
          </ac:picMkLst>
        </pc:picChg>
      </pc:sldChg>
      <pc:sldChg chg="modSp add mod">
        <pc:chgData name="Claire MICKLETHWAITE" userId="081c1307-b6fe-461b-ac3b-b3b79069daff" providerId="ADAL" clId="{24B163F4-BD60-4AFE-A876-FFC385173BF5}" dt="2025-11-03T15:15:32.925" v="184" actId="207"/>
        <pc:sldMkLst>
          <pc:docMk/>
          <pc:sldMk cId="133472018" sldId="373"/>
        </pc:sldMkLst>
        <pc:spChg chg="mod">
          <ac:chgData name="Claire MICKLETHWAITE" userId="081c1307-b6fe-461b-ac3b-b3b79069daff" providerId="ADAL" clId="{24B163F4-BD60-4AFE-A876-FFC385173BF5}" dt="2025-11-03T15:15:32.925" v="184" actId="207"/>
          <ac:spMkLst>
            <pc:docMk/>
            <pc:sldMk cId="133472018" sldId="373"/>
            <ac:spMk id="2" creationId="{DD408F1D-CE2A-7990-E13E-3A9BDBAC10FF}"/>
          </ac:spMkLst>
        </pc:spChg>
        <pc:picChg chg="mod">
          <ac:chgData name="Claire MICKLETHWAITE" userId="081c1307-b6fe-461b-ac3b-b3b79069daff" providerId="ADAL" clId="{24B163F4-BD60-4AFE-A876-FFC385173BF5}" dt="2025-11-03T14:45:25.065" v="163" actId="1076"/>
          <ac:picMkLst>
            <pc:docMk/>
            <pc:sldMk cId="133472018" sldId="373"/>
            <ac:picMk id="5" creationId="{4400D5D3-2098-7A2C-96A8-D4B5B59BF059}"/>
          </ac:picMkLst>
        </pc:picChg>
      </pc:sldChg>
      <pc:sldChg chg="add">
        <pc:chgData name="Claire MICKLETHWAITE" userId="081c1307-b6fe-461b-ac3b-b3b79069daff" providerId="ADAL" clId="{24B163F4-BD60-4AFE-A876-FFC385173BF5}" dt="2025-11-03T14:45:10.902" v="159"/>
        <pc:sldMkLst>
          <pc:docMk/>
          <pc:sldMk cId="26442216" sldId="374"/>
        </pc:sldMkLst>
      </pc:sldChg>
      <pc:sldChg chg="add">
        <pc:chgData name="Claire MICKLETHWAITE" userId="081c1307-b6fe-461b-ac3b-b3b79069daff" providerId="ADAL" clId="{24B163F4-BD60-4AFE-A876-FFC385173BF5}" dt="2025-11-03T14:45:10.902" v="159"/>
        <pc:sldMkLst>
          <pc:docMk/>
          <pc:sldMk cId="1886056409" sldId="375"/>
        </pc:sldMkLst>
      </pc:sldChg>
      <pc:sldChg chg="modSp add mod">
        <pc:chgData name="Claire MICKLETHWAITE" userId="081c1307-b6fe-461b-ac3b-b3b79069daff" providerId="ADAL" clId="{24B163F4-BD60-4AFE-A876-FFC385173BF5}" dt="2025-11-03T18:37:42.621" v="318" actId="207"/>
        <pc:sldMkLst>
          <pc:docMk/>
          <pc:sldMk cId="3612003367" sldId="376"/>
        </pc:sldMkLst>
        <pc:spChg chg="mod">
          <ac:chgData name="Claire MICKLETHWAITE" userId="081c1307-b6fe-461b-ac3b-b3b79069daff" providerId="ADAL" clId="{24B163F4-BD60-4AFE-A876-FFC385173BF5}" dt="2025-11-03T18:37:42.621" v="318" actId="207"/>
          <ac:spMkLst>
            <pc:docMk/>
            <pc:sldMk cId="3612003367" sldId="376"/>
            <ac:spMk id="2" creationId="{0A2A230E-01D2-4E8D-D470-CAF15570319B}"/>
          </ac:spMkLst>
        </pc:spChg>
      </pc:sldChg>
      <pc:sldChg chg="modSp add del mod">
        <pc:chgData name="Claire MICKLETHWAITE" userId="081c1307-b6fe-461b-ac3b-b3b79069daff" providerId="ADAL" clId="{24B163F4-BD60-4AFE-A876-FFC385173BF5}" dt="2025-11-03T15:14:12.860" v="181" actId="255"/>
        <pc:sldMkLst>
          <pc:docMk/>
          <pc:sldMk cId="2305510911" sldId="393"/>
        </pc:sldMkLst>
        <pc:graphicFrameChg chg="mod modGraphic">
          <ac:chgData name="Claire MICKLETHWAITE" userId="081c1307-b6fe-461b-ac3b-b3b79069daff" providerId="ADAL" clId="{24B163F4-BD60-4AFE-A876-FFC385173BF5}" dt="2025-11-03T15:14:12.860" v="181" actId="255"/>
          <ac:graphicFrameMkLst>
            <pc:docMk/>
            <pc:sldMk cId="2305510911" sldId="393"/>
            <ac:graphicFrameMk id="2" creationId="{00000000-0000-0000-0000-000000000000}"/>
          </ac:graphicFrameMkLst>
        </pc:graphicFrameChg>
      </pc:sldChg>
      <pc:sldChg chg="add del">
        <pc:chgData name="Claire MICKLETHWAITE" userId="081c1307-b6fe-461b-ac3b-b3b79069daff" providerId="ADAL" clId="{24B163F4-BD60-4AFE-A876-FFC385173BF5}" dt="2025-11-03T15:08:08.884" v="171" actId="47"/>
        <pc:sldMkLst>
          <pc:docMk/>
          <pc:sldMk cId="1800772455" sldId="444"/>
        </pc:sldMkLst>
      </pc:sldChg>
      <pc:sldChg chg="addSp modSp mod">
        <pc:chgData name="Claire MICKLETHWAITE" userId="081c1307-b6fe-461b-ac3b-b3b79069daff" providerId="ADAL" clId="{24B163F4-BD60-4AFE-A876-FFC385173BF5}" dt="2025-11-03T15:38:26.632" v="224" actId="1076"/>
        <pc:sldMkLst>
          <pc:docMk/>
          <pc:sldMk cId="2635210295" sldId="449"/>
        </pc:sldMkLst>
        <pc:picChg chg="add mod">
          <ac:chgData name="Claire MICKLETHWAITE" userId="081c1307-b6fe-461b-ac3b-b3b79069daff" providerId="ADAL" clId="{24B163F4-BD60-4AFE-A876-FFC385173BF5}" dt="2025-11-03T15:38:26.632" v="224" actId="1076"/>
          <ac:picMkLst>
            <pc:docMk/>
            <pc:sldMk cId="2635210295" sldId="449"/>
            <ac:picMk id="4" creationId="{1999EA99-6B66-7FA7-E277-19C3CA0108E6}"/>
          </ac:picMkLst>
        </pc:picChg>
      </pc:sldChg>
      <pc:sldChg chg="add del">
        <pc:chgData name="Claire MICKLETHWAITE" userId="081c1307-b6fe-461b-ac3b-b3b79069daff" providerId="ADAL" clId="{24B163F4-BD60-4AFE-A876-FFC385173BF5}" dt="2025-11-03T15:08:08.884" v="171" actId="47"/>
        <pc:sldMkLst>
          <pc:docMk/>
          <pc:sldMk cId="3165878722" sldId="479"/>
        </pc:sldMkLst>
      </pc:sldChg>
      <pc:sldChg chg="add del">
        <pc:chgData name="Claire MICKLETHWAITE" userId="081c1307-b6fe-461b-ac3b-b3b79069daff" providerId="ADAL" clId="{24B163F4-BD60-4AFE-A876-FFC385173BF5}" dt="2025-11-03T15:08:08.884" v="171" actId="47"/>
        <pc:sldMkLst>
          <pc:docMk/>
          <pc:sldMk cId="3959048288" sldId="480"/>
        </pc:sldMkLst>
      </pc:sldChg>
      <pc:sldChg chg="add del">
        <pc:chgData name="Claire MICKLETHWAITE" userId="081c1307-b6fe-461b-ac3b-b3b79069daff" providerId="ADAL" clId="{24B163F4-BD60-4AFE-A876-FFC385173BF5}" dt="2025-11-03T15:08:08.884" v="171" actId="47"/>
        <pc:sldMkLst>
          <pc:docMk/>
          <pc:sldMk cId="2338576129" sldId="489"/>
        </pc:sldMkLst>
      </pc:sldChg>
      <pc:sldChg chg="add del">
        <pc:chgData name="Claire MICKLETHWAITE" userId="081c1307-b6fe-461b-ac3b-b3b79069daff" providerId="ADAL" clId="{24B163F4-BD60-4AFE-A876-FFC385173BF5}" dt="2025-11-03T15:08:08.884" v="171" actId="47"/>
        <pc:sldMkLst>
          <pc:docMk/>
          <pc:sldMk cId="1181294487" sldId="490"/>
        </pc:sldMkLst>
      </pc:sldChg>
      <pc:sldChg chg="addSp delSp modSp mod modClrScheme chgLayout">
        <pc:chgData name="Claire MICKLETHWAITE" userId="081c1307-b6fe-461b-ac3b-b3b79069daff" providerId="ADAL" clId="{24B163F4-BD60-4AFE-A876-FFC385173BF5}" dt="2025-11-03T15:38:11.685" v="220" actId="20577"/>
        <pc:sldMkLst>
          <pc:docMk/>
          <pc:sldMk cId="906501653" sldId="498"/>
        </pc:sldMkLst>
        <pc:spChg chg="mod ord">
          <ac:chgData name="Claire MICKLETHWAITE" userId="081c1307-b6fe-461b-ac3b-b3b79069daff" providerId="ADAL" clId="{24B163F4-BD60-4AFE-A876-FFC385173BF5}" dt="2025-11-03T15:38:11.685" v="220" actId="20577"/>
          <ac:spMkLst>
            <pc:docMk/>
            <pc:sldMk cId="906501653" sldId="498"/>
            <ac:spMk id="2" creationId="{B4FAC41B-0051-86FC-B9AB-132C24D674D8}"/>
          </ac:spMkLst>
        </pc:spChg>
        <pc:spChg chg="mod ord">
          <ac:chgData name="Claire MICKLETHWAITE" userId="081c1307-b6fe-461b-ac3b-b3b79069daff" providerId="ADAL" clId="{24B163F4-BD60-4AFE-A876-FFC385173BF5}" dt="2025-11-03T14:28:39.610" v="23" actId="700"/>
          <ac:spMkLst>
            <pc:docMk/>
            <pc:sldMk cId="906501653" sldId="498"/>
            <ac:spMk id="4" creationId="{A9E4B82D-CD14-2850-F006-ACE821B9D8C6}"/>
          </ac:spMkLst>
        </pc:spChg>
        <pc:picChg chg="add mod">
          <ac:chgData name="Claire MICKLETHWAITE" userId="081c1307-b6fe-461b-ac3b-b3b79069daff" providerId="ADAL" clId="{24B163F4-BD60-4AFE-A876-FFC385173BF5}" dt="2025-11-03T15:38:08.525" v="216" actId="1076"/>
          <ac:picMkLst>
            <pc:docMk/>
            <pc:sldMk cId="906501653" sldId="498"/>
            <ac:picMk id="27" creationId="{B7007634-30DF-BD03-5D5C-5AF5DD0588D4}"/>
          </ac:picMkLst>
        </pc:picChg>
      </pc:sldChg>
      <pc:sldChg chg="addSp modSp new del mod ord modClrScheme chgLayout">
        <pc:chgData name="Claire MICKLETHWAITE" userId="081c1307-b6fe-461b-ac3b-b3b79069daff" providerId="ADAL" clId="{24B163F4-BD60-4AFE-A876-FFC385173BF5}" dt="2025-11-03T14:29:57.647" v="32" actId="47"/>
        <pc:sldMkLst>
          <pc:docMk/>
          <pc:sldMk cId="2622508785" sldId="499"/>
        </pc:sldMkLst>
      </pc:sldChg>
      <pc:sldChg chg="addSp delSp modSp add mod ord">
        <pc:chgData name="Claire MICKLETHWAITE" userId="081c1307-b6fe-461b-ac3b-b3b79069daff" providerId="ADAL" clId="{24B163F4-BD60-4AFE-A876-FFC385173BF5}" dt="2025-11-03T15:18:49.871" v="188" actId="22"/>
        <pc:sldMkLst>
          <pc:docMk/>
          <pc:sldMk cId="1946351313" sldId="500"/>
        </pc:sldMkLst>
        <pc:spChg chg="mod">
          <ac:chgData name="Claire MICKLETHWAITE" userId="081c1307-b6fe-461b-ac3b-b3b79069daff" providerId="ADAL" clId="{24B163F4-BD60-4AFE-A876-FFC385173BF5}" dt="2025-11-03T15:18:36.413" v="186" actId="207"/>
          <ac:spMkLst>
            <pc:docMk/>
            <pc:sldMk cId="1946351313" sldId="500"/>
            <ac:spMk id="2" creationId="{5C8BAC9A-AF61-2D76-2271-80C700934032}"/>
          </ac:spMkLst>
        </pc:spChg>
        <pc:spChg chg="mod">
          <ac:chgData name="Claire MICKLETHWAITE" userId="081c1307-b6fe-461b-ac3b-b3b79069daff" providerId="ADAL" clId="{24B163F4-BD60-4AFE-A876-FFC385173BF5}" dt="2025-11-03T14:30:05.435" v="41" actId="20577"/>
          <ac:spMkLst>
            <pc:docMk/>
            <pc:sldMk cId="1946351313" sldId="500"/>
            <ac:spMk id="3" creationId="{A120E911-965D-54DE-CAB1-52D0BD3AE5BD}"/>
          </ac:spMkLst>
        </pc:spChg>
      </pc:sldChg>
      <pc:sldChg chg="modSp add mod">
        <pc:chgData name="Claire MICKLETHWAITE" userId="081c1307-b6fe-461b-ac3b-b3b79069daff" providerId="ADAL" clId="{24B163F4-BD60-4AFE-A876-FFC385173BF5}" dt="2025-11-03T14:30:45.370" v="107" actId="20577"/>
        <pc:sldMkLst>
          <pc:docMk/>
          <pc:sldMk cId="4232765455" sldId="501"/>
        </pc:sldMkLst>
        <pc:spChg chg="mod">
          <ac:chgData name="Claire MICKLETHWAITE" userId="081c1307-b6fe-461b-ac3b-b3b79069daff" providerId="ADAL" clId="{24B163F4-BD60-4AFE-A876-FFC385173BF5}" dt="2025-11-03T14:30:35.752" v="90" actId="20577"/>
          <ac:spMkLst>
            <pc:docMk/>
            <pc:sldMk cId="4232765455" sldId="501"/>
            <ac:spMk id="2" creationId="{ADFE5143-25D3-8EC1-9F32-348D4D0A6D52}"/>
          </ac:spMkLst>
        </pc:spChg>
        <pc:spChg chg="mod">
          <ac:chgData name="Claire MICKLETHWAITE" userId="081c1307-b6fe-461b-ac3b-b3b79069daff" providerId="ADAL" clId="{24B163F4-BD60-4AFE-A876-FFC385173BF5}" dt="2025-11-03T14:30:45.370" v="107" actId="20577"/>
          <ac:spMkLst>
            <pc:docMk/>
            <pc:sldMk cId="4232765455" sldId="501"/>
            <ac:spMk id="3" creationId="{35BA9AEC-2A2E-7420-14BF-7CC56224FB39}"/>
          </ac:spMkLst>
        </pc:spChg>
      </pc:sldChg>
      <pc:sldChg chg="addSp modSp add mod">
        <pc:chgData name="Claire MICKLETHWAITE" userId="081c1307-b6fe-461b-ac3b-b3b79069daff" providerId="ADAL" clId="{24B163F4-BD60-4AFE-A876-FFC385173BF5}" dt="2025-11-03T14:46:12.088" v="170" actId="1076"/>
        <pc:sldMkLst>
          <pc:docMk/>
          <pc:sldMk cId="2666786" sldId="502"/>
        </pc:sldMkLst>
        <pc:spChg chg="mod">
          <ac:chgData name="Claire MICKLETHWAITE" userId="081c1307-b6fe-461b-ac3b-b3b79069daff" providerId="ADAL" clId="{24B163F4-BD60-4AFE-A876-FFC385173BF5}" dt="2025-11-03T14:46:12.088" v="170" actId="1076"/>
          <ac:spMkLst>
            <pc:docMk/>
            <pc:sldMk cId="2666786" sldId="502"/>
            <ac:spMk id="2" creationId="{5947A023-2E80-F786-0E46-B030DCD4B491}"/>
          </ac:spMkLst>
        </pc:spChg>
        <pc:spChg chg="mod">
          <ac:chgData name="Claire MICKLETHWAITE" userId="081c1307-b6fe-461b-ac3b-b3b79069daff" providerId="ADAL" clId="{24B163F4-BD60-4AFE-A876-FFC385173BF5}" dt="2025-11-03T14:46:10.020" v="169" actId="1076"/>
          <ac:spMkLst>
            <pc:docMk/>
            <pc:sldMk cId="2666786" sldId="502"/>
            <ac:spMk id="3" creationId="{8BD84CB9-807C-1507-6B56-A312EA360B5B}"/>
          </ac:spMkLst>
        </pc:spChg>
        <pc:picChg chg="add mod modCrop">
          <ac:chgData name="Claire MICKLETHWAITE" userId="081c1307-b6fe-461b-ac3b-b3b79069daff" providerId="ADAL" clId="{24B163F4-BD60-4AFE-A876-FFC385173BF5}" dt="2025-11-03T14:46:04.946" v="168" actId="1076"/>
          <ac:picMkLst>
            <pc:docMk/>
            <pc:sldMk cId="2666786" sldId="502"/>
            <ac:picMk id="6" creationId="{E4A6DE81-4DFF-63C0-B2FF-2197A50C15F8}"/>
          </ac:picMkLst>
        </pc:picChg>
      </pc:sldChg>
      <pc:sldChg chg="add del">
        <pc:chgData name="Claire MICKLETHWAITE" userId="081c1307-b6fe-461b-ac3b-b3b79069daff" providerId="ADAL" clId="{24B163F4-BD60-4AFE-A876-FFC385173BF5}" dt="2025-11-03T15:08:08.884" v="171" actId="47"/>
        <pc:sldMkLst>
          <pc:docMk/>
          <pc:sldMk cId="3548218496" sldId="590"/>
        </pc:sldMkLst>
      </pc:sldChg>
      <pc:sldChg chg="add del">
        <pc:chgData name="Claire MICKLETHWAITE" userId="081c1307-b6fe-461b-ac3b-b3b79069daff" providerId="ADAL" clId="{24B163F4-BD60-4AFE-A876-FFC385173BF5}" dt="2025-11-03T15:08:08.884" v="171" actId="47"/>
        <pc:sldMkLst>
          <pc:docMk/>
          <pc:sldMk cId="2008431646" sldId="591"/>
        </pc:sldMkLst>
      </pc:sldChg>
      <pc:sldChg chg="add del">
        <pc:chgData name="Claire MICKLETHWAITE" userId="081c1307-b6fe-461b-ac3b-b3b79069daff" providerId="ADAL" clId="{24B163F4-BD60-4AFE-A876-FFC385173BF5}" dt="2025-11-03T15:08:08.884" v="171" actId="47"/>
        <pc:sldMkLst>
          <pc:docMk/>
          <pc:sldMk cId="1936405792" sldId="592"/>
        </pc:sldMkLst>
      </pc:sldChg>
      <pc:sldChg chg="add del">
        <pc:chgData name="Claire MICKLETHWAITE" userId="081c1307-b6fe-461b-ac3b-b3b79069daff" providerId="ADAL" clId="{24B163F4-BD60-4AFE-A876-FFC385173BF5}" dt="2025-11-03T15:08:08.884" v="171" actId="47"/>
        <pc:sldMkLst>
          <pc:docMk/>
          <pc:sldMk cId="1189231371" sldId="594"/>
        </pc:sldMkLst>
      </pc:sldChg>
      <pc:sldChg chg="add del">
        <pc:chgData name="Claire MICKLETHWAITE" userId="081c1307-b6fe-461b-ac3b-b3b79069daff" providerId="ADAL" clId="{24B163F4-BD60-4AFE-A876-FFC385173BF5}" dt="2025-11-03T15:08:08.884" v="171" actId="47"/>
        <pc:sldMkLst>
          <pc:docMk/>
          <pc:sldMk cId="2531184328" sldId="595"/>
        </pc:sldMkLst>
      </pc:sldChg>
      <pc:sldChg chg="add del">
        <pc:chgData name="Claire MICKLETHWAITE" userId="081c1307-b6fe-461b-ac3b-b3b79069daff" providerId="ADAL" clId="{24B163F4-BD60-4AFE-A876-FFC385173BF5}" dt="2025-11-03T15:08:08.884" v="171" actId="47"/>
        <pc:sldMkLst>
          <pc:docMk/>
          <pc:sldMk cId="2728782334" sldId="596"/>
        </pc:sldMkLst>
      </pc:sldChg>
      <pc:sldChg chg="add del">
        <pc:chgData name="Claire MICKLETHWAITE" userId="081c1307-b6fe-461b-ac3b-b3b79069daff" providerId="ADAL" clId="{24B163F4-BD60-4AFE-A876-FFC385173BF5}" dt="2025-11-03T15:08:08.884" v="171" actId="47"/>
        <pc:sldMkLst>
          <pc:docMk/>
          <pc:sldMk cId="4207276263" sldId="597"/>
        </pc:sldMkLst>
      </pc:sldChg>
      <pc:sldChg chg="addSp modSp add mod ord">
        <pc:chgData name="Claire MICKLETHWAITE" userId="081c1307-b6fe-461b-ac3b-b3b79069daff" providerId="ADAL" clId="{24B163F4-BD60-4AFE-A876-FFC385173BF5}" dt="2025-11-03T15:15:29.227" v="183"/>
        <pc:sldMkLst>
          <pc:docMk/>
          <pc:sldMk cId="3095109586" sldId="598"/>
        </pc:sldMkLst>
        <pc:spChg chg="mod">
          <ac:chgData name="Claire MICKLETHWAITE" userId="081c1307-b6fe-461b-ac3b-b3b79069daff" providerId="ADAL" clId="{24B163F4-BD60-4AFE-A876-FFC385173BF5}" dt="2025-11-03T14:44:28.104" v="151" actId="207"/>
          <ac:spMkLst>
            <pc:docMk/>
            <pc:sldMk cId="3095109586" sldId="598"/>
            <ac:spMk id="2" creationId="{6B19FABB-FCC2-D3AD-B46E-A80EEDDDA898}"/>
          </ac:spMkLst>
        </pc:spChg>
        <pc:spChg chg="mod">
          <ac:chgData name="Claire MICKLETHWAITE" userId="081c1307-b6fe-461b-ac3b-b3b79069daff" providerId="ADAL" clId="{24B163F4-BD60-4AFE-A876-FFC385173BF5}" dt="2025-11-03T14:44:49.571" v="158" actId="20577"/>
          <ac:spMkLst>
            <pc:docMk/>
            <pc:sldMk cId="3095109586" sldId="598"/>
            <ac:spMk id="3" creationId="{9A9BA2C2-FA0B-0995-17AF-998F4F153814}"/>
          </ac:spMkLst>
        </pc:spChg>
        <pc:picChg chg="add mod">
          <ac:chgData name="Claire MICKLETHWAITE" userId="081c1307-b6fe-461b-ac3b-b3b79069daff" providerId="ADAL" clId="{24B163F4-BD60-4AFE-A876-FFC385173BF5}" dt="2025-11-03T14:45:48.592" v="167" actId="1076"/>
          <ac:picMkLst>
            <pc:docMk/>
            <pc:sldMk cId="3095109586" sldId="598"/>
            <ac:picMk id="4" creationId="{54085B7E-D91F-D306-BB2D-54F45D7CBBC8}"/>
          </ac:picMkLst>
        </pc:picChg>
      </pc:sldChg>
      <pc:sldChg chg="add del">
        <pc:chgData name="Claire MICKLETHWAITE" userId="081c1307-b6fe-461b-ac3b-b3b79069daff" providerId="ADAL" clId="{24B163F4-BD60-4AFE-A876-FFC385173BF5}" dt="2025-11-03T15:24:57.933" v="191"/>
        <pc:sldMkLst>
          <pc:docMk/>
          <pc:sldMk cId="0" sldId="599"/>
        </pc:sldMkLst>
      </pc:sldChg>
      <pc:sldChg chg="add del">
        <pc:chgData name="Claire MICKLETHWAITE" userId="081c1307-b6fe-461b-ac3b-b3b79069daff" providerId="ADAL" clId="{24B163F4-BD60-4AFE-A876-FFC385173BF5}" dt="2025-11-03T15:24:57.933" v="191"/>
        <pc:sldMkLst>
          <pc:docMk/>
          <pc:sldMk cId="0" sldId="600"/>
        </pc:sldMkLst>
      </pc:sldChg>
      <pc:sldChg chg="add del">
        <pc:chgData name="Claire MICKLETHWAITE" userId="081c1307-b6fe-461b-ac3b-b3b79069daff" providerId="ADAL" clId="{24B163F4-BD60-4AFE-A876-FFC385173BF5}" dt="2025-11-03T18:35:19.886" v="242"/>
        <pc:sldMkLst>
          <pc:docMk/>
          <pc:sldMk cId="3499397276" sldId="601"/>
        </pc:sldMkLst>
      </pc:sldChg>
      <pc:sldChg chg="add del">
        <pc:chgData name="Claire MICKLETHWAITE" userId="081c1307-b6fe-461b-ac3b-b3b79069daff" providerId="ADAL" clId="{24B163F4-BD60-4AFE-A876-FFC385173BF5}" dt="2025-11-03T18:35:19.886" v="242"/>
        <pc:sldMkLst>
          <pc:docMk/>
          <pc:sldMk cId="2774537197" sldId="602"/>
        </pc:sldMkLst>
      </pc:sldChg>
      <pc:sldChg chg="add del">
        <pc:chgData name="Claire MICKLETHWAITE" userId="081c1307-b6fe-461b-ac3b-b3b79069daff" providerId="ADAL" clId="{24B163F4-BD60-4AFE-A876-FFC385173BF5}" dt="2025-11-03T18:35:19.886" v="242"/>
        <pc:sldMkLst>
          <pc:docMk/>
          <pc:sldMk cId="2790041212" sldId="603"/>
        </pc:sldMkLst>
      </pc:sldChg>
      <pc:sldChg chg="add del">
        <pc:chgData name="Claire MICKLETHWAITE" userId="081c1307-b6fe-461b-ac3b-b3b79069daff" providerId="ADAL" clId="{24B163F4-BD60-4AFE-A876-FFC385173BF5}" dt="2025-11-03T18:35:19.886" v="242"/>
        <pc:sldMkLst>
          <pc:docMk/>
          <pc:sldMk cId="870884467" sldId="604"/>
        </pc:sldMkLst>
      </pc:sldChg>
      <pc:sldChg chg="add del">
        <pc:chgData name="Claire MICKLETHWAITE" userId="081c1307-b6fe-461b-ac3b-b3b79069daff" providerId="ADAL" clId="{24B163F4-BD60-4AFE-A876-FFC385173BF5}" dt="2025-11-03T18:35:19.886" v="242"/>
        <pc:sldMkLst>
          <pc:docMk/>
          <pc:sldMk cId="3346417956" sldId="605"/>
        </pc:sldMkLst>
      </pc:sldChg>
      <pc:sldChg chg="add del">
        <pc:chgData name="Claire MICKLETHWAITE" userId="081c1307-b6fe-461b-ac3b-b3b79069daff" providerId="ADAL" clId="{24B163F4-BD60-4AFE-A876-FFC385173BF5}" dt="2025-11-03T18:35:19.886" v="242"/>
        <pc:sldMkLst>
          <pc:docMk/>
          <pc:sldMk cId="1455990943" sldId="606"/>
        </pc:sldMkLst>
      </pc:sldChg>
      <pc:sldChg chg="modSp add del mod">
        <pc:chgData name="Claire MICKLETHWAITE" userId="081c1307-b6fe-461b-ac3b-b3b79069daff" providerId="ADAL" clId="{24B163F4-BD60-4AFE-A876-FFC385173BF5}" dt="2025-11-03T18:35:19.886" v="242"/>
        <pc:sldMkLst>
          <pc:docMk/>
          <pc:sldMk cId="3841353576" sldId="607"/>
        </pc:sldMkLst>
        <pc:spChg chg="mod">
          <ac:chgData name="Claire MICKLETHWAITE" userId="081c1307-b6fe-461b-ac3b-b3b79069daff" providerId="ADAL" clId="{24B163F4-BD60-4AFE-A876-FFC385173BF5}" dt="2025-11-03T18:35:13.213" v="241"/>
          <ac:spMkLst>
            <pc:docMk/>
            <pc:sldMk cId="3841353576" sldId="607"/>
            <ac:spMk id="6" creationId="{EC6D591A-BACB-FAE6-8916-FBD586E0CD57}"/>
          </ac:spMkLst>
        </pc:spChg>
        <pc:spChg chg="mod">
          <ac:chgData name="Claire MICKLETHWAITE" userId="081c1307-b6fe-461b-ac3b-b3b79069daff" providerId="ADAL" clId="{24B163F4-BD60-4AFE-A876-FFC385173BF5}" dt="2025-11-03T18:35:13.213" v="241"/>
          <ac:spMkLst>
            <pc:docMk/>
            <pc:sldMk cId="3841353576" sldId="607"/>
            <ac:spMk id="15" creationId="{1A92D918-3B45-F945-B883-7C43D8D69C27}"/>
          </ac:spMkLst>
        </pc:spChg>
      </pc:sldChg>
      <pc:sldChg chg="add del">
        <pc:chgData name="Claire MICKLETHWAITE" userId="081c1307-b6fe-461b-ac3b-b3b79069daff" providerId="ADAL" clId="{24B163F4-BD60-4AFE-A876-FFC385173BF5}" dt="2025-11-03T18:35:19.886" v="242"/>
        <pc:sldMkLst>
          <pc:docMk/>
          <pc:sldMk cId="2057648453" sldId="608"/>
        </pc:sldMkLst>
      </pc:sldChg>
      <pc:sldChg chg="add del">
        <pc:chgData name="Claire MICKLETHWAITE" userId="081c1307-b6fe-461b-ac3b-b3b79069daff" providerId="ADAL" clId="{24B163F4-BD60-4AFE-A876-FFC385173BF5}" dt="2025-11-03T18:35:19.886" v="242"/>
        <pc:sldMkLst>
          <pc:docMk/>
          <pc:sldMk cId="3903379721" sldId="609"/>
        </pc:sldMkLst>
      </pc:sldChg>
      <pc:sldChg chg="modSp add del mod">
        <pc:chgData name="Claire MICKLETHWAITE" userId="081c1307-b6fe-461b-ac3b-b3b79069daff" providerId="ADAL" clId="{24B163F4-BD60-4AFE-A876-FFC385173BF5}" dt="2025-11-03T18:35:19.886" v="242"/>
        <pc:sldMkLst>
          <pc:docMk/>
          <pc:sldMk cId="127470101" sldId="610"/>
        </pc:sldMkLst>
        <pc:spChg chg="mod">
          <ac:chgData name="Claire MICKLETHWAITE" userId="081c1307-b6fe-461b-ac3b-b3b79069daff" providerId="ADAL" clId="{24B163F4-BD60-4AFE-A876-FFC385173BF5}" dt="2025-11-03T18:35:13.213" v="241"/>
          <ac:spMkLst>
            <pc:docMk/>
            <pc:sldMk cId="127470101" sldId="610"/>
            <ac:spMk id="4" creationId="{00000000-0000-0000-0000-000000000000}"/>
          </ac:spMkLst>
        </pc:spChg>
      </pc:sldChg>
      <pc:sldChg chg="addSp delSp modSp add mod">
        <pc:chgData name="Claire MICKLETHWAITE" userId="081c1307-b6fe-461b-ac3b-b3b79069daff" providerId="ADAL" clId="{24B163F4-BD60-4AFE-A876-FFC385173BF5}" dt="2025-11-03T18:36:57.124" v="317" actId="1076"/>
        <pc:sldMkLst>
          <pc:docMk/>
          <pc:sldMk cId="3794771967" sldId="611"/>
        </pc:sldMkLst>
        <pc:spChg chg="mod">
          <ac:chgData name="Claire MICKLETHWAITE" userId="081c1307-b6fe-461b-ac3b-b3b79069daff" providerId="ADAL" clId="{24B163F4-BD60-4AFE-A876-FFC385173BF5}" dt="2025-11-03T18:36:57.124" v="317" actId="1076"/>
          <ac:spMkLst>
            <pc:docMk/>
            <pc:sldMk cId="3794771967" sldId="611"/>
            <ac:spMk id="2" creationId="{2BFBD65A-2634-6289-A0EF-FB0B9DA67EA5}"/>
          </ac:spMkLst>
        </pc:spChg>
      </pc:sldChg>
      <pc:sldChg chg="addSp delSp modSp new mod modClrScheme chgLayout">
        <pc:chgData name="Claire MICKLETHWAITE" userId="081c1307-b6fe-461b-ac3b-b3b79069daff" providerId="ADAL" clId="{24B163F4-BD60-4AFE-A876-FFC385173BF5}" dt="2025-11-03T18:41:28.678" v="391" actId="20577"/>
        <pc:sldMkLst>
          <pc:docMk/>
          <pc:sldMk cId="1836817164" sldId="612"/>
        </pc:sldMkLst>
        <pc:spChg chg="add mod ord">
          <ac:chgData name="Claire MICKLETHWAITE" userId="081c1307-b6fe-461b-ac3b-b3b79069daff" providerId="ADAL" clId="{24B163F4-BD60-4AFE-A876-FFC385173BF5}" dt="2025-11-03T18:38:03.340" v="334" actId="20577"/>
          <ac:spMkLst>
            <pc:docMk/>
            <pc:sldMk cId="1836817164" sldId="612"/>
            <ac:spMk id="4" creationId="{3F5E0245-606F-FBE8-B483-98FED5D9DF7A}"/>
          </ac:spMkLst>
        </pc:spChg>
        <pc:spChg chg="add mod">
          <ac:chgData name="Claire MICKLETHWAITE" userId="081c1307-b6fe-461b-ac3b-b3b79069daff" providerId="ADAL" clId="{24B163F4-BD60-4AFE-A876-FFC385173BF5}" dt="2025-11-03T18:41:28.678" v="391" actId="20577"/>
          <ac:spMkLst>
            <pc:docMk/>
            <pc:sldMk cId="1836817164" sldId="612"/>
            <ac:spMk id="6" creationId="{5C8AB27F-F437-1A5C-DAB7-CB7C6D9CAD78}"/>
          </ac:spMkLst>
        </pc:spChg>
        <pc:picChg chg="add mod">
          <ac:chgData name="Claire MICKLETHWAITE" userId="081c1307-b6fe-461b-ac3b-b3b79069daff" providerId="ADAL" clId="{24B163F4-BD60-4AFE-A876-FFC385173BF5}" dt="2025-11-03T18:41:21.962" v="387" actId="1076"/>
          <ac:picMkLst>
            <pc:docMk/>
            <pc:sldMk cId="1836817164" sldId="612"/>
            <ac:picMk id="8" creationId="{2620C508-C2A5-F42B-E24F-93E94CAE32E4}"/>
          </ac:picMkLst>
        </pc:picChg>
      </pc:sldChg>
      <pc:sldChg chg="addSp delSp modSp new mod">
        <pc:chgData name="Claire MICKLETHWAITE" userId="081c1307-b6fe-461b-ac3b-b3b79069daff" providerId="ADAL" clId="{24B163F4-BD60-4AFE-A876-FFC385173BF5}" dt="2025-11-03T18:44:07.209" v="439" actId="1076"/>
        <pc:sldMkLst>
          <pc:docMk/>
          <pc:sldMk cId="2978580208" sldId="613"/>
        </pc:sldMkLst>
        <pc:spChg chg="mod">
          <ac:chgData name="Claire MICKLETHWAITE" userId="081c1307-b6fe-461b-ac3b-b3b79069daff" providerId="ADAL" clId="{24B163F4-BD60-4AFE-A876-FFC385173BF5}" dt="2025-11-03T18:41:44.925" v="434" actId="20577"/>
          <ac:spMkLst>
            <pc:docMk/>
            <pc:sldMk cId="2978580208" sldId="613"/>
            <ac:spMk id="2" creationId="{2F229633-FBFE-ED68-DD37-BBA6A62A6E58}"/>
          </ac:spMkLst>
        </pc:spChg>
        <pc:picChg chg="add mod">
          <ac:chgData name="Claire MICKLETHWAITE" userId="081c1307-b6fe-461b-ac3b-b3b79069daff" providerId="ADAL" clId="{24B163F4-BD60-4AFE-A876-FFC385173BF5}" dt="2025-11-03T18:44:07.209" v="439" actId="1076"/>
          <ac:picMkLst>
            <pc:docMk/>
            <pc:sldMk cId="2978580208" sldId="613"/>
            <ac:picMk id="6" creationId="{DFA310B6-D9FB-F9DF-754D-D07AB2A7E88F}"/>
          </ac:picMkLst>
        </pc:picChg>
      </pc:sldChg>
      <pc:sldMasterChg chg="delSldLayout">
        <pc:chgData name="Claire MICKLETHWAITE" userId="081c1307-b6fe-461b-ac3b-b3b79069daff" providerId="ADAL" clId="{24B163F4-BD60-4AFE-A876-FFC385173BF5}" dt="2025-11-03T15:08:08.884" v="171" actId="47"/>
        <pc:sldMasterMkLst>
          <pc:docMk/>
          <pc:sldMasterMk cId="1329477578" sldId="2147483660"/>
        </pc:sldMasterMkLst>
        <pc:sldLayoutChg chg="del">
          <pc:chgData name="Claire MICKLETHWAITE" userId="081c1307-b6fe-461b-ac3b-b3b79069daff" providerId="ADAL" clId="{24B163F4-BD60-4AFE-A876-FFC385173BF5}" dt="2025-11-03T15:08:08.884" v="171" actId="47"/>
          <pc:sldLayoutMkLst>
            <pc:docMk/>
            <pc:sldMasterMk cId="1329477578" sldId="2147483660"/>
            <pc:sldLayoutMk cId="2748160322" sldId="2147483701"/>
          </pc:sldLayoutMkLst>
        </pc:sldLayoutChg>
        <pc:sldLayoutChg chg="del">
          <pc:chgData name="Claire MICKLETHWAITE" userId="081c1307-b6fe-461b-ac3b-b3b79069daff" providerId="ADAL" clId="{24B163F4-BD60-4AFE-A876-FFC385173BF5}" dt="2025-11-03T15:08:08.884" v="171" actId="47"/>
          <pc:sldLayoutMkLst>
            <pc:docMk/>
            <pc:sldMasterMk cId="1329477578" sldId="2147483660"/>
            <pc:sldLayoutMk cId="1707951756" sldId="2147483702"/>
          </pc:sldLayoutMkLst>
        </pc:sldLayoutChg>
        <pc:sldLayoutChg chg="del">
          <pc:chgData name="Claire MICKLETHWAITE" userId="081c1307-b6fe-461b-ac3b-b3b79069daff" providerId="ADAL" clId="{24B163F4-BD60-4AFE-A876-FFC385173BF5}" dt="2025-11-03T15:08:08.884" v="171" actId="47"/>
          <pc:sldLayoutMkLst>
            <pc:docMk/>
            <pc:sldMasterMk cId="1329477578" sldId="2147483660"/>
            <pc:sldLayoutMk cId="492590351" sldId="2147483703"/>
          </pc:sldLayoutMkLst>
        </pc:sldLayoutChg>
      </pc:sldMasterChg>
      <pc:sldMasterChg chg="del delSldLayout">
        <pc:chgData name="Claire MICKLETHWAITE" userId="081c1307-b6fe-461b-ac3b-b3b79069daff" providerId="ADAL" clId="{24B163F4-BD60-4AFE-A876-FFC385173BF5}" dt="2025-11-03T14:28:39.610" v="23" actId="700"/>
        <pc:sldMasterMkLst>
          <pc:docMk/>
          <pc:sldMasterMk cId="3591109785" sldId="2147483701"/>
        </pc:sldMasterMkLst>
        <pc:sldLayoutChg chg="del">
          <pc:chgData name="Claire MICKLETHWAITE" userId="081c1307-b6fe-461b-ac3b-b3b79069daff" providerId="ADAL" clId="{24B163F4-BD60-4AFE-A876-FFC385173BF5}" dt="2025-11-03T14:28:39.610" v="23" actId="700"/>
          <pc:sldLayoutMkLst>
            <pc:docMk/>
            <pc:sldMasterMk cId="3591109785" sldId="2147483701"/>
            <pc:sldLayoutMk cId="2921924666" sldId="2147483702"/>
          </pc:sldLayoutMkLst>
        </pc:sldLayoutChg>
        <pc:sldLayoutChg chg="del">
          <pc:chgData name="Claire MICKLETHWAITE" userId="081c1307-b6fe-461b-ac3b-b3b79069daff" providerId="ADAL" clId="{24B163F4-BD60-4AFE-A876-FFC385173BF5}" dt="2025-11-03T14:28:39.610" v="23" actId="700"/>
          <pc:sldLayoutMkLst>
            <pc:docMk/>
            <pc:sldMasterMk cId="3591109785" sldId="2147483701"/>
            <pc:sldLayoutMk cId="2504087736" sldId="2147483703"/>
          </pc:sldLayoutMkLst>
        </pc:sldLayoutChg>
        <pc:sldLayoutChg chg="del">
          <pc:chgData name="Claire MICKLETHWAITE" userId="081c1307-b6fe-461b-ac3b-b3b79069daff" providerId="ADAL" clId="{24B163F4-BD60-4AFE-A876-FFC385173BF5}" dt="2025-11-03T14:28:39.610" v="23" actId="700"/>
          <pc:sldLayoutMkLst>
            <pc:docMk/>
            <pc:sldMasterMk cId="3591109785" sldId="2147483701"/>
            <pc:sldLayoutMk cId="1260673229" sldId="2147483704"/>
          </pc:sldLayoutMkLst>
        </pc:sldLayoutChg>
        <pc:sldLayoutChg chg="del">
          <pc:chgData name="Claire MICKLETHWAITE" userId="081c1307-b6fe-461b-ac3b-b3b79069daff" providerId="ADAL" clId="{24B163F4-BD60-4AFE-A876-FFC385173BF5}" dt="2025-11-03T14:28:39.610" v="23" actId="700"/>
          <pc:sldLayoutMkLst>
            <pc:docMk/>
            <pc:sldMasterMk cId="3591109785" sldId="2147483701"/>
            <pc:sldLayoutMk cId="907852455" sldId="2147483705"/>
          </pc:sldLayoutMkLst>
        </pc:sldLayoutChg>
        <pc:sldLayoutChg chg="del">
          <pc:chgData name="Claire MICKLETHWAITE" userId="081c1307-b6fe-461b-ac3b-b3b79069daff" providerId="ADAL" clId="{24B163F4-BD60-4AFE-A876-FFC385173BF5}" dt="2025-11-03T14:28:39.610" v="23" actId="700"/>
          <pc:sldLayoutMkLst>
            <pc:docMk/>
            <pc:sldMasterMk cId="3591109785" sldId="2147483701"/>
            <pc:sldLayoutMk cId="691662733" sldId="2147483706"/>
          </pc:sldLayoutMkLst>
        </pc:sldLayoutChg>
        <pc:sldLayoutChg chg="del">
          <pc:chgData name="Claire MICKLETHWAITE" userId="081c1307-b6fe-461b-ac3b-b3b79069daff" providerId="ADAL" clId="{24B163F4-BD60-4AFE-A876-FFC385173BF5}" dt="2025-11-03T14:28:39.610" v="23" actId="700"/>
          <pc:sldLayoutMkLst>
            <pc:docMk/>
            <pc:sldMasterMk cId="3591109785" sldId="2147483701"/>
            <pc:sldLayoutMk cId="1144097309" sldId="2147483707"/>
          </pc:sldLayoutMkLst>
        </pc:sldLayoutChg>
        <pc:sldLayoutChg chg="del">
          <pc:chgData name="Claire MICKLETHWAITE" userId="081c1307-b6fe-461b-ac3b-b3b79069daff" providerId="ADAL" clId="{24B163F4-BD60-4AFE-A876-FFC385173BF5}" dt="2025-11-03T14:28:39.610" v="23" actId="700"/>
          <pc:sldLayoutMkLst>
            <pc:docMk/>
            <pc:sldMasterMk cId="3591109785" sldId="2147483701"/>
            <pc:sldLayoutMk cId="3136118096" sldId="2147483708"/>
          </pc:sldLayoutMkLst>
        </pc:sldLayoutChg>
        <pc:sldLayoutChg chg="del">
          <pc:chgData name="Claire MICKLETHWAITE" userId="081c1307-b6fe-461b-ac3b-b3b79069daff" providerId="ADAL" clId="{24B163F4-BD60-4AFE-A876-FFC385173BF5}" dt="2025-11-03T14:28:39.610" v="23" actId="700"/>
          <pc:sldLayoutMkLst>
            <pc:docMk/>
            <pc:sldMasterMk cId="3591109785" sldId="2147483701"/>
            <pc:sldLayoutMk cId="4230741651" sldId="2147483709"/>
          </pc:sldLayoutMkLst>
        </pc:sldLayoutChg>
        <pc:sldLayoutChg chg="del">
          <pc:chgData name="Claire MICKLETHWAITE" userId="081c1307-b6fe-461b-ac3b-b3b79069daff" providerId="ADAL" clId="{24B163F4-BD60-4AFE-A876-FFC385173BF5}" dt="2025-11-03T14:28:39.610" v="23" actId="700"/>
          <pc:sldLayoutMkLst>
            <pc:docMk/>
            <pc:sldMasterMk cId="3591109785" sldId="2147483701"/>
            <pc:sldLayoutMk cId="999267948" sldId="2147483710"/>
          </pc:sldLayoutMkLst>
        </pc:sldLayoutChg>
        <pc:sldLayoutChg chg="del">
          <pc:chgData name="Claire MICKLETHWAITE" userId="081c1307-b6fe-461b-ac3b-b3b79069daff" providerId="ADAL" clId="{24B163F4-BD60-4AFE-A876-FFC385173BF5}" dt="2025-11-03T14:28:39.610" v="23" actId="700"/>
          <pc:sldLayoutMkLst>
            <pc:docMk/>
            <pc:sldMasterMk cId="3591109785" sldId="2147483701"/>
            <pc:sldLayoutMk cId="3139327266" sldId="2147483711"/>
          </pc:sldLayoutMkLst>
        </pc:sldLayoutChg>
        <pc:sldLayoutChg chg="del">
          <pc:chgData name="Claire MICKLETHWAITE" userId="081c1307-b6fe-461b-ac3b-b3b79069daff" providerId="ADAL" clId="{24B163F4-BD60-4AFE-A876-FFC385173BF5}" dt="2025-11-03T14:28:39.610" v="23" actId="700"/>
          <pc:sldLayoutMkLst>
            <pc:docMk/>
            <pc:sldMasterMk cId="3591109785" sldId="2147483701"/>
            <pc:sldLayoutMk cId="3432358934" sldId="2147483712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lasseur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CP.FR\Stockage_Reseau\3-MISS_CONCESSION\0003_MISSION_Observatoire%20Agriculture%20irrigu&#233;e\2021_ANALYSE_CONSO\240618_Fiches_CONSO_PAR_CE.xlsm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Feuil1!$B$11</c:f>
              <c:strCache>
                <c:ptCount val="1"/>
                <c:pt idx="0">
                  <c:v>Vol / contrat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Feuil1!$C$8:$K$8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Feuil1!$C$11:$K$11</c:f>
              <c:numCache>
                <c:formatCode>_-* #\ ##0_-;\-* #\ ##0_-;_-* "-"??_-;_-@_-</c:formatCode>
                <c:ptCount val="9"/>
                <c:pt idx="0">
                  <c:v>6693.9734513274334</c:v>
                </c:pt>
                <c:pt idx="1">
                  <c:v>9714.25</c:v>
                </c:pt>
                <c:pt idx="2">
                  <c:v>9267.8672566371679</c:v>
                </c:pt>
                <c:pt idx="3">
                  <c:v>3811.6991150442477</c:v>
                </c:pt>
                <c:pt idx="4">
                  <c:v>8969.0338983050842</c:v>
                </c:pt>
                <c:pt idx="5">
                  <c:v>4698.2792792792789</c:v>
                </c:pt>
                <c:pt idx="6">
                  <c:v>5719.9266666666663</c:v>
                </c:pt>
                <c:pt idx="7">
                  <c:v>8269.7414965986391</c:v>
                </c:pt>
                <c:pt idx="8">
                  <c:v>5844.9542483660134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36-4198-BE26-AEB5A911FB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178063"/>
        <c:axId val="58193903"/>
      </c:lineChart>
      <c:catAx>
        <c:axId val="581780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8193903"/>
        <c:crosses val="autoZero"/>
        <c:auto val="1"/>
        <c:lblAlgn val="ctr"/>
        <c:lblOffset val="100"/>
        <c:noMultiLvlLbl val="0"/>
      </c:catAx>
      <c:valAx>
        <c:axId val="581939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_-;\-* #\ 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81780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'Fiche ID'!$T$48</c:f>
              <c:strCache>
                <c:ptCount val="1"/>
                <c:pt idx="0">
                  <c:v>CHAUDON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'Fiche ID'!$U$47:$AC$47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'Fiche ID'!$U$48:$AC$48</c:f>
              <c:numCache>
                <c:formatCode>0</c:formatCode>
                <c:ptCount val="9"/>
                <c:pt idx="0">
                  <c:v>201.88153436878196</c:v>
                </c:pt>
                <c:pt idx="1">
                  <c:v>259.26473227694441</c:v>
                </c:pt>
                <c:pt idx="2">
                  <c:v>279.5068244145902</c:v>
                </c:pt>
                <c:pt idx="3">
                  <c:v>114.95588853055052</c:v>
                </c:pt>
                <c:pt idx="4">
                  <c:v>282.46317764765678</c:v>
                </c:pt>
                <c:pt idx="5">
                  <c:v>139.1861350747788</c:v>
                </c:pt>
                <c:pt idx="6">
                  <c:v>228.98966814891858</c:v>
                </c:pt>
                <c:pt idx="7">
                  <c:v>324.44675638565201</c:v>
                </c:pt>
                <c:pt idx="8">
                  <c:v>238.67488097502255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5B-4298-AA39-2AD3EA5E4112}"/>
            </c:ext>
          </c:extLst>
        </c:ser>
        <c:ser>
          <c:idx val="1"/>
          <c:order val="1"/>
          <c:tx>
            <c:strRef>
              <c:f>'Fiche ID'!$T$49</c:f>
              <c:strCache>
                <c:ptCount val="1"/>
                <c:pt idx="0">
                  <c:v>CENTRE DE MANOSQUE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'Fiche ID'!$U$47:$AC$47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'Fiche ID'!$U$49:$AC$49</c:f>
              <c:numCache>
                <c:formatCode>0</c:formatCode>
                <c:ptCount val="9"/>
                <c:pt idx="0">
                  <c:v>436.720201483393</c:v>
                </c:pt>
                <c:pt idx="1">
                  <c:v>536.98774289033656</c:v>
                </c:pt>
                <c:pt idx="2">
                  <c:v>514.28666197894302</c:v>
                </c:pt>
                <c:pt idx="3">
                  <c:v>271.07815462700381</c:v>
                </c:pt>
                <c:pt idx="4">
                  <c:v>471.6126622130048</c:v>
                </c:pt>
                <c:pt idx="5">
                  <c:v>395.99593663742513</c:v>
                </c:pt>
                <c:pt idx="6">
                  <c:v>417.37643812928127</c:v>
                </c:pt>
                <c:pt idx="7">
                  <c:v>632.79122828712241</c:v>
                </c:pt>
                <c:pt idx="8">
                  <c:v>476.72011061377674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75B-4298-AA39-2AD3EA5E4112}"/>
            </c:ext>
          </c:extLst>
        </c:ser>
        <c:ser>
          <c:idx val="2"/>
          <c:order val="2"/>
          <c:tx>
            <c:strRef>
              <c:f>'Fiche ID'!$T$50</c:f>
              <c:strCache>
                <c:ptCount val="1"/>
                <c:pt idx="0">
                  <c:v>CONCESSION SCP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'Fiche ID'!$U$47:$AC$47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'Fiche ID'!$U$50:$AC$50</c:f>
              <c:numCache>
                <c:formatCode>0</c:formatCode>
                <c:ptCount val="9"/>
                <c:pt idx="0">
                  <c:v>466.13841271268046</c:v>
                </c:pt>
                <c:pt idx="1">
                  <c:v>554.90588580096994</c:v>
                </c:pt>
                <c:pt idx="2">
                  <c:v>569.00843627178642</c:v>
                </c:pt>
                <c:pt idx="3">
                  <c:v>394.52078024683652</c:v>
                </c:pt>
                <c:pt idx="4">
                  <c:v>558.39499062369168</c:v>
                </c:pt>
                <c:pt idx="5">
                  <c:v>493.38797450976574</c:v>
                </c:pt>
                <c:pt idx="6">
                  <c:v>514.31432140236279</c:v>
                </c:pt>
                <c:pt idx="7">
                  <c:v>668.66489477255107</c:v>
                </c:pt>
                <c:pt idx="8">
                  <c:v>549.13191437407966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75B-4298-AA39-2AD3EA5E41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0962992"/>
        <c:axId val="850121288"/>
      </c:lineChart>
      <c:catAx>
        <c:axId val="690962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50121288"/>
        <c:crosses val="autoZero"/>
        <c:auto val="1"/>
        <c:lblAlgn val="ctr"/>
        <c:lblOffset val="100"/>
        <c:noMultiLvlLbl val="0"/>
      </c:catAx>
      <c:valAx>
        <c:axId val="85012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9096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9BB962-4FE3-4E19-930C-AD50179C148F}" type="doc">
      <dgm:prSet loTypeId="urn:microsoft.com/office/officeart/2005/8/layout/hierarchy3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fr-FR"/>
        </a:p>
      </dgm:t>
    </dgm:pt>
    <dgm:pt modelId="{7C6AADAA-246D-43C8-9D88-19997C291826}">
      <dgm:prSet phldrT="[Texte]" custT="1"/>
      <dgm:spPr/>
      <dgm:t>
        <a:bodyPr/>
        <a:lstStyle/>
        <a:p>
          <a:pPr algn="ctr"/>
          <a:r>
            <a:rPr lang="fr-FR" sz="1800" b="1" dirty="0"/>
            <a:t>VOLET 1 : FAISA </a:t>
          </a:r>
        </a:p>
      </dgm:t>
    </dgm:pt>
    <dgm:pt modelId="{B146BE72-6388-4696-8AA3-10CBF1D57334}" type="parTrans" cxnId="{21B5FABC-FB5D-4443-8782-5E374ADD2F6B}">
      <dgm:prSet/>
      <dgm:spPr/>
      <dgm:t>
        <a:bodyPr/>
        <a:lstStyle/>
        <a:p>
          <a:endParaRPr lang="fr-FR" sz="1800"/>
        </a:p>
      </dgm:t>
    </dgm:pt>
    <dgm:pt modelId="{2EFBCB41-07D2-42B6-8774-509110E6B009}" type="sibTrans" cxnId="{21B5FABC-FB5D-4443-8782-5E374ADD2F6B}">
      <dgm:prSet/>
      <dgm:spPr/>
      <dgm:t>
        <a:bodyPr/>
        <a:lstStyle/>
        <a:p>
          <a:endParaRPr lang="fr-FR" sz="1800"/>
        </a:p>
      </dgm:t>
    </dgm:pt>
    <dgm:pt modelId="{2880F78A-A422-4296-AF9D-AA0AD960A79A}">
      <dgm:prSet custT="1"/>
      <dgm:spPr>
        <a:solidFill>
          <a:schemeClr val="bg1">
            <a:lumMod val="95000"/>
            <a:alpha val="9000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l"/>
          <a:r>
            <a:rPr lang="fr-FR" sz="1100" dirty="0"/>
            <a:t>Pilote SCP, </a:t>
          </a:r>
        </a:p>
        <a:p>
          <a:pPr algn="l"/>
          <a:r>
            <a:rPr lang="fr-FR" sz="1100" dirty="0"/>
            <a:t>Contributeurs ECOFILAE et Chambres d’agriculture</a:t>
          </a:r>
        </a:p>
      </dgm:t>
    </dgm:pt>
    <dgm:pt modelId="{42B9D5D8-89C9-4B81-90A4-5AFD7D80C355}" type="parTrans" cxnId="{1AB3FE3A-2E63-4DF5-8EC9-0F9B998A238F}">
      <dgm:prSet/>
      <dgm:spPr/>
      <dgm:t>
        <a:bodyPr/>
        <a:lstStyle/>
        <a:p>
          <a:endParaRPr lang="fr-FR" sz="1800"/>
        </a:p>
      </dgm:t>
    </dgm:pt>
    <dgm:pt modelId="{452E9704-3054-4871-830A-7598E6F8AC04}" type="sibTrans" cxnId="{1AB3FE3A-2E63-4DF5-8EC9-0F9B998A238F}">
      <dgm:prSet/>
      <dgm:spPr/>
      <dgm:t>
        <a:bodyPr/>
        <a:lstStyle/>
        <a:p>
          <a:endParaRPr lang="fr-FR" sz="1800"/>
        </a:p>
      </dgm:t>
    </dgm:pt>
    <dgm:pt modelId="{211B5346-2723-42BA-84EE-A81FF9E03C2C}">
      <dgm:prSet custT="1"/>
      <dgm:spPr/>
      <dgm:t>
        <a:bodyPr/>
        <a:lstStyle/>
        <a:p>
          <a:pPr algn="ctr"/>
          <a:r>
            <a:rPr lang="fr-FR" sz="1800" b="1"/>
            <a:t>VOLET 2 : EXPE</a:t>
          </a:r>
        </a:p>
      </dgm:t>
    </dgm:pt>
    <dgm:pt modelId="{6C938918-F2B9-4055-9585-BB2C27C2C80D}" type="parTrans" cxnId="{A73C9B0C-D82F-4A3C-A98C-CF9F38E5A1C5}">
      <dgm:prSet/>
      <dgm:spPr/>
      <dgm:t>
        <a:bodyPr/>
        <a:lstStyle/>
        <a:p>
          <a:endParaRPr lang="fr-FR" sz="1800"/>
        </a:p>
      </dgm:t>
    </dgm:pt>
    <dgm:pt modelId="{C59B9310-DACC-4430-A4FB-A2D0A7F96F62}" type="sibTrans" cxnId="{A73C9B0C-D82F-4A3C-A98C-CF9F38E5A1C5}">
      <dgm:prSet/>
      <dgm:spPr/>
      <dgm:t>
        <a:bodyPr/>
        <a:lstStyle/>
        <a:p>
          <a:endParaRPr lang="fr-FR" sz="1800"/>
        </a:p>
      </dgm:t>
    </dgm:pt>
    <dgm:pt modelId="{C33BC325-F39D-41B5-BCFD-6778399D43BF}">
      <dgm:prSet custT="1"/>
      <dgm:spPr>
        <a:solidFill>
          <a:schemeClr val="bg1">
            <a:lumMod val="95000"/>
            <a:alpha val="9000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l"/>
          <a:r>
            <a:rPr lang="fr-FR" sz="1100" dirty="0"/>
            <a:t>Pilote SCP,</a:t>
          </a:r>
        </a:p>
        <a:p>
          <a:pPr algn="l"/>
          <a:r>
            <a:rPr lang="fr-FR" sz="1100" dirty="0"/>
            <a:t>Contributeur INRAE</a:t>
          </a:r>
        </a:p>
      </dgm:t>
    </dgm:pt>
    <dgm:pt modelId="{5B0A6829-FE32-495E-9DB9-EC2F2F9F5817}" type="parTrans" cxnId="{9E5FA65B-BD7F-437B-8746-09E8D10B44EA}">
      <dgm:prSet/>
      <dgm:spPr/>
      <dgm:t>
        <a:bodyPr/>
        <a:lstStyle/>
        <a:p>
          <a:endParaRPr lang="fr-FR" sz="1800"/>
        </a:p>
      </dgm:t>
    </dgm:pt>
    <dgm:pt modelId="{AE0C0211-6F3D-497F-8C52-A2C0C29803B0}" type="sibTrans" cxnId="{9E5FA65B-BD7F-437B-8746-09E8D10B44EA}">
      <dgm:prSet/>
      <dgm:spPr/>
      <dgm:t>
        <a:bodyPr/>
        <a:lstStyle/>
        <a:p>
          <a:endParaRPr lang="fr-FR" sz="1800"/>
        </a:p>
      </dgm:t>
    </dgm:pt>
    <dgm:pt modelId="{09F11B4C-105C-4BC8-891F-882FA268597B}">
      <dgm:prSet custT="1"/>
      <dgm:spPr/>
      <dgm:t>
        <a:bodyPr/>
        <a:lstStyle/>
        <a:p>
          <a:pPr algn="ctr"/>
          <a:r>
            <a:rPr lang="fr-FR" sz="1800" b="1"/>
            <a:t>VOLET 3 : SOCIO</a:t>
          </a:r>
        </a:p>
      </dgm:t>
    </dgm:pt>
    <dgm:pt modelId="{B3DDC907-518C-4F72-8C32-81FAE55ACF87}" type="parTrans" cxnId="{9861E040-A832-41D7-8C96-C6FD429DBD88}">
      <dgm:prSet/>
      <dgm:spPr/>
      <dgm:t>
        <a:bodyPr/>
        <a:lstStyle/>
        <a:p>
          <a:endParaRPr lang="fr-FR" sz="1800"/>
        </a:p>
      </dgm:t>
    </dgm:pt>
    <dgm:pt modelId="{76DAB760-AA08-4E8C-B704-0D31CA4FABBD}" type="sibTrans" cxnId="{9861E040-A832-41D7-8C96-C6FD429DBD88}">
      <dgm:prSet/>
      <dgm:spPr/>
      <dgm:t>
        <a:bodyPr/>
        <a:lstStyle/>
        <a:p>
          <a:endParaRPr lang="fr-FR" sz="1800"/>
        </a:p>
      </dgm:t>
    </dgm:pt>
    <dgm:pt modelId="{7BFE8A0A-9688-4098-B004-C4FB881B3514}">
      <dgm:prSet custT="1"/>
      <dgm:spPr>
        <a:solidFill>
          <a:schemeClr val="bg1">
            <a:lumMod val="95000"/>
            <a:alpha val="9000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l"/>
          <a:r>
            <a:rPr lang="fr-FR" sz="1100" dirty="0"/>
            <a:t>Pilote SCP, </a:t>
          </a:r>
        </a:p>
        <a:p>
          <a:pPr algn="l"/>
          <a:r>
            <a:rPr lang="fr-FR" sz="1100" dirty="0"/>
            <a:t>Contributeurs IMSIC et INRAE / IRSTEA</a:t>
          </a:r>
        </a:p>
      </dgm:t>
    </dgm:pt>
    <dgm:pt modelId="{4FCD49A6-C342-4E3B-8D86-52B22C64DFEE}" type="parTrans" cxnId="{2C513B9A-9F5B-4387-94CB-F483A3877F59}">
      <dgm:prSet/>
      <dgm:spPr/>
      <dgm:t>
        <a:bodyPr/>
        <a:lstStyle/>
        <a:p>
          <a:endParaRPr lang="fr-FR" sz="1800"/>
        </a:p>
      </dgm:t>
    </dgm:pt>
    <dgm:pt modelId="{0E82DC07-4AC8-4843-B601-3AAA8633ECAA}" type="sibTrans" cxnId="{2C513B9A-9F5B-4387-94CB-F483A3877F59}">
      <dgm:prSet/>
      <dgm:spPr/>
      <dgm:t>
        <a:bodyPr/>
        <a:lstStyle/>
        <a:p>
          <a:endParaRPr lang="fr-FR" sz="1800"/>
        </a:p>
      </dgm:t>
    </dgm:pt>
    <dgm:pt modelId="{D6BB7CA4-99F7-4391-87D0-3A9D2A613890}">
      <dgm:prSet custT="1"/>
      <dgm:spPr/>
      <dgm:t>
        <a:bodyPr/>
        <a:lstStyle/>
        <a:p>
          <a:pPr algn="ctr"/>
          <a:r>
            <a:rPr lang="fr-FR" sz="1800" b="1"/>
            <a:t>VOLET 4 : EXTENSION </a:t>
          </a:r>
        </a:p>
      </dgm:t>
    </dgm:pt>
    <dgm:pt modelId="{D485E228-C07B-4039-90C7-B4EB1AA46946}" type="parTrans" cxnId="{CCEEDBF0-2AB0-4E98-9AE8-CB1B0E792E1D}">
      <dgm:prSet/>
      <dgm:spPr/>
      <dgm:t>
        <a:bodyPr/>
        <a:lstStyle/>
        <a:p>
          <a:endParaRPr lang="fr-FR" sz="1800"/>
        </a:p>
      </dgm:t>
    </dgm:pt>
    <dgm:pt modelId="{39DFC791-413F-4D25-97C4-CD6BDF5F73E1}" type="sibTrans" cxnId="{CCEEDBF0-2AB0-4E98-9AE8-CB1B0E792E1D}">
      <dgm:prSet/>
      <dgm:spPr/>
      <dgm:t>
        <a:bodyPr/>
        <a:lstStyle/>
        <a:p>
          <a:endParaRPr lang="fr-FR" sz="1800"/>
        </a:p>
      </dgm:t>
    </dgm:pt>
    <dgm:pt modelId="{076F9F7A-816E-4032-B77D-F3C2D9DB69EA}">
      <dgm:prSet custT="1"/>
      <dgm:spPr>
        <a:solidFill>
          <a:schemeClr val="bg1">
            <a:lumMod val="95000"/>
            <a:alpha val="9000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l"/>
          <a:r>
            <a:rPr lang="fr-FR" sz="1100" dirty="0"/>
            <a:t>Pilote CA, </a:t>
          </a:r>
        </a:p>
        <a:p>
          <a:pPr algn="l"/>
          <a:r>
            <a:rPr lang="fr-FR" sz="1100" dirty="0"/>
            <a:t>Contributeurs SCP, ECOFILAE</a:t>
          </a:r>
        </a:p>
      </dgm:t>
    </dgm:pt>
    <dgm:pt modelId="{86BBDD08-0EEB-4D7B-8F2C-404082A14D95}" type="parTrans" cxnId="{44E47602-68DD-404B-A246-58B92534DDBD}">
      <dgm:prSet/>
      <dgm:spPr/>
      <dgm:t>
        <a:bodyPr/>
        <a:lstStyle/>
        <a:p>
          <a:endParaRPr lang="fr-FR" sz="1800"/>
        </a:p>
      </dgm:t>
    </dgm:pt>
    <dgm:pt modelId="{307D9BCE-D16E-449C-9D7F-C4A5B5B440CF}" type="sibTrans" cxnId="{44E47602-68DD-404B-A246-58B92534DDBD}">
      <dgm:prSet/>
      <dgm:spPr/>
      <dgm:t>
        <a:bodyPr/>
        <a:lstStyle/>
        <a:p>
          <a:endParaRPr lang="fr-FR" sz="1800"/>
        </a:p>
      </dgm:t>
    </dgm:pt>
    <dgm:pt modelId="{5E6F0511-5D54-4F3C-B68A-3A072C9F1648}">
      <dgm:prSet phldrT="[Texte]" custT="1"/>
      <dgm:spPr/>
      <dgm:t>
        <a:bodyPr/>
        <a:lstStyle/>
        <a:p>
          <a:pPr algn="l"/>
          <a:r>
            <a:rPr lang="fr-FR" sz="1200" b="1" dirty="0"/>
            <a:t>Etude de faisabilité à l’échelle des </a:t>
          </a:r>
          <a:r>
            <a:rPr lang="fr-FR" sz="1200" dirty="0"/>
            <a:t>bassins versants du Haut-</a:t>
          </a:r>
          <a:r>
            <a:rPr lang="fr-FR" sz="1200" dirty="0" err="1"/>
            <a:t>Calavon</a:t>
          </a:r>
          <a:r>
            <a:rPr lang="fr-FR" sz="1200" dirty="0"/>
            <a:t> et du Largue, analyse coûts bénéfices, avant-projet d’équipement</a:t>
          </a:r>
        </a:p>
      </dgm:t>
    </dgm:pt>
    <dgm:pt modelId="{6FABF75A-845B-4348-B070-D82C7AC0EF97}" type="parTrans" cxnId="{6849906E-77B1-46CD-8CBA-A61A8704A590}">
      <dgm:prSet/>
      <dgm:spPr/>
      <dgm:t>
        <a:bodyPr/>
        <a:lstStyle/>
        <a:p>
          <a:endParaRPr lang="fr-FR"/>
        </a:p>
      </dgm:t>
    </dgm:pt>
    <dgm:pt modelId="{3C4D6D3A-9D52-4A75-9A39-E04B43460B4E}" type="sibTrans" cxnId="{6849906E-77B1-46CD-8CBA-A61A8704A590}">
      <dgm:prSet/>
      <dgm:spPr/>
      <dgm:t>
        <a:bodyPr/>
        <a:lstStyle/>
        <a:p>
          <a:endParaRPr lang="fr-FR"/>
        </a:p>
      </dgm:t>
    </dgm:pt>
    <dgm:pt modelId="{3F8EEA23-EE9F-4E96-A99A-B599DC6CCCBB}">
      <dgm:prSet custT="1"/>
      <dgm:spPr/>
      <dgm:t>
        <a:bodyPr/>
        <a:lstStyle/>
        <a:p>
          <a:pPr algn="l"/>
          <a:r>
            <a:rPr lang="fr-FR" sz="1200" b="0"/>
            <a:t>Acquisition de références </a:t>
          </a:r>
          <a:r>
            <a:rPr lang="fr-FR" sz="1200"/>
            <a:t>technico sanitaires par une </a:t>
          </a:r>
          <a:r>
            <a:rPr lang="fr-FR" sz="1200" b="1"/>
            <a:t>expérimentation au champ</a:t>
          </a:r>
          <a:r>
            <a:rPr lang="fr-FR" sz="1200"/>
            <a:t>, sur la STEP de St Martin de Castillon :</a:t>
          </a:r>
        </a:p>
        <a:p>
          <a:pPr algn="l"/>
          <a:r>
            <a:rPr lang="fr-FR" sz="1200"/>
            <a:t>- 2017 orge</a:t>
          </a:r>
        </a:p>
        <a:p>
          <a:pPr algn="l"/>
          <a:r>
            <a:rPr lang="fr-FR" sz="1200"/>
            <a:t>- 2018 blé dur</a:t>
          </a:r>
        </a:p>
        <a:p>
          <a:pPr algn="l"/>
          <a:r>
            <a:rPr lang="fr-FR" sz="1200"/>
            <a:t>- 2019 (potimarron)</a:t>
          </a:r>
        </a:p>
        <a:p>
          <a:pPr algn="l"/>
          <a:r>
            <a:rPr lang="fr-FR" sz="1200"/>
            <a:t>+ ‘banc d’essai matériel d’irrigation’</a:t>
          </a:r>
        </a:p>
        <a:p>
          <a:pPr algn="l"/>
          <a:r>
            <a:rPr lang="fr-FR" sz="1200"/>
            <a:t>+ ‘aérosols’</a:t>
          </a:r>
        </a:p>
      </dgm:t>
    </dgm:pt>
    <dgm:pt modelId="{79352D75-27B6-4B7F-9C9A-A47F2C6F4570}" type="parTrans" cxnId="{216714D0-100E-4D3A-9F4E-27CB29A3701D}">
      <dgm:prSet/>
      <dgm:spPr/>
      <dgm:t>
        <a:bodyPr/>
        <a:lstStyle/>
        <a:p>
          <a:endParaRPr lang="fr-FR"/>
        </a:p>
      </dgm:t>
    </dgm:pt>
    <dgm:pt modelId="{B4C6B77B-6E79-4719-9486-AF5DDD29D09D}" type="sibTrans" cxnId="{216714D0-100E-4D3A-9F4E-27CB29A3701D}">
      <dgm:prSet/>
      <dgm:spPr/>
      <dgm:t>
        <a:bodyPr/>
        <a:lstStyle/>
        <a:p>
          <a:endParaRPr lang="fr-FR"/>
        </a:p>
      </dgm:t>
    </dgm:pt>
    <dgm:pt modelId="{C0863A5C-7BFC-4E09-AF21-9360B6875A3C}">
      <dgm:prSet custT="1"/>
      <dgm:spPr/>
      <dgm:t>
        <a:bodyPr/>
        <a:lstStyle/>
        <a:p>
          <a:pPr algn="l"/>
          <a:r>
            <a:rPr lang="fr-FR" sz="1200" dirty="0"/>
            <a:t>Etude de </a:t>
          </a:r>
          <a:r>
            <a:rPr lang="fr-FR" sz="1200" b="1" dirty="0"/>
            <a:t>l’acceptabilité sociétale de la REUT</a:t>
          </a:r>
          <a:r>
            <a:rPr lang="fr-FR" sz="1200" dirty="0"/>
            <a:t>, gouvernance et démarches de concertation, thèse CIFRE</a:t>
          </a:r>
        </a:p>
      </dgm:t>
    </dgm:pt>
    <dgm:pt modelId="{DE5A761E-4F32-4487-A120-27048A6DFF3F}" type="parTrans" cxnId="{1F054579-D4B7-4B23-9AA1-1AB7B4BE514B}">
      <dgm:prSet/>
      <dgm:spPr/>
      <dgm:t>
        <a:bodyPr/>
        <a:lstStyle/>
        <a:p>
          <a:endParaRPr lang="fr-FR"/>
        </a:p>
      </dgm:t>
    </dgm:pt>
    <dgm:pt modelId="{C9B1E322-2501-4CD0-91C4-3CA60EAD4328}" type="sibTrans" cxnId="{1F054579-D4B7-4B23-9AA1-1AB7B4BE514B}">
      <dgm:prSet/>
      <dgm:spPr/>
      <dgm:t>
        <a:bodyPr/>
        <a:lstStyle/>
        <a:p>
          <a:endParaRPr lang="fr-FR"/>
        </a:p>
      </dgm:t>
    </dgm:pt>
    <dgm:pt modelId="{81353A82-426F-4279-9C85-6BC1D78BD9BE}">
      <dgm:prSet custT="1"/>
      <dgm:spPr/>
      <dgm:t>
        <a:bodyPr/>
        <a:lstStyle/>
        <a:p>
          <a:pPr algn="l"/>
          <a:r>
            <a:rPr lang="fr-FR" sz="1200" b="1" dirty="0"/>
            <a:t>Extension à d’autres territoires</a:t>
          </a:r>
          <a:r>
            <a:rPr lang="fr-FR" sz="1200" b="0" dirty="0"/>
            <a:t> : Vallée de l’Asse, Jabron</a:t>
          </a:r>
          <a:endParaRPr lang="fr-FR" sz="1200" b="1" dirty="0"/>
        </a:p>
      </dgm:t>
    </dgm:pt>
    <dgm:pt modelId="{B20334CD-02A3-45D3-8A9D-C7F51BDAE2A9}" type="parTrans" cxnId="{6E99DB1F-AD4B-4171-8DCC-B5C6E5BA67D8}">
      <dgm:prSet/>
      <dgm:spPr/>
      <dgm:t>
        <a:bodyPr/>
        <a:lstStyle/>
        <a:p>
          <a:endParaRPr lang="fr-FR"/>
        </a:p>
      </dgm:t>
    </dgm:pt>
    <dgm:pt modelId="{9406CC8D-F99E-4CA0-9C49-D8AF17B00C37}" type="sibTrans" cxnId="{6E99DB1F-AD4B-4171-8DCC-B5C6E5BA67D8}">
      <dgm:prSet/>
      <dgm:spPr/>
      <dgm:t>
        <a:bodyPr/>
        <a:lstStyle/>
        <a:p>
          <a:endParaRPr lang="fr-FR"/>
        </a:p>
      </dgm:t>
    </dgm:pt>
    <dgm:pt modelId="{59B05EF7-E6BB-42E4-A8F2-E5FAC2AFB64C}" type="pres">
      <dgm:prSet presAssocID="{F19BB962-4FE3-4E19-930C-AD50179C148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1FA32E1-7328-49F1-B4B3-6CE41312D980}" type="pres">
      <dgm:prSet presAssocID="{7C6AADAA-246D-43C8-9D88-19997C291826}" presName="root" presStyleCnt="0"/>
      <dgm:spPr/>
    </dgm:pt>
    <dgm:pt modelId="{67CB9DED-477B-46F5-BE32-890F560E6129}" type="pres">
      <dgm:prSet presAssocID="{7C6AADAA-246D-43C8-9D88-19997C291826}" presName="rootComposite" presStyleCnt="0"/>
      <dgm:spPr/>
    </dgm:pt>
    <dgm:pt modelId="{AE62E30E-639B-4F81-B362-4351803989F1}" type="pres">
      <dgm:prSet presAssocID="{7C6AADAA-246D-43C8-9D88-19997C291826}" presName="rootText" presStyleLbl="node1" presStyleIdx="0" presStyleCnt="4" custScaleY="51996"/>
      <dgm:spPr/>
    </dgm:pt>
    <dgm:pt modelId="{31D2DBCB-1153-435B-A2C5-E36099DB4559}" type="pres">
      <dgm:prSet presAssocID="{7C6AADAA-246D-43C8-9D88-19997C291826}" presName="rootConnector" presStyleLbl="node1" presStyleIdx="0" presStyleCnt="4"/>
      <dgm:spPr/>
    </dgm:pt>
    <dgm:pt modelId="{8048ECC4-B4D3-401C-AF22-E67D8243399D}" type="pres">
      <dgm:prSet presAssocID="{7C6AADAA-246D-43C8-9D88-19997C291826}" presName="childShape" presStyleCnt="0"/>
      <dgm:spPr/>
    </dgm:pt>
    <dgm:pt modelId="{1B8BF462-0892-4164-834C-7D1F299CB2FB}" type="pres">
      <dgm:prSet presAssocID="{6FABF75A-845B-4348-B070-D82C7AC0EF97}" presName="Name13" presStyleLbl="parChTrans1D2" presStyleIdx="0" presStyleCnt="8"/>
      <dgm:spPr/>
    </dgm:pt>
    <dgm:pt modelId="{3605C826-36DA-4B2F-BD72-ABBA8CF4A721}" type="pres">
      <dgm:prSet presAssocID="{5E6F0511-5D54-4F3C-B68A-3A072C9F1648}" presName="childText" presStyleLbl="bgAcc1" presStyleIdx="0" presStyleCnt="8" custScaleY="223933">
        <dgm:presLayoutVars>
          <dgm:bulletEnabled val="1"/>
        </dgm:presLayoutVars>
      </dgm:prSet>
      <dgm:spPr/>
    </dgm:pt>
    <dgm:pt modelId="{C4653D81-87BF-40AB-9DE1-673775C6351B}" type="pres">
      <dgm:prSet presAssocID="{42B9D5D8-89C9-4B81-90A4-5AFD7D80C355}" presName="Name13" presStyleLbl="parChTrans1D2" presStyleIdx="1" presStyleCnt="8"/>
      <dgm:spPr/>
    </dgm:pt>
    <dgm:pt modelId="{93D897C2-8990-4C8B-839E-9C04BDBF1F9D}" type="pres">
      <dgm:prSet presAssocID="{2880F78A-A422-4296-AF9D-AA0AD960A79A}" presName="childText" presStyleLbl="bgAcc1" presStyleIdx="1" presStyleCnt="8">
        <dgm:presLayoutVars>
          <dgm:bulletEnabled val="1"/>
        </dgm:presLayoutVars>
      </dgm:prSet>
      <dgm:spPr/>
    </dgm:pt>
    <dgm:pt modelId="{1ABA21E3-C3FA-4A12-9550-AA8F8F94A335}" type="pres">
      <dgm:prSet presAssocID="{211B5346-2723-42BA-84EE-A81FF9E03C2C}" presName="root" presStyleCnt="0"/>
      <dgm:spPr/>
    </dgm:pt>
    <dgm:pt modelId="{1C553A89-33A9-4482-AF74-5B883BA7C972}" type="pres">
      <dgm:prSet presAssocID="{211B5346-2723-42BA-84EE-A81FF9E03C2C}" presName="rootComposite" presStyleCnt="0"/>
      <dgm:spPr/>
    </dgm:pt>
    <dgm:pt modelId="{8FA10245-13E7-455B-9151-DB03E7A4E997}" type="pres">
      <dgm:prSet presAssocID="{211B5346-2723-42BA-84EE-A81FF9E03C2C}" presName="rootText" presStyleLbl="node1" presStyleIdx="1" presStyleCnt="4" custScaleY="51996"/>
      <dgm:spPr/>
    </dgm:pt>
    <dgm:pt modelId="{A617D7F5-C7D7-43BF-BAA6-2E84AEF9EDAC}" type="pres">
      <dgm:prSet presAssocID="{211B5346-2723-42BA-84EE-A81FF9E03C2C}" presName="rootConnector" presStyleLbl="node1" presStyleIdx="1" presStyleCnt="4"/>
      <dgm:spPr/>
    </dgm:pt>
    <dgm:pt modelId="{78BAA485-8C7D-4C35-B4BA-D4832E1FEB76}" type="pres">
      <dgm:prSet presAssocID="{211B5346-2723-42BA-84EE-A81FF9E03C2C}" presName="childShape" presStyleCnt="0"/>
      <dgm:spPr/>
    </dgm:pt>
    <dgm:pt modelId="{3ED5910F-A3C1-4E3D-A1FE-7444B02E8E5D}" type="pres">
      <dgm:prSet presAssocID="{79352D75-27B6-4B7F-9C9A-A47F2C6F4570}" presName="Name13" presStyleLbl="parChTrans1D2" presStyleIdx="2" presStyleCnt="8"/>
      <dgm:spPr/>
    </dgm:pt>
    <dgm:pt modelId="{FEF56AF4-69A7-4660-877A-F7C9A3B5C442}" type="pres">
      <dgm:prSet presAssocID="{3F8EEA23-EE9F-4E96-A99A-B599DC6CCCBB}" presName="childText" presStyleLbl="bgAcc1" presStyleIdx="2" presStyleCnt="8" custScaleY="369160">
        <dgm:presLayoutVars>
          <dgm:bulletEnabled val="1"/>
        </dgm:presLayoutVars>
      </dgm:prSet>
      <dgm:spPr/>
    </dgm:pt>
    <dgm:pt modelId="{03B73755-6138-44D6-94A0-908E32133926}" type="pres">
      <dgm:prSet presAssocID="{5B0A6829-FE32-495E-9DB9-EC2F2F9F5817}" presName="Name13" presStyleLbl="parChTrans1D2" presStyleIdx="3" presStyleCnt="8"/>
      <dgm:spPr/>
    </dgm:pt>
    <dgm:pt modelId="{730ED440-FC10-4FF1-AF34-7DBFB2C8314D}" type="pres">
      <dgm:prSet presAssocID="{C33BC325-F39D-41B5-BCFD-6778399D43BF}" presName="childText" presStyleLbl="bgAcc1" presStyleIdx="3" presStyleCnt="8" custScaleY="65195" custLinFactY="15976" custLinFactNeighborY="100000">
        <dgm:presLayoutVars>
          <dgm:bulletEnabled val="1"/>
        </dgm:presLayoutVars>
      </dgm:prSet>
      <dgm:spPr/>
    </dgm:pt>
    <dgm:pt modelId="{F242B3EB-BE01-415A-A07B-11168D050B3C}" type="pres">
      <dgm:prSet presAssocID="{09F11B4C-105C-4BC8-891F-882FA268597B}" presName="root" presStyleCnt="0"/>
      <dgm:spPr/>
    </dgm:pt>
    <dgm:pt modelId="{3921D361-A8F7-4F99-93D2-870A3531E392}" type="pres">
      <dgm:prSet presAssocID="{09F11B4C-105C-4BC8-891F-882FA268597B}" presName="rootComposite" presStyleCnt="0"/>
      <dgm:spPr/>
    </dgm:pt>
    <dgm:pt modelId="{8D6FF4AC-E559-4AA2-89E3-69C1549FEEDA}" type="pres">
      <dgm:prSet presAssocID="{09F11B4C-105C-4BC8-891F-882FA268597B}" presName="rootText" presStyleLbl="node1" presStyleIdx="2" presStyleCnt="4" custScaleY="51996"/>
      <dgm:spPr/>
    </dgm:pt>
    <dgm:pt modelId="{36E44883-5DFF-4A6D-98FC-8ED402EFFCC6}" type="pres">
      <dgm:prSet presAssocID="{09F11B4C-105C-4BC8-891F-882FA268597B}" presName="rootConnector" presStyleLbl="node1" presStyleIdx="2" presStyleCnt="4"/>
      <dgm:spPr/>
    </dgm:pt>
    <dgm:pt modelId="{9DB75D7A-1226-4931-A1EE-8442976C3CED}" type="pres">
      <dgm:prSet presAssocID="{09F11B4C-105C-4BC8-891F-882FA268597B}" presName="childShape" presStyleCnt="0"/>
      <dgm:spPr/>
    </dgm:pt>
    <dgm:pt modelId="{F89BA3A1-1801-49B2-8042-E23A646455D0}" type="pres">
      <dgm:prSet presAssocID="{DE5A761E-4F32-4487-A120-27048A6DFF3F}" presName="Name13" presStyleLbl="parChTrans1D2" presStyleIdx="4" presStyleCnt="8"/>
      <dgm:spPr/>
    </dgm:pt>
    <dgm:pt modelId="{293955FB-A812-47DE-815A-09C4A4906294}" type="pres">
      <dgm:prSet presAssocID="{C0863A5C-7BFC-4E09-AF21-9360B6875A3C}" presName="childText" presStyleLbl="bgAcc1" presStyleIdx="4" presStyleCnt="8" custScaleY="223933">
        <dgm:presLayoutVars>
          <dgm:bulletEnabled val="1"/>
        </dgm:presLayoutVars>
      </dgm:prSet>
      <dgm:spPr/>
    </dgm:pt>
    <dgm:pt modelId="{40037479-51CD-4172-A032-09C914B3CEC0}" type="pres">
      <dgm:prSet presAssocID="{4FCD49A6-C342-4E3B-8D86-52B22C64DFEE}" presName="Name13" presStyleLbl="parChTrans1D2" presStyleIdx="5" presStyleCnt="8"/>
      <dgm:spPr/>
    </dgm:pt>
    <dgm:pt modelId="{A16FC2B9-2F61-4249-906D-0ED9FB12C92C}" type="pres">
      <dgm:prSet presAssocID="{7BFE8A0A-9688-4098-B004-C4FB881B3514}" presName="childText" presStyleLbl="bgAcc1" presStyleIdx="5" presStyleCnt="8">
        <dgm:presLayoutVars>
          <dgm:bulletEnabled val="1"/>
        </dgm:presLayoutVars>
      </dgm:prSet>
      <dgm:spPr/>
    </dgm:pt>
    <dgm:pt modelId="{12B60263-9EC3-4425-B7F1-99837433102E}" type="pres">
      <dgm:prSet presAssocID="{D6BB7CA4-99F7-4391-87D0-3A9D2A613890}" presName="root" presStyleCnt="0"/>
      <dgm:spPr/>
    </dgm:pt>
    <dgm:pt modelId="{86C16EE4-98BB-40FC-9594-F41FC6F27878}" type="pres">
      <dgm:prSet presAssocID="{D6BB7CA4-99F7-4391-87D0-3A9D2A613890}" presName="rootComposite" presStyleCnt="0"/>
      <dgm:spPr/>
    </dgm:pt>
    <dgm:pt modelId="{69908825-9F7C-4E81-A1CB-4B259975016A}" type="pres">
      <dgm:prSet presAssocID="{D6BB7CA4-99F7-4391-87D0-3A9D2A613890}" presName="rootText" presStyleLbl="node1" presStyleIdx="3" presStyleCnt="4" custScaleX="112532" custScaleY="51996"/>
      <dgm:spPr/>
    </dgm:pt>
    <dgm:pt modelId="{3A362CA4-3CE3-47E4-BED7-EAFD17EC2DB8}" type="pres">
      <dgm:prSet presAssocID="{D6BB7CA4-99F7-4391-87D0-3A9D2A613890}" presName="rootConnector" presStyleLbl="node1" presStyleIdx="3" presStyleCnt="4"/>
      <dgm:spPr/>
    </dgm:pt>
    <dgm:pt modelId="{AF93532D-7735-4388-B03A-905AA8BB4225}" type="pres">
      <dgm:prSet presAssocID="{D6BB7CA4-99F7-4391-87D0-3A9D2A613890}" presName="childShape" presStyleCnt="0"/>
      <dgm:spPr/>
    </dgm:pt>
    <dgm:pt modelId="{4BE629E9-8E17-40C8-AB78-440DEE28274E}" type="pres">
      <dgm:prSet presAssocID="{B20334CD-02A3-45D3-8A9D-C7F51BDAE2A9}" presName="Name13" presStyleLbl="parChTrans1D2" presStyleIdx="6" presStyleCnt="8"/>
      <dgm:spPr/>
    </dgm:pt>
    <dgm:pt modelId="{FE495DDB-B518-4F66-B743-5AD09285548E}" type="pres">
      <dgm:prSet presAssocID="{81353A82-426F-4279-9C85-6BC1D78BD9BE}" presName="childText" presStyleLbl="bgAcc1" presStyleIdx="6" presStyleCnt="8" custScaleY="223933">
        <dgm:presLayoutVars>
          <dgm:bulletEnabled val="1"/>
        </dgm:presLayoutVars>
      </dgm:prSet>
      <dgm:spPr/>
    </dgm:pt>
    <dgm:pt modelId="{B0D7A08D-34D6-4866-AD26-4552E013303A}" type="pres">
      <dgm:prSet presAssocID="{86BBDD08-0EEB-4D7B-8F2C-404082A14D95}" presName="Name13" presStyleLbl="parChTrans1D2" presStyleIdx="7" presStyleCnt="8"/>
      <dgm:spPr/>
    </dgm:pt>
    <dgm:pt modelId="{BA06890F-543B-4015-BAA5-B59D19DAE956}" type="pres">
      <dgm:prSet presAssocID="{076F9F7A-816E-4032-B77D-F3C2D9DB69EA}" presName="childText" presStyleLbl="bgAcc1" presStyleIdx="7" presStyleCnt="8">
        <dgm:presLayoutVars>
          <dgm:bulletEnabled val="1"/>
        </dgm:presLayoutVars>
      </dgm:prSet>
      <dgm:spPr/>
    </dgm:pt>
  </dgm:ptLst>
  <dgm:cxnLst>
    <dgm:cxn modelId="{44E47602-68DD-404B-A246-58B92534DDBD}" srcId="{D6BB7CA4-99F7-4391-87D0-3A9D2A613890}" destId="{076F9F7A-816E-4032-B77D-F3C2D9DB69EA}" srcOrd="1" destOrd="0" parTransId="{86BBDD08-0EEB-4D7B-8F2C-404082A14D95}" sibTransId="{307D9BCE-D16E-449C-9D7F-C4A5B5B440CF}"/>
    <dgm:cxn modelId="{A73C9B0C-D82F-4A3C-A98C-CF9F38E5A1C5}" srcId="{F19BB962-4FE3-4E19-930C-AD50179C148F}" destId="{211B5346-2723-42BA-84EE-A81FF9E03C2C}" srcOrd="1" destOrd="0" parTransId="{6C938918-F2B9-4055-9585-BB2C27C2C80D}" sibTransId="{C59B9310-DACC-4430-A4FB-A2D0A7F96F62}"/>
    <dgm:cxn modelId="{36C7B411-C80F-4304-B3D1-E4F683C4A155}" type="presOf" srcId="{C33BC325-F39D-41B5-BCFD-6778399D43BF}" destId="{730ED440-FC10-4FF1-AF34-7DBFB2C8314D}" srcOrd="0" destOrd="0" presId="urn:microsoft.com/office/officeart/2005/8/layout/hierarchy3"/>
    <dgm:cxn modelId="{6E99DB1F-AD4B-4171-8DCC-B5C6E5BA67D8}" srcId="{D6BB7CA4-99F7-4391-87D0-3A9D2A613890}" destId="{81353A82-426F-4279-9C85-6BC1D78BD9BE}" srcOrd="0" destOrd="0" parTransId="{B20334CD-02A3-45D3-8A9D-C7F51BDAE2A9}" sibTransId="{9406CC8D-F99E-4CA0-9C49-D8AF17B00C37}"/>
    <dgm:cxn modelId="{D3239020-B03D-418D-84AF-91D5DE7A32D0}" type="presOf" srcId="{86BBDD08-0EEB-4D7B-8F2C-404082A14D95}" destId="{B0D7A08D-34D6-4866-AD26-4552E013303A}" srcOrd="0" destOrd="0" presId="urn:microsoft.com/office/officeart/2005/8/layout/hierarchy3"/>
    <dgm:cxn modelId="{1A298D29-4A8C-49B8-8681-AAF09B335254}" type="presOf" srcId="{2880F78A-A422-4296-AF9D-AA0AD960A79A}" destId="{93D897C2-8990-4C8B-839E-9C04BDBF1F9D}" srcOrd="0" destOrd="0" presId="urn:microsoft.com/office/officeart/2005/8/layout/hierarchy3"/>
    <dgm:cxn modelId="{F59C1637-02D9-4662-AF48-49C0F48BEFAA}" type="presOf" srcId="{211B5346-2723-42BA-84EE-A81FF9E03C2C}" destId="{8FA10245-13E7-455B-9151-DB03E7A4E997}" srcOrd="0" destOrd="0" presId="urn:microsoft.com/office/officeart/2005/8/layout/hierarchy3"/>
    <dgm:cxn modelId="{1AB3FE3A-2E63-4DF5-8EC9-0F9B998A238F}" srcId="{7C6AADAA-246D-43C8-9D88-19997C291826}" destId="{2880F78A-A422-4296-AF9D-AA0AD960A79A}" srcOrd="1" destOrd="0" parTransId="{42B9D5D8-89C9-4B81-90A4-5AFD7D80C355}" sibTransId="{452E9704-3054-4871-830A-7598E6F8AC04}"/>
    <dgm:cxn modelId="{48511F3C-35DA-4634-992B-D6290A71F2B0}" type="presOf" srcId="{5E6F0511-5D54-4F3C-B68A-3A072C9F1648}" destId="{3605C826-36DA-4B2F-BD72-ABBA8CF4A721}" srcOrd="0" destOrd="0" presId="urn:microsoft.com/office/officeart/2005/8/layout/hierarchy3"/>
    <dgm:cxn modelId="{9861E040-A832-41D7-8C96-C6FD429DBD88}" srcId="{F19BB962-4FE3-4E19-930C-AD50179C148F}" destId="{09F11B4C-105C-4BC8-891F-882FA268597B}" srcOrd="2" destOrd="0" parTransId="{B3DDC907-518C-4F72-8C32-81FAE55ACF87}" sibTransId="{76DAB760-AA08-4E8C-B704-0D31CA4FABBD}"/>
    <dgm:cxn modelId="{9E5FA65B-BD7F-437B-8746-09E8D10B44EA}" srcId="{211B5346-2723-42BA-84EE-A81FF9E03C2C}" destId="{C33BC325-F39D-41B5-BCFD-6778399D43BF}" srcOrd="1" destOrd="0" parTransId="{5B0A6829-FE32-495E-9DB9-EC2F2F9F5817}" sibTransId="{AE0C0211-6F3D-497F-8C52-A2C0C29803B0}"/>
    <dgm:cxn modelId="{CC0E1F46-A2F5-47DC-AD3A-6F25BB25B272}" type="presOf" srcId="{076F9F7A-816E-4032-B77D-F3C2D9DB69EA}" destId="{BA06890F-543B-4015-BAA5-B59D19DAE956}" srcOrd="0" destOrd="0" presId="urn:microsoft.com/office/officeart/2005/8/layout/hierarchy3"/>
    <dgm:cxn modelId="{5F05ED68-7B8B-4BBB-8BB4-F5380DE8EAC3}" type="presOf" srcId="{81353A82-426F-4279-9C85-6BC1D78BD9BE}" destId="{FE495DDB-B518-4F66-B743-5AD09285548E}" srcOrd="0" destOrd="0" presId="urn:microsoft.com/office/officeart/2005/8/layout/hierarchy3"/>
    <dgm:cxn modelId="{6849906E-77B1-46CD-8CBA-A61A8704A590}" srcId="{7C6AADAA-246D-43C8-9D88-19997C291826}" destId="{5E6F0511-5D54-4F3C-B68A-3A072C9F1648}" srcOrd="0" destOrd="0" parTransId="{6FABF75A-845B-4348-B070-D82C7AC0EF97}" sibTransId="{3C4D6D3A-9D52-4A75-9A39-E04B43460B4E}"/>
    <dgm:cxn modelId="{5BCEC16F-4AF6-4F81-AD62-5FED8AEF6FC4}" type="presOf" srcId="{4FCD49A6-C342-4E3B-8D86-52B22C64DFEE}" destId="{40037479-51CD-4172-A032-09C914B3CEC0}" srcOrd="0" destOrd="0" presId="urn:microsoft.com/office/officeart/2005/8/layout/hierarchy3"/>
    <dgm:cxn modelId="{AC053B51-6D66-4009-AFEC-43EF35DB2DE7}" type="presOf" srcId="{C0863A5C-7BFC-4E09-AF21-9360B6875A3C}" destId="{293955FB-A812-47DE-815A-09C4A4906294}" srcOrd="0" destOrd="0" presId="urn:microsoft.com/office/officeart/2005/8/layout/hierarchy3"/>
    <dgm:cxn modelId="{20024953-3562-4988-9D29-2BA905427352}" type="presOf" srcId="{79352D75-27B6-4B7F-9C9A-A47F2C6F4570}" destId="{3ED5910F-A3C1-4E3D-A1FE-7444B02E8E5D}" srcOrd="0" destOrd="0" presId="urn:microsoft.com/office/officeart/2005/8/layout/hierarchy3"/>
    <dgm:cxn modelId="{506CA273-24CB-4E5C-B1BD-FC1E7DFD9C2F}" type="presOf" srcId="{42B9D5D8-89C9-4B81-90A4-5AFD7D80C355}" destId="{C4653D81-87BF-40AB-9DE1-673775C6351B}" srcOrd="0" destOrd="0" presId="urn:microsoft.com/office/officeart/2005/8/layout/hierarchy3"/>
    <dgm:cxn modelId="{5C445C59-F7D5-4CA3-841E-3A46512C1E4D}" type="presOf" srcId="{3F8EEA23-EE9F-4E96-A99A-B599DC6CCCBB}" destId="{FEF56AF4-69A7-4660-877A-F7C9A3B5C442}" srcOrd="0" destOrd="0" presId="urn:microsoft.com/office/officeart/2005/8/layout/hierarchy3"/>
    <dgm:cxn modelId="{1F054579-D4B7-4B23-9AA1-1AB7B4BE514B}" srcId="{09F11B4C-105C-4BC8-891F-882FA268597B}" destId="{C0863A5C-7BFC-4E09-AF21-9360B6875A3C}" srcOrd="0" destOrd="0" parTransId="{DE5A761E-4F32-4487-A120-27048A6DFF3F}" sibTransId="{C9B1E322-2501-4CD0-91C4-3CA60EAD4328}"/>
    <dgm:cxn modelId="{AD553180-8D42-4DC2-A351-E44B4783B209}" type="presOf" srcId="{D6BB7CA4-99F7-4391-87D0-3A9D2A613890}" destId="{3A362CA4-3CE3-47E4-BED7-EAFD17EC2DB8}" srcOrd="1" destOrd="0" presId="urn:microsoft.com/office/officeart/2005/8/layout/hierarchy3"/>
    <dgm:cxn modelId="{C561DA96-9940-4A71-8711-CA3494018B76}" type="presOf" srcId="{7C6AADAA-246D-43C8-9D88-19997C291826}" destId="{AE62E30E-639B-4F81-B362-4351803989F1}" srcOrd="0" destOrd="0" presId="urn:microsoft.com/office/officeart/2005/8/layout/hierarchy3"/>
    <dgm:cxn modelId="{3FEEEE96-803B-47FA-AD78-51473E584735}" type="presOf" srcId="{09F11B4C-105C-4BC8-891F-882FA268597B}" destId="{8D6FF4AC-E559-4AA2-89E3-69C1549FEEDA}" srcOrd="0" destOrd="0" presId="urn:microsoft.com/office/officeart/2005/8/layout/hierarchy3"/>
    <dgm:cxn modelId="{2C513B9A-9F5B-4387-94CB-F483A3877F59}" srcId="{09F11B4C-105C-4BC8-891F-882FA268597B}" destId="{7BFE8A0A-9688-4098-B004-C4FB881B3514}" srcOrd="1" destOrd="0" parTransId="{4FCD49A6-C342-4E3B-8D86-52B22C64DFEE}" sibTransId="{0E82DC07-4AC8-4843-B601-3AAA8633ECAA}"/>
    <dgm:cxn modelId="{5EAFE4A7-E9D8-4426-91B9-45D1EE19E76F}" type="presOf" srcId="{F19BB962-4FE3-4E19-930C-AD50179C148F}" destId="{59B05EF7-E6BB-42E4-A8F2-E5FAC2AFB64C}" srcOrd="0" destOrd="0" presId="urn:microsoft.com/office/officeart/2005/8/layout/hierarchy3"/>
    <dgm:cxn modelId="{21B5FABC-FB5D-4443-8782-5E374ADD2F6B}" srcId="{F19BB962-4FE3-4E19-930C-AD50179C148F}" destId="{7C6AADAA-246D-43C8-9D88-19997C291826}" srcOrd="0" destOrd="0" parTransId="{B146BE72-6388-4696-8AA3-10CBF1D57334}" sibTransId="{2EFBCB41-07D2-42B6-8774-509110E6B009}"/>
    <dgm:cxn modelId="{6F128DBE-4577-45E7-86A6-7BE2FACFCABB}" type="presOf" srcId="{7BFE8A0A-9688-4098-B004-C4FB881B3514}" destId="{A16FC2B9-2F61-4249-906D-0ED9FB12C92C}" srcOrd="0" destOrd="0" presId="urn:microsoft.com/office/officeart/2005/8/layout/hierarchy3"/>
    <dgm:cxn modelId="{B339A9C0-F305-4796-AAE3-C547D93AB9C4}" type="presOf" srcId="{6FABF75A-845B-4348-B070-D82C7AC0EF97}" destId="{1B8BF462-0892-4164-834C-7D1F299CB2FB}" srcOrd="0" destOrd="0" presId="urn:microsoft.com/office/officeart/2005/8/layout/hierarchy3"/>
    <dgm:cxn modelId="{3E48E9C0-0878-4068-BC6F-114F1AF9DA4D}" type="presOf" srcId="{09F11B4C-105C-4BC8-891F-882FA268597B}" destId="{36E44883-5DFF-4A6D-98FC-8ED402EFFCC6}" srcOrd="1" destOrd="0" presId="urn:microsoft.com/office/officeart/2005/8/layout/hierarchy3"/>
    <dgm:cxn modelId="{6A98FFC8-8331-4B90-9B54-F84A644B9468}" type="presOf" srcId="{5B0A6829-FE32-495E-9DB9-EC2F2F9F5817}" destId="{03B73755-6138-44D6-94A0-908E32133926}" srcOrd="0" destOrd="0" presId="urn:microsoft.com/office/officeart/2005/8/layout/hierarchy3"/>
    <dgm:cxn modelId="{216714D0-100E-4D3A-9F4E-27CB29A3701D}" srcId="{211B5346-2723-42BA-84EE-A81FF9E03C2C}" destId="{3F8EEA23-EE9F-4E96-A99A-B599DC6CCCBB}" srcOrd="0" destOrd="0" parTransId="{79352D75-27B6-4B7F-9C9A-A47F2C6F4570}" sibTransId="{B4C6B77B-6E79-4719-9486-AF5DDD29D09D}"/>
    <dgm:cxn modelId="{93B596DB-76B3-4309-BDC3-388F186809DF}" type="presOf" srcId="{DE5A761E-4F32-4487-A120-27048A6DFF3F}" destId="{F89BA3A1-1801-49B2-8042-E23A646455D0}" srcOrd="0" destOrd="0" presId="urn:microsoft.com/office/officeart/2005/8/layout/hierarchy3"/>
    <dgm:cxn modelId="{8B91CCDB-200B-4CE4-9915-B241848512BB}" type="presOf" srcId="{D6BB7CA4-99F7-4391-87D0-3A9D2A613890}" destId="{69908825-9F7C-4E81-A1CB-4B259975016A}" srcOrd="0" destOrd="0" presId="urn:microsoft.com/office/officeart/2005/8/layout/hierarchy3"/>
    <dgm:cxn modelId="{3EF068E0-4F99-4BBC-8BEC-7E309F0E5C2F}" type="presOf" srcId="{211B5346-2723-42BA-84EE-A81FF9E03C2C}" destId="{A617D7F5-C7D7-43BF-BAA6-2E84AEF9EDAC}" srcOrd="1" destOrd="0" presId="urn:microsoft.com/office/officeart/2005/8/layout/hierarchy3"/>
    <dgm:cxn modelId="{CCEEDBF0-2AB0-4E98-9AE8-CB1B0E792E1D}" srcId="{F19BB962-4FE3-4E19-930C-AD50179C148F}" destId="{D6BB7CA4-99F7-4391-87D0-3A9D2A613890}" srcOrd="3" destOrd="0" parTransId="{D485E228-C07B-4039-90C7-B4EB1AA46946}" sibTransId="{39DFC791-413F-4D25-97C4-CD6BDF5F73E1}"/>
    <dgm:cxn modelId="{A7DB8DF2-E92D-4990-A645-ACADE5F0D6F5}" type="presOf" srcId="{B20334CD-02A3-45D3-8A9D-C7F51BDAE2A9}" destId="{4BE629E9-8E17-40C8-AB78-440DEE28274E}" srcOrd="0" destOrd="0" presId="urn:microsoft.com/office/officeart/2005/8/layout/hierarchy3"/>
    <dgm:cxn modelId="{657598FF-8C15-49B7-BB0A-76943937C310}" type="presOf" srcId="{7C6AADAA-246D-43C8-9D88-19997C291826}" destId="{31D2DBCB-1153-435B-A2C5-E36099DB4559}" srcOrd="1" destOrd="0" presId="urn:microsoft.com/office/officeart/2005/8/layout/hierarchy3"/>
    <dgm:cxn modelId="{D42E71BC-0B79-48B1-9846-206B3AA0E4C9}" type="presParOf" srcId="{59B05EF7-E6BB-42E4-A8F2-E5FAC2AFB64C}" destId="{21FA32E1-7328-49F1-B4B3-6CE41312D980}" srcOrd="0" destOrd="0" presId="urn:microsoft.com/office/officeart/2005/8/layout/hierarchy3"/>
    <dgm:cxn modelId="{FC7F901D-F2C4-4986-B957-CF5C3E7CA953}" type="presParOf" srcId="{21FA32E1-7328-49F1-B4B3-6CE41312D980}" destId="{67CB9DED-477B-46F5-BE32-890F560E6129}" srcOrd="0" destOrd="0" presId="urn:microsoft.com/office/officeart/2005/8/layout/hierarchy3"/>
    <dgm:cxn modelId="{0320B3D3-CC85-4F69-9E64-69A83693D421}" type="presParOf" srcId="{67CB9DED-477B-46F5-BE32-890F560E6129}" destId="{AE62E30E-639B-4F81-B362-4351803989F1}" srcOrd="0" destOrd="0" presId="urn:microsoft.com/office/officeart/2005/8/layout/hierarchy3"/>
    <dgm:cxn modelId="{4E5DA20E-6B8C-4287-8F3C-5FC01986D65F}" type="presParOf" srcId="{67CB9DED-477B-46F5-BE32-890F560E6129}" destId="{31D2DBCB-1153-435B-A2C5-E36099DB4559}" srcOrd="1" destOrd="0" presId="urn:microsoft.com/office/officeart/2005/8/layout/hierarchy3"/>
    <dgm:cxn modelId="{E91402B4-2AEA-47D0-A9C0-4545457021B0}" type="presParOf" srcId="{21FA32E1-7328-49F1-B4B3-6CE41312D980}" destId="{8048ECC4-B4D3-401C-AF22-E67D8243399D}" srcOrd="1" destOrd="0" presId="urn:microsoft.com/office/officeart/2005/8/layout/hierarchy3"/>
    <dgm:cxn modelId="{68368EA0-6122-451F-8311-28CF62CF33EE}" type="presParOf" srcId="{8048ECC4-B4D3-401C-AF22-E67D8243399D}" destId="{1B8BF462-0892-4164-834C-7D1F299CB2FB}" srcOrd="0" destOrd="0" presId="urn:microsoft.com/office/officeart/2005/8/layout/hierarchy3"/>
    <dgm:cxn modelId="{AB8C49F6-9327-4B72-AACC-B4E05AE83325}" type="presParOf" srcId="{8048ECC4-B4D3-401C-AF22-E67D8243399D}" destId="{3605C826-36DA-4B2F-BD72-ABBA8CF4A721}" srcOrd="1" destOrd="0" presId="urn:microsoft.com/office/officeart/2005/8/layout/hierarchy3"/>
    <dgm:cxn modelId="{F74A822A-0B5C-4324-9C80-8034C4D589CD}" type="presParOf" srcId="{8048ECC4-B4D3-401C-AF22-E67D8243399D}" destId="{C4653D81-87BF-40AB-9DE1-673775C6351B}" srcOrd="2" destOrd="0" presId="urn:microsoft.com/office/officeart/2005/8/layout/hierarchy3"/>
    <dgm:cxn modelId="{EAA2EE1C-2180-430F-B2F0-3809E094013D}" type="presParOf" srcId="{8048ECC4-B4D3-401C-AF22-E67D8243399D}" destId="{93D897C2-8990-4C8B-839E-9C04BDBF1F9D}" srcOrd="3" destOrd="0" presId="urn:microsoft.com/office/officeart/2005/8/layout/hierarchy3"/>
    <dgm:cxn modelId="{18602013-C9A3-4823-B916-D66AD34FE967}" type="presParOf" srcId="{59B05EF7-E6BB-42E4-A8F2-E5FAC2AFB64C}" destId="{1ABA21E3-C3FA-4A12-9550-AA8F8F94A335}" srcOrd="1" destOrd="0" presId="urn:microsoft.com/office/officeart/2005/8/layout/hierarchy3"/>
    <dgm:cxn modelId="{9C661EDA-5032-4E08-8827-725E26878A60}" type="presParOf" srcId="{1ABA21E3-C3FA-4A12-9550-AA8F8F94A335}" destId="{1C553A89-33A9-4482-AF74-5B883BA7C972}" srcOrd="0" destOrd="0" presId="urn:microsoft.com/office/officeart/2005/8/layout/hierarchy3"/>
    <dgm:cxn modelId="{30E27D56-2628-4F85-99D0-66E1698A8E06}" type="presParOf" srcId="{1C553A89-33A9-4482-AF74-5B883BA7C972}" destId="{8FA10245-13E7-455B-9151-DB03E7A4E997}" srcOrd="0" destOrd="0" presId="urn:microsoft.com/office/officeart/2005/8/layout/hierarchy3"/>
    <dgm:cxn modelId="{4E03A2EC-0681-4F08-99B1-5ACDE985E453}" type="presParOf" srcId="{1C553A89-33A9-4482-AF74-5B883BA7C972}" destId="{A617D7F5-C7D7-43BF-BAA6-2E84AEF9EDAC}" srcOrd="1" destOrd="0" presId="urn:microsoft.com/office/officeart/2005/8/layout/hierarchy3"/>
    <dgm:cxn modelId="{A70D5BF8-3633-4F97-8E73-3900967F82CF}" type="presParOf" srcId="{1ABA21E3-C3FA-4A12-9550-AA8F8F94A335}" destId="{78BAA485-8C7D-4C35-B4BA-D4832E1FEB76}" srcOrd="1" destOrd="0" presId="urn:microsoft.com/office/officeart/2005/8/layout/hierarchy3"/>
    <dgm:cxn modelId="{3600EBE7-6474-4B42-8E99-794E46A71194}" type="presParOf" srcId="{78BAA485-8C7D-4C35-B4BA-D4832E1FEB76}" destId="{3ED5910F-A3C1-4E3D-A1FE-7444B02E8E5D}" srcOrd="0" destOrd="0" presId="urn:microsoft.com/office/officeart/2005/8/layout/hierarchy3"/>
    <dgm:cxn modelId="{DF4A6DD8-9F20-47FD-AC33-AEE748B49487}" type="presParOf" srcId="{78BAA485-8C7D-4C35-B4BA-D4832E1FEB76}" destId="{FEF56AF4-69A7-4660-877A-F7C9A3B5C442}" srcOrd="1" destOrd="0" presId="urn:microsoft.com/office/officeart/2005/8/layout/hierarchy3"/>
    <dgm:cxn modelId="{DDB3E564-3089-42B5-82CB-D3DD2117EEBF}" type="presParOf" srcId="{78BAA485-8C7D-4C35-B4BA-D4832E1FEB76}" destId="{03B73755-6138-44D6-94A0-908E32133926}" srcOrd="2" destOrd="0" presId="urn:microsoft.com/office/officeart/2005/8/layout/hierarchy3"/>
    <dgm:cxn modelId="{C761619F-D5AC-4CBC-8938-13ECC8CFAF53}" type="presParOf" srcId="{78BAA485-8C7D-4C35-B4BA-D4832E1FEB76}" destId="{730ED440-FC10-4FF1-AF34-7DBFB2C8314D}" srcOrd="3" destOrd="0" presId="urn:microsoft.com/office/officeart/2005/8/layout/hierarchy3"/>
    <dgm:cxn modelId="{BC2B6B1D-5EED-403C-BCCB-6379F0A05910}" type="presParOf" srcId="{59B05EF7-E6BB-42E4-A8F2-E5FAC2AFB64C}" destId="{F242B3EB-BE01-415A-A07B-11168D050B3C}" srcOrd="2" destOrd="0" presId="urn:microsoft.com/office/officeart/2005/8/layout/hierarchy3"/>
    <dgm:cxn modelId="{0ECBD3D7-BDB3-4E29-A2BD-8E0C5D52AA11}" type="presParOf" srcId="{F242B3EB-BE01-415A-A07B-11168D050B3C}" destId="{3921D361-A8F7-4F99-93D2-870A3531E392}" srcOrd="0" destOrd="0" presId="urn:microsoft.com/office/officeart/2005/8/layout/hierarchy3"/>
    <dgm:cxn modelId="{1A843B6A-EB6E-4299-9F8D-7FFEBC45D4A4}" type="presParOf" srcId="{3921D361-A8F7-4F99-93D2-870A3531E392}" destId="{8D6FF4AC-E559-4AA2-89E3-69C1549FEEDA}" srcOrd="0" destOrd="0" presId="urn:microsoft.com/office/officeart/2005/8/layout/hierarchy3"/>
    <dgm:cxn modelId="{F8DC2A4F-79E2-4C93-87C1-A3E2C57C21C1}" type="presParOf" srcId="{3921D361-A8F7-4F99-93D2-870A3531E392}" destId="{36E44883-5DFF-4A6D-98FC-8ED402EFFCC6}" srcOrd="1" destOrd="0" presId="urn:microsoft.com/office/officeart/2005/8/layout/hierarchy3"/>
    <dgm:cxn modelId="{56E51EEE-A6E6-448B-B3BF-A65FF9626F16}" type="presParOf" srcId="{F242B3EB-BE01-415A-A07B-11168D050B3C}" destId="{9DB75D7A-1226-4931-A1EE-8442976C3CED}" srcOrd="1" destOrd="0" presId="urn:microsoft.com/office/officeart/2005/8/layout/hierarchy3"/>
    <dgm:cxn modelId="{21EDEC59-03B7-4493-9469-14E93443D693}" type="presParOf" srcId="{9DB75D7A-1226-4931-A1EE-8442976C3CED}" destId="{F89BA3A1-1801-49B2-8042-E23A646455D0}" srcOrd="0" destOrd="0" presId="urn:microsoft.com/office/officeart/2005/8/layout/hierarchy3"/>
    <dgm:cxn modelId="{15EB457C-A2A0-4F3F-84C4-D704F76AEA0A}" type="presParOf" srcId="{9DB75D7A-1226-4931-A1EE-8442976C3CED}" destId="{293955FB-A812-47DE-815A-09C4A4906294}" srcOrd="1" destOrd="0" presId="urn:microsoft.com/office/officeart/2005/8/layout/hierarchy3"/>
    <dgm:cxn modelId="{BCA820E2-3220-4D93-AFC8-9FE9EB1637C3}" type="presParOf" srcId="{9DB75D7A-1226-4931-A1EE-8442976C3CED}" destId="{40037479-51CD-4172-A032-09C914B3CEC0}" srcOrd="2" destOrd="0" presId="urn:microsoft.com/office/officeart/2005/8/layout/hierarchy3"/>
    <dgm:cxn modelId="{C914BEAB-B29B-4446-B515-AFBE8B9A2432}" type="presParOf" srcId="{9DB75D7A-1226-4931-A1EE-8442976C3CED}" destId="{A16FC2B9-2F61-4249-906D-0ED9FB12C92C}" srcOrd="3" destOrd="0" presId="urn:microsoft.com/office/officeart/2005/8/layout/hierarchy3"/>
    <dgm:cxn modelId="{8E3061A6-C2B0-46AC-9BD5-C51B4964039B}" type="presParOf" srcId="{59B05EF7-E6BB-42E4-A8F2-E5FAC2AFB64C}" destId="{12B60263-9EC3-4425-B7F1-99837433102E}" srcOrd="3" destOrd="0" presId="urn:microsoft.com/office/officeart/2005/8/layout/hierarchy3"/>
    <dgm:cxn modelId="{7353D8D7-27DC-4DC9-8520-57C925874E3E}" type="presParOf" srcId="{12B60263-9EC3-4425-B7F1-99837433102E}" destId="{86C16EE4-98BB-40FC-9594-F41FC6F27878}" srcOrd="0" destOrd="0" presId="urn:microsoft.com/office/officeart/2005/8/layout/hierarchy3"/>
    <dgm:cxn modelId="{821D2C7B-95AA-42BE-BF86-BCBDAA4AF938}" type="presParOf" srcId="{86C16EE4-98BB-40FC-9594-F41FC6F27878}" destId="{69908825-9F7C-4E81-A1CB-4B259975016A}" srcOrd="0" destOrd="0" presId="urn:microsoft.com/office/officeart/2005/8/layout/hierarchy3"/>
    <dgm:cxn modelId="{DB707967-E726-4597-AD09-A85E937CECEB}" type="presParOf" srcId="{86C16EE4-98BB-40FC-9594-F41FC6F27878}" destId="{3A362CA4-3CE3-47E4-BED7-EAFD17EC2DB8}" srcOrd="1" destOrd="0" presId="urn:microsoft.com/office/officeart/2005/8/layout/hierarchy3"/>
    <dgm:cxn modelId="{0A893ED5-D3B9-4FB2-9319-DC187296DC55}" type="presParOf" srcId="{12B60263-9EC3-4425-B7F1-99837433102E}" destId="{AF93532D-7735-4388-B03A-905AA8BB4225}" srcOrd="1" destOrd="0" presId="urn:microsoft.com/office/officeart/2005/8/layout/hierarchy3"/>
    <dgm:cxn modelId="{1F9759FE-1C50-4DF3-9556-9A48DA120B7E}" type="presParOf" srcId="{AF93532D-7735-4388-B03A-905AA8BB4225}" destId="{4BE629E9-8E17-40C8-AB78-440DEE28274E}" srcOrd="0" destOrd="0" presId="urn:microsoft.com/office/officeart/2005/8/layout/hierarchy3"/>
    <dgm:cxn modelId="{973E5C2B-EF48-4977-9275-A9BF005F9437}" type="presParOf" srcId="{AF93532D-7735-4388-B03A-905AA8BB4225}" destId="{FE495DDB-B518-4F66-B743-5AD09285548E}" srcOrd="1" destOrd="0" presId="urn:microsoft.com/office/officeart/2005/8/layout/hierarchy3"/>
    <dgm:cxn modelId="{AC64B64F-A3C8-471D-ADE4-EF179180F27D}" type="presParOf" srcId="{AF93532D-7735-4388-B03A-905AA8BB4225}" destId="{B0D7A08D-34D6-4866-AD26-4552E013303A}" srcOrd="2" destOrd="0" presId="urn:microsoft.com/office/officeart/2005/8/layout/hierarchy3"/>
    <dgm:cxn modelId="{438A7415-F3BA-4D60-BD02-15D5FE7EFFF7}" type="presParOf" srcId="{AF93532D-7735-4388-B03A-905AA8BB4225}" destId="{BA06890F-543B-4015-BAA5-B59D19DAE956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C31EA8-E4FD-4A22-8EAB-BA6FF3393F05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EAA0AB2F-F5D6-4C3F-80B1-FA66840E6069}">
      <dgm:prSet phldrT="[Texte]"/>
      <dgm:spPr/>
      <dgm:t>
        <a:bodyPr/>
        <a:lstStyle/>
        <a:p>
          <a:r>
            <a:rPr lang="fr-FR" dirty="0"/>
            <a:t>Comprendre et partager l’état de la situation du bassin sur la ressource en eau, ses problématiques et les enjeux prioritaires</a:t>
          </a:r>
        </a:p>
      </dgm:t>
    </dgm:pt>
    <dgm:pt modelId="{1F6879DA-E712-4B47-B594-DB67C1C8030F}" type="parTrans" cxnId="{AA3D0D0E-3BC7-4BE8-8697-B1E2B2C4DF96}">
      <dgm:prSet/>
      <dgm:spPr/>
      <dgm:t>
        <a:bodyPr/>
        <a:lstStyle/>
        <a:p>
          <a:endParaRPr lang="fr-FR"/>
        </a:p>
      </dgm:t>
    </dgm:pt>
    <dgm:pt modelId="{12070C93-B3DD-4811-90CF-7C3F5D0326D1}" type="sibTrans" cxnId="{AA3D0D0E-3BC7-4BE8-8697-B1E2B2C4DF96}">
      <dgm:prSet/>
      <dgm:spPr/>
      <dgm:t>
        <a:bodyPr/>
        <a:lstStyle/>
        <a:p>
          <a:endParaRPr lang="fr-FR"/>
        </a:p>
      </dgm:t>
    </dgm:pt>
    <dgm:pt modelId="{1DC622C6-C4F0-4971-AC7A-86860F7C89C3}">
      <dgm:prSet phldrT="[Texte]"/>
      <dgm:spPr/>
      <dgm:t>
        <a:bodyPr/>
        <a:lstStyle/>
        <a:p>
          <a:r>
            <a:rPr lang="fr-FR" dirty="0"/>
            <a:t>Identifier les actions à mettre en place, les leviers et les freins pour répondre aux objectifs en brainstormant</a:t>
          </a:r>
        </a:p>
      </dgm:t>
    </dgm:pt>
    <dgm:pt modelId="{A6C1DDEA-5AB9-4F1E-A4C4-FCD4192C8E02}" type="parTrans" cxnId="{8C64F7E0-4311-4267-AF32-3D27F33527F8}">
      <dgm:prSet/>
      <dgm:spPr/>
      <dgm:t>
        <a:bodyPr/>
        <a:lstStyle/>
        <a:p>
          <a:endParaRPr lang="fr-FR"/>
        </a:p>
      </dgm:t>
    </dgm:pt>
    <dgm:pt modelId="{07AF3321-F735-48B0-BA11-A8E174E4AAA6}" type="sibTrans" cxnId="{8C64F7E0-4311-4267-AF32-3D27F33527F8}">
      <dgm:prSet/>
      <dgm:spPr/>
      <dgm:t>
        <a:bodyPr/>
        <a:lstStyle/>
        <a:p>
          <a:endParaRPr lang="fr-FR"/>
        </a:p>
      </dgm:t>
    </dgm:pt>
    <dgm:pt modelId="{C453629D-9D6E-4626-9C7C-FBC3C918061D}">
      <dgm:prSet phldrT="[Texte]"/>
      <dgm:spPr/>
      <dgm:t>
        <a:bodyPr/>
        <a:lstStyle/>
        <a:p>
          <a:r>
            <a:rPr lang="fr-FR" dirty="0"/>
            <a:t>Prioriser les actions et retenir 5 ou 6 actions prioritaires à proposer aux autres consultations</a:t>
          </a:r>
        </a:p>
      </dgm:t>
    </dgm:pt>
    <dgm:pt modelId="{CA7A3E44-F0CA-4756-8434-146F3DB271E7}" type="parTrans" cxnId="{CE3D6CBA-19F4-48C0-AE3A-291D4F3FAE34}">
      <dgm:prSet/>
      <dgm:spPr/>
      <dgm:t>
        <a:bodyPr/>
        <a:lstStyle/>
        <a:p>
          <a:endParaRPr lang="fr-FR"/>
        </a:p>
      </dgm:t>
    </dgm:pt>
    <dgm:pt modelId="{1A3EE145-DDDC-4FC0-A525-D691388ED415}" type="sibTrans" cxnId="{CE3D6CBA-19F4-48C0-AE3A-291D4F3FAE34}">
      <dgm:prSet/>
      <dgm:spPr/>
      <dgm:t>
        <a:bodyPr/>
        <a:lstStyle/>
        <a:p>
          <a:endParaRPr lang="fr-FR"/>
        </a:p>
      </dgm:t>
    </dgm:pt>
    <dgm:pt modelId="{283DE3C0-8DBA-47C6-A3ED-3BCC8DA76DC3}" type="pres">
      <dgm:prSet presAssocID="{EDC31EA8-E4FD-4A22-8EAB-BA6FF3393F05}" presName="Name0" presStyleCnt="0">
        <dgm:presLayoutVars>
          <dgm:chMax val="7"/>
          <dgm:chPref val="7"/>
          <dgm:dir/>
        </dgm:presLayoutVars>
      </dgm:prSet>
      <dgm:spPr/>
    </dgm:pt>
    <dgm:pt modelId="{9F1461F9-5282-46BC-B53B-BFAF5EC9F91E}" type="pres">
      <dgm:prSet presAssocID="{EDC31EA8-E4FD-4A22-8EAB-BA6FF3393F05}" presName="Name1" presStyleCnt="0"/>
      <dgm:spPr/>
    </dgm:pt>
    <dgm:pt modelId="{9C63B899-2949-453E-B1DB-4BB9BD26CD02}" type="pres">
      <dgm:prSet presAssocID="{EDC31EA8-E4FD-4A22-8EAB-BA6FF3393F05}" presName="cycle" presStyleCnt="0"/>
      <dgm:spPr/>
    </dgm:pt>
    <dgm:pt modelId="{C081BB26-A727-4AB3-B050-345059C0C2F7}" type="pres">
      <dgm:prSet presAssocID="{EDC31EA8-E4FD-4A22-8EAB-BA6FF3393F05}" presName="srcNode" presStyleLbl="node1" presStyleIdx="0" presStyleCnt="3"/>
      <dgm:spPr/>
    </dgm:pt>
    <dgm:pt modelId="{9F153F42-D694-4B0F-A8E5-4843E83C202D}" type="pres">
      <dgm:prSet presAssocID="{EDC31EA8-E4FD-4A22-8EAB-BA6FF3393F05}" presName="conn" presStyleLbl="parChTrans1D2" presStyleIdx="0" presStyleCnt="1"/>
      <dgm:spPr/>
    </dgm:pt>
    <dgm:pt modelId="{0BB84A0E-5E73-48D6-8276-3E0927637D05}" type="pres">
      <dgm:prSet presAssocID="{EDC31EA8-E4FD-4A22-8EAB-BA6FF3393F05}" presName="extraNode" presStyleLbl="node1" presStyleIdx="0" presStyleCnt="3"/>
      <dgm:spPr/>
    </dgm:pt>
    <dgm:pt modelId="{96655561-268C-458D-AB0A-1FC69B98A214}" type="pres">
      <dgm:prSet presAssocID="{EDC31EA8-E4FD-4A22-8EAB-BA6FF3393F05}" presName="dstNode" presStyleLbl="node1" presStyleIdx="0" presStyleCnt="3"/>
      <dgm:spPr/>
    </dgm:pt>
    <dgm:pt modelId="{9EFA0F6D-FFA8-4198-B4A9-57411CABB303}" type="pres">
      <dgm:prSet presAssocID="{EAA0AB2F-F5D6-4C3F-80B1-FA66840E6069}" presName="text_1" presStyleLbl="node1" presStyleIdx="0" presStyleCnt="3">
        <dgm:presLayoutVars>
          <dgm:bulletEnabled val="1"/>
        </dgm:presLayoutVars>
      </dgm:prSet>
      <dgm:spPr/>
    </dgm:pt>
    <dgm:pt modelId="{ADFD4E5B-F6D6-44A2-B076-A5AB0F6DEB46}" type="pres">
      <dgm:prSet presAssocID="{EAA0AB2F-F5D6-4C3F-80B1-FA66840E6069}" presName="accent_1" presStyleCnt="0"/>
      <dgm:spPr/>
    </dgm:pt>
    <dgm:pt modelId="{4F63F078-F63C-47F5-9D9A-239C0E227A3B}" type="pres">
      <dgm:prSet presAssocID="{EAA0AB2F-F5D6-4C3F-80B1-FA66840E6069}" presName="accentRepeatNode" presStyleLbl="solidFgAcc1" presStyleIdx="0" presStyleCnt="3"/>
      <dgm:spPr/>
    </dgm:pt>
    <dgm:pt modelId="{BFB94491-F5AD-4838-8E4B-32717E3C4C92}" type="pres">
      <dgm:prSet presAssocID="{1DC622C6-C4F0-4971-AC7A-86860F7C89C3}" presName="text_2" presStyleLbl="node1" presStyleIdx="1" presStyleCnt="3">
        <dgm:presLayoutVars>
          <dgm:bulletEnabled val="1"/>
        </dgm:presLayoutVars>
      </dgm:prSet>
      <dgm:spPr/>
    </dgm:pt>
    <dgm:pt modelId="{932137C2-798C-478A-8FB3-F31C3706515D}" type="pres">
      <dgm:prSet presAssocID="{1DC622C6-C4F0-4971-AC7A-86860F7C89C3}" presName="accent_2" presStyleCnt="0"/>
      <dgm:spPr/>
    </dgm:pt>
    <dgm:pt modelId="{7FEAECF9-B995-4383-B399-5819DA4BC9F4}" type="pres">
      <dgm:prSet presAssocID="{1DC622C6-C4F0-4971-AC7A-86860F7C89C3}" presName="accentRepeatNode" presStyleLbl="solidFgAcc1" presStyleIdx="1" presStyleCnt="3"/>
      <dgm:spPr/>
    </dgm:pt>
    <dgm:pt modelId="{DF861F05-3AFC-47F5-84E3-A601B878EE09}" type="pres">
      <dgm:prSet presAssocID="{C453629D-9D6E-4626-9C7C-FBC3C918061D}" presName="text_3" presStyleLbl="node1" presStyleIdx="2" presStyleCnt="3">
        <dgm:presLayoutVars>
          <dgm:bulletEnabled val="1"/>
        </dgm:presLayoutVars>
      </dgm:prSet>
      <dgm:spPr/>
    </dgm:pt>
    <dgm:pt modelId="{4FD87CBA-1B99-4D74-8B53-11134FD128B4}" type="pres">
      <dgm:prSet presAssocID="{C453629D-9D6E-4626-9C7C-FBC3C918061D}" presName="accent_3" presStyleCnt="0"/>
      <dgm:spPr/>
    </dgm:pt>
    <dgm:pt modelId="{E7BCC796-E626-46F8-B12E-DD7722381BBB}" type="pres">
      <dgm:prSet presAssocID="{C453629D-9D6E-4626-9C7C-FBC3C918061D}" presName="accentRepeatNode" presStyleLbl="solidFgAcc1" presStyleIdx="2" presStyleCnt="3"/>
      <dgm:spPr/>
    </dgm:pt>
  </dgm:ptLst>
  <dgm:cxnLst>
    <dgm:cxn modelId="{708B410A-629B-4876-9E56-A368E9B7FE1F}" type="presOf" srcId="{C453629D-9D6E-4626-9C7C-FBC3C918061D}" destId="{DF861F05-3AFC-47F5-84E3-A601B878EE09}" srcOrd="0" destOrd="0" presId="urn:microsoft.com/office/officeart/2008/layout/VerticalCurvedList"/>
    <dgm:cxn modelId="{AA3D0D0E-3BC7-4BE8-8697-B1E2B2C4DF96}" srcId="{EDC31EA8-E4FD-4A22-8EAB-BA6FF3393F05}" destId="{EAA0AB2F-F5D6-4C3F-80B1-FA66840E6069}" srcOrd="0" destOrd="0" parTransId="{1F6879DA-E712-4B47-B594-DB67C1C8030F}" sibTransId="{12070C93-B3DD-4811-90CF-7C3F5D0326D1}"/>
    <dgm:cxn modelId="{1884882E-F0ED-4C5B-B108-4101562396D4}" type="presOf" srcId="{EAA0AB2F-F5D6-4C3F-80B1-FA66840E6069}" destId="{9EFA0F6D-FFA8-4198-B4A9-57411CABB303}" srcOrd="0" destOrd="0" presId="urn:microsoft.com/office/officeart/2008/layout/VerticalCurvedList"/>
    <dgm:cxn modelId="{B1F50B40-CF65-4187-B9B7-F1621729ECF9}" type="presOf" srcId="{EDC31EA8-E4FD-4A22-8EAB-BA6FF3393F05}" destId="{283DE3C0-8DBA-47C6-A3ED-3BCC8DA76DC3}" srcOrd="0" destOrd="0" presId="urn:microsoft.com/office/officeart/2008/layout/VerticalCurvedList"/>
    <dgm:cxn modelId="{432FA584-E176-4C06-9D7B-8D1E81558FE9}" type="presOf" srcId="{12070C93-B3DD-4811-90CF-7C3F5D0326D1}" destId="{9F153F42-D694-4B0F-A8E5-4843E83C202D}" srcOrd="0" destOrd="0" presId="urn:microsoft.com/office/officeart/2008/layout/VerticalCurvedList"/>
    <dgm:cxn modelId="{CE3D6CBA-19F4-48C0-AE3A-291D4F3FAE34}" srcId="{EDC31EA8-E4FD-4A22-8EAB-BA6FF3393F05}" destId="{C453629D-9D6E-4626-9C7C-FBC3C918061D}" srcOrd="2" destOrd="0" parTransId="{CA7A3E44-F0CA-4756-8434-146F3DB271E7}" sibTransId="{1A3EE145-DDDC-4FC0-A525-D691388ED415}"/>
    <dgm:cxn modelId="{8C64F7E0-4311-4267-AF32-3D27F33527F8}" srcId="{EDC31EA8-E4FD-4A22-8EAB-BA6FF3393F05}" destId="{1DC622C6-C4F0-4971-AC7A-86860F7C89C3}" srcOrd="1" destOrd="0" parTransId="{A6C1DDEA-5AB9-4F1E-A4C4-FCD4192C8E02}" sibTransId="{07AF3321-F735-48B0-BA11-A8E174E4AAA6}"/>
    <dgm:cxn modelId="{10C8B5E9-B248-48A2-BA13-A4D3C796F966}" type="presOf" srcId="{1DC622C6-C4F0-4971-AC7A-86860F7C89C3}" destId="{BFB94491-F5AD-4838-8E4B-32717E3C4C92}" srcOrd="0" destOrd="0" presId="urn:microsoft.com/office/officeart/2008/layout/VerticalCurvedList"/>
    <dgm:cxn modelId="{BB4CDA68-D34B-45E7-A96A-FFC1B2A6F2AA}" type="presParOf" srcId="{283DE3C0-8DBA-47C6-A3ED-3BCC8DA76DC3}" destId="{9F1461F9-5282-46BC-B53B-BFAF5EC9F91E}" srcOrd="0" destOrd="0" presId="urn:microsoft.com/office/officeart/2008/layout/VerticalCurvedList"/>
    <dgm:cxn modelId="{93EA374E-A4CF-4F4E-9043-F09CB1D2D346}" type="presParOf" srcId="{9F1461F9-5282-46BC-B53B-BFAF5EC9F91E}" destId="{9C63B899-2949-453E-B1DB-4BB9BD26CD02}" srcOrd="0" destOrd="0" presId="urn:microsoft.com/office/officeart/2008/layout/VerticalCurvedList"/>
    <dgm:cxn modelId="{81AFFC72-EBA5-458F-BAEB-D7B04D01B719}" type="presParOf" srcId="{9C63B899-2949-453E-B1DB-4BB9BD26CD02}" destId="{C081BB26-A727-4AB3-B050-345059C0C2F7}" srcOrd="0" destOrd="0" presId="urn:microsoft.com/office/officeart/2008/layout/VerticalCurvedList"/>
    <dgm:cxn modelId="{06EA5F6A-C3CF-4876-8A1C-C40F96F4EC11}" type="presParOf" srcId="{9C63B899-2949-453E-B1DB-4BB9BD26CD02}" destId="{9F153F42-D694-4B0F-A8E5-4843E83C202D}" srcOrd="1" destOrd="0" presId="urn:microsoft.com/office/officeart/2008/layout/VerticalCurvedList"/>
    <dgm:cxn modelId="{9EC7560F-6B53-4B0C-A81A-66DE31D7C141}" type="presParOf" srcId="{9C63B899-2949-453E-B1DB-4BB9BD26CD02}" destId="{0BB84A0E-5E73-48D6-8276-3E0927637D05}" srcOrd="2" destOrd="0" presId="urn:microsoft.com/office/officeart/2008/layout/VerticalCurvedList"/>
    <dgm:cxn modelId="{B3215B68-16C6-46B0-8E72-9AE2D6BDDEDE}" type="presParOf" srcId="{9C63B899-2949-453E-B1DB-4BB9BD26CD02}" destId="{96655561-268C-458D-AB0A-1FC69B98A214}" srcOrd="3" destOrd="0" presId="urn:microsoft.com/office/officeart/2008/layout/VerticalCurvedList"/>
    <dgm:cxn modelId="{345AA4F2-7A31-45DF-9045-3DD422B82B90}" type="presParOf" srcId="{9F1461F9-5282-46BC-B53B-BFAF5EC9F91E}" destId="{9EFA0F6D-FFA8-4198-B4A9-57411CABB303}" srcOrd="1" destOrd="0" presId="urn:microsoft.com/office/officeart/2008/layout/VerticalCurvedList"/>
    <dgm:cxn modelId="{D022FAF6-5DBD-459F-89BD-305971ED6778}" type="presParOf" srcId="{9F1461F9-5282-46BC-B53B-BFAF5EC9F91E}" destId="{ADFD4E5B-F6D6-44A2-B076-A5AB0F6DEB46}" srcOrd="2" destOrd="0" presId="urn:microsoft.com/office/officeart/2008/layout/VerticalCurvedList"/>
    <dgm:cxn modelId="{A425714D-F877-474F-B5F0-BC698A7C7DEE}" type="presParOf" srcId="{ADFD4E5B-F6D6-44A2-B076-A5AB0F6DEB46}" destId="{4F63F078-F63C-47F5-9D9A-239C0E227A3B}" srcOrd="0" destOrd="0" presId="urn:microsoft.com/office/officeart/2008/layout/VerticalCurvedList"/>
    <dgm:cxn modelId="{74450172-874E-4AA1-89C2-D626016DABA2}" type="presParOf" srcId="{9F1461F9-5282-46BC-B53B-BFAF5EC9F91E}" destId="{BFB94491-F5AD-4838-8E4B-32717E3C4C92}" srcOrd="3" destOrd="0" presId="urn:microsoft.com/office/officeart/2008/layout/VerticalCurvedList"/>
    <dgm:cxn modelId="{73BADE35-0A0E-4C5A-AFCA-1EC5D2CA630B}" type="presParOf" srcId="{9F1461F9-5282-46BC-B53B-BFAF5EC9F91E}" destId="{932137C2-798C-478A-8FB3-F31C3706515D}" srcOrd="4" destOrd="0" presId="urn:microsoft.com/office/officeart/2008/layout/VerticalCurvedList"/>
    <dgm:cxn modelId="{3853A8AD-8229-45ED-B6A4-2E516B13DFC8}" type="presParOf" srcId="{932137C2-798C-478A-8FB3-F31C3706515D}" destId="{7FEAECF9-B995-4383-B399-5819DA4BC9F4}" srcOrd="0" destOrd="0" presId="urn:microsoft.com/office/officeart/2008/layout/VerticalCurvedList"/>
    <dgm:cxn modelId="{C483992E-9587-4E0C-9402-D8D10471760A}" type="presParOf" srcId="{9F1461F9-5282-46BC-B53B-BFAF5EC9F91E}" destId="{DF861F05-3AFC-47F5-84E3-A601B878EE09}" srcOrd="5" destOrd="0" presId="urn:microsoft.com/office/officeart/2008/layout/VerticalCurvedList"/>
    <dgm:cxn modelId="{8308A7EA-DDD6-4BFB-920E-66B75A878C8E}" type="presParOf" srcId="{9F1461F9-5282-46BC-B53B-BFAF5EC9F91E}" destId="{4FD87CBA-1B99-4D74-8B53-11134FD128B4}" srcOrd="6" destOrd="0" presId="urn:microsoft.com/office/officeart/2008/layout/VerticalCurvedList"/>
    <dgm:cxn modelId="{40105E4A-01C9-44D2-B1B8-0F2E9DD66DCC}" type="presParOf" srcId="{4FD87CBA-1B99-4D74-8B53-11134FD128B4}" destId="{E7BCC796-E626-46F8-B12E-DD7722381BB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62E30E-639B-4F81-B362-4351803989F1}">
      <dsp:nvSpPr>
        <dsp:cNvPr id="0" name=""/>
        <dsp:cNvSpPr/>
      </dsp:nvSpPr>
      <dsp:spPr>
        <a:xfrm>
          <a:off x="781" y="180580"/>
          <a:ext cx="1796102" cy="46695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/>
            <a:t>VOLET 1 : FAISA </a:t>
          </a:r>
        </a:p>
      </dsp:txBody>
      <dsp:txXfrm>
        <a:off x="14457" y="194256"/>
        <a:ext cx="1768750" cy="439598"/>
      </dsp:txXfrm>
    </dsp:sp>
    <dsp:sp modelId="{1B8BF462-0892-4164-834C-7D1F299CB2FB}">
      <dsp:nvSpPr>
        <dsp:cNvPr id="0" name=""/>
        <dsp:cNvSpPr/>
      </dsp:nvSpPr>
      <dsp:spPr>
        <a:xfrm>
          <a:off x="180392" y="647531"/>
          <a:ext cx="179610" cy="12300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0029"/>
              </a:lnTo>
              <a:lnTo>
                <a:pt x="179610" y="1230029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05C826-36DA-4B2F-BD72-ABBA8CF4A721}">
      <dsp:nvSpPr>
        <dsp:cNvPr id="0" name=""/>
        <dsp:cNvSpPr/>
      </dsp:nvSpPr>
      <dsp:spPr>
        <a:xfrm>
          <a:off x="360002" y="872044"/>
          <a:ext cx="1436882" cy="2011033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/>
            <a:t>Etude de faisabilité à l’échelle des </a:t>
          </a:r>
          <a:r>
            <a:rPr lang="fr-FR" sz="1200" kern="1200" dirty="0"/>
            <a:t>bassins versants du Haut-</a:t>
          </a:r>
          <a:r>
            <a:rPr lang="fr-FR" sz="1200" kern="1200" dirty="0" err="1"/>
            <a:t>Calavon</a:t>
          </a:r>
          <a:r>
            <a:rPr lang="fr-FR" sz="1200" kern="1200" dirty="0"/>
            <a:t> et du Largue, analyse coûts bénéfices, avant-projet d’équipement</a:t>
          </a:r>
        </a:p>
      </dsp:txBody>
      <dsp:txXfrm>
        <a:off x="402087" y="914129"/>
        <a:ext cx="1352712" cy="1926863"/>
      </dsp:txXfrm>
    </dsp:sp>
    <dsp:sp modelId="{C4653D81-87BF-40AB-9DE1-673775C6351B}">
      <dsp:nvSpPr>
        <dsp:cNvPr id="0" name=""/>
        <dsp:cNvSpPr/>
      </dsp:nvSpPr>
      <dsp:spPr>
        <a:xfrm>
          <a:off x="180392" y="647531"/>
          <a:ext cx="179610" cy="29090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9084"/>
              </a:lnTo>
              <a:lnTo>
                <a:pt x="179610" y="2909084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D897C2-8990-4C8B-839E-9C04BDBF1F9D}">
      <dsp:nvSpPr>
        <dsp:cNvPr id="0" name=""/>
        <dsp:cNvSpPr/>
      </dsp:nvSpPr>
      <dsp:spPr>
        <a:xfrm>
          <a:off x="360002" y="3107590"/>
          <a:ext cx="1436882" cy="898051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Pilote SCP,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Contributeurs ECOFILAE et Chambres d’agriculture</a:t>
          </a:r>
        </a:p>
      </dsp:txBody>
      <dsp:txXfrm>
        <a:off x="386305" y="3133893"/>
        <a:ext cx="1384276" cy="845445"/>
      </dsp:txXfrm>
    </dsp:sp>
    <dsp:sp modelId="{8FA10245-13E7-455B-9151-DB03E7A4E997}">
      <dsp:nvSpPr>
        <dsp:cNvPr id="0" name=""/>
        <dsp:cNvSpPr/>
      </dsp:nvSpPr>
      <dsp:spPr>
        <a:xfrm>
          <a:off x="2245910" y="180580"/>
          <a:ext cx="1796102" cy="46695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/>
            <a:t>VOLET 2 : EXPE</a:t>
          </a:r>
        </a:p>
      </dsp:txBody>
      <dsp:txXfrm>
        <a:off x="2259586" y="194256"/>
        <a:ext cx="1768750" cy="439598"/>
      </dsp:txXfrm>
    </dsp:sp>
    <dsp:sp modelId="{3ED5910F-A3C1-4E3D-A1FE-7444B02E8E5D}">
      <dsp:nvSpPr>
        <dsp:cNvPr id="0" name=""/>
        <dsp:cNvSpPr/>
      </dsp:nvSpPr>
      <dsp:spPr>
        <a:xfrm>
          <a:off x="2425520" y="647531"/>
          <a:ext cx="179610" cy="18821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82136"/>
              </a:lnTo>
              <a:lnTo>
                <a:pt x="179610" y="1882136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F56AF4-69A7-4660-877A-F7C9A3B5C442}">
      <dsp:nvSpPr>
        <dsp:cNvPr id="0" name=""/>
        <dsp:cNvSpPr/>
      </dsp:nvSpPr>
      <dsp:spPr>
        <a:xfrm>
          <a:off x="2605130" y="872044"/>
          <a:ext cx="1436882" cy="3315246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kern="1200"/>
            <a:t>Acquisition de références </a:t>
          </a:r>
          <a:r>
            <a:rPr lang="fr-FR" sz="1200" kern="1200"/>
            <a:t>technico sanitaires par une </a:t>
          </a:r>
          <a:r>
            <a:rPr lang="fr-FR" sz="1200" b="1" kern="1200"/>
            <a:t>expérimentation au champ</a:t>
          </a:r>
          <a:r>
            <a:rPr lang="fr-FR" sz="1200" kern="1200"/>
            <a:t>, sur la STEP de St Martin de Castillon :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/>
            <a:t>- 2017 orge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/>
            <a:t>- 2018 blé dur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/>
            <a:t>- 2019 (potimarron)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/>
            <a:t>+ ‘banc d’essai matériel d’irrigation’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/>
            <a:t>+ ‘aérosols’</a:t>
          </a:r>
        </a:p>
      </dsp:txBody>
      <dsp:txXfrm>
        <a:off x="2647215" y="914129"/>
        <a:ext cx="1352712" cy="3231076"/>
      </dsp:txXfrm>
    </dsp:sp>
    <dsp:sp modelId="{03B73755-6138-44D6-94A0-908E32133926}">
      <dsp:nvSpPr>
        <dsp:cNvPr id="0" name=""/>
        <dsp:cNvSpPr/>
      </dsp:nvSpPr>
      <dsp:spPr>
        <a:xfrm>
          <a:off x="2425520" y="647531"/>
          <a:ext cx="179610" cy="4237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37595"/>
              </a:lnTo>
              <a:lnTo>
                <a:pt x="179610" y="4237595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0ED440-FC10-4FF1-AF34-7DBFB2C8314D}">
      <dsp:nvSpPr>
        <dsp:cNvPr id="0" name=""/>
        <dsp:cNvSpPr/>
      </dsp:nvSpPr>
      <dsp:spPr>
        <a:xfrm>
          <a:off x="2605130" y="4592384"/>
          <a:ext cx="1436882" cy="585484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Pilote SCP,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Contributeur INRAE</a:t>
          </a:r>
        </a:p>
      </dsp:txBody>
      <dsp:txXfrm>
        <a:off x="2622278" y="4609532"/>
        <a:ext cx="1402586" cy="551188"/>
      </dsp:txXfrm>
    </dsp:sp>
    <dsp:sp modelId="{8D6FF4AC-E559-4AA2-89E3-69C1549FEEDA}">
      <dsp:nvSpPr>
        <dsp:cNvPr id="0" name=""/>
        <dsp:cNvSpPr/>
      </dsp:nvSpPr>
      <dsp:spPr>
        <a:xfrm>
          <a:off x="4491038" y="180580"/>
          <a:ext cx="1796102" cy="46695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/>
            <a:t>VOLET 3 : SOCIO</a:t>
          </a:r>
        </a:p>
      </dsp:txBody>
      <dsp:txXfrm>
        <a:off x="4504714" y="194256"/>
        <a:ext cx="1768750" cy="439598"/>
      </dsp:txXfrm>
    </dsp:sp>
    <dsp:sp modelId="{F89BA3A1-1801-49B2-8042-E23A646455D0}">
      <dsp:nvSpPr>
        <dsp:cNvPr id="0" name=""/>
        <dsp:cNvSpPr/>
      </dsp:nvSpPr>
      <dsp:spPr>
        <a:xfrm>
          <a:off x="4670648" y="647531"/>
          <a:ext cx="179610" cy="12300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0029"/>
              </a:lnTo>
              <a:lnTo>
                <a:pt x="179610" y="1230029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3955FB-A812-47DE-815A-09C4A4906294}">
      <dsp:nvSpPr>
        <dsp:cNvPr id="0" name=""/>
        <dsp:cNvSpPr/>
      </dsp:nvSpPr>
      <dsp:spPr>
        <a:xfrm>
          <a:off x="4850259" y="872044"/>
          <a:ext cx="1436882" cy="2011033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Etude de </a:t>
          </a:r>
          <a:r>
            <a:rPr lang="fr-FR" sz="1200" b="1" kern="1200" dirty="0"/>
            <a:t>l’acceptabilité sociétale de la REUT</a:t>
          </a:r>
          <a:r>
            <a:rPr lang="fr-FR" sz="1200" kern="1200" dirty="0"/>
            <a:t>, gouvernance et démarches de concertation, thèse CIFRE</a:t>
          </a:r>
        </a:p>
      </dsp:txBody>
      <dsp:txXfrm>
        <a:off x="4892344" y="914129"/>
        <a:ext cx="1352712" cy="1926863"/>
      </dsp:txXfrm>
    </dsp:sp>
    <dsp:sp modelId="{40037479-51CD-4172-A032-09C914B3CEC0}">
      <dsp:nvSpPr>
        <dsp:cNvPr id="0" name=""/>
        <dsp:cNvSpPr/>
      </dsp:nvSpPr>
      <dsp:spPr>
        <a:xfrm>
          <a:off x="4670648" y="647531"/>
          <a:ext cx="179610" cy="29090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9084"/>
              </a:lnTo>
              <a:lnTo>
                <a:pt x="179610" y="2909084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6FC2B9-2F61-4249-906D-0ED9FB12C92C}">
      <dsp:nvSpPr>
        <dsp:cNvPr id="0" name=""/>
        <dsp:cNvSpPr/>
      </dsp:nvSpPr>
      <dsp:spPr>
        <a:xfrm>
          <a:off x="4850259" y="3107590"/>
          <a:ext cx="1436882" cy="898051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Pilote SCP,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Contributeurs IMSIC et INRAE / IRSTEA</a:t>
          </a:r>
        </a:p>
      </dsp:txBody>
      <dsp:txXfrm>
        <a:off x="4876562" y="3133893"/>
        <a:ext cx="1384276" cy="845445"/>
      </dsp:txXfrm>
    </dsp:sp>
    <dsp:sp modelId="{69908825-9F7C-4E81-A1CB-4B259975016A}">
      <dsp:nvSpPr>
        <dsp:cNvPr id="0" name=""/>
        <dsp:cNvSpPr/>
      </dsp:nvSpPr>
      <dsp:spPr>
        <a:xfrm>
          <a:off x="6736166" y="180580"/>
          <a:ext cx="2021190" cy="46695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/>
            <a:t>VOLET 4 : EXTENSION </a:t>
          </a:r>
        </a:p>
      </dsp:txBody>
      <dsp:txXfrm>
        <a:off x="6749842" y="194256"/>
        <a:ext cx="1993838" cy="439598"/>
      </dsp:txXfrm>
    </dsp:sp>
    <dsp:sp modelId="{4BE629E9-8E17-40C8-AB78-440DEE28274E}">
      <dsp:nvSpPr>
        <dsp:cNvPr id="0" name=""/>
        <dsp:cNvSpPr/>
      </dsp:nvSpPr>
      <dsp:spPr>
        <a:xfrm>
          <a:off x="6938285" y="647531"/>
          <a:ext cx="202119" cy="12300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0029"/>
              </a:lnTo>
              <a:lnTo>
                <a:pt x="202119" y="1230029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495DDB-B518-4F66-B743-5AD09285548E}">
      <dsp:nvSpPr>
        <dsp:cNvPr id="0" name=""/>
        <dsp:cNvSpPr/>
      </dsp:nvSpPr>
      <dsp:spPr>
        <a:xfrm>
          <a:off x="7140405" y="872044"/>
          <a:ext cx="1436882" cy="2011033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/>
            <a:t>Extension à d’autres territoires</a:t>
          </a:r>
          <a:r>
            <a:rPr lang="fr-FR" sz="1200" b="0" kern="1200" dirty="0"/>
            <a:t> : Vallée de l’Asse, Jabron</a:t>
          </a:r>
          <a:endParaRPr lang="fr-FR" sz="1200" b="1" kern="1200" dirty="0"/>
        </a:p>
      </dsp:txBody>
      <dsp:txXfrm>
        <a:off x="7182490" y="914129"/>
        <a:ext cx="1352712" cy="1926863"/>
      </dsp:txXfrm>
    </dsp:sp>
    <dsp:sp modelId="{B0D7A08D-34D6-4866-AD26-4552E013303A}">
      <dsp:nvSpPr>
        <dsp:cNvPr id="0" name=""/>
        <dsp:cNvSpPr/>
      </dsp:nvSpPr>
      <dsp:spPr>
        <a:xfrm>
          <a:off x="6938285" y="647531"/>
          <a:ext cx="202119" cy="29090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9084"/>
              </a:lnTo>
              <a:lnTo>
                <a:pt x="202119" y="2909084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06890F-543B-4015-BAA5-B59D19DAE956}">
      <dsp:nvSpPr>
        <dsp:cNvPr id="0" name=""/>
        <dsp:cNvSpPr/>
      </dsp:nvSpPr>
      <dsp:spPr>
        <a:xfrm>
          <a:off x="7140405" y="3107590"/>
          <a:ext cx="1436882" cy="898051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Pilote CA,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Contributeurs SCP, ECOFILAE</a:t>
          </a:r>
        </a:p>
      </dsp:txBody>
      <dsp:txXfrm>
        <a:off x="7166708" y="3133893"/>
        <a:ext cx="1384276" cy="8454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153F42-D694-4B0F-A8E5-4843E83C202D}">
      <dsp:nvSpPr>
        <dsp:cNvPr id="0" name=""/>
        <dsp:cNvSpPr/>
      </dsp:nvSpPr>
      <dsp:spPr>
        <a:xfrm>
          <a:off x="-4817099" y="-738273"/>
          <a:ext cx="5737442" cy="5737442"/>
        </a:xfrm>
        <a:prstGeom prst="blockArc">
          <a:avLst>
            <a:gd name="adj1" fmla="val 18900000"/>
            <a:gd name="adj2" fmla="val 2700000"/>
            <a:gd name="adj3" fmla="val 376"/>
          </a:avLst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FA0F6D-FFA8-4198-B4A9-57411CABB303}">
      <dsp:nvSpPr>
        <dsp:cNvPr id="0" name=""/>
        <dsp:cNvSpPr/>
      </dsp:nvSpPr>
      <dsp:spPr>
        <a:xfrm>
          <a:off x="591916" y="426089"/>
          <a:ext cx="7044366" cy="85217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7641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Comprendre et partager l’état de la situation du bassin sur la ressource en eau, ses problématiques et les enjeux prioritaires</a:t>
          </a:r>
        </a:p>
      </dsp:txBody>
      <dsp:txXfrm>
        <a:off x="591916" y="426089"/>
        <a:ext cx="7044366" cy="852179"/>
      </dsp:txXfrm>
    </dsp:sp>
    <dsp:sp modelId="{4F63F078-F63C-47F5-9D9A-239C0E227A3B}">
      <dsp:nvSpPr>
        <dsp:cNvPr id="0" name=""/>
        <dsp:cNvSpPr/>
      </dsp:nvSpPr>
      <dsp:spPr>
        <a:xfrm>
          <a:off x="59304" y="319567"/>
          <a:ext cx="1065223" cy="10652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B94491-F5AD-4838-8E4B-32717E3C4C92}">
      <dsp:nvSpPr>
        <dsp:cNvPr id="0" name=""/>
        <dsp:cNvSpPr/>
      </dsp:nvSpPr>
      <dsp:spPr>
        <a:xfrm>
          <a:off x="901683" y="1704358"/>
          <a:ext cx="6734599" cy="852179"/>
        </a:xfrm>
        <a:prstGeom prst="rect">
          <a:avLst/>
        </a:prstGeom>
        <a:solidFill>
          <a:schemeClr val="accent3">
            <a:hueOff val="-3727310"/>
            <a:satOff val="-7347"/>
            <a:lumOff val="10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7641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Identifier les actions à mettre en place, les leviers et les freins pour répondre aux objectifs en brainstormant</a:t>
          </a:r>
        </a:p>
      </dsp:txBody>
      <dsp:txXfrm>
        <a:off x="901683" y="1704358"/>
        <a:ext cx="6734599" cy="852179"/>
      </dsp:txXfrm>
    </dsp:sp>
    <dsp:sp modelId="{7FEAECF9-B995-4383-B399-5819DA4BC9F4}">
      <dsp:nvSpPr>
        <dsp:cNvPr id="0" name=""/>
        <dsp:cNvSpPr/>
      </dsp:nvSpPr>
      <dsp:spPr>
        <a:xfrm>
          <a:off x="369071" y="1597835"/>
          <a:ext cx="1065223" cy="10652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3727310"/>
              <a:satOff val="-7347"/>
              <a:lumOff val="106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861F05-3AFC-47F5-84E3-A601B878EE09}">
      <dsp:nvSpPr>
        <dsp:cNvPr id="0" name=""/>
        <dsp:cNvSpPr/>
      </dsp:nvSpPr>
      <dsp:spPr>
        <a:xfrm>
          <a:off x="591916" y="2982626"/>
          <a:ext cx="7044366" cy="852179"/>
        </a:xfrm>
        <a:prstGeom prst="rect">
          <a:avLst/>
        </a:prstGeom>
        <a:solidFill>
          <a:schemeClr val="accent3">
            <a:hueOff val="-7454620"/>
            <a:satOff val="-14694"/>
            <a:lumOff val="2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7641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Prioriser les actions et retenir 5 ou 6 actions prioritaires à proposer aux autres consultations</a:t>
          </a:r>
        </a:p>
      </dsp:txBody>
      <dsp:txXfrm>
        <a:off x="591916" y="2982626"/>
        <a:ext cx="7044366" cy="852179"/>
      </dsp:txXfrm>
    </dsp:sp>
    <dsp:sp modelId="{E7BCC796-E626-46F8-B12E-DD7722381BBB}">
      <dsp:nvSpPr>
        <dsp:cNvPr id="0" name=""/>
        <dsp:cNvSpPr/>
      </dsp:nvSpPr>
      <dsp:spPr>
        <a:xfrm>
          <a:off x="59304" y="2876104"/>
          <a:ext cx="1065223" cy="10652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7454620"/>
              <a:satOff val="-14694"/>
              <a:lumOff val="2137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5A649CC-B4E3-47C0-8DB7-1DCEE8C5F0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B2A03-9A0F-4D00-98F7-059CED26AA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D2DDF-96C6-411C-B27D-033DCFAE1683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F07BF4F-C86B-42CD-8C76-D3CACD679FB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BAE973B-D74A-4F4A-ABE7-89CD8AAE1B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C2F85-3C67-410B-AE62-0C907F7828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300989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DB55B-1E9E-4091-8D75-12745DD0CDF5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28A54B-E1C0-4DD7-B6A0-DD4AFD29E9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5263" y="8026350"/>
            <a:ext cx="868324" cy="917124"/>
          </a:xfrm>
          <a:prstGeom prst="rect">
            <a:avLst/>
          </a:prstGeom>
        </p:spPr>
      </p:pic>
      <p:sp>
        <p:nvSpPr>
          <p:cNvPr id="9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581575" y="354266"/>
            <a:ext cx="42291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4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1307895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722A6E-D331-464E-942B-ACB0400AEFC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6344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722A6E-D331-464E-942B-ACB0400AEFC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2920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722A6E-D331-464E-942B-ACB0400AEFC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162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722A6E-D331-464E-942B-ACB0400AEFC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2524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Présentation</a:t>
            </a:r>
            <a:r>
              <a:rPr lang="en-US">
                <a:cs typeface="Calibri"/>
              </a:rPr>
              <a:t> à </a:t>
            </a:r>
            <a:r>
              <a:rPr lang="en-US" err="1">
                <a:cs typeface="Calibri"/>
              </a:rPr>
              <a:t>valider</a:t>
            </a:r>
            <a:r>
              <a:rPr lang="en-US">
                <a:cs typeface="Calibri"/>
              </a:rPr>
              <a:t> par </a:t>
            </a:r>
            <a:r>
              <a:rPr lang="en-US" err="1">
                <a:cs typeface="Calibri"/>
              </a:rPr>
              <a:t>codir</a:t>
            </a:r>
            <a:r>
              <a:rPr lang="en-US">
                <a:cs typeface="Calibri"/>
              </a:rPr>
              <a:t> (</a:t>
            </a:r>
            <a:r>
              <a:rPr lang="en-US" err="1">
                <a:cs typeface="Calibri"/>
              </a:rPr>
              <a:t>autres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partenaires</a:t>
            </a:r>
            <a:r>
              <a:rPr lang="en-US">
                <a:cs typeface="Calibri"/>
              </a:rPr>
              <a:t> + financeurs)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722A6E-D331-464E-942B-ACB0400AEFC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5693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Que voit-on sur</a:t>
            </a:r>
            <a:r>
              <a:rPr lang="fr-FR" baseline="0"/>
              <a:t> la photo de droite ?</a:t>
            </a:r>
          </a:p>
          <a:p>
            <a:r>
              <a:rPr lang="fr-FR" baseline="0"/>
              <a:t>Réponse : des nodosités (on en a vu sur le terrain)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AA8103-0330-4764-A8A4-B2BA34AD919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4893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SCA3P : appui/accompagnement technique aux agriculteurs sur les essais</a:t>
            </a:r>
            <a:r>
              <a:rPr lang="fr-FR" baseline="0"/>
              <a:t> couverts végétaux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AA8103-0330-4764-A8A4-B2BA34AD919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7214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Expliquer ce qu’est un plantier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AA8103-0330-4764-A8A4-B2BA34AD919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6452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Ouverture coriandre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AA8103-0330-4764-A8A4-B2BA34AD919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99296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https://agrosys.fr/wp-content/uploads/2021/09/2015_TERPPA_Garbet.pdf</a:t>
            </a:r>
          </a:p>
          <a:p>
            <a:r>
              <a:rPr lang="fr-FR"/>
              <a:t>https://agrosys.fr/wp-content/uploads/2023/09/2018_03_07_Presentation_07mars18_PVD_Regain.pdf</a:t>
            </a:r>
          </a:p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722A6E-D331-464E-942B-ACB0400AEFC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30189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722A6E-D331-464E-942B-ACB0400AEFC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2450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D869B-FDE8-1D9D-6548-9179A4420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CBEAA10-F541-7F95-62AE-92AA905217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AE743BA-6ABC-DA98-8786-E7F509050C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672D4F-6A07-A653-32E7-C1C7DF1CDD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722A6E-D331-464E-942B-ACB0400AEFC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262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AD450-D989-264A-FF79-5AA5CCCFF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ce réservé de l'image des diapositives 1">
            <a:extLst>
              <a:ext uri="{FF2B5EF4-FFF2-40B4-BE49-F238E27FC236}">
                <a16:creationId xmlns:a16="http://schemas.microsoft.com/office/drawing/2014/main" id="{EB95CF54-7B0F-6F3C-B044-16C287B2BA5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77825" y="685800"/>
            <a:ext cx="6102350" cy="3429000"/>
          </a:xfrm>
          <a:ln/>
        </p:spPr>
      </p:sp>
      <p:sp>
        <p:nvSpPr>
          <p:cNvPr id="37891" name="Espace réservé des commentaires 2">
            <a:extLst>
              <a:ext uri="{FF2B5EF4-FFF2-40B4-BE49-F238E27FC236}">
                <a16:creationId xmlns:a16="http://schemas.microsoft.com/office/drawing/2014/main" id="{C3BC1C88-9A6A-CAEB-A79D-A13BE4B0E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altLang="fr-FR"/>
          </a:p>
        </p:txBody>
      </p:sp>
      <p:sp>
        <p:nvSpPr>
          <p:cNvPr id="37892" name="Espace réservé du numéro de diapositive 3">
            <a:extLst>
              <a:ext uri="{FF2B5EF4-FFF2-40B4-BE49-F238E27FC236}">
                <a16:creationId xmlns:a16="http://schemas.microsoft.com/office/drawing/2014/main" id="{21EBF3C4-3233-C620-422F-2011078442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 eaLnBrk="0" hangingPunct="0">
              <a:spcBef>
                <a:spcPct val="30000"/>
              </a:spcBef>
              <a:defRPr sz="1000">
                <a:solidFill>
                  <a:srgbClr val="224054"/>
                </a:solidFill>
                <a:latin typeface="Arial Narrow" pitchFamily="34" charset="0"/>
              </a:defRPr>
            </a:lvl1pPr>
            <a:lvl2pPr marL="742950" indent="-285750" defTabSz="9636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36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36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36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36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36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36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36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636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BA1AFC0C-E18B-4209-8A51-8C56C08EF0CB}" type="slidenum">
              <a:rPr kumimoji="0" lang="fr-FR" alt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/>
                <a:sym typeface="Arial"/>
              </a:rPr>
              <a:pPr marL="0" marR="0" lvl="0" indent="0" algn="l" defTabSz="96361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58</a:t>
            </a:fld>
            <a:endParaRPr kumimoji="0" lang="fr-FR" alt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4333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613" eaLnBrk="0" hangingPunct="0">
              <a:defRPr b="1">
                <a:solidFill>
                  <a:srgbClr val="185C94"/>
                </a:solidFill>
                <a:latin typeface="Arial Narrow" pitchFamily="34" charset="0"/>
              </a:defRPr>
            </a:lvl1pPr>
            <a:lvl2pPr marL="742950" indent="-285750" defTabSz="963613" eaLnBrk="0" hangingPunct="0">
              <a:defRPr b="1">
                <a:solidFill>
                  <a:srgbClr val="185C94"/>
                </a:solidFill>
                <a:latin typeface="Arial Narrow" pitchFamily="34" charset="0"/>
              </a:defRPr>
            </a:lvl2pPr>
            <a:lvl3pPr marL="1143000" indent="-228600" defTabSz="963613" eaLnBrk="0" hangingPunct="0">
              <a:defRPr b="1">
                <a:solidFill>
                  <a:srgbClr val="185C94"/>
                </a:solidFill>
                <a:latin typeface="Arial Narrow" pitchFamily="34" charset="0"/>
              </a:defRPr>
            </a:lvl3pPr>
            <a:lvl4pPr marL="1600200" indent="-228600" defTabSz="963613" eaLnBrk="0" hangingPunct="0">
              <a:defRPr b="1">
                <a:solidFill>
                  <a:srgbClr val="185C94"/>
                </a:solidFill>
                <a:latin typeface="Arial Narrow" pitchFamily="34" charset="0"/>
              </a:defRPr>
            </a:lvl4pPr>
            <a:lvl5pPr marL="2057400" indent="-228600" defTabSz="963613" eaLnBrk="0" hangingPunct="0">
              <a:defRPr b="1">
                <a:solidFill>
                  <a:srgbClr val="185C94"/>
                </a:solidFill>
                <a:latin typeface="Arial Narrow" pitchFamily="34" charset="0"/>
              </a:defRPr>
            </a:lvl5pPr>
            <a:lvl6pPr marL="25146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185C94"/>
                </a:solidFill>
                <a:latin typeface="Arial Narrow" pitchFamily="34" charset="0"/>
              </a:defRPr>
            </a:lvl6pPr>
            <a:lvl7pPr marL="29718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185C94"/>
                </a:solidFill>
                <a:latin typeface="Arial Narrow" pitchFamily="34" charset="0"/>
              </a:defRPr>
            </a:lvl7pPr>
            <a:lvl8pPr marL="34290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185C94"/>
                </a:solidFill>
                <a:latin typeface="Arial Narrow" pitchFamily="34" charset="0"/>
              </a:defRPr>
            </a:lvl8pPr>
            <a:lvl9pPr marL="3886200" indent="-228600" defTabSz="9636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185C94"/>
                </a:solidFill>
                <a:latin typeface="Arial Narrow" pitchFamily="34" charset="0"/>
              </a:defRPr>
            </a:lvl9pPr>
          </a:lstStyle>
          <a:p>
            <a:pPr marL="0" marR="0" lvl="0" indent="0" algn="l" defTabSz="963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E81CD01E-5DF4-48F2-A5C1-250E851AB830}" type="slidenum">
              <a: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/>
                <a:sym typeface="Arial"/>
              </a:rPr>
              <a:pPr marL="0" marR="0" lvl="0" indent="0" algn="l" defTabSz="9636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59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/>
              <a:sym typeface="Arial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7825" y="685800"/>
            <a:ext cx="6102350" cy="342900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3.jpe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3.jpeg"/><Relationship Id="rId5" Type="http://schemas.openxmlformats.org/officeDocument/2006/relationships/image" Target="../media/image44.jpeg"/><Relationship Id="rId4" Type="http://schemas.openxmlformats.org/officeDocument/2006/relationships/image" Target="../media/image49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2.jpe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55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ert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506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Vert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46D5FAF-6E15-414C-81A4-5493C47ED149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824" y="5683758"/>
            <a:ext cx="1158176" cy="117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087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Vert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56B330C-B04C-4CAF-810C-14B032CC56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A08483F-D378-4D94-94CC-9AEBFD5034F0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824" y="5683758"/>
            <a:ext cx="1158176" cy="117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100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B8C0B89-073F-4965-A41D-C1C64348AB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79" y="550719"/>
            <a:ext cx="739406" cy="626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C36510-72AD-4853-ABAE-B8CFBEBA4820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824" y="5683758"/>
            <a:ext cx="1158176" cy="117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61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Vert_titr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/>
          </a:p>
          <a:p>
            <a:pPr algn="ctr"/>
            <a:endParaRPr lang="fr-FR" i="1"/>
          </a:p>
          <a:p>
            <a:pPr algn="ctr"/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77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Vert_titre_3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298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Vert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80BA27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9E05A99-E245-4256-8146-F8B249D913F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459" y="612826"/>
            <a:ext cx="6925656" cy="598069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7C0B7A-AD0B-4457-AEFF-49EF6693F1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87594"/>
            <a:ext cx="1168611" cy="99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700" y="5344722"/>
            <a:ext cx="1211012" cy="122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94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Vert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E6C052-EB4F-4086-9F85-BCBF666F5B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18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5585" y="5963976"/>
            <a:ext cx="2295230" cy="90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654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Bleu_titr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0891D5-301F-A38C-CB7D-8A309D03E8C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8" b="10958"/>
          <a:stretch/>
        </p:blipFill>
        <p:spPr>
          <a:xfrm>
            <a:off x="7898580" y="5767786"/>
            <a:ext cx="2408395" cy="72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679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Bleu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-682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2BDC2F4-6268-4EFF-A77F-1EAEA6C8986B}"/>
              </a:ext>
            </a:extLst>
          </p:cNvPr>
          <p:cNvCxnSpPr>
            <a:cxnSpLocks/>
          </p:cNvCxnSpPr>
          <p:nvPr/>
        </p:nvCxnSpPr>
        <p:spPr>
          <a:xfrm>
            <a:off x="827797" y="792743"/>
            <a:ext cx="10285403" cy="2116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824" y="5683758"/>
            <a:ext cx="1158176" cy="1174242"/>
          </a:xfrm>
          <a:prstGeom prst="rect">
            <a:avLst/>
          </a:prstGeom>
        </p:spPr>
      </p:pic>
      <p:pic>
        <p:nvPicPr>
          <p:cNvPr id="4" name="Image 3" descr="Une image contenant texte, Police, carte de visite, logo&#10;&#10;Description générée automatiquement">
            <a:extLst>
              <a:ext uri="{FF2B5EF4-FFF2-40B4-BE49-F238E27FC236}">
                <a16:creationId xmlns:a16="http://schemas.microsoft.com/office/drawing/2014/main" id="{98FD5862-4E14-6C2B-3451-EA9727EE97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12606" r="4280" b="13133"/>
          <a:stretch/>
        </p:blipFill>
        <p:spPr>
          <a:xfrm>
            <a:off x="8625429" y="6121433"/>
            <a:ext cx="2408395" cy="72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11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Bleu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DAC57DB-0D08-4C98-A7A9-A99D0DF4A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E9126399-45DE-421D-913F-67D4814E37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B81287A-2C38-40D4-B1AF-150C83F069A1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824" y="5683758"/>
            <a:ext cx="1158176" cy="1174242"/>
          </a:xfrm>
          <a:prstGeom prst="rect">
            <a:avLst/>
          </a:prstGeom>
        </p:spPr>
      </p:pic>
      <p:pic>
        <p:nvPicPr>
          <p:cNvPr id="3" name="Image 2" descr="Une image contenant texte, Police, carte de visite, logo&#10;&#10;Description générée automatiquement">
            <a:extLst>
              <a:ext uri="{FF2B5EF4-FFF2-40B4-BE49-F238E27FC236}">
                <a16:creationId xmlns:a16="http://schemas.microsoft.com/office/drawing/2014/main" id="{10B46452-B034-E7FD-BF61-C69983B12D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12606" r="4280" b="13133"/>
          <a:stretch/>
        </p:blipFill>
        <p:spPr>
          <a:xfrm>
            <a:off x="8625429" y="6128855"/>
            <a:ext cx="2408395" cy="72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353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Bleu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5EB758A-08C4-4EE5-BC63-32966FB1DB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16" y="551499"/>
            <a:ext cx="734569" cy="62484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28555D-479F-4BDD-98D3-2695B52C23AE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824" y="5683758"/>
            <a:ext cx="1158176" cy="1174242"/>
          </a:xfrm>
          <a:prstGeom prst="rect">
            <a:avLst/>
          </a:prstGeom>
        </p:spPr>
      </p:pic>
      <p:pic>
        <p:nvPicPr>
          <p:cNvPr id="4" name="Image 3" descr="Une image contenant texte, Police, carte de visite, logo&#10;&#10;Description générée automatiquement">
            <a:extLst>
              <a:ext uri="{FF2B5EF4-FFF2-40B4-BE49-F238E27FC236}">
                <a16:creationId xmlns:a16="http://schemas.microsoft.com/office/drawing/2014/main" id="{1FEEFC40-D094-7D0C-4299-4DC7B44A97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12606" r="4280" b="13133"/>
          <a:stretch/>
        </p:blipFill>
        <p:spPr>
          <a:xfrm>
            <a:off x="8444513" y="6051871"/>
            <a:ext cx="2408395" cy="72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42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Bleu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/>
          </a:p>
          <a:p>
            <a:pPr algn="ctr"/>
            <a:endParaRPr lang="fr-FR" i="1"/>
          </a:p>
          <a:p>
            <a:pPr algn="ctr"/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  <p:pic>
        <p:nvPicPr>
          <p:cNvPr id="4" name="Image 3" descr="Une image contenant texte, Police, carte de visite, logo&#10;&#10;Description générée automatiquement">
            <a:extLst>
              <a:ext uri="{FF2B5EF4-FFF2-40B4-BE49-F238E27FC236}">
                <a16:creationId xmlns:a16="http://schemas.microsoft.com/office/drawing/2014/main" id="{144731C9-4126-0B51-B644-C2945DB18E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12606" r="4280" b="13133"/>
          <a:stretch/>
        </p:blipFill>
        <p:spPr>
          <a:xfrm>
            <a:off x="7898580" y="5767786"/>
            <a:ext cx="2408395" cy="72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617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Bleu_titre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  <p:pic>
        <p:nvPicPr>
          <p:cNvPr id="4" name="Image 3" descr="Une image contenant texte, Police, carte de visite, logo&#10;&#10;Description générée automatiquement">
            <a:extLst>
              <a:ext uri="{FF2B5EF4-FFF2-40B4-BE49-F238E27FC236}">
                <a16:creationId xmlns:a16="http://schemas.microsoft.com/office/drawing/2014/main" id="{CD451220-6AD1-F865-2158-4D15256C2B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12606" r="4280" b="13133"/>
          <a:stretch/>
        </p:blipFill>
        <p:spPr>
          <a:xfrm>
            <a:off x="7898580" y="5767786"/>
            <a:ext cx="2408395" cy="72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260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Bleu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58E3B10-CEC5-496B-B3E2-7821224AD9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91553"/>
            <a:ext cx="1168600" cy="990000"/>
          </a:xfrm>
          <a:prstGeom prst="rect">
            <a:avLst/>
          </a:prstGeom>
        </p:spPr>
      </p:pic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 userDrawn="1"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008E96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66484C9-8B5B-4A83-B667-B967CAC9C84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212" y="599515"/>
            <a:ext cx="6919560" cy="598069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5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700" y="5344722"/>
            <a:ext cx="1211012" cy="1227810"/>
          </a:xfrm>
          <a:prstGeom prst="rect">
            <a:avLst/>
          </a:prstGeom>
        </p:spPr>
      </p:pic>
      <p:pic>
        <p:nvPicPr>
          <p:cNvPr id="4" name="Image 3" descr="Une image contenant texte, Police, carte de visite, logo&#10;&#10;Description générée automatiquement">
            <a:extLst>
              <a:ext uri="{FF2B5EF4-FFF2-40B4-BE49-F238E27FC236}">
                <a16:creationId xmlns:a16="http://schemas.microsoft.com/office/drawing/2014/main" id="{E08FFD43-DCA8-C971-DB07-86E698FA90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12606" r="4280" b="13133"/>
          <a:stretch/>
        </p:blipFill>
        <p:spPr>
          <a:xfrm>
            <a:off x="8138285" y="5767786"/>
            <a:ext cx="2408395" cy="72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310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Bleu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EFC35B-A690-437E-9DBE-1C82A1418D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520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9444" y="5811119"/>
            <a:ext cx="1032555" cy="1046879"/>
          </a:xfrm>
          <a:prstGeom prst="rect">
            <a:avLst/>
          </a:prstGeom>
        </p:spPr>
      </p:pic>
      <p:pic>
        <p:nvPicPr>
          <p:cNvPr id="4" name="Image 3" descr="Une image contenant texte, Police, carte de visite, logo&#10;&#10;Description générée automatiquement">
            <a:extLst>
              <a:ext uri="{FF2B5EF4-FFF2-40B4-BE49-F238E27FC236}">
                <a16:creationId xmlns:a16="http://schemas.microsoft.com/office/drawing/2014/main" id="{5366FCE3-5F2D-4144-24D0-37DAA3CC67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12606" r="4280" b="13133"/>
          <a:stretch/>
        </p:blipFill>
        <p:spPr>
          <a:xfrm>
            <a:off x="8751049" y="6101663"/>
            <a:ext cx="2408395" cy="72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349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Rouge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489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Rouge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3651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BB4BA62-DD23-471E-AE07-0D1ADFF1370C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5544629"/>
            <a:ext cx="1295399" cy="131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7480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Rouge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3651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666A00D-0B04-4B00-B652-540ABD2E4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5F749F66-23DA-4EA3-AE5E-208706C55D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70B0AAF-1860-49D0-8337-89979F5FE2C8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5544629"/>
            <a:ext cx="1295399" cy="131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155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Rouge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1C3C4727-13F9-45C5-ADC5-FBD0D6D1D5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80" y="549940"/>
            <a:ext cx="739405" cy="626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10D397-E3B0-403A-8791-15FFE5936878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sur ce cadre gris, sous les zones de textes, en </a:t>
            </a:r>
            <a:r>
              <a:rPr lang="fr-FR" i="1" u="sng"/>
              <a:t>respectant les dimensions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5544629"/>
            <a:ext cx="1295399" cy="131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9392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Rouge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i="1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i="1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  <a:p>
            <a:pPr algn="ctr"/>
            <a:endParaRPr lang="fr-FR" i="1"/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rgbClr val="E94F2D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941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Rouge_titre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EFF776-DED8-4293-90EF-F80024F031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546" y="5870549"/>
            <a:ext cx="1571400" cy="40325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868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3_Rouge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A5F6E7F5-6958-4C1D-B44C-98DA66658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987" y="601942"/>
            <a:ext cx="6925656" cy="5980694"/>
          </a:xfrm>
          <a:prstGeom prst="rect">
            <a:avLst/>
          </a:prstGeom>
        </p:spPr>
      </p:pic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E94F2D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A15E881-C9C9-4933-9F29-E11F5218AE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87594"/>
            <a:ext cx="1168611" cy="99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6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700" y="5344722"/>
            <a:ext cx="1211012" cy="122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306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Rouge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E7E795-60C5-4FAE-A93A-1C3D1337E1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18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sur ce cadre gris, sous les zones de textes,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1542" y="5884217"/>
            <a:ext cx="960457" cy="97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449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Brun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  <a:p>
            <a:pPr algn="l"/>
            <a:endParaRPr lang="fr-FR" i="1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283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6_Brun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8349C2E-CCFB-4F2D-BA5B-42072C59FF07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0988" y="5630190"/>
            <a:ext cx="1211012" cy="122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9298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Brun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EACD1DEB-D12F-4877-BBA6-7A1375B1C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1298F75B-D23E-4B77-9B4A-0014A38286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5783D90-DC67-461E-AD8A-9D6DA2F09768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0988" y="5630190"/>
            <a:ext cx="1211012" cy="122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2105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_Brun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7295759-8F68-4E40-B8F7-927837AA82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16" y="551500"/>
            <a:ext cx="734569" cy="62484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E67E0D7-42DE-404D-A12A-3044C9E1E52B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0988" y="5630190"/>
            <a:ext cx="1211012" cy="122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726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Brun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/>
          </a:p>
          <a:p>
            <a:pPr algn="ctr"/>
            <a:endParaRPr lang="fr-FR" i="1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  <a:p>
            <a:pPr algn="ctr"/>
            <a:endParaRPr lang="fr-FR" i="1"/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14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Brun_titre_sans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4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1_Brun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4070223-FE77-40B8-9087-8189D5FE47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8000" y="878410"/>
            <a:ext cx="6223000" cy="5270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3CF73ED-89AF-4EE1-BA09-2A65FF1824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049" y="592871"/>
            <a:ext cx="1171579" cy="989782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003" y="5344722"/>
            <a:ext cx="1211012" cy="122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2358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_Brun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5" name="Image 4" descr="Une image contenant texte, hache, graphiques vectoriels&#10;&#10;Description générée automatiquement">
            <a:extLst>
              <a:ext uri="{FF2B5EF4-FFF2-40B4-BE49-F238E27FC236}">
                <a16:creationId xmlns:a16="http://schemas.microsoft.com/office/drawing/2014/main" id="{08A6FB6F-E48A-4C76-AD7A-BD66D29DB2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000" y="2564670"/>
            <a:ext cx="3993369" cy="3456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84" y="5787944"/>
            <a:ext cx="1055415" cy="107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0852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_Brun_Diapo_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3889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4_Diapo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B2869B-DA9E-4EF7-BF3D-B7D0D0E85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003" y="5344722"/>
            <a:ext cx="1211012" cy="122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4461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- fond blanc avec titre à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D6E3-2600-40E4-BE7B-C6022C0A9482}" type="datetime1">
              <a:rPr lang="fr-FR" smtClean="0">
                <a:solidFill>
                  <a:srgbClr val="565656">
                    <a:tint val="75000"/>
                  </a:srgbClr>
                </a:solidFill>
              </a:rPr>
              <a:pPr/>
              <a:t>13/11/2025</a:t>
            </a:fld>
            <a:endParaRPr lang="fr-FR">
              <a:solidFill>
                <a:srgbClr val="565656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565656">
                  <a:tint val="75000"/>
                </a:srgbClr>
              </a:solidFill>
            </a:endParaRPr>
          </a:p>
        </p:txBody>
      </p:sp>
      <p:sp>
        <p:nvSpPr>
          <p:cNvPr id="23" name="ZoneTexte 22"/>
          <p:cNvSpPr txBox="1"/>
          <p:nvPr userDrawn="1"/>
        </p:nvSpPr>
        <p:spPr>
          <a:xfrm>
            <a:off x="1168606" y="6492876"/>
            <a:ext cx="74427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>
              <a:buClrTx/>
              <a:buFontTx/>
              <a:buNone/>
            </a:pPr>
            <a:fld id="{E00AA92E-A960-4B22-B86D-78A73F0C1B94}" type="slidenum">
              <a:rPr lang="fr-FR" sz="1198" kern="1200" smtClean="0">
                <a:solidFill>
                  <a:srgbClr val="565656">
                    <a:tint val="75000"/>
                  </a:srgbClr>
                </a:solidFill>
                <a:latin typeface="Segoe UI"/>
                <a:ea typeface="+mn-ea"/>
                <a:cs typeface="+mn-cs"/>
              </a:rPr>
              <a:pPr algn="l">
                <a:buClrTx/>
                <a:buFontTx/>
                <a:buNone/>
              </a:pPr>
              <a:t>‹N°›</a:t>
            </a:fld>
            <a:endParaRPr lang="fr-FR" sz="1198" kern="1200">
              <a:solidFill>
                <a:srgbClr val="565656">
                  <a:tint val="75000"/>
                </a:srgbClr>
              </a:solidFill>
              <a:latin typeface="Segoe UI"/>
              <a:ea typeface="+mn-ea"/>
              <a:cs typeface="+mn-cs"/>
            </a:endParaRPr>
          </a:p>
        </p:txBody>
      </p:sp>
      <p:sp>
        <p:nvSpPr>
          <p:cNvPr id="5" name="Titre 4"/>
          <p:cNvSpPr>
            <a:spLocks noGrp="1"/>
          </p:cNvSpPr>
          <p:nvPr userDrawn="1">
            <p:ph type="title" hasCustomPrompt="1"/>
          </p:nvPr>
        </p:nvSpPr>
        <p:spPr>
          <a:xfrm>
            <a:off x="1133577" y="304216"/>
            <a:ext cx="10174664" cy="1077545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fr-FR" sz="3196" dirty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marL="0" lvl="0"/>
            <a:r>
              <a:rPr lang="fr-FR"/>
              <a:t>Modifiez le style du titre</a:t>
            </a:r>
            <a:br>
              <a:rPr lang="fr-FR"/>
            </a:br>
            <a:endParaRPr lang="fr-FR"/>
          </a:p>
        </p:txBody>
      </p:sp>
      <p:sp>
        <p:nvSpPr>
          <p:cNvPr id="13" name="Content Placeholder 2"/>
          <p:cNvSpPr>
            <a:spLocks noGrp="1"/>
          </p:cNvSpPr>
          <p:nvPr>
            <p:ph idx="12"/>
          </p:nvPr>
        </p:nvSpPr>
        <p:spPr>
          <a:xfrm>
            <a:off x="1058484" y="1577000"/>
            <a:ext cx="10174666" cy="4615485"/>
          </a:xfrm>
        </p:spPr>
        <p:txBody>
          <a:bodyPr/>
          <a:lstStyle>
            <a:lvl1pPr marL="264753" indent="-253655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629382" indent="-347191">
              <a:buFont typeface="Segoe UI" panose="020B0502040204020203" pitchFamily="34" charset="0"/>
              <a:buChar char="‒"/>
              <a:defRPr>
                <a:solidFill>
                  <a:schemeClr val="tx1"/>
                </a:solidFill>
              </a:defRPr>
            </a:lvl2pPr>
            <a:lvl3pPr marL="895719" indent="-236217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3pPr>
            <a:lvl4pPr marL="1162058" indent="-266338">
              <a:buFont typeface="Courier New" panose="02070309020205020404" pitchFamily="49" charset="0"/>
              <a:buChar char="o"/>
              <a:defRPr>
                <a:solidFill>
                  <a:schemeClr val="tx1"/>
                </a:solidFill>
              </a:defRPr>
            </a:lvl4pPr>
            <a:lvl5pPr marL="1436321" indent="-274265"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/>
          <p:cNvSpPr txBox="1"/>
          <p:nvPr userDrawn="1"/>
        </p:nvSpPr>
        <p:spPr>
          <a:xfrm>
            <a:off x="1168606" y="6492876"/>
            <a:ext cx="74427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>
              <a:buClrTx/>
              <a:buFontTx/>
              <a:buNone/>
            </a:pPr>
            <a:fld id="{E00AA92E-A960-4B22-B86D-78A73F0C1B94}" type="slidenum">
              <a:rPr lang="fr-FR" sz="1198" kern="1200" smtClean="0">
                <a:solidFill>
                  <a:srgbClr val="565656">
                    <a:tint val="75000"/>
                  </a:srgbClr>
                </a:solidFill>
                <a:latin typeface="Segoe UI"/>
                <a:ea typeface="+mn-ea"/>
                <a:cs typeface="+mn-cs"/>
              </a:rPr>
              <a:pPr algn="l">
                <a:buClrTx/>
                <a:buFontTx/>
                <a:buNone/>
              </a:pPr>
              <a:t>‹N°›</a:t>
            </a:fld>
            <a:endParaRPr lang="fr-FR" sz="1198" kern="1200">
              <a:solidFill>
                <a:srgbClr val="565656">
                  <a:tint val="75000"/>
                </a:srgbClr>
              </a:solidFill>
              <a:latin typeface="Segoe UI"/>
              <a:ea typeface="+mn-ea"/>
              <a:cs typeface="+mn-cs"/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411B-851F-426B-A467-8102D83F632E}" type="datetime1">
              <a:rPr lang="fr-FR" smtClean="0">
                <a:solidFill>
                  <a:srgbClr val="565656">
                    <a:tint val="75000"/>
                  </a:srgbClr>
                </a:solidFill>
              </a:rPr>
              <a:pPr/>
              <a:t>13/11/2025</a:t>
            </a:fld>
            <a:endParaRPr lang="fr-FR">
              <a:solidFill>
                <a:srgbClr val="565656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565656">
                  <a:tint val="75000"/>
                </a:srgbClr>
              </a:solidFill>
            </a:endParaRPr>
          </a:p>
        </p:txBody>
      </p:sp>
      <p:sp>
        <p:nvSpPr>
          <p:cNvPr id="15" name="Content Placeholder 2"/>
          <p:cNvSpPr>
            <a:spLocks noGrp="1"/>
          </p:cNvSpPr>
          <p:nvPr>
            <p:ph idx="13"/>
          </p:nvPr>
        </p:nvSpPr>
        <p:spPr>
          <a:xfrm>
            <a:off x="1041400" y="1551600"/>
            <a:ext cx="4991100" cy="4684100"/>
          </a:xfrm>
        </p:spPr>
        <p:txBody>
          <a:bodyPr>
            <a:normAutofit/>
          </a:bodyPr>
          <a:lstStyle>
            <a:lvl1pPr marL="264753" indent="-253655">
              <a:buFont typeface="Arial" panose="020B0604020202020204" pitchFamily="34" charset="0"/>
              <a:buChar char="•"/>
              <a:defRPr sz="2397">
                <a:solidFill>
                  <a:schemeClr val="tx1"/>
                </a:solidFill>
              </a:defRPr>
            </a:lvl1pPr>
            <a:lvl2pPr marL="629382" indent="-347191">
              <a:buFont typeface="Segoe UI" panose="020B0502040204020203" pitchFamily="34" charset="0"/>
              <a:buChar char="‒"/>
              <a:defRPr sz="1998">
                <a:solidFill>
                  <a:schemeClr val="tx1"/>
                </a:solidFill>
              </a:defRPr>
            </a:lvl2pPr>
            <a:lvl3pPr marL="895719" indent="-236217">
              <a:buFont typeface="Wingdings" panose="05000000000000000000" pitchFamily="2" charset="2"/>
              <a:buChar char="§"/>
              <a:defRPr sz="1798">
                <a:solidFill>
                  <a:schemeClr val="tx1"/>
                </a:solidFill>
              </a:defRPr>
            </a:lvl3pPr>
            <a:lvl4pPr marL="1162058" indent="-266338">
              <a:buFont typeface="Courier New" panose="02070309020205020404" pitchFamily="49" charset="0"/>
              <a:buChar char="o"/>
              <a:defRPr sz="1598">
                <a:solidFill>
                  <a:schemeClr val="tx1"/>
                </a:solidFill>
              </a:defRPr>
            </a:lvl4pPr>
            <a:lvl5pPr marL="1436321" indent="-274265">
              <a:buFont typeface="Wingdings" panose="05000000000000000000" pitchFamily="2" charset="2"/>
              <a:buChar char="ü"/>
              <a:defRPr sz="1398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6" name="Content Placeholder 2"/>
          <p:cNvSpPr>
            <a:spLocks noGrp="1"/>
          </p:cNvSpPr>
          <p:nvPr>
            <p:ph idx="14"/>
          </p:nvPr>
        </p:nvSpPr>
        <p:spPr>
          <a:xfrm>
            <a:off x="6324601" y="1564300"/>
            <a:ext cx="4991100" cy="4684100"/>
          </a:xfrm>
        </p:spPr>
        <p:txBody>
          <a:bodyPr>
            <a:normAutofit/>
          </a:bodyPr>
          <a:lstStyle>
            <a:lvl1pPr marL="264753" indent="-253655">
              <a:buFont typeface="Arial" panose="020B0604020202020204" pitchFamily="34" charset="0"/>
              <a:buChar char="•"/>
              <a:defRPr sz="2397">
                <a:solidFill>
                  <a:schemeClr val="tx1"/>
                </a:solidFill>
              </a:defRPr>
            </a:lvl1pPr>
            <a:lvl2pPr marL="629382" indent="-347191">
              <a:buFont typeface="Segoe UI" panose="020B0502040204020203" pitchFamily="34" charset="0"/>
              <a:buChar char="‒"/>
              <a:defRPr sz="1998">
                <a:solidFill>
                  <a:schemeClr val="tx1"/>
                </a:solidFill>
              </a:defRPr>
            </a:lvl2pPr>
            <a:lvl3pPr marL="895719" indent="-236217">
              <a:buFont typeface="Wingdings" panose="05000000000000000000" pitchFamily="2" charset="2"/>
              <a:buChar char="§"/>
              <a:defRPr sz="1798">
                <a:solidFill>
                  <a:schemeClr val="tx1"/>
                </a:solidFill>
              </a:defRPr>
            </a:lvl3pPr>
            <a:lvl4pPr marL="1162058" indent="-266338">
              <a:buFont typeface="Courier New" panose="02070309020205020404" pitchFamily="49" charset="0"/>
              <a:buChar char="o"/>
              <a:defRPr sz="1598">
                <a:solidFill>
                  <a:schemeClr val="tx1"/>
                </a:solidFill>
              </a:defRPr>
            </a:lvl4pPr>
            <a:lvl5pPr marL="1436321" indent="-274265">
              <a:buFont typeface="Wingdings" panose="05000000000000000000" pitchFamily="2" charset="2"/>
              <a:buChar char="ü"/>
              <a:defRPr sz="1398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8" name="Titre 4"/>
          <p:cNvSpPr>
            <a:spLocks noGrp="1"/>
          </p:cNvSpPr>
          <p:nvPr>
            <p:ph type="title"/>
          </p:nvPr>
        </p:nvSpPr>
        <p:spPr>
          <a:xfrm>
            <a:off x="1133577" y="304216"/>
            <a:ext cx="10174664" cy="1077545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fr-FR" sz="3196" dirty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marL="0" lvl="0"/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57680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835" y="1552074"/>
            <a:ext cx="4956810" cy="823912"/>
          </a:xfrm>
        </p:spPr>
        <p:txBody>
          <a:bodyPr anchor="b"/>
          <a:lstStyle>
            <a:lvl1pPr marL="0" indent="0">
              <a:buNone/>
              <a:defRPr sz="2397" b="1"/>
            </a:lvl1pPr>
            <a:lvl2pPr marL="456579" indent="0">
              <a:buNone/>
              <a:defRPr sz="1998" b="1"/>
            </a:lvl2pPr>
            <a:lvl3pPr marL="913158" indent="0">
              <a:buNone/>
              <a:defRPr sz="1798" b="1"/>
            </a:lvl3pPr>
            <a:lvl4pPr marL="1369737" indent="0">
              <a:buNone/>
              <a:defRPr sz="1598" b="1"/>
            </a:lvl4pPr>
            <a:lvl5pPr marL="1826316" indent="0">
              <a:buNone/>
              <a:defRPr sz="1598" b="1"/>
            </a:lvl5pPr>
            <a:lvl6pPr marL="2282895" indent="0">
              <a:buNone/>
              <a:defRPr sz="1598" b="1"/>
            </a:lvl6pPr>
            <a:lvl7pPr marL="2739474" indent="0">
              <a:buNone/>
              <a:defRPr sz="1598" b="1"/>
            </a:lvl7pPr>
            <a:lvl8pPr marL="3196053" indent="0">
              <a:buNone/>
              <a:defRPr sz="1598" b="1"/>
            </a:lvl8pPr>
            <a:lvl9pPr marL="3652632" indent="0">
              <a:buNone/>
              <a:defRPr sz="1598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8089" y="1558500"/>
            <a:ext cx="4956810" cy="823912"/>
          </a:xfrm>
        </p:spPr>
        <p:txBody>
          <a:bodyPr anchor="b"/>
          <a:lstStyle>
            <a:lvl1pPr marL="0" indent="0">
              <a:buNone/>
              <a:defRPr sz="2397" b="1"/>
            </a:lvl1pPr>
            <a:lvl2pPr marL="456579" indent="0">
              <a:buNone/>
              <a:defRPr sz="1998" b="1"/>
            </a:lvl2pPr>
            <a:lvl3pPr marL="913158" indent="0">
              <a:buNone/>
              <a:defRPr sz="1798" b="1"/>
            </a:lvl3pPr>
            <a:lvl4pPr marL="1369737" indent="0">
              <a:buNone/>
              <a:defRPr sz="1598" b="1"/>
            </a:lvl4pPr>
            <a:lvl5pPr marL="1826316" indent="0">
              <a:buNone/>
              <a:defRPr sz="1598" b="1"/>
            </a:lvl5pPr>
            <a:lvl6pPr marL="2282895" indent="0">
              <a:buNone/>
              <a:defRPr sz="1598" b="1"/>
            </a:lvl6pPr>
            <a:lvl7pPr marL="2739474" indent="0">
              <a:buNone/>
              <a:defRPr sz="1598" b="1"/>
            </a:lvl7pPr>
            <a:lvl8pPr marL="3196053" indent="0">
              <a:buNone/>
              <a:defRPr sz="1598" b="1"/>
            </a:lvl8pPr>
            <a:lvl9pPr marL="3652632" indent="0">
              <a:buNone/>
              <a:defRPr sz="1598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9BC325B-0698-4065-AD05-E9603D05F474}" type="datetime1">
              <a:rPr lang="fr-FR" smtClean="0">
                <a:solidFill>
                  <a:srgbClr val="565656">
                    <a:tint val="75000"/>
                  </a:srgbClr>
                </a:solidFill>
              </a:rPr>
              <a:pPr/>
              <a:t>13/11/2025</a:t>
            </a:fld>
            <a:endParaRPr lang="fr-FR">
              <a:solidFill>
                <a:srgbClr val="565656">
                  <a:tint val="75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>
              <a:solidFill>
                <a:srgbClr val="565656">
                  <a:tint val="75000"/>
                </a:srgbClr>
              </a:solidFill>
            </a:endParaRPr>
          </a:p>
        </p:txBody>
      </p:sp>
      <p:sp>
        <p:nvSpPr>
          <p:cNvPr id="14" name="ZoneTexte 13"/>
          <p:cNvSpPr txBox="1"/>
          <p:nvPr userDrawn="1"/>
        </p:nvSpPr>
        <p:spPr>
          <a:xfrm>
            <a:off x="1168606" y="6492876"/>
            <a:ext cx="74427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>
              <a:buClrTx/>
              <a:buFontTx/>
              <a:buNone/>
            </a:pPr>
            <a:fld id="{E00AA92E-A960-4B22-B86D-78A73F0C1B94}" type="slidenum">
              <a:rPr lang="fr-FR" sz="1198" kern="1200" smtClean="0">
                <a:solidFill>
                  <a:srgbClr val="565656">
                    <a:tint val="75000"/>
                  </a:srgbClr>
                </a:solidFill>
                <a:latin typeface="Segoe UI"/>
                <a:ea typeface="+mn-ea"/>
                <a:cs typeface="+mn-cs"/>
              </a:rPr>
              <a:pPr algn="l">
                <a:buClrTx/>
                <a:buFontTx/>
                <a:buNone/>
              </a:pPr>
              <a:t>‹N°›</a:t>
            </a:fld>
            <a:endParaRPr lang="fr-FR" sz="1198" kern="1200">
              <a:solidFill>
                <a:srgbClr val="565656">
                  <a:tint val="75000"/>
                </a:srgbClr>
              </a:solidFill>
              <a:latin typeface="Segoe UI"/>
              <a:ea typeface="+mn-ea"/>
              <a:cs typeface="+mn-cs"/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3"/>
          </p:nvPr>
        </p:nvSpPr>
        <p:spPr>
          <a:xfrm>
            <a:off x="1066800" y="2387600"/>
            <a:ext cx="4965700" cy="3848100"/>
          </a:xfrm>
        </p:spPr>
        <p:txBody>
          <a:bodyPr>
            <a:normAutofit/>
          </a:bodyPr>
          <a:lstStyle>
            <a:lvl1pPr marL="264753" indent="-253655">
              <a:buFont typeface="Arial" panose="020B0604020202020204" pitchFamily="34" charset="0"/>
              <a:buChar char="•"/>
              <a:defRPr sz="2397">
                <a:solidFill>
                  <a:schemeClr val="tx1"/>
                </a:solidFill>
              </a:defRPr>
            </a:lvl1pPr>
            <a:lvl2pPr marL="629382" indent="-347191">
              <a:buFont typeface="Segoe UI" panose="020B0502040204020203" pitchFamily="34" charset="0"/>
              <a:buChar char="‒"/>
              <a:defRPr sz="1998">
                <a:solidFill>
                  <a:schemeClr val="tx1"/>
                </a:solidFill>
              </a:defRPr>
            </a:lvl2pPr>
            <a:lvl3pPr marL="895719" indent="-236217">
              <a:buFont typeface="Wingdings" panose="05000000000000000000" pitchFamily="2" charset="2"/>
              <a:buChar char="§"/>
              <a:defRPr sz="1798">
                <a:solidFill>
                  <a:schemeClr val="tx1"/>
                </a:solidFill>
              </a:defRPr>
            </a:lvl3pPr>
            <a:lvl4pPr marL="1162058" indent="-266338">
              <a:buFont typeface="Courier New" panose="02070309020205020404" pitchFamily="49" charset="0"/>
              <a:buChar char="o"/>
              <a:defRPr sz="1598">
                <a:solidFill>
                  <a:schemeClr val="tx1"/>
                </a:solidFill>
              </a:defRPr>
            </a:lvl4pPr>
            <a:lvl5pPr marL="1436321" indent="-274265">
              <a:buFont typeface="Wingdings" panose="05000000000000000000" pitchFamily="2" charset="2"/>
              <a:buChar char="ü"/>
              <a:defRPr sz="1398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8" name="Content Placeholder 2"/>
          <p:cNvSpPr>
            <a:spLocks noGrp="1"/>
          </p:cNvSpPr>
          <p:nvPr>
            <p:ph idx="16"/>
          </p:nvPr>
        </p:nvSpPr>
        <p:spPr>
          <a:xfrm>
            <a:off x="6311900" y="2400300"/>
            <a:ext cx="4978400" cy="3848100"/>
          </a:xfrm>
        </p:spPr>
        <p:txBody>
          <a:bodyPr>
            <a:normAutofit/>
          </a:bodyPr>
          <a:lstStyle>
            <a:lvl1pPr marL="264753" indent="-253655">
              <a:buFont typeface="Arial" panose="020B0604020202020204" pitchFamily="34" charset="0"/>
              <a:buChar char="•"/>
              <a:defRPr sz="2397">
                <a:solidFill>
                  <a:schemeClr val="tx1"/>
                </a:solidFill>
              </a:defRPr>
            </a:lvl1pPr>
            <a:lvl2pPr marL="629382" indent="-347191">
              <a:buFont typeface="Segoe UI" panose="020B0502040204020203" pitchFamily="34" charset="0"/>
              <a:buChar char="‒"/>
              <a:defRPr sz="1998">
                <a:solidFill>
                  <a:schemeClr val="tx1"/>
                </a:solidFill>
              </a:defRPr>
            </a:lvl2pPr>
            <a:lvl3pPr marL="895719" indent="-236217">
              <a:buFont typeface="Wingdings" panose="05000000000000000000" pitchFamily="2" charset="2"/>
              <a:buChar char="§"/>
              <a:defRPr sz="1798">
                <a:solidFill>
                  <a:schemeClr val="tx1"/>
                </a:solidFill>
              </a:defRPr>
            </a:lvl3pPr>
            <a:lvl4pPr marL="1162058" indent="-266338">
              <a:buFont typeface="Courier New" panose="02070309020205020404" pitchFamily="49" charset="0"/>
              <a:buChar char="o"/>
              <a:defRPr sz="1598">
                <a:solidFill>
                  <a:schemeClr val="tx1"/>
                </a:solidFill>
              </a:defRPr>
            </a:lvl4pPr>
            <a:lvl5pPr marL="1436321" indent="-274265">
              <a:buFont typeface="Wingdings" panose="05000000000000000000" pitchFamily="2" charset="2"/>
              <a:buChar char="ü"/>
              <a:defRPr sz="1398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0" name="Titre 4"/>
          <p:cNvSpPr>
            <a:spLocks noGrp="1"/>
          </p:cNvSpPr>
          <p:nvPr>
            <p:ph type="title"/>
          </p:nvPr>
        </p:nvSpPr>
        <p:spPr>
          <a:xfrm>
            <a:off x="1133577" y="304216"/>
            <a:ext cx="10174664" cy="1077545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fr-FR" sz="3196" dirty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marL="0" lvl="0"/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3606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E1A9B-C321-4FD2-910F-9B2A135347EB}" type="datetime1">
              <a:rPr lang="fr-FR" smtClean="0">
                <a:solidFill>
                  <a:srgbClr val="565656">
                    <a:tint val="75000"/>
                  </a:srgbClr>
                </a:solidFill>
              </a:rPr>
              <a:pPr/>
              <a:t>13/11/2025</a:t>
            </a:fld>
            <a:endParaRPr lang="fr-FR">
              <a:solidFill>
                <a:srgbClr val="565656">
                  <a:tint val="75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565656">
                  <a:tint val="75000"/>
                </a:srgbClr>
              </a:solidFill>
            </a:endParaRPr>
          </a:p>
        </p:txBody>
      </p:sp>
      <p:sp>
        <p:nvSpPr>
          <p:cNvPr id="19" name="ZoneTexte 18"/>
          <p:cNvSpPr txBox="1"/>
          <p:nvPr userDrawn="1"/>
        </p:nvSpPr>
        <p:spPr>
          <a:xfrm>
            <a:off x="1168606" y="6492876"/>
            <a:ext cx="74427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>
              <a:buClrTx/>
              <a:buFontTx/>
              <a:buNone/>
            </a:pPr>
            <a:fld id="{E00AA92E-A960-4B22-B86D-78A73F0C1B94}" type="slidenum">
              <a:rPr lang="fr-FR" sz="1198" kern="1200" smtClean="0">
                <a:solidFill>
                  <a:srgbClr val="565656">
                    <a:tint val="75000"/>
                  </a:srgbClr>
                </a:solidFill>
                <a:latin typeface="Segoe UI"/>
                <a:ea typeface="+mn-ea"/>
                <a:cs typeface="+mn-cs"/>
              </a:rPr>
              <a:pPr algn="l">
                <a:buClrTx/>
                <a:buFontTx/>
                <a:buNone/>
              </a:pPr>
              <a:t>‹N°›</a:t>
            </a:fld>
            <a:endParaRPr lang="fr-FR" sz="1198" kern="1200">
              <a:solidFill>
                <a:srgbClr val="565656">
                  <a:tint val="75000"/>
                </a:srgbClr>
              </a:solidFill>
              <a:latin typeface="Segoe UI"/>
              <a:ea typeface="+mn-ea"/>
              <a:cs typeface="+mn-cs"/>
            </a:endParaRPr>
          </a:p>
        </p:txBody>
      </p:sp>
      <p:sp>
        <p:nvSpPr>
          <p:cNvPr id="6" name="Titre 4"/>
          <p:cNvSpPr>
            <a:spLocks noGrp="1"/>
          </p:cNvSpPr>
          <p:nvPr>
            <p:ph type="title"/>
          </p:nvPr>
        </p:nvSpPr>
        <p:spPr>
          <a:xfrm>
            <a:off x="1133577" y="304216"/>
            <a:ext cx="10174664" cy="1077545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fr-FR" sz="3196" dirty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marL="0" lvl="0"/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3462968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 - fond blanc avec titre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D6E3-2600-40E4-BE7B-C6022C0A9482}" type="datetime1">
              <a:rPr lang="fr-FR" smtClean="0">
                <a:solidFill>
                  <a:srgbClr val="565656">
                    <a:tint val="75000"/>
                  </a:srgbClr>
                </a:solidFill>
              </a:rPr>
              <a:pPr/>
              <a:t>13/11/2025</a:t>
            </a:fld>
            <a:endParaRPr lang="fr-FR">
              <a:solidFill>
                <a:srgbClr val="565656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565656">
                  <a:tint val="75000"/>
                </a:srgbClr>
              </a:solidFill>
            </a:endParaRPr>
          </a:p>
        </p:txBody>
      </p:sp>
      <p:sp>
        <p:nvSpPr>
          <p:cNvPr id="23" name="ZoneTexte 22"/>
          <p:cNvSpPr txBox="1"/>
          <p:nvPr userDrawn="1"/>
        </p:nvSpPr>
        <p:spPr>
          <a:xfrm>
            <a:off x="1168606" y="6492876"/>
            <a:ext cx="74427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>
              <a:buClrTx/>
              <a:buFontTx/>
              <a:buNone/>
            </a:pPr>
            <a:fld id="{E00AA92E-A960-4B22-B86D-78A73F0C1B94}" type="slidenum">
              <a:rPr lang="fr-FR" sz="1198" kern="1200" smtClean="0">
                <a:solidFill>
                  <a:srgbClr val="565656">
                    <a:tint val="75000"/>
                  </a:srgbClr>
                </a:solidFill>
                <a:latin typeface="Segoe UI"/>
                <a:ea typeface="+mn-ea"/>
                <a:cs typeface="+mn-cs"/>
              </a:rPr>
              <a:pPr algn="l">
                <a:buClrTx/>
                <a:buFontTx/>
                <a:buNone/>
              </a:pPr>
              <a:t>‹N°›</a:t>
            </a:fld>
            <a:endParaRPr lang="fr-FR" sz="1198" kern="1200">
              <a:solidFill>
                <a:srgbClr val="565656">
                  <a:tint val="75000"/>
                </a:srgbClr>
              </a:solidFill>
              <a:latin typeface="Segoe UI"/>
              <a:ea typeface="+mn-ea"/>
              <a:cs typeface="+mn-cs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2"/>
          </p:nvPr>
        </p:nvSpPr>
        <p:spPr>
          <a:xfrm>
            <a:off x="1058484" y="1765300"/>
            <a:ext cx="10174666" cy="4414485"/>
          </a:xfrm>
        </p:spPr>
        <p:txBody>
          <a:bodyPr/>
          <a:lstStyle>
            <a:lvl1pPr marL="264753" indent="-253655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629382" indent="-347191">
              <a:buFont typeface="Segoe UI" panose="020B0502040204020203" pitchFamily="34" charset="0"/>
              <a:buChar char="‒"/>
              <a:defRPr>
                <a:solidFill>
                  <a:schemeClr val="tx1"/>
                </a:solidFill>
              </a:defRPr>
            </a:lvl2pPr>
            <a:lvl3pPr marL="895719" indent="-236217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3pPr>
            <a:lvl4pPr marL="1162058" indent="-266338">
              <a:buFont typeface="Courier New" panose="02070309020205020404" pitchFamily="49" charset="0"/>
              <a:buChar char="o"/>
              <a:defRPr>
                <a:solidFill>
                  <a:schemeClr val="tx1"/>
                </a:solidFill>
              </a:defRPr>
            </a:lvl4pPr>
            <a:lvl5pPr marL="1436321" indent="-274265"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Titre 4"/>
          <p:cNvSpPr>
            <a:spLocks noGrp="1"/>
          </p:cNvSpPr>
          <p:nvPr>
            <p:ph type="title"/>
          </p:nvPr>
        </p:nvSpPr>
        <p:spPr>
          <a:xfrm>
            <a:off x="1133577" y="304216"/>
            <a:ext cx="10174664" cy="1077545"/>
          </a:xfrm>
        </p:spPr>
        <p:txBody>
          <a:bodyPr vert="horz" lIns="0" tIns="0" rIns="0" bIns="0" rtlCol="0" anchor="t" anchorCtr="0">
            <a:normAutofit/>
          </a:bodyPr>
          <a:lstStyle>
            <a:lvl1pPr algn="ctr">
              <a:defRPr lang="fr-FR" sz="3196" dirty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marL="0" lvl="0"/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10922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6CC91-4713-4CEC-9F18-858D14C4D917}" type="datetimeFigureOut">
              <a:rPr lang="fr-FR" smtClean="0">
                <a:solidFill>
                  <a:srgbClr val="565656">
                    <a:tint val="75000"/>
                  </a:srgbClr>
                </a:solidFill>
              </a:rPr>
              <a:pPr/>
              <a:t>13/11/2025</a:t>
            </a:fld>
            <a:endParaRPr lang="fr-FR">
              <a:solidFill>
                <a:srgbClr val="565656">
                  <a:tint val="75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565656">
                  <a:tint val="75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buClrTx/>
              <a:buFontTx/>
              <a:buNone/>
            </a:pPr>
            <a:fld id="{D7243399-65C6-40A0-A93A-08D81B2D66A4}" type="slidenum">
              <a:rPr lang="fr-FR" sz="1798" kern="1200" smtClean="0">
                <a:solidFill>
                  <a:srgbClr val="565656"/>
                </a:solidFill>
                <a:latin typeface="Segoe UI"/>
                <a:ea typeface="+mn-ea"/>
                <a:cs typeface="+mn-cs"/>
              </a:rPr>
              <a:pPr>
                <a:buClrTx/>
                <a:buFontTx/>
                <a:buNone/>
              </a:pPr>
              <a:t>‹N°›</a:t>
            </a:fld>
            <a:endParaRPr lang="fr-FR" sz="1798" kern="1200">
              <a:solidFill>
                <a:srgbClr val="565656"/>
              </a:solidFill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1196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9901" y="82550"/>
            <a:ext cx="11722100" cy="3603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9" name="Espace réservé du contenu 2"/>
          <p:cNvSpPr>
            <a:spLocks noGrp="1"/>
          </p:cNvSpPr>
          <p:nvPr>
            <p:ph sz="half" idx="1"/>
          </p:nvPr>
        </p:nvSpPr>
        <p:spPr>
          <a:xfrm>
            <a:off x="431371" y="413173"/>
            <a:ext cx="10857408" cy="432048"/>
          </a:xfrm>
          <a:prstGeom prst="rect">
            <a:avLst/>
          </a:prstGeom>
        </p:spPr>
        <p:txBody>
          <a:bodyPr/>
          <a:lstStyle>
            <a:lvl1pPr algn="r">
              <a:defRPr sz="2996">
                <a:solidFill>
                  <a:srgbClr val="2A4E66"/>
                </a:solidFill>
              </a:defRPr>
            </a:lvl1pPr>
            <a:lvl2pPr>
              <a:defRPr sz="2397"/>
            </a:lvl2pPr>
            <a:lvl3pPr>
              <a:defRPr sz="1998"/>
            </a:lvl3pPr>
            <a:lvl4pPr>
              <a:defRPr sz="1798"/>
            </a:lvl4pPr>
            <a:lvl5pPr>
              <a:defRPr sz="1798"/>
            </a:lvl5pPr>
            <a:lvl6pPr>
              <a:defRPr sz="1798"/>
            </a:lvl6pPr>
            <a:lvl7pPr>
              <a:defRPr sz="1798"/>
            </a:lvl7pPr>
            <a:lvl8pPr>
              <a:defRPr sz="1798"/>
            </a:lvl8pPr>
            <a:lvl9pPr>
              <a:defRPr sz="179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contenu 3"/>
          <p:cNvSpPr>
            <a:spLocks noGrp="1"/>
          </p:cNvSpPr>
          <p:nvPr>
            <p:ph sz="half" idx="2"/>
          </p:nvPr>
        </p:nvSpPr>
        <p:spPr>
          <a:xfrm>
            <a:off x="527382" y="1268761"/>
            <a:ext cx="10849205" cy="4320480"/>
          </a:xfrm>
          <a:prstGeom prst="rect">
            <a:avLst/>
          </a:prstGeom>
        </p:spPr>
        <p:txBody>
          <a:bodyPr/>
          <a:lstStyle>
            <a:lvl1pPr>
              <a:defRPr sz="1798"/>
            </a:lvl1pPr>
            <a:lvl2pPr>
              <a:defRPr sz="2397"/>
            </a:lvl2pPr>
            <a:lvl3pPr>
              <a:defRPr sz="1998"/>
            </a:lvl3pPr>
            <a:lvl4pPr>
              <a:defRPr sz="1798"/>
            </a:lvl4pPr>
            <a:lvl5pPr>
              <a:defRPr sz="1798"/>
            </a:lvl5pPr>
            <a:lvl6pPr>
              <a:defRPr sz="1798"/>
            </a:lvl6pPr>
            <a:lvl7pPr>
              <a:defRPr sz="1798"/>
            </a:lvl7pPr>
            <a:lvl8pPr>
              <a:defRPr sz="1798"/>
            </a:lvl8pPr>
            <a:lvl9pPr>
              <a:defRPr sz="179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151066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 de section 1">
    <p:bg>
      <p:bgPr>
        <a:gradFill>
          <a:gsLst>
            <a:gs pos="0">
              <a:schemeClr val="bg1"/>
            </a:gs>
            <a:gs pos="85900">
              <a:schemeClr val="bg1"/>
            </a:gs>
            <a:gs pos="100000">
              <a:schemeClr val="bg1">
                <a:lumMod val="8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5413" y="666614"/>
            <a:ext cx="10122416" cy="1884240"/>
          </a:xfrm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399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3699" y="2713900"/>
            <a:ext cx="10122416" cy="684000"/>
          </a:xfrm>
        </p:spPr>
        <p:txBody>
          <a:bodyPr lIns="0" tIns="0" rIns="0" bIns="0"/>
          <a:lstStyle>
            <a:lvl1pPr marL="0" indent="0" algn="l">
              <a:buNone/>
              <a:defRPr sz="2397">
                <a:solidFill>
                  <a:schemeClr val="accent1"/>
                </a:solidFill>
              </a:defRPr>
            </a:lvl1pPr>
            <a:lvl2pPr marL="456579" indent="0" algn="ctr">
              <a:buNone/>
              <a:defRPr sz="1998"/>
            </a:lvl2pPr>
            <a:lvl3pPr marL="913158" indent="0" algn="ctr">
              <a:buNone/>
              <a:defRPr sz="1798"/>
            </a:lvl3pPr>
            <a:lvl4pPr marL="1369737" indent="0" algn="ctr">
              <a:buNone/>
              <a:defRPr sz="1598"/>
            </a:lvl4pPr>
            <a:lvl5pPr marL="1826316" indent="0" algn="ctr">
              <a:buNone/>
              <a:defRPr sz="1598"/>
            </a:lvl5pPr>
            <a:lvl6pPr marL="2282895" indent="0" algn="ctr">
              <a:buNone/>
              <a:defRPr sz="1598"/>
            </a:lvl6pPr>
            <a:lvl7pPr marL="2739474" indent="0" algn="ctr">
              <a:buNone/>
              <a:defRPr sz="1598"/>
            </a:lvl7pPr>
            <a:lvl8pPr marL="3196053" indent="0" algn="ctr">
              <a:buNone/>
              <a:defRPr sz="1598"/>
            </a:lvl8pPr>
            <a:lvl9pPr marL="3652632" indent="0" algn="ctr">
              <a:buNone/>
              <a:defRPr sz="1598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grpSp>
        <p:nvGrpSpPr>
          <p:cNvPr id="8" name="Groupe 7"/>
          <p:cNvGrpSpPr/>
          <p:nvPr userDrawn="1"/>
        </p:nvGrpSpPr>
        <p:grpSpPr>
          <a:xfrm>
            <a:off x="1173956" y="1"/>
            <a:ext cx="11018044" cy="6858000"/>
            <a:chOff x="1173956" y="1"/>
            <a:chExt cx="11018044" cy="6858000"/>
          </a:xfrm>
        </p:grpSpPr>
        <p:pic>
          <p:nvPicPr>
            <p:cNvPr id="13" name="Image 12"/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11" t="71968" r="17394" b="26062"/>
            <a:stretch/>
          </p:blipFill>
          <p:spPr>
            <a:xfrm>
              <a:off x="1173956" y="6466738"/>
              <a:ext cx="8665081" cy="45719"/>
            </a:xfrm>
            <a:prstGeom prst="rect">
              <a:avLst/>
            </a:prstGeom>
          </p:spPr>
        </p:pic>
        <p:pic>
          <p:nvPicPr>
            <p:cNvPr id="14" name="Image 13"/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61" t="71968" r="17394" b="26062"/>
            <a:stretch/>
          </p:blipFill>
          <p:spPr>
            <a:xfrm>
              <a:off x="2250101" y="6466738"/>
              <a:ext cx="8659903" cy="45719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 userDrawn="1"/>
          </p:nvPicPr>
          <p:blipFill>
            <a:blip r:embed="rId3" cstate="email">
              <a:biLevel thresh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36536" y="1"/>
              <a:ext cx="4455464" cy="6858000"/>
            </a:xfrm>
            <a:prstGeom prst="rect">
              <a:avLst/>
            </a:prstGeom>
            <a:effectLst>
              <a:outerShdw blurRad="1231900" dist="431800" dir="10800000" algn="ctr" rotWithShape="0">
                <a:schemeClr val="bg1">
                  <a:lumMod val="75000"/>
                  <a:alpha val="72000"/>
                </a:schemeClr>
              </a:outerShdw>
              <a:softEdge rad="0"/>
            </a:effectLst>
          </p:spPr>
        </p:pic>
        <p:pic>
          <p:nvPicPr>
            <p:cNvPr id="12" name="Image 11"/>
            <p:cNvPicPr>
              <a:picLocks noChangeAspect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25619" y="5680492"/>
              <a:ext cx="1089764" cy="1089764"/>
            </a:xfrm>
            <a:prstGeom prst="rect">
              <a:avLst/>
            </a:prstGeom>
          </p:spPr>
        </p:pic>
      </p:grp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14CCB-12CC-4068-A925-A226B7CFF741}" type="datetime1">
              <a:rPr lang="fr-FR" smtClean="0"/>
              <a:t>13/11/2025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8" name="ZoneTexte 27"/>
          <p:cNvSpPr txBox="1"/>
          <p:nvPr userDrawn="1"/>
        </p:nvSpPr>
        <p:spPr>
          <a:xfrm>
            <a:off x="1168606" y="6492876"/>
            <a:ext cx="74427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algn="l"/>
            <a:fld id="{E00AA92E-A960-4B22-B86D-78A73F0C1B94}" type="slidenum">
              <a:rPr lang="fr-FR" sz="1198" smtClean="0"/>
              <a:t>‹N°›</a:t>
            </a:fld>
            <a:endParaRPr lang="fr-FR" sz="1198" dirty="0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50" y="1869866"/>
            <a:ext cx="1175585" cy="23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7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>
  <p:cSld name="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855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 2">
  <p:cSld name="Titre de section 2">
    <p:bg>
      <p:bgPr>
        <a:solidFill>
          <a:schemeClr val="lt1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ctrTitle"/>
          </p:nvPr>
        </p:nvSpPr>
        <p:spPr>
          <a:xfrm>
            <a:off x="1135413" y="668225"/>
            <a:ext cx="10122416" cy="188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33"/>
              <a:buFont typeface="Quattrocento Sans"/>
              <a:buNone/>
              <a:defRPr sz="3994" b="0" i="0" u="none" strike="noStrike" cap="non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1"/>
          </p:nvPr>
        </p:nvSpPr>
        <p:spPr>
          <a:xfrm>
            <a:off x="1153699" y="2715526"/>
            <a:ext cx="10122416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Quattrocento Sans"/>
              <a:buNone/>
              <a:defRPr sz="2397" b="0" i="0" u="none" strike="noStrike" cap="non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Quattrocento Sans"/>
              <a:buNone/>
              <a:defRPr sz="19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Quattrocento Sans"/>
              <a:buNone/>
              <a:defRPr sz="17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Quattrocento Sans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Quattrocento Sans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1179134" y="5680492"/>
            <a:ext cx="10936248" cy="1089764"/>
            <a:chOff x="1179134" y="5680492"/>
            <a:chExt cx="10936248" cy="1089764"/>
          </a:xfrm>
        </p:grpSpPr>
        <p:pic>
          <p:nvPicPr>
            <p:cNvPr id="34" name="Google Shape;34;p5"/>
            <p:cNvPicPr preferRelativeResize="0"/>
            <p:nvPr/>
          </p:nvPicPr>
          <p:blipFill rotWithShape="1">
            <a:blip r:embed="rId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79134" y="6351124"/>
              <a:ext cx="8659903" cy="2312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Google Shape;35;p5"/>
            <p:cNvPicPr preferRelativeResize="0"/>
            <p:nvPr/>
          </p:nvPicPr>
          <p:blipFill rotWithShape="1">
            <a:blip r:embed="rId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50101" y="6351124"/>
              <a:ext cx="8659903" cy="2312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Google Shape;36;p5"/>
            <p:cNvPicPr preferRelativeResize="0"/>
            <p:nvPr/>
          </p:nvPicPr>
          <p:blipFill rotWithShape="1">
            <a:blip r:embed="rId3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025618" y="5680492"/>
              <a:ext cx="1089764" cy="10897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2053484" y="6492875"/>
            <a:ext cx="96409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98989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3476167" y="6492876"/>
            <a:ext cx="78475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98989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/>
          <p:nvPr/>
        </p:nvSpPr>
        <p:spPr>
          <a:xfrm>
            <a:off x="1168606" y="6492876"/>
            <a:ext cx="7442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Quattrocento Sans"/>
              <a:buNone/>
            </a:pPr>
            <a:fld id="{00000000-1234-1234-1234-123412341234}" type="slidenum">
              <a:rPr lang="fr-FR" sz="1198" b="0" i="0" u="none" strike="noStrike" cap="none">
                <a:solidFill>
                  <a:srgbClr val="98989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89898"/>
                </a:buClr>
                <a:buSzPts val="1600"/>
                <a:buFont typeface="Quattrocento Sans"/>
                <a:buNone/>
              </a:pPr>
              <a:t>‹N°›</a:t>
            </a:fld>
            <a:endParaRPr sz="1198" b="0" i="0" u="none" strike="noStrike" cap="none">
              <a:solidFill>
                <a:srgbClr val="9898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40" name="Google Shape;40;p5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4950" y="1869866"/>
            <a:ext cx="1175585" cy="2351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478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8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800"/>
                                        <p:tgtEl>
                                          <p:spTgt spid="3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800"/>
                                        <p:tgtEl>
                                          <p:spTgt spid="3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800"/>
                                        <p:tgtEl>
                                          <p:spTgt spid="3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800"/>
                                        <p:tgtEl>
                                          <p:spTgt spid="3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800"/>
                                        <p:tgtEl>
                                          <p:spTgt spid="3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800"/>
                                        <p:tgtEl>
                                          <p:spTgt spid="3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800"/>
                                        <p:tgtEl>
                                          <p:spTgt spid="3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800"/>
                                        <p:tgtEl>
                                          <p:spTgt spid="3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re seul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0"/>
              <a:buFont typeface="Arial"/>
              <a:buNone/>
              <a:defRPr sz="439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31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31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31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31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31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31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31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3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4038601" y="6356351"/>
            <a:ext cx="41148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3363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0"/>
              <a:buFont typeface="Arial"/>
              <a:buNone/>
              <a:defRPr sz="439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31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31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31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31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31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31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31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31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443" marR="0" lvl="0" indent="-317996" algn="l" rtl="0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086"/>
              <a:buFont typeface="Arial"/>
              <a:buChar char="•"/>
              <a:defRPr sz="27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4886" marR="0" lvl="1" indent="-297069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sz="239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7328" marR="0" lvl="2" indent="-276094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69771" marR="0" lvl="3" indent="-26558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2214" marR="0" lvl="4" indent="-26558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4657" marR="0" lvl="5" indent="-26558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397100" marR="0" lvl="6" indent="-26558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39542" marR="0" lvl="7" indent="-26558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1985" marR="0" lvl="8" indent="-26558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4038601" y="6356351"/>
            <a:ext cx="41148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6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54839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 1">
  <p:cSld name="Diapositive de titre 1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subTitle" idx="1"/>
          </p:nvPr>
        </p:nvSpPr>
        <p:spPr>
          <a:xfrm>
            <a:off x="855900" y="2911366"/>
            <a:ext cx="10404000" cy="844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accent1"/>
              </a:buClr>
              <a:buSzPts val="4267"/>
              <a:buFont typeface="Quattrocento Sans"/>
              <a:buNone/>
              <a:defRPr sz="3196" b="0" i="0" u="none" strike="noStrike" cap="non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Quattrocento Sans"/>
              <a:buNone/>
              <a:defRPr sz="19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Quattrocento Sans"/>
              <a:buNone/>
              <a:defRPr sz="17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Quattrocento Sans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Quattrocento Sans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pic>
        <p:nvPicPr>
          <p:cNvPr id="54" name="Google Shape;54;p8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4001" y="4295560"/>
            <a:ext cx="10404000" cy="217176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1775793" y="6492875"/>
            <a:ext cx="96409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98989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198476" y="6492876"/>
            <a:ext cx="80995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98989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/>
          <p:nvPr/>
        </p:nvSpPr>
        <p:spPr>
          <a:xfrm>
            <a:off x="890914" y="6492876"/>
            <a:ext cx="7442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Quattrocento Sans"/>
              <a:buNone/>
            </a:pPr>
            <a:fld id="{00000000-1234-1234-1234-123412341234}" type="slidenum">
              <a:rPr lang="fr-FR" sz="1198" b="0" i="0" u="none" strike="noStrike" cap="none">
                <a:solidFill>
                  <a:srgbClr val="98989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89898"/>
                </a:buClr>
                <a:buSzPts val="1600"/>
                <a:buFont typeface="Quattrocento Sans"/>
                <a:buNone/>
              </a:pPr>
              <a:t>‹N°›</a:t>
            </a:fld>
            <a:endParaRPr sz="1198" b="0" i="0" u="none" strike="noStrike" cap="none">
              <a:solidFill>
                <a:srgbClr val="9898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58" name="Google Shape;58;p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982" y="2177586"/>
            <a:ext cx="1175585" cy="235117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8"/>
          <p:cNvSpPr txBox="1">
            <a:spLocks noGrp="1"/>
          </p:cNvSpPr>
          <p:nvPr>
            <p:ph type="ctrTitle"/>
          </p:nvPr>
        </p:nvSpPr>
        <p:spPr>
          <a:xfrm>
            <a:off x="867624" y="293353"/>
            <a:ext cx="10404000" cy="14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867"/>
              <a:buFont typeface="Quattrocento Sans"/>
              <a:buNone/>
              <a:defRPr sz="4394" b="0" i="0" u="none" strike="noStrike" cap="non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41084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 1 Anglais">
  <p:cSld name="Diapositive de titre 1 Anglais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9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0915" y="4286766"/>
            <a:ext cx="10407086" cy="219238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9"/>
          <p:cNvSpPr txBox="1">
            <a:spLocks noGrp="1"/>
          </p:cNvSpPr>
          <p:nvPr>
            <p:ph type="subTitle" idx="1"/>
          </p:nvPr>
        </p:nvSpPr>
        <p:spPr>
          <a:xfrm>
            <a:off x="855900" y="2911366"/>
            <a:ext cx="10404000" cy="844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accent1"/>
              </a:buClr>
              <a:buSzPts val="4267"/>
              <a:buFont typeface="Quattrocento Sans"/>
              <a:buNone/>
              <a:defRPr sz="3196" b="0" i="0" u="none" strike="noStrike" cap="non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Quattrocento Sans"/>
              <a:buNone/>
              <a:defRPr sz="19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Quattrocento Sans"/>
              <a:buNone/>
              <a:defRPr sz="17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Quattrocento Sans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Quattrocento Sans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dt" idx="10"/>
          </p:nvPr>
        </p:nvSpPr>
        <p:spPr>
          <a:xfrm>
            <a:off x="1775793" y="6492875"/>
            <a:ext cx="96409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98989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ftr" idx="11"/>
          </p:nvPr>
        </p:nvSpPr>
        <p:spPr>
          <a:xfrm>
            <a:off x="3198476" y="6492876"/>
            <a:ext cx="80995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98989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/>
          <p:nvPr/>
        </p:nvSpPr>
        <p:spPr>
          <a:xfrm>
            <a:off x="890914" y="6492876"/>
            <a:ext cx="7442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Quattrocento Sans"/>
              <a:buNone/>
            </a:pPr>
            <a:fld id="{00000000-1234-1234-1234-123412341234}" type="slidenum">
              <a:rPr lang="fr-FR" sz="1198" b="0" i="0" u="none" strike="noStrike" cap="none">
                <a:solidFill>
                  <a:srgbClr val="98989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89898"/>
                </a:buClr>
                <a:buSzPts val="1600"/>
                <a:buFont typeface="Quattrocento Sans"/>
                <a:buNone/>
              </a:pPr>
              <a:t>‹N°›</a:t>
            </a:fld>
            <a:endParaRPr sz="1198" b="0" i="0" u="none" strike="noStrike" cap="none">
              <a:solidFill>
                <a:srgbClr val="9898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66" name="Google Shape;66;p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982" y="2177586"/>
            <a:ext cx="1175585" cy="23511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9"/>
          <p:cNvSpPr txBox="1">
            <a:spLocks noGrp="1"/>
          </p:cNvSpPr>
          <p:nvPr>
            <p:ph type="ctrTitle"/>
          </p:nvPr>
        </p:nvSpPr>
        <p:spPr>
          <a:xfrm>
            <a:off x="867624" y="293353"/>
            <a:ext cx="10404000" cy="14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867"/>
              <a:buFont typeface="Quattrocento Sans"/>
              <a:buNone/>
              <a:defRPr sz="4394" b="0" i="0" u="none" strike="noStrike" cap="non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09142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 1">
  <p:cSld name="Titre de section 1">
    <p:bg>
      <p:bgPr>
        <a:gradFill>
          <a:gsLst>
            <a:gs pos="0">
              <a:schemeClr val="lt1"/>
            </a:gs>
            <a:gs pos="85900">
              <a:schemeClr val="lt1"/>
            </a:gs>
            <a:gs pos="100000">
              <a:srgbClr val="D8D8D8"/>
            </a:gs>
          </a:gsLst>
          <a:lin ang="0" scaled="0"/>
        </a:gra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ctrTitle"/>
          </p:nvPr>
        </p:nvSpPr>
        <p:spPr>
          <a:xfrm>
            <a:off x="1135413" y="666614"/>
            <a:ext cx="10122416" cy="188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333"/>
              <a:buFont typeface="Quattrocento Sans"/>
              <a:buNone/>
              <a:defRPr sz="3994" b="0" i="0" u="none" strike="noStrike" cap="non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ubTitle" idx="1"/>
          </p:nvPr>
        </p:nvSpPr>
        <p:spPr>
          <a:xfrm>
            <a:off x="1153699" y="2713900"/>
            <a:ext cx="10122416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Quattrocento Sans"/>
              <a:buNone/>
              <a:defRPr sz="2397" b="0" i="0" u="none" strike="noStrike" cap="non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Quattrocento Sans"/>
              <a:buNone/>
              <a:defRPr sz="19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Quattrocento Sans"/>
              <a:buNone/>
              <a:defRPr sz="17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Quattrocento Sans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Quattrocento Sans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grpSp>
        <p:nvGrpSpPr>
          <p:cNvPr id="71" name="Google Shape;71;p10"/>
          <p:cNvGrpSpPr/>
          <p:nvPr/>
        </p:nvGrpSpPr>
        <p:grpSpPr>
          <a:xfrm>
            <a:off x="1173957" y="1"/>
            <a:ext cx="11018043" cy="6858000"/>
            <a:chOff x="1173956" y="1"/>
            <a:chExt cx="11018044" cy="6858000"/>
          </a:xfrm>
        </p:grpSpPr>
        <p:pic>
          <p:nvPicPr>
            <p:cNvPr id="72" name="Google Shape;72;p10"/>
            <p:cNvPicPr preferRelativeResize="0"/>
            <p:nvPr/>
          </p:nvPicPr>
          <p:blipFill rotWithShape="1">
            <a:blip r:embed="rId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73956" y="6466738"/>
              <a:ext cx="8665081" cy="457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0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50101" y="6466738"/>
              <a:ext cx="8659903" cy="457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74;p10"/>
            <p:cNvPicPr preferRelativeResize="0"/>
            <p:nvPr/>
          </p:nvPicPr>
          <p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36536" y="1"/>
              <a:ext cx="4455464" cy="6858000"/>
            </a:xfrm>
            <a:prstGeom prst="rect">
              <a:avLst/>
            </a:prstGeom>
            <a:noFill/>
            <a:ln>
              <a:noFill/>
            </a:ln>
            <a:effectLst>
              <a:outerShdw blurRad="1231900" dist="431800" dir="10800000" algn="ctr" rotWithShape="0">
                <a:srgbClr val="BFBFBF">
                  <a:alpha val="71764"/>
                </a:srgbClr>
              </a:outerShdw>
            </a:effectLst>
          </p:spPr>
        </p:pic>
        <p:pic>
          <p:nvPicPr>
            <p:cNvPr id="75" name="Google Shape;75;p10"/>
            <p:cNvPicPr preferRelativeResize="0"/>
            <p:nvPr/>
          </p:nvPicPr>
          <p:blipFill rotWithShape="1">
            <a:blip r:embed="rId5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025619" y="5680492"/>
              <a:ext cx="1089764" cy="10897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6" name="Google Shape;76;p10"/>
          <p:cNvSpPr txBox="1">
            <a:spLocks noGrp="1"/>
          </p:cNvSpPr>
          <p:nvPr>
            <p:ph type="dt" idx="10"/>
          </p:nvPr>
        </p:nvSpPr>
        <p:spPr>
          <a:xfrm>
            <a:off x="2053484" y="6492875"/>
            <a:ext cx="96409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98989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ftr" idx="11"/>
          </p:nvPr>
        </p:nvSpPr>
        <p:spPr>
          <a:xfrm>
            <a:off x="3476167" y="6492876"/>
            <a:ext cx="78475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98989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Google Shape;78;p10"/>
          <p:cNvSpPr txBox="1"/>
          <p:nvPr/>
        </p:nvSpPr>
        <p:spPr>
          <a:xfrm>
            <a:off x="1168606" y="6492876"/>
            <a:ext cx="7442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Quattrocento Sans"/>
              <a:buNone/>
            </a:pPr>
            <a:fld id="{00000000-1234-1234-1234-123412341234}" type="slidenum">
              <a:rPr lang="fr-FR" sz="1198" b="0" i="0" u="none" strike="noStrike" cap="none">
                <a:solidFill>
                  <a:srgbClr val="98989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89898"/>
                </a:buClr>
                <a:buSzPts val="1600"/>
                <a:buFont typeface="Quattrocento Sans"/>
                <a:buNone/>
              </a:pPr>
              <a:t>‹N°›</a:t>
            </a:fld>
            <a:endParaRPr sz="1198" b="0" i="0" u="none" strike="noStrike" cap="none">
              <a:solidFill>
                <a:srgbClr val="9898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79" name="Google Shape;79;p10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4950" y="1869866"/>
            <a:ext cx="1175585" cy="2351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179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8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800"/>
                                        <p:tgtEl>
                                          <p:spTgt spid="7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800"/>
                                        <p:tgtEl>
                                          <p:spTgt spid="7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800"/>
                                        <p:tgtEl>
                                          <p:spTgt spid="7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800"/>
                                        <p:tgtEl>
                                          <p:spTgt spid="7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800"/>
                                        <p:tgtEl>
                                          <p:spTgt spid="7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800"/>
                                        <p:tgtEl>
                                          <p:spTgt spid="7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800"/>
                                        <p:tgtEl>
                                          <p:spTgt spid="7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800"/>
                                        <p:tgtEl>
                                          <p:spTgt spid="7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Vid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14"/>
          <p:cNvGrpSpPr/>
          <p:nvPr/>
        </p:nvGrpSpPr>
        <p:grpSpPr>
          <a:xfrm>
            <a:off x="1179134" y="5680492"/>
            <a:ext cx="10936248" cy="1089764"/>
            <a:chOff x="1179134" y="5680492"/>
            <a:chExt cx="10936248" cy="1089764"/>
          </a:xfrm>
        </p:grpSpPr>
        <p:pic>
          <p:nvPicPr>
            <p:cNvPr id="118" name="Google Shape;118;p14"/>
            <p:cNvPicPr preferRelativeResize="0"/>
            <p:nvPr/>
          </p:nvPicPr>
          <p:blipFill rotWithShape="1">
            <a:blip r:embed="rId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79134" y="6351124"/>
              <a:ext cx="8659903" cy="2312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p14"/>
            <p:cNvPicPr preferRelativeResize="0"/>
            <p:nvPr/>
          </p:nvPicPr>
          <p:blipFill rotWithShape="1">
            <a:blip r:embed="rId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50101" y="6351124"/>
              <a:ext cx="8659903" cy="2312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p14"/>
            <p:cNvPicPr preferRelativeResize="0"/>
            <p:nvPr/>
          </p:nvPicPr>
          <p:blipFill rotWithShape="1">
            <a:blip r:embed="rId3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025618" y="5680492"/>
              <a:ext cx="1089764" cy="10897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1" name="Google Shape;121;p14"/>
          <p:cNvSpPr txBox="1">
            <a:spLocks noGrp="1"/>
          </p:cNvSpPr>
          <p:nvPr>
            <p:ph type="dt" idx="10"/>
          </p:nvPr>
        </p:nvSpPr>
        <p:spPr>
          <a:xfrm>
            <a:off x="2053484" y="6492875"/>
            <a:ext cx="96409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98989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2" name="Google Shape;122;p14"/>
          <p:cNvSpPr txBox="1">
            <a:spLocks noGrp="1"/>
          </p:cNvSpPr>
          <p:nvPr>
            <p:ph type="ftr" idx="11"/>
          </p:nvPr>
        </p:nvSpPr>
        <p:spPr>
          <a:xfrm>
            <a:off x="3476167" y="6492876"/>
            <a:ext cx="78475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98989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3" name="Google Shape;123;p14"/>
          <p:cNvSpPr txBox="1"/>
          <p:nvPr/>
        </p:nvSpPr>
        <p:spPr>
          <a:xfrm>
            <a:off x="1168606" y="6492876"/>
            <a:ext cx="7442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Quattrocento Sans"/>
              <a:buNone/>
            </a:pPr>
            <a:fld id="{00000000-1234-1234-1234-123412341234}" type="slidenum">
              <a:rPr lang="fr-FR" sz="1198" b="0" i="0" u="none" strike="noStrike" cap="none">
                <a:solidFill>
                  <a:srgbClr val="98989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89898"/>
                </a:buClr>
                <a:buSzPts val="1600"/>
                <a:buFont typeface="Quattrocento Sans"/>
                <a:buNone/>
              </a:pPr>
              <a:t>‹N°›</a:t>
            </a:fld>
            <a:endParaRPr sz="1198" b="0" i="0" u="none" strike="noStrike" cap="none">
              <a:solidFill>
                <a:srgbClr val="9898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6469784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rnière page">
  <p:cSld name="Dernière page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>
            <a:spLocks noGrp="1"/>
          </p:cNvSpPr>
          <p:nvPr>
            <p:ph type="ctrTitle"/>
          </p:nvPr>
        </p:nvSpPr>
        <p:spPr>
          <a:xfrm>
            <a:off x="894001" y="817450"/>
            <a:ext cx="10404000" cy="2799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33"/>
              <a:buFont typeface="Quattrocento Sans"/>
              <a:buNone/>
              <a:defRPr sz="2796" b="0" i="0" u="none" strike="noStrike" cap="non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9pPr>
          </a:lstStyle>
          <a:p>
            <a:endParaRPr/>
          </a:p>
        </p:txBody>
      </p:sp>
      <p:sp>
        <p:nvSpPr>
          <p:cNvPr id="126" name="Google Shape;126;p15"/>
          <p:cNvSpPr txBox="1">
            <a:spLocks noGrp="1"/>
          </p:cNvSpPr>
          <p:nvPr>
            <p:ph type="dt" idx="10"/>
          </p:nvPr>
        </p:nvSpPr>
        <p:spPr>
          <a:xfrm>
            <a:off x="1774085" y="6492875"/>
            <a:ext cx="96409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98989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7" name="Google Shape;127;p15"/>
          <p:cNvSpPr txBox="1">
            <a:spLocks noGrp="1"/>
          </p:cNvSpPr>
          <p:nvPr>
            <p:ph type="ftr" idx="11"/>
          </p:nvPr>
        </p:nvSpPr>
        <p:spPr>
          <a:xfrm>
            <a:off x="3196767" y="6492876"/>
            <a:ext cx="810123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98989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8" name="Google Shape;128;p15"/>
          <p:cNvSpPr txBox="1"/>
          <p:nvPr/>
        </p:nvSpPr>
        <p:spPr>
          <a:xfrm>
            <a:off x="889205" y="6492876"/>
            <a:ext cx="7442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Quattrocento Sans"/>
              <a:buNone/>
            </a:pPr>
            <a:fld id="{00000000-1234-1234-1234-123412341234}" type="slidenum">
              <a:rPr lang="fr-FR" sz="1198" b="0" i="0" u="none" strike="noStrike" cap="none">
                <a:solidFill>
                  <a:srgbClr val="98989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89898"/>
                </a:buClr>
                <a:buSzPts val="1600"/>
                <a:buFont typeface="Quattrocento Sans"/>
                <a:buNone/>
              </a:pPr>
              <a:t>‹N°›</a:t>
            </a:fld>
            <a:endParaRPr sz="1198" b="0" i="0" u="none" strike="noStrike" cap="none">
              <a:solidFill>
                <a:srgbClr val="9898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29" name="Google Shape;129;p15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4001" y="4295560"/>
            <a:ext cx="10404000" cy="21717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74732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rnière page Anglais">
  <p:cSld name="Dernière page Anglais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6"/>
          <p:cNvSpPr txBox="1">
            <a:spLocks noGrp="1"/>
          </p:cNvSpPr>
          <p:nvPr>
            <p:ph type="ctrTitle"/>
          </p:nvPr>
        </p:nvSpPr>
        <p:spPr>
          <a:xfrm>
            <a:off x="894001" y="817450"/>
            <a:ext cx="10404000" cy="2799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33"/>
              <a:buFont typeface="Quattrocento Sans"/>
              <a:buNone/>
              <a:defRPr sz="2796" b="0" i="0" u="none" strike="noStrike" cap="non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348"/>
            </a:lvl9pPr>
          </a:lstStyle>
          <a:p>
            <a:endParaRPr/>
          </a:p>
        </p:txBody>
      </p:sp>
      <p:sp>
        <p:nvSpPr>
          <p:cNvPr id="132" name="Google Shape;132;p16"/>
          <p:cNvSpPr txBox="1">
            <a:spLocks noGrp="1"/>
          </p:cNvSpPr>
          <p:nvPr>
            <p:ph type="dt" idx="10"/>
          </p:nvPr>
        </p:nvSpPr>
        <p:spPr>
          <a:xfrm>
            <a:off x="1774085" y="6492875"/>
            <a:ext cx="96409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98989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3" name="Google Shape;133;p16"/>
          <p:cNvSpPr txBox="1">
            <a:spLocks noGrp="1"/>
          </p:cNvSpPr>
          <p:nvPr>
            <p:ph type="ftr" idx="11"/>
          </p:nvPr>
        </p:nvSpPr>
        <p:spPr>
          <a:xfrm>
            <a:off x="3196767" y="6492876"/>
            <a:ext cx="810123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98989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4" name="Google Shape;134;p16"/>
          <p:cNvSpPr txBox="1"/>
          <p:nvPr/>
        </p:nvSpPr>
        <p:spPr>
          <a:xfrm>
            <a:off x="889205" y="6492876"/>
            <a:ext cx="7442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Quattrocento Sans"/>
              <a:buNone/>
            </a:pPr>
            <a:fld id="{00000000-1234-1234-1234-123412341234}" type="slidenum">
              <a:rPr lang="fr-FR" sz="1198" b="0" i="0" u="none" strike="noStrike" cap="none">
                <a:solidFill>
                  <a:srgbClr val="989898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89898"/>
                </a:buClr>
                <a:buSzPts val="1600"/>
                <a:buFont typeface="Quattrocento Sans"/>
                <a:buNone/>
              </a:pPr>
              <a:t>‹N°›</a:t>
            </a:fld>
            <a:endParaRPr sz="1198" b="0" i="0" u="none" strike="noStrike" cap="none">
              <a:solidFill>
                <a:srgbClr val="9898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35" name="Google Shape;135;p16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0915" y="4286766"/>
            <a:ext cx="10407086" cy="21923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85800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/>
          <p:cNvSpPr txBox="1">
            <a:spLocks noGrp="1"/>
          </p:cNvSpPr>
          <p:nvPr>
            <p:ph type="title"/>
          </p:nvPr>
        </p:nvSpPr>
        <p:spPr>
          <a:xfrm>
            <a:off x="415599" y="593367"/>
            <a:ext cx="11360902" cy="763650"/>
          </a:xfrm>
          <a:prstGeom prst="rect">
            <a:avLst/>
          </a:prstGeom>
        </p:spPr>
        <p:txBody>
          <a:bodyPr spcFirstLastPara="1" wrap="square" lIns="91425" tIns="45700" rIns="91425" bIns="45700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5867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body" idx="1"/>
          </p:nvPr>
        </p:nvSpPr>
        <p:spPr>
          <a:xfrm>
            <a:off x="415599" y="1536633"/>
            <a:ext cx="11360902" cy="4555125"/>
          </a:xfrm>
          <a:prstGeom prst="rect">
            <a:avLst/>
          </a:prstGeom>
        </p:spPr>
        <p:txBody>
          <a:bodyPr spcFirstLastPara="1" wrap="square" lIns="91425" tIns="45700" rIns="91425" bIns="45700" anchor="t" anchorCtr="0"/>
          <a:lstStyle>
            <a:lvl1pPr marL="342443" lvl="0" indent="-348768" rtl="0">
              <a:spcBef>
                <a:spcPts val="998"/>
              </a:spcBef>
              <a:spcAft>
                <a:spcPts val="0"/>
              </a:spcAft>
              <a:buSzPts val="3733"/>
              <a:buChar char="•"/>
              <a:defRPr/>
            </a:lvl1pPr>
            <a:lvl2pPr marL="684886" lvl="1" indent="-323418" rtl="0">
              <a:spcBef>
                <a:spcPts val="500"/>
              </a:spcBef>
              <a:spcAft>
                <a:spcPts val="0"/>
              </a:spcAft>
              <a:buSzPts val="3200"/>
              <a:buChar char="•"/>
              <a:defRPr/>
            </a:lvl2pPr>
            <a:lvl3pPr marL="1027328" lvl="2" indent="-298068" rtl="0">
              <a:spcBef>
                <a:spcPts val="500"/>
              </a:spcBef>
              <a:spcAft>
                <a:spcPts val="0"/>
              </a:spcAft>
              <a:buSzPts val="2667"/>
              <a:buChar char="•"/>
              <a:defRPr/>
            </a:lvl3pPr>
            <a:lvl4pPr marL="1369771" lvl="3" indent="-285369" rtl="0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4pPr>
            <a:lvl5pPr marL="1712214" lvl="4" indent="-272670" rtl="0">
              <a:spcBef>
                <a:spcPts val="500"/>
              </a:spcBef>
              <a:spcAft>
                <a:spcPts val="0"/>
              </a:spcAft>
              <a:buSzPts val="2133"/>
              <a:buChar char="•"/>
              <a:defRPr/>
            </a:lvl5pPr>
            <a:lvl6pPr marL="2054657" lvl="5" indent="-285369" rtl="0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6pPr>
            <a:lvl7pPr marL="2397100" lvl="6" indent="-285369" rtl="0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7pPr>
            <a:lvl8pPr marL="2739542" lvl="7" indent="-285369" rtl="0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8pPr>
            <a:lvl9pPr marL="3081985" lvl="8" indent="-285369" rtl="0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17"/>
          <p:cNvSpPr txBox="1">
            <a:spLocks noGrp="1"/>
          </p:cNvSpPr>
          <p:nvPr>
            <p:ph type="sldNum" idx="12"/>
          </p:nvPr>
        </p:nvSpPr>
        <p:spPr>
          <a:xfrm>
            <a:off x="11296602" y="6217622"/>
            <a:ext cx="731671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675" tIns="162675" rIns="162675" bIns="162675" anchor="ctr" anchorCtr="0">
            <a:noAutofit/>
          </a:bodyPr>
          <a:lstStyle>
            <a:lvl1pPr lvl="0" rtl="0">
              <a:buNone/>
              <a:defRPr sz="1873"/>
            </a:lvl1pPr>
            <a:lvl2pPr lvl="1" rtl="0">
              <a:buNone/>
              <a:defRPr sz="1873"/>
            </a:lvl2pPr>
            <a:lvl3pPr lvl="2" rtl="0">
              <a:buNone/>
              <a:defRPr sz="1873"/>
            </a:lvl3pPr>
            <a:lvl4pPr lvl="3" rtl="0">
              <a:buNone/>
              <a:defRPr sz="1873"/>
            </a:lvl4pPr>
            <a:lvl5pPr lvl="4" rtl="0">
              <a:buNone/>
              <a:defRPr sz="1873"/>
            </a:lvl5pPr>
            <a:lvl6pPr lvl="5" rtl="0">
              <a:buNone/>
              <a:defRPr sz="1873"/>
            </a:lvl6pPr>
            <a:lvl7pPr lvl="6" rtl="0">
              <a:buNone/>
              <a:defRPr sz="1873"/>
            </a:lvl7pPr>
            <a:lvl8pPr lvl="7" rtl="0">
              <a:buNone/>
              <a:defRPr sz="1873"/>
            </a:lvl8pPr>
            <a:lvl9pPr lvl="8" rtl="0">
              <a:buNone/>
              <a:defRPr sz="1873"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3100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 - fond blanc avec titre à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D6E3-2600-40E4-BE7B-C6022C0A9482}" type="datetime1">
              <a:rPr lang="fr-FR" smtClean="0"/>
              <a:t>13/11/2025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1168606" y="6492876"/>
            <a:ext cx="74427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algn="l"/>
            <a:fld id="{E00AA92E-A960-4B22-B86D-78A73F0C1B94}" type="slidenum">
              <a:rPr lang="fr-FR" sz="1198" smtClean="0"/>
              <a:t>‹N°›</a:t>
            </a:fld>
            <a:endParaRPr lang="fr-FR" sz="1198"/>
          </a:p>
        </p:txBody>
      </p:sp>
      <p:sp>
        <p:nvSpPr>
          <p:cNvPr id="5" name="Titre 4"/>
          <p:cNvSpPr>
            <a:spLocks noGrp="1"/>
          </p:cNvSpPr>
          <p:nvPr userDrawn="1">
            <p:ph type="title" hasCustomPrompt="1"/>
          </p:nvPr>
        </p:nvSpPr>
        <p:spPr>
          <a:xfrm>
            <a:off x="1133577" y="304216"/>
            <a:ext cx="10174664" cy="1077545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fr-FR" sz="3196" dirty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marL="0" lvl="0"/>
            <a:r>
              <a:rPr lang="fr-FR"/>
              <a:t>Modifiez le style du titre</a:t>
            </a:r>
            <a:br>
              <a:rPr lang="fr-FR"/>
            </a:br>
            <a:endParaRPr lang="fr-FR"/>
          </a:p>
        </p:txBody>
      </p:sp>
      <p:sp>
        <p:nvSpPr>
          <p:cNvPr id="13" name="Content Placeholder 2"/>
          <p:cNvSpPr>
            <a:spLocks noGrp="1"/>
          </p:cNvSpPr>
          <p:nvPr>
            <p:ph idx="12"/>
          </p:nvPr>
        </p:nvSpPr>
        <p:spPr>
          <a:xfrm>
            <a:off x="1058484" y="1577000"/>
            <a:ext cx="10174666" cy="4615485"/>
          </a:xfrm>
        </p:spPr>
        <p:txBody>
          <a:bodyPr/>
          <a:lstStyle>
            <a:lvl1pPr marL="264753" indent="-253655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629382" indent="-347191">
              <a:buFont typeface="Segoe UI" panose="020B0502040204020203" pitchFamily="34" charset="0"/>
              <a:buChar char="‒"/>
              <a:defRPr>
                <a:solidFill>
                  <a:schemeClr val="tx1"/>
                </a:solidFill>
              </a:defRPr>
            </a:lvl2pPr>
            <a:lvl3pPr marL="895719" indent="-236217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3pPr>
            <a:lvl4pPr marL="1162058" indent="-266338">
              <a:buFont typeface="Courier New" panose="02070309020205020404" pitchFamily="49" charset="0"/>
              <a:buChar char="o"/>
              <a:defRPr>
                <a:solidFill>
                  <a:schemeClr val="tx1"/>
                </a:solidFill>
              </a:defRPr>
            </a:lvl4pPr>
            <a:lvl5pPr marL="1436321" indent="-274265"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7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1179134" y="5680492"/>
            <a:ext cx="10936248" cy="1089764"/>
            <a:chOff x="1179134" y="5680492"/>
            <a:chExt cx="10936248" cy="1089764"/>
          </a:xfrm>
        </p:grpSpPr>
        <p:pic>
          <p:nvPicPr>
            <p:cNvPr id="8" name="Image 7"/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61" t="66988" r="17394" b="23051"/>
            <a:stretch/>
          </p:blipFill>
          <p:spPr>
            <a:xfrm>
              <a:off x="1179134" y="6351124"/>
              <a:ext cx="8659903" cy="231228"/>
            </a:xfrm>
            <a:prstGeom prst="rect">
              <a:avLst/>
            </a:prstGeom>
          </p:spPr>
        </p:pic>
        <p:pic>
          <p:nvPicPr>
            <p:cNvPr id="9" name="Image 8"/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61" t="66988" r="17394" b="23051"/>
            <a:stretch/>
          </p:blipFill>
          <p:spPr>
            <a:xfrm>
              <a:off x="2250101" y="6351124"/>
              <a:ext cx="8659903" cy="231228"/>
            </a:xfrm>
            <a:prstGeom prst="rect">
              <a:avLst/>
            </a:prstGeom>
          </p:spPr>
        </p:pic>
        <p:pic>
          <p:nvPicPr>
            <p:cNvPr id="10" name="Image 9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25618" y="5680492"/>
              <a:ext cx="1089764" cy="1089764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8484" y="1551601"/>
            <a:ext cx="10174666" cy="4673774"/>
          </a:xfrm>
        </p:spPr>
        <p:txBody>
          <a:bodyPr/>
          <a:lstStyle>
            <a:lvl2pPr marL="632553" indent="-350361">
              <a:defRPr/>
            </a:lvl2pPr>
            <a:lvl3pPr marL="1009865" indent="-350361">
              <a:defRPr/>
            </a:lvl3pPr>
            <a:lvl4pPr marL="1404615" indent="-394751">
              <a:defRPr/>
            </a:lvl4pPr>
            <a:lvl5pPr marL="1854852" indent="-447067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D6E3-2600-40E4-BE7B-C6022C0A9482}" type="datetime1">
              <a:rPr lang="fr-FR" smtClean="0"/>
              <a:t>13/11/2025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1168606" y="6492876"/>
            <a:ext cx="74427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algn="l"/>
            <a:fld id="{E00AA92E-A960-4B22-B86D-78A73F0C1B94}" type="slidenum">
              <a:rPr lang="fr-FR" sz="1198" smtClean="0"/>
              <a:t>‹N°›</a:t>
            </a:fld>
            <a:endParaRPr lang="fr-FR" sz="1198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0" y="515081"/>
            <a:ext cx="1175585" cy="235117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 userDrawn="1">
            <p:ph type="title"/>
          </p:nvPr>
        </p:nvSpPr>
        <p:spPr>
          <a:xfrm>
            <a:off x="1133577" y="304216"/>
            <a:ext cx="10174664" cy="937221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fr-FR" sz="3196" dirty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marL="0" lvl="0"/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07647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39964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92832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166755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179080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551735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D1FC-FBE1-43FA-B63F-3DDC6A8BD9EB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7E02-70CE-4E34-9581-685E9CF22990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 2"/>
          <p:cNvGrpSpPr>
            <a:grpSpLocks/>
          </p:cNvGrpSpPr>
          <p:nvPr userDrawn="1"/>
        </p:nvGrpSpPr>
        <p:grpSpPr bwMode="auto">
          <a:xfrm>
            <a:off x="0" y="0"/>
            <a:ext cx="342900" cy="6858000"/>
            <a:chOff x="0" y="1"/>
            <a:chExt cx="540" cy="16799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1"/>
              <a:ext cx="540" cy="2384"/>
            </a:xfrm>
            <a:prstGeom prst="rect">
              <a:avLst/>
            </a:prstGeom>
            <a:solidFill>
              <a:srgbClr val="F19C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0" y="2367"/>
              <a:ext cx="540" cy="2384"/>
            </a:xfrm>
            <a:prstGeom prst="rect">
              <a:avLst/>
            </a:prstGeom>
            <a:solidFill>
              <a:srgbClr val="AD64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0" y="4751"/>
              <a:ext cx="540" cy="2399"/>
            </a:xfrm>
            <a:prstGeom prst="rect">
              <a:avLst/>
            </a:prstGeom>
            <a:solidFill>
              <a:srgbClr val="6B91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0" y="7150"/>
              <a:ext cx="540" cy="2382"/>
            </a:xfrm>
            <a:prstGeom prst="rect">
              <a:avLst/>
            </a:prstGeom>
            <a:solidFill>
              <a:srgbClr val="D65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0" y="9503"/>
              <a:ext cx="540" cy="2386"/>
            </a:xfrm>
            <a:prstGeom prst="rect">
              <a:avLst/>
            </a:prstGeom>
            <a:solidFill>
              <a:srgbClr val="5F90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0" y="11856"/>
              <a:ext cx="540" cy="2505"/>
            </a:xfrm>
            <a:prstGeom prst="rect">
              <a:avLst/>
            </a:prstGeom>
            <a:solidFill>
              <a:srgbClr val="A0B3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0" y="14361"/>
              <a:ext cx="540" cy="2439"/>
            </a:xfrm>
            <a:prstGeom prst="rect">
              <a:avLst/>
            </a:prstGeom>
            <a:solidFill>
              <a:srgbClr val="70593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589896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D1FC-FBE1-43FA-B63F-3DDC6A8BD9EB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7E02-70CE-4E34-9581-685E9CF22990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 2"/>
          <p:cNvGrpSpPr>
            <a:grpSpLocks/>
          </p:cNvGrpSpPr>
          <p:nvPr userDrawn="1"/>
        </p:nvGrpSpPr>
        <p:grpSpPr bwMode="auto">
          <a:xfrm>
            <a:off x="0" y="0"/>
            <a:ext cx="342900" cy="6858000"/>
            <a:chOff x="0" y="1"/>
            <a:chExt cx="540" cy="16799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1"/>
              <a:ext cx="540" cy="2384"/>
            </a:xfrm>
            <a:prstGeom prst="rect">
              <a:avLst/>
            </a:prstGeom>
            <a:solidFill>
              <a:srgbClr val="F19C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0" y="2367"/>
              <a:ext cx="540" cy="2384"/>
            </a:xfrm>
            <a:prstGeom prst="rect">
              <a:avLst/>
            </a:prstGeom>
            <a:solidFill>
              <a:srgbClr val="AD64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0" y="4751"/>
              <a:ext cx="540" cy="2399"/>
            </a:xfrm>
            <a:prstGeom prst="rect">
              <a:avLst/>
            </a:prstGeom>
            <a:solidFill>
              <a:srgbClr val="6B91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0" y="7150"/>
              <a:ext cx="540" cy="2382"/>
            </a:xfrm>
            <a:prstGeom prst="rect">
              <a:avLst/>
            </a:prstGeom>
            <a:solidFill>
              <a:srgbClr val="D65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0" y="9503"/>
              <a:ext cx="540" cy="2386"/>
            </a:xfrm>
            <a:prstGeom prst="rect">
              <a:avLst/>
            </a:prstGeom>
            <a:solidFill>
              <a:srgbClr val="5F90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0" y="11856"/>
              <a:ext cx="540" cy="2505"/>
            </a:xfrm>
            <a:prstGeom prst="rect">
              <a:avLst/>
            </a:prstGeom>
            <a:solidFill>
              <a:srgbClr val="A0B3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0" y="14361"/>
              <a:ext cx="540" cy="2439"/>
            </a:xfrm>
            <a:prstGeom prst="rect">
              <a:avLst/>
            </a:prstGeom>
            <a:solidFill>
              <a:srgbClr val="70593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15" name="Picture 10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71975" y="0"/>
            <a:ext cx="1398783" cy="139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6193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D1FC-FBE1-43FA-B63F-3DDC6A8BD9EB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7E02-70CE-4E34-9581-685E9CF22990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 2"/>
          <p:cNvGrpSpPr>
            <a:grpSpLocks/>
          </p:cNvGrpSpPr>
          <p:nvPr userDrawn="1"/>
        </p:nvGrpSpPr>
        <p:grpSpPr bwMode="auto">
          <a:xfrm>
            <a:off x="0" y="0"/>
            <a:ext cx="342900" cy="6858000"/>
            <a:chOff x="0" y="1"/>
            <a:chExt cx="540" cy="16799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1"/>
              <a:ext cx="540" cy="2384"/>
            </a:xfrm>
            <a:prstGeom prst="rect">
              <a:avLst/>
            </a:prstGeom>
            <a:solidFill>
              <a:srgbClr val="F19C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0" y="2367"/>
              <a:ext cx="540" cy="2384"/>
            </a:xfrm>
            <a:prstGeom prst="rect">
              <a:avLst/>
            </a:prstGeom>
            <a:solidFill>
              <a:srgbClr val="AD64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0" y="4751"/>
              <a:ext cx="540" cy="2399"/>
            </a:xfrm>
            <a:prstGeom prst="rect">
              <a:avLst/>
            </a:prstGeom>
            <a:solidFill>
              <a:srgbClr val="6B91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0" y="7150"/>
              <a:ext cx="540" cy="2382"/>
            </a:xfrm>
            <a:prstGeom prst="rect">
              <a:avLst/>
            </a:prstGeom>
            <a:solidFill>
              <a:srgbClr val="D65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0" y="9503"/>
              <a:ext cx="540" cy="2386"/>
            </a:xfrm>
            <a:prstGeom prst="rect">
              <a:avLst/>
            </a:prstGeom>
            <a:solidFill>
              <a:srgbClr val="5F90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0" y="11856"/>
              <a:ext cx="540" cy="2505"/>
            </a:xfrm>
            <a:prstGeom prst="rect">
              <a:avLst/>
            </a:prstGeom>
            <a:solidFill>
              <a:srgbClr val="A0B3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0" y="14361"/>
              <a:ext cx="540" cy="2439"/>
            </a:xfrm>
            <a:prstGeom prst="rect">
              <a:avLst/>
            </a:prstGeom>
            <a:solidFill>
              <a:srgbClr val="70593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833860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D1FC-FBE1-43FA-B63F-3DDC6A8BD9EB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7E02-70CE-4E34-9581-685E9CF22990}" type="slidenum">
              <a:rPr lang="fr-FR" smtClean="0"/>
              <a:t>‹N°›</a:t>
            </a:fld>
            <a:endParaRPr lang="fr-FR"/>
          </a:p>
        </p:txBody>
      </p:sp>
      <p:grpSp>
        <p:nvGrpSpPr>
          <p:cNvPr id="8" name="Group 2"/>
          <p:cNvGrpSpPr>
            <a:grpSpLocks/>
          </p:cNvGrpSpPr>
          <p:nvPr userDrawn="1"/>
        </p:nvGrpSpPr>
        <p:grpSpPr bwMode="auto">
          <a:xfrm>
            <a:off x="0" y="0"/>
            <a:ext cx="342900" cy="6858000"/>
            <a:chOff x="0" y="1"/>
            <a:chExt cx="540" cy="16799"/>
          </a:xfrm>
        </p:grpSpPr>
        <p:sp>
          <p:nvSpPr>
            <p:cNvPr id="9" name="Rectangle 3"/>
            <p:cNvSpPr>
              <a:spLocks noChangeArrowheads="1"/>
            </p:cNvSpPr>
            <p:nvPr/>
          </p:nvSpPr>
          <p:spPr bwMode="auto">
            <a:xfrm>
              <a:off x="0" y="1"/>
              <a:ext cx="540" cy="2384"/>
            </a:xfrm>
            <a:prstGeom prst="rect">
              <a:avLst/>
            </a:prstGeom>
            <a:solidFill>
              <a:srgbClr val="F19C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Rectangle 4"/>
            <p:cNvSpPr>
              <a:spLocks noChangeArrowheads="1"/>
            </p:cNvSpPr>
            <p:nvPr/>
          </p:nvSpPr>
          <p:spPr bwMode="auto">
            <a:xfrm>
              <a:off x="0" y="2367"/>
              <a:ext cx="540" cy="2384"/>
            </a:xfrm>
            <a:prstGeom prst="rect">
              <a:avLst/>
            </a:prstGeom>
            <a:solidFill>
              <a:srgbClr val="AD64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0" y="4751"/>
              <a:ext cx="540" cy="2399"/>
            </a:xfrm>
            <a:prstGeom prst="rect">
              <a:avLst/>
            </a:prstGeom>
            <a:solidFill>
              <a:srgbClr val="6B91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0" y="7150"/>
              <a:ext cx="540" cy="2382"/>
            </a:xfrm>
            <a:prstGeom prst="rect">
              <a:avLst/>
            </a:prstGeom>
            <a:solidFill>
              <a:srgbClr val="D65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0" y="9503"/>
              <a:ext cx="540" cy="2386"/>
            </a:xfrm>
            <a:prstGeom prst="rect">
              <a:avLst/>
            </a:prstGeom>
            <a:solidFill>
              <a:srgbClr val="5F90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0" y="11856"/>
              <a:ext cx="540" cy="2505"/>
            </a:xfrm>
            <a:prstGeom prst="rect">
              <a:avLst/>
            </a:prstGeom>
            <a:solidFill>
              <a:srgbClr val="A0B3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0" y="14361"/>
              <a:ext cx="540" cy="2439"/>
            </a:xfrm>
            <a:prstGeom prst="rect">
              <a:avLst/>
            </a:prstGeom>
            <a:solidFill>
              <a:srgbClr val="70593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16" name="Picture 10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71975" y="0"/>
            <a:ext cx="1398783" cy="139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9890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D1FC-FBE1-43FA-B63F-3DDC6A8BD9EB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7E02-70CE-4E34-9581-685E9CF22990}" type="slidenum">
              <a:rPr lang="fr-FR" smtClean="0"/>
              <a:t>‹N°›</a:t>
            </a:fld>
            <a:endParaRPr lang="fr-FR"/>
          </a:p>
        </p:txBody>
      </p:sp>
      <p:grpSp>
        <p:nvGrpSpPr>
          <p:cNvPr id="10" name="Group 2"/>
          <p:cNvGrpSpPr>
            <a:grpSpLocks/>
          </p:cNvGrpSpPr>
          <p:nvPr userDrawn="1"/>
        </p:nvGrpSpPr>
        <p:grpSpPr bwMode="auto">
          <a:xfrm>
            <a:off x="0" y="0"/>
            <a:ext cx="342900" cy="6858000"/>
            <a:chOff x="0" y="1"/>
            <a:chExt cx="540" cy="16799"/>
          </a:xfrm>
        </p:grpSpPr>
        <p:sp>
          <p:nvSpPr>
            <p:cNvPr id="11" name="Rectangle 3"/>
            <p:cNvSpPr>
              <a:spLocks noChangeArrowheads="1"/>
            </p:cNvSpPr>
            <p:nvPr/>
          </p:nvSpPr>
          <p:spPr bwMode="auto">
            <a:xfrm>
              <a:off x="0" y="1"/>
              <a:ext cx="540" cy="2384"/>
            </a:xfrm>
            <a:prstGeom prst="rect">
              <a:avLst/>
            </a:prstGeom>
            <a:solidFill>
              <a:srgbClr val="F19C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Rectangle 4"/>
            <p:cNvSpPr>
              <a:spLocks noChangeArrowheads="1"/>
            </p:cNvSpPr>
            <p:nvPr/>
          </p:nvSpPr>
          <p:spPr bwMode="auto">
            <a:xfrm>
              <a:off x="0" y="2367"/>
              <a:ext cx="540" cy="2384"/>
            </a:xfrm>
            <a:prstGeom prst="rect">
              <a:avLst/>
            </a:prstGeom>
            <a:solidFill>
              <a:srgbClr val="AD64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0" y="4751"/>
              <a:ext cx="540" cy="2399"/>
            </a:xfrm>
            <a:prstGeom prst="rect">
              <a:avLst/>
            </a:prstGeom>
            <a:solidFill>
              <a:srgbClr val="6B91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0" y="7150"/>
              <a:ext cx="540" cy="2382"/>
            </a:xfrm>
            <a:prstGeom prst="rect">
              <a:avLst/>
            </a:prstGeom>
            <a:solidFill>
              <a:srgbClr val="D65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Rectangle 7"/>
            <p:cNvSpPr>
              <a:spLocks noChangeArrowheads="1"/>
            </p:cNvSpPr>
            <p:nvPr/>
          </p:nvSpPr>
          <p:spPr bwMode="auto">
            <a:xfrm>
              <a:off x="0" y="9503"/>
              <a:ext cx="540" cy="2386"/>
            </a:xfrm>
            <a:prstGeom prst="rect">
              <a:avLst/>
            </a:prstGeom>
            <a:solidFill>
              <a:srgbClr val="5F90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>
              <a:off x="0" y="11856"/>
              <a:ext cx="540" cy="2505"/>
            </a:xfrm>
            <a:prstGeom prst="rect">
              <a:avLst/>
            </a:prstGeom>
            <a:solidFill>
              <a:srgbClr val="A0B3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0" y="14361"/>
              <a:ext cx="540" cy="2439"/>
            </a:xfrm>
            <a:prstGeom prst="rect">
              <a:avLst/>
            </a:prstGeom>
            <a:solidFill>
              <a:srgbClr val="70593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32832556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D1FC-FBE1-43FA-B63F-3DDC6A8BD9EB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7E02-70CE-4E34-9581-685E9CF22990}" type="slidenum">
              <a:rPr lang="fr-FR" smtClean="0"/>
              <a:t>‹N°›</a:t>
            </a:fld>
            <a:endParaRPr lang="fr-FR"/>
          </a:p>
        </p:txBody>
      </p:sp>
      <p:grpSp>
        <p:nvGrpSpPr>
          <p:cNvPr id="6" name="Group 2"/>
          <p:cNvGrpSpPr>
            <a:grpSpLocks/>
          </p:cNvGrpSpPr>
          <p:nvPr userDrawn="1"/>
        </p:nvGrpSpPr>
        <p:grpSpPr bwMode="auto">
          <a:xfrm>
            <a:off x="0" y="0"/>
            <a:ext cx="342900" cy="6858000"/>
            <a:chOff x="0" y="1"/>
            <a:chExt cx="540" cy="16799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0" y="1"/>
              <a:ext cx="540" cy="2384"/>
            </a:xfrm>
            <a:prstGeom prst="rect">
              <a:avLst/>
            </a:prstGeom>
            <a:solidFill>
              <a:srgbClr val="F19C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2367"/>
              <a:ext cx="540" cy="2384"/>
            </a:xfrm>
            <a:prstGeom prst="rect">
              <a:avLst/>
            </a:prstGeom>
            <a:solidFill>
              <a:srgbClr val="AD64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0" y="4751"/>
              <a:ext cx="540" cy="2399"/>
            </a:xfrm>
            <a:prstGeom prst="rect">
              <a:avLst/>
            </a:prstGeom>
            <a:solidFill>
              <a:srgbClr val="6B91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0" y="7150"/>
              <a:ext cx="540" cy="2382"/>
            </a:xfrm>
            <a:prstGeom prst="rect">
              <a:avLst/>
            </a:prstGeom>
            <a:solidFill>
              <a:srgbClr val="D65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0" y="9503"/>
              <a:ext cx="540" cy="2386"/>
            </a:xfrm>
            <a:prstGeom prst="rect">
              <a:avLst/>
            </a:prstGeom>
            <a:solidFill>
              <a:srgbClr val="5F90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0" y="11856"/>
              <a:ext cx="540" cy="2505"/>
            </a:xfrm>
            <a:prstGeom prst="rect">
              <a:avLst/>
            </a:prstGeom>
            <a:solidFill>
              <a:srgbClr val="A0B3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0" y="14361"/>
              <a:ext cx="540" cy="2439"/>
            </a:xfrm>
            <a:prstGeom prst="rect">
              <a:avLst/>
            </a:prstGeom>
            <a:solidFill>
              <a:srgbClr val="70593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14" name="Picture 10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71975" y="0"/>
            <a:ext cx="1398783" cy="139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09736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8382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 2"/>
          <p:cNvGrpSpPr>
            <a:grpSpLocks/>
          </p:cNvGrpSpPr>
          <p:nvPr userDrawn="1"/>
        </p:nvGrpSpPr>
        <p:grpSpPr bwMode="auto">
          <a:xfrm rot="5400000">
            <a:off x="5925558" y="-3678519"/>
            <a:ext cx="340887" cy="12192000"/>
            <a:chOff x="0" y="1"/>
            <a:chExt cx="540" cy="16799"/>
          </a:xfrm>
        </p:grpSpPr>
        <p:sp>
          <p:nvSpPr>
            <p:cNvPr id="6" name="Rectangle 3"/>
            <p:cNvSpPr>
              <a:spLocks noChangeArrowheads="1"/>
            </p:cNvSpPr>
            <p:nvPr/>
          </p:nvSpPr>
          <p:spPr bwMode="auto">
            <a:xfrm>
              <a:off x="0" y="1"/>
              <a:ext cx="540" cy="2384"/>
            </a:xfrm>
            <a:prstGeom prst="rect">
              <a:avLst/>
            </a:prstGeom>
            <a:solidFill>
              <a:srgbClr val="F19C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0" y="2367"/>
              <a:ext cx="540" cy="2384"/>
            </a:xfrm>
            <a:prstGeom prst="rect">
              <a:avLst/>
            </a:prstGeom>
            <a:solidFill>
              <a:srgbClr val="AD64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0" y="4751"/>
              <a:ext cx="540" cy="2399"/>
            </a:xfrm>
            <a:prstGeom prst="rect">
              <a:avLst/>
            </a:prstGeom>
            <a:solidFill>
              <a:srgbClr val="6B91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0" y="7150"/>
              <a:ext cx="540" cy="2382"/>
            </a:xfrm>
            <a:prstGeom prst="rect">
              <a:avLst/>
            </a:prstGeom>
            <a:solidFill>
              <a:srgbClr val="D65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0" y="9503"/>
              <a:ext cx="540" cy="2386"/>
            </a:xfrm>
            <a:prstGeom prst="rect">
              <a:avLst/>
            </a:prstGeom>
            <a:solidFill>
              <a:srgbClr val="5F90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0" y="11856"/>
              <a:ext cx="540" cy="2505"/>
            </a:xfrm>
            <a:prstGeom prst="rect">
              <a:avLst/>
            </a:prstGeom>
            <a:solidFill>
              <a:srgbClr val="A0B3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0" y="14361"/>
              <a:ext cx="540" cy="2439"/>
            </a:xfrm>
            <a:prstGeom prst="rect">
              <a:avLst/>
            </a:prstGeom>
            <a:solidFill>
              <a:srgbClr val="70593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4" name="Group 2"/>
          <p:cNvGrpSpPr>
            <a:grpSpLocks/>
          </p:cNvGrpSpPr>
          <p:nvPr userDrawn="1"/>
        </p:nvGrpSpPr>
        <p:grpSpPr bwMode="auto">
          <a:xfrm rot="5400000">
            <a:off x="5925557" y="-1713926"/>
            <a:ext cx="340887" cy="12192000"/>
            <a:chOff x="0" y="1"/>
            <a:chExt cx="540" cy="16799"/>
          </a:xfrm>
        </p:grpSpPr>
        <p:sp>
          <p:nvSpPr>
            <p:cNvPr id="15" name="Rectangle 3"/>
            <p:cNvSpPr>
              <a:spLocks noChangeArrowheads="1"/>
            </p:cNvSpPr>
            <p:nvPr/>
          </p:nvSpPr>
          <p:spPr bwMode="auto">
            <a:xfrm>
              <a:off x="0" y="1"/>
              <a:ext cx="540" cy="2384"/>
            </a:xfrm>
            <a:prstGeom prst="rect">
              <a:avLst/>
            </a:prstGeom>
            <a:solidFill>
              <a:srgbClr val="F19C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Rectangle 4"/>
            <p:cNvSpPr>
              <a:spLocks noChangeArrowheads="1"/>
            </p:cNvSpPr>
            <p:nvPr/>
          </p:nvSpPr>
          <p:spPr bwMode="auto">
            <a:xfrm>
              <a:off x="0" y="2367"/>
              <a:ext cx="540" cy="2384"/>
            </a:xfrm>
            <a:prstGeom prst="rect">
              <a:avLst/>
            </a:prstGeom>
            <a:solidFill>
              <a:srgbClr val="AD64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Rectangle 5"/>
            <p:cNvSpPr>
              <a:spLocks noChangeArrowheads="1"/>
            </p:cNvSpPr>
            <p:nvPr/>
          </p:nvSpPr>
          <p:spPr bwMode="auto">
            <a:xfrm>
              <a:off x="0" y="4751"/>
              <a:ext cx="540" cy="2399"/>
            </a:xfrm>
            <a:prstGeom prst="rect">
              <a:avLst/>
            </a:prstGeom>
            <a:solidFill>
              <a:srgbClr val="6B91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0" y="7150"/>
              <a:ext cx="540" cy="2382"/>
            </a:xfrm>
            <a:prstGeom prst="rect">
              <a:avLst/>
            </a:prstGeom>
            <a:solidFill>
              <a:srgbClr val="D65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Rectangle 7"/>
            <p:cNvSpPr>
              <a:spLocks noChangeArrowheads="1"/>
            </p:cNvSpPr>
            <p:nvPr/>
          </p:nvSpPr>
          <p:spPr bwMode="auto">
            <a:xfrm>
              <a:off x="0" y="9503"/>
              <a:ext cx="540" cy="2386"/>
            </a:xfrm>
            <a:prstGeom prst="rect">
              <a:avLst/>
            </a:prstGeom>
            <a:solidFill>
              <a:srgbClr val="5F90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>
              <a:off x="0" y="11856"/>
              <a:ext cx="540" cy="2505"/>
            </a:xfrm>
            <a:prstGeom prst="rect">
              <a:avLst/>
            </a:prstGeom>
            <a:solidFill>
              <a:srgbClr val="A0B3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Rectangle 9"/>
            <p:cNvSpPr>
              <a:spLocks noChangeArrowheads="1"/>
            </p:cNvSpPr>
            <p:nvPr/>
          </p:nvSpPr>
          <p:spPr bwMode="auto">
            <a:xfrm>
              <a:off x="0" y="14361"/>
              <a:ext cx="540" cy="2439"/>
            </a:xfrm>
            <a:prstGeom prst="rect">
              <a:avLst/>
            </a:prstGeom>
            <a:solidFill>
              <a:srgbClr val="70593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63096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D1FC-FBE1-43FA-B63F-3DDC6A8BD9EB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7E02-70CE-4E34-9581-685E9CF22990}" type="slidenum">
              <a:rPr lang="fr-FR" smtClean="0"/>
              <a:t>‹N°›</a:t>
            </a:fld>
            <a:endParaRPr lang="fr-FR"/>
          </a:p>
        </p:txBody>
      </p:sp>
      <p:grpSp>
        <p:nvGrpSpPr>
          <p:cNvPr id="8" name="Group 2"/>
          <p:cNvGrpSpPr>
            <a:grpSpLocks/>
          </p:cNvGrpSpPr>
          <p:nvPr userDrawn="1"/>
        </p:nvGrpSpPr>
        <p:grpSpPr bwMode="auto">
          <a:xfrm>
            <a:off x="0" y="0"/>
            <a:ext cx="342900" cy="6858000"/>
            <a:chOff x="0" y="1"/>
            <a:chExt cx="540" cy="16799"/>
          </a:xfrm>
        </p:grpSpPr>
        <p:sp>
          <p:nvSpPr>
            <p:cNvPr id="9" name="Rectangle 3"/>
            <p:cNvSpPr>
              <a:spLocks noChangeArrowheads="1"/>
            </p:cNvSpPr>
            <p:nvPr/>
          </p:nvSpPr>
          <p:spPr bwMode="auto">
            <a:xfrm>
              <a:off x="0" y="1"/>
              <a:ext cx="540" cy="2384"/>
            </a:xfrm>
            <a:prstGeom prst="rect">
              <a:avLst/>
            </a:prstGeom>
            <a:solidFill>
              <a:srgbClr val="F19C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Rectangle 4"/>
            <p:cNvSpPr>
              <a:spLocks noChangeArrowheads="1"/>
            </p:cNvSpPr>
            <p:nvPr/>
          </p:nvSpPr>
          <p:spPr bwMode="auto">
            <a:xfrm>
              <a:off x="0" y="2367"/>
              <a:ext cx="540" cy="2384"/>
            </a:xfrm>
            <a:prstGeom prst="rect">
              <a:avLst/>
            </a:prstGeom>
            <a:solidFill>
              <a:srgbClr val="AD64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0" y="4751"/>
              <a:ext cx="540" cy="2399"/>
            </a:xfrm>
            <a:prstGeom prst="rect">
              <a:avLst/>
            </a:prstGeom>
            <a:solidFill>
              <a:srgbClr val="6B91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0" y="7150"/>
              <a:ext cx="540" cy="2382"/>
            </a:xfrm>
            <a:prstGeom prst="rect">
              <a:avLst/>
            </a:prstGeom>
            <a:solidFill>
              <a:srgbClr val="D65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0" y="9503"/>
              <a:ext cx="540" cy="2386"/>
            </a:xfrm>
            <a:prstGeom prst="rect">
              <a:avLst/>
            </a:prstGeom>
            <a:solidFill>
              <a:srgbClr val="5F90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0" y="11856"/>
              <a:ext cx="540" cy="2505"/>
            </a:xfrm>
            <a:prstGeom prst="rect">
              <a:avLst/>
            </a:prstGeom>
            <a:solidFill>
              <a:srgbClr val="A0B3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0" y="14361"/>
              <a:ext cx="540" cy="2439"/>
            </a:xfrm>
            <a:prstGeom prst="rect">
              <a:avLst/>
            </a:prstGeom>
            <a:solidFill>
              <a:srgbClr val="70593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09556407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D1FC-FBE1-43FA-B63F-3DDC6A8BD9EB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7E02-70CE-4E34-9581-685E9CF22990}" type="slidenum">
              <a:rPr lang="fr-FR" smtClean="0"/>
              <a:t>‹N°›</a:t>
            </a:fld>
            <a:endParaRPr lang="fr-FR"/>
          </a:p>
        </p:txBody>
      </p:sp>
      <p:grpSp>
        <p:nvGrpSpPr>
          <p:cNvPr id="8" name="Group 2"/>
          <p:cNvGrpSpPr>
            <a:grpSpLocks/>
          </p:cNvGrpSpPr>
          <p:nvPr userDrawn="1"/>
        </p:nvGrpSpPr>
        <p:grpSpPr bwMode="auto">
          <a:xfrm>
            <a:off x="0" y="0"/>
            <a:ext cx="342900" cy="6858000"/>
            <a:chOff x="0" y="1"/>
            <a:chExt cx="540" cy="16799"/>
          </a:xfrm>
        </p:grpSpPr>
        <p:sp>
          <p:nvSpPr>
            <p:cNvPr id="9" name="Rectangle 3"/>
            <p:cNvSpPr>
              <a:spLocks noChangeArrowheads="1"/>
            </p:cNvSpPr>
            <p:nvPr/>
          </p:nvSpPr>
          <p:spPr bwMode="auto">
            <a:xfrm>
              <a:off x="0" y="1"/>
              <a:ext cx="540" cy="2384"/>
            </a:xfrm>
            <a:prstGeom prst="rect">
              <a:avLst/>
            </a:prstGeom>
            <a:solidFill>
              <a:srgbClr val="F19C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Rectangle 4"/>
            <p:cNvSpPr>
              <a:spLocks noChangeArrowheads="1"/>
            </p:cNvSpPr>
            <p:nvPr/>
          </p:nvSpPr>
          <p:spPr bwMode="auto">
            <a:xfrm>
              <a:off x="0" y="2367"/>
              <a:ext cx="540" cy="2384"/>
            </a:xfrm>
            <a:prstGeom prst="rect">
              <a:avLst/>
            </a:prstGeom>
            <a:solidFill>
              <a:srgbClr val="AD64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0" y="4751"/>
              <a:ext cx="540" cy="2399"/>
            </a:xfrm>
            <a:prstGeom prst="rect">
              <a:avLst/>
            </a:prstGeom>
            <a:solidFill>
              <a:srgbClr val="6B91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0" y="7150"/>
              <a:ext cx="540" cy="2382"/>
            </a:xfrm>
            <a:prstGeom prst="rect">
              <a:avLst/>
            </a:prstGeom>
            <a:solidFill>
              <a:srgbClr val="D65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0" y="9503"/>
              <a:ext cx="540" cy="2386"/>
            </a:xfrm>
            <a:prstGeom prst="rect">
              <a:avLst/>
            </a:prstGeom>
            <a:solidFill>
              <a:srgbClr val="5F90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0" y="11856"/>
              <a:ext cx="540" cy="2505"/>
            </a:xfrm>
            <a:prstGeom prst="rect">
              <a:avLst/>
            </a:prstGeom>
            <a:solidFill>
              <a:srgbClr val="A0B3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0" y="14361"/>
              <a:ext cx="540" cy="2439"/>
            </a:xfrm>
            <a:prstGeom prst="rect">
              <a:avLst/>
            </a:prstGeom>
            <a:solidFill>
              <a:srgbClr val="70593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07846718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D1FC-FBE1-43FA-B63F-3DDC6A8BD9EB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7E02-70CE-4E34-9581-685E9CF22990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 2"/>
          <p:cNvGrpSpPr>
            <a:grpSpLocks/>
          </p:cNvGrpSpPr>
          <p:nvPr userDrawn="1"/>
        </p:nvGrpSpPr>
        <p:grpSpPr bwMode="auto">
          <a:xfrm>
            <a:off x="0" y="0"/>
            <a:ext cx="342900" cy="6858000"/>
            <a:chOff x="0" y="1"/>
            <a:chExt cx="540" cy="16799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1"/>
              <a:ext cx="540" cy="2384"/>
            </a:xfrm>
            <a:prstGeom prst="rect">
              <a:avLst/>
            </a:prstGeom>
            <a:solidFill>
              <a:srgbClr val="F19C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0" y="2367"/>
              <a:ext cx="540" cy="2384"/>
            </a:xfrm>
            <a:prstGeom prst="rect">
              <a:avLst/>
            </a:prstGeom>
            <a:solidFill>
              <a:srgbClr val="AD64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0" y="4751"/>
              <a:ext cx="540" cy="2399"/>
            </a:xfrm>
            <a:prstGeom prst="rect">
              <a:avLst/>
            </a:prstGeom>
            <a:solidFill>
              <a:srgbClr val="6B91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0" y="7150"/>
              <a:ext cx="540" cy="2382"/>
            </a:xfrm>
            <a:prstGeom prst="rect">
              <a:avLst/>
            </a:prstGeom>
            <a:solidFill>
              <a:srgbClr val="D65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0" y="9503"/>
              <a:ext cx="540" cy="2386"/>
            </a:xfrm>
            <a:prstGeom prst="rect">
              <a:avLst/>
            </a:prstGeom>
            <a:solidFill>
              <a:srgbClr val="5F90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0" y="11856"/>
              <a:ext cx="540" cy="2505"/>
            </a:xfrm>
            <a:prstGeom prst="rect">
              <a:avLst/>
            </a:prstGeom>
            <a:solidFill>
              <a:srgbClr val="A0B3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0" y="14361"/>
              <a:ext cx="540" cy="2439"/>
            </a:xfrm>
            <a:prstGeom prst="rect">
              <a:avLst/>
            </a:prstGeom>
            <a:solidFill>
              <a:srgbClr val="70593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0591892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D1FC-FBE1-43FA-B63F-3DDC6A8BD9EB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7E02-70CE-4E34-9581-685E9CF22990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 2"/>
          <p:cNvGrpSpPr>
            <a:grpSpLocks/>
          </p:cNvGrpSpPr>
          <p:nvPr userDrawn="1"/>
        </p:nvGrpSpPr>
        <p:grpSpPr bwMode="auto">
          <a:xfrm>
            <a:off x="0" y="0"/>
            <a:ext cx="342900" cy="6858000"/>
            <a:chOff x="0" y="1"/>
            <a:chExt cx="540" cy="16799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1"/>
              <a:ext cx="540" cy="2384"/>
            </a:xfrm>
            <a:prstGeom prst="rect">
              <a:avLst/>
            </a:prstGeom>
            <a:solidFill>
              <a:srgbClr val="F19C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0" y="2367"/>
              <a:ext cx="540" cy="2384"/>
            </a:xfrm>
            <a:prstGeom prst="rect">
              <a:avLst/>
            </a:prstGeom>
            <a:solidFill>
              <a:srgbClr val="AD64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0" y="4751"/>
              <a:ext cx="540" cy="2399"/>
            </a:xfrm>
            <a:prstGeom prst="rect">
              <a:avLst/>
            </a:prstGeom>
            <a:solidFill>
              <a:srgbClr val="6B91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0" y="7150"/>
              <a:ext cx="540" cy="2382"/>
            </a:xfrm>
            <a:prstGeom prst="rect">
              <a:avLst/>
            </a:prstGeom>
            <a:solidFill>
              <a:srgbClr val="D65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0" y="9503"/>
              <a:ext cx="540" cy="2386"/>
            </a:xfrm>
            <a:prstGeom prst="rect">
              <a:avLst/>
            </a:prstGeom>
            <a:solidFill>
              <a:srgbClr val="5F90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0" y="11856"/>
              <a:ext cx="540" cy="2505"/>
            </a:xfrm>
            <a:prstGeom prst="rect">
              <a:avLst/>
            </a:prstGeom>
            <a:solidFill>
              <a:srgbClr val="A0B3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0" y="14361"/>
              <a:ext cx="540" cy="2439"/>
            </a:xfrm>
            <a:prstGeom prst="rect">
              <a:avLst/>
            </a:prstGeom>
            <a:solidFill>
              <a:srgbClr val="70593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01539037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4834" y="1551601"/>
            <a:ext cx="4956810" cy="4673774"/>
          </a:xfrm>
        </p:spPr>
        <p:txBody>
          <a:bodyPr/>
          <a:lstStyle>
            <a:lvl1pPr marL="215606" indent="-204510">
              <a:defRPr sz="2397"/>
            </a:lvl1pPr>
            <a:lvl2pPr marL="539017" indent="-301216">
              <a:tabLst/>
              <a:defRPr sz="1998"/>
            </a:lvl2pPr>
            <a:lvl3pPr marL="890963" indent="-339263">
              <a:defRPr sz="1798"/>
            </a:lvl3pPr>
            <a:lvl4pPr marL="1277787" indent="-388410">
              <a:defRPr sz="1598"/>
            </a:lvl4pPr>
            <a:lvl5pPr marL="1680465" indent="-399507">
              <a:defRPr sz="1398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1179134" y="5680492"/>
            <a:ext cx="10936248" cy="1089764"/>
            <a:chOff x="1179134" y="5680492"/>
            <a:chExt cx="10936248" cy="1089764"/>
          </a:xfrm>
        </p:grpSpPr>
        <p:pic>
          <p:nvPicPr>
            <p:cNvPr id="18" name="Image 17"/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79134" y="6351124"/>
              <a:ext cx="8659903" cy="231228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50101" y="6351124"/>
              <a:ext cx="8659903" cy="231228"/>
            </a:xfrm>
            <a:prstGeom prst="rect">
              <a:avLst/>
            </a:prstGeom>
          </p:spPr>
        </p:pic>
        <p:pic>
          <p:nvPicPr>
            <p:cNvPr id="20" name="Image 19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25618" y="5680492"/>
              <a:ext cx="1089764" cy="1089764"/>
            </a:xfrm>
            <a:prstGeom prst="rect">
              <a:avLst/>
            </a:prstGeom>
          </p:spPr>
        </p:pic>
      </p:grpSp>
      <p:sp>
        <p:nvSpPr>
          <p:cNvPr id="21" name="ZoneTexte 20"/>
          <p:cNvSpPr txBox="1"/>
          <p:nvPr userDrawn="1"/>
        </p:nvSpPr>
        <p:spPr>
          <a:xfrm>
            <a:off x="1168606" y="6492876"/>
            <a:ext cx="74427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fr-FR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E00AA92E-A960-4B22-B86D-78A73F0C1B94}" type="slidenum">
              <a:rPr lang="fr-FR" sz="1198" smtClean="0">
                <a:solidFill>
                  <a:srgbClr val="565656">
                    <a:tint val="75000"/>
                  </a:srgbClr>
                </a:solidFill>
              </a:rPr>
              <a:pPr algn="l"/>
              <a:t>‹N°›</a:t>
            </a:fld>
            <a:endParaRPr lang="fr-FR" sz="1198">
              <a:solidFill>
                <a:srgbClr val="565656">
                  <a:tint val="75000"/>
                </a:srgbClr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D411B-851F-426B-A467-8102D83F632E}" type="datetime1">
              <a:rPr lang="fr-FR" smtClean="0">
                <a:solidFill>
                  <a:srgbClr val="565656">
                    <a:tint val="75000"/>
                  </a:srgbClr>
                </a:solidFill>
              </a:rPr>
              <a:pPr/>
              <a:t>13/11/2025</a:t>
            </a:fld>
            <a:endParaRPr lang="fr-FR">
              <a:solidFill>
                <a:srgbClr val="565656">
                  <a:tint val="75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565656">
                  <a:tint val="75000"/>
                </a:srgbClr>
              </a:solidFill>
            </a:endParaRPr>
          </a:p>
        </p:txBody>
      </p:sp>
      <p:sp>
        <p:nvSpPr>
          <p:cNvPr id="24" name="Content Placeholder 2"/>
          <p:cNvSpPr>
            <a:spLocks noGrp="1"/>
          </p:cNvSpPr>
          <p:nvPr>
            <p:ph sz="half" idx="12"/>
          </p:nvPr>
        </p:nvSpPr>
        <p:spPr>
          <a:xfrm>
            <a:off x="6246434" y="1551601"/>
            <a:ext cx="4956810" cy="4673774"/>
          </a:xfrm>
        </p:spPr>
        <p:txBody>
          <a:bodyPr/>
          <a:lstStyle>
            <a:lvl1pPr marL="215606" indent="-204510">
              <a:defRPr sz="2397"/>
            </a:lvl1pPr>
            <a:lvl2pPr marL="539017" indent="-301216">
              <a:tabLst/>
              <a:defRPr sz="1998"/>
            </a:lvl2pPr>
            <a:lvl3pPr marL="890963" indent="-339263">
              <a:defRPr sz="1798"/>
            </a:lvl3pPr>
            <a:lvl4pPr marL="1277787" indent="-388410">
              <a:defRPr sz="1598"/>
            </a:lvl4pPr>
            <a:lvl5pPr marL="1680465" indent="-399507">
              <a:defRPr sz="1398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0" y="515081"/>
            <a:ext cx="1175585" cy="235117"/>
          </a:xfrm>
          <a:prstGeom prst="rect">
            <a:avLst/>
          </a:prstGeom>
        </p:spPr>
      </p:pic>
      <p:sp>
        <p:nvSpPr>
          <p:cNvPr id="14" name="Titre 4"/>
          <p:cNvSpPr>
            <a:spLocks noGrp="1"/>
          </p:cNvSpPr>
          <p:nvPr>
            <p:ph type="title"/>
          </p:nvPr>
        </p:nvSpPr>
        <p:spPr>
          <a:xfrm>
            <a:off x="1133577" y="304216"/>
            <a:ext cx="10174664" cy="937221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fr-FR" sz="3196" dirty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marL="0" lvl="0"/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37330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33.jpeg"/><Relationship Id="rId18" Type="http://schemas.openxmlformats.org/officeDocument/2006/relationships/image" Target="../media/image38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32.jpeg"/><Relationship Id="rId17" Type="http://schemas.openxmlformats.org/officeDocument/2006/relationships/image" Target="../media/image37.png"/><Relationship Id="rId2" Type="http://schemas.openxmlformats.org/officeDocument/2006/relationships/slideLayout" Target="../slideLayouts/slideLayout36.xml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image" Target="../media/image31.jpeg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35.png"/><Relationship Id="rId10" Type="http://schemas.openxmlformats.org/officeDocument/2006/relationships/image" Target="../media/image30.jpe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2.xml"/><Relationship Id="rId14" Type="http://schemas.openxmlformats.org/officeDocument/2006/relationships/image" Target="../media/image3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CD10C80-0988-428F-99E3-818F56D5A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365125"/>
            <a:ext cx="10980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FEC568-9D09-4BC2-9499-3FDB800BF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476000"/>
            <a:ext cx="10051200" cy="442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27CFBE-B75C-4B54-A16A-BC81511EF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3246437"/>
            <a:ext cx="838200" cy="36512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9477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95" r:id="rId4"/>
    <p:sldLayoutId id="2147483665" r:id="rId5"/>
    <p:sldLayoutId id="2147483666" r:id="rId6"/>
    <p:sldLayoutId id="2147483697" r:id="rId7"/>
    <p:sldLayoutId id="2147483700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96" r:id="rId28"/>
    <p:sldLayoutId id="2147483689" r:id="rId29"/>
    <p:sldLayoutId id="2147483690" r:id="rId30"/>
    <p:sldLayoutId id="2147483698" r:id="rId31"/>
    <p:sldLayoutId id="2147483699" r:id="rId32"/>
    <p:sldLayoutId id="2147483693" r:id="rId33"/>
    <p:sldLayoutId id="2147483694" r:id="rId3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32">
          <p15:clr>
            <a:srgbClr val="F26B43"/>
          </p15:clr>
        </p15:guide>
        <p15:guide id="2" pos="30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053484" y="6492875"/>
            <a:ext cx="9640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fld id="{3464D39E-A856-4706-92B2-235BDA3388A8}" type="datetime1">
              <a:rPr lang="fr-FR" kern="1200" smtClean="0">
                <a:solidFill>
                  <a:srgbClr val="565656">
                    <a:tint val="75000"/>
                  </a:srgbClr>
                </a:solidFill>
                <a:latin typeface="Segoe UI"/>
                <a:ea typeface="+mn-ea"/>
                <a:cs typeface="+mn-cs"/>
              </a:rPr>
              <a:pPr>
                <a:buClrTx/>
                <a:buFontTx/>
                <a:buNone/>
              </a:pPr>
              <a:t>13/11/2025</a:t>
            </a:fld>
            <a:endParaRPr lang="fr-FR" kern="1200">
              <a:solidFill>
                <a:srgbClr val="565656">
                  <a:tint val="75000"/>
                </a:srgbClr>
              </a:solidFill>
              <a:latin typeface="Segoe UI"/>
              <a:ea typeface="+mn-ea"/>
              <a:cs typeface="+mn-cs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476167" y="6492876"/>
            <a:ext cx="784750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endParaRPr lang="fr-FR" kern="1200">
              <a:solidFill>
                <a:srgbClr val="565656">
                  <a:tint val="75000"/>
                </a:srgbClr>
              </a:solidFill>
              <a:latin typeface="Segoe UI"/>
              <a:ea typeface="+mn-ea"/>
              <a:cs typeface="+mn-cs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1179134" y="6049053"/>
            <a:ext cx="10787436" cy="633284"/>
            <a:chOff x="1179134" y="6049052"/>
            <a:chExt cx="10787436" cy="633284"/>
          </a:xfrm>
        </p:grpSpPr>
        <p:pic>
          <p:nvPicPr>
            <p:cNvPr id="7" name="Image 6"/>
            <p:cNvPicPr>
              <a:picLocks noChangeAspect="1"/>
            </p:cNvPicPr>
            <p:nvPr userDrawn="1"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79134" y="6351124"/>
              <a:ext cx="8659903" cy="231228"/>
            </a:xfrm>
            <a:prstGeom prst="rect">
              <a:avLst/>
            </a:prstGeom>
          </p:spPr>
        </p:pic>
        <p:pic>
          <p:nvPicPr>
            <p:cNvPr id="8" name="Image 7"/>
            <p:cNvPicPr>
              <a:picLocks noChangeAspect="1"/>
            </p:cNvPicPr>
            <p:nvPr userDrawn="1"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84197" y="6351124"/>
              <a:ext cx="8731503" cy="231228"/>
            </a:xfrm>
            <a:prstGeom prst="rect">
              <a:avLst/>
            </a:prstGeom>
          </p:spPr>
        </p:pic>
        <p:pic>
          <p:nvPicPr>
            <p:cNvPr id="9" name="Image 8"/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333286" y="6049052"/>
              <a:ext cx="633284" cy="633284"/>
            </a:xfrm>
            <a:prstGeom prst="rect">
              <a:avLst/>
            </a:prstGeom>
          </p:spPr>
        </p:pic>
      </p:grpSp>
      <p:pic>
        <p:nvPicPr>
          <p:cNvPr id="10" name="Image 9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0" y="515081"/>
            <a:ext cx="1175585" cy="23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149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/>
  <p:txStyles>
    <p:titleStyle>
      <a:lvl1pPr algn="l" defTabSz="913158" rtl="0" eaLnBrk="1" latinLnBrk="0" hangingPunct="1">
        <a:lnSpc>
          <a:spcPct val="100000"/>
        </a:lnSpc>
        <a:spcBef>
          <a:spcPct val="0"/>
        </a:spcBef>
        <a:buNone/>
        <a:defRPr sz="4394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4753" indent="-253655" algn="l" defTabSz="913158" rtl="0" eaLnBrk="1" latinLnBrk="0" hangingPunct="1">
        <a:lnSpc>
          <a:spcPct val="100000"/>
        </a:lnSpc>
        <a:spcBef>
          <a:spcPts val="0"/>
        </a:spcBef>
        <a:buFontTx/>
        <a:buBlip>
          <a:blip r:embed="rId14"/>
        </a:buBlip>
        <a:defRPr sz="2796" kern="1200">
          <a:solidFill>
            <a:schemeClr val="tx1"/>
          </a:solidFill>
          <a:latin typeface="+mn-lt"/>
          <a:ea typeface="+mn-ea"/>
          <a:cs typeface="+mn-cs"/>
        </a:defRPr>
      </a:lvl1pPr>
      <a:lvl2pPr marL="626211" indent="-350361" algn="l" defTabSz="913158" rtl="0" eaLnBrk="1" latinLnBrk="0" hangingPunct="1">
        <a:lnSpc>
          <a:spcPct val="100000"/>
        </a:lnSpc>
        <a:spcBef>
          <a:spcPts val="0"/>
        </a:spcBef>
        <a:buFontTx/>
        <a:buBlip>
          <a:blip r:embed="rId15"/>
        </a:buBlip>
        <a:defRPr sz="2397" kern="1200">
          <a:solidFill>
            <a:schemeClr val="tx1"/>
          </a:solidFill>
          <a:latin typeface="+mn-lt"/>
          <a:ea typeface="+mn-ea"/>
          <a:cs typeface="+mn-cs"/>
        </a:defRPr>
      </a:lvl2pPr>
      <a:lvl3pPr marL="892549" indent="-350361" algn="l" defTabSz="913158" rtl="0" eaLnBrk="1" latinLnBrk="0" hangingPunct="1">
        <a:lnSpc>
          <a:spcPct val="100000"/>
        </a:lnSpc>
        <a:spcBef>
          <a:spcPts val="0"/>
        </a:spcBef>
        <a:buFontTx/>
        <a:buBlip>
          <a:blip r:embed="rId16"/>
        </a:buBlip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168399" indent="-361458" algn="l" defTabSz="913158" rtl="0" eaLnBrk="1" latinLnBrk="0" hangingPunct="1">
        <a:lnSpc>
          <a:spcPct val="100000"/>
        </a:lnSpc>
        <a:spcBef>
          <a:spcPts val="0"/>
        </a:spcBef>
        <a:buFontTx/>
        <a:buBlip>
          <a:blip r:embed="rId17"/>
        </a:buBlip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518759" indent="-447067" algn="l" defTabSz="913158" rtl="0" eaLnBrk="1" latinLnBrk="0" hangingPunct="1">
        <a:lnSpc>
          <a:spcPct val="100000"/>
        </a:lnSpc>
        <a:spcBef>
          <a:spcPts val="0"/>
        </a:spcBef>
        <a:buFontTx/>
        <a:buBlip>
          <a:blip r:embed="rId18"/>
        </a:buBlip>
        <a:tabLst/>
        <a:defRPr sz="1598" kern="1200">
          <a:solidFill>
            <a:schemeClr val="tx1"/>
          </a:solidFill>
          <a:latin typeface="+mn-lt"/>
          <a:ea typeface="+mn-ea"/>
          <a:cs typeface="+mn-cs"/>
        </a:defRPr>
      </a:lvl5pPr>
      <a:lvl6pPr marL="2511184" indent="-228289" algn="l" defTabSz="9131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967763" indent="-228289" algn="l" defTabSz="9131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424343" indent="-228289" algn="l" defTabSz="9131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880921" indent="-228289" algn="l" defTabSz="9131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158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579" algn="l" defTabSz="913158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158" algn="l" defTabSz="913158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69737" algn="l" defTabSz="913158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6316" algn="l" defTabSz="913158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2895" algn="l" defTabSz="913158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39474" algn="l" defTabSz="913158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6053" algn="l" defTabSz="913158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2632" algn="l" defTabSz="913158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867"/>
              <a:buFont typeface="Quattrocento Sans"/>
              <a:buNone/>
              <a:defRPr sz="5867" b="0" i="0" u="none" strike="noStrike" cap="non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65645" algn="l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3733"/>
              <a:buFont typeface="Quattrocento Sans"/>
              <a:buChar char="•"/>
              <a:defRPr sz="3733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4318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Quattrocento Sans"/>
              <a:buChar char="•"/>
              <a:defRPr sz="32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397954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Quattrocento Sans"/>
              <a:buChar char="•"/>
              <a:defRPr sz="2667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Quattrocento Sans"/>
              <a:buChar char="•"/>
              <a:defRPr sz="24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364045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Quattrocento Sans"/>
              <a:buChar char="•"/>
              <a:defRPr sz="2133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2053484" y="6492875"/>
            <a:ext cx="96409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98989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476167" y="6492876"/>
            <a:ext cx="78475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9898"/>
              </a:buClr>
              <a:buSzPts val="1600"/>
              <a:buFont typeface="Arial"/>
              <a:buNone/>
              <a:defRPr sz="1198" b="0" i="0" u="none" strike="noStrike" cap="none">
                <a:solidFill>
                  <a:srgbClr val="98989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24304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4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33437" y="1119250"/>
            <a:ext cx="10285730" cy="2540"/>
          </a:xfrm>
          <a:custGeom>
            <a:avLst/>
            <a:gdLst/>
            <a:ahLst/>
            <a:cxnLst/>
            <a:rect l="l" t="t" r="r" b="b"/>
            <a:pathLst>
              <a:path w="10285730" h="2540">
                <a:moveTo>
                  <a:pt x="0" y="0"/>
                </a:moveTo>
                <a:lnTo>
                  <a:pt x="10285412" y="2032"/>
                </a:lnTo>
              </a:path>
            </a:pathLst>
          </a:custGeom>
          <a:ln w="28574">
            <a:solidFill>
              <a:srgbClr val="80B92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994536" y="5875193"/>
            <a:ext cx="651851" cy="67021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3907" y="393382"/>
            <a:ext cx="10241915" cy="652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61708" y="1685925"/>
            <a:ext cx="10243820" cy="46170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961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9D1FC-FBE1-43FA-B63F-3DDC6A8BD9EB}" type="datetimeFigureOut">
              <a:rPr lang="fr-FR" smtClean="0"/>
              <a:t>13/11/2025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77E02-70CE-4E34-9581-685E9CF22990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 2"/>
          <p:cNvGrpSpPr>
            <a:grpSpLocks/>
          </p:cNvGrpSpPr>
          <p:nvPr userDrawn="1"/>
        </p:nvGrpSpPr>
        <p:grpSpPr bwMode="auto">
          <a:xfrm>
            <a:off x="0" y="0"/>
            <a:ext cx="381000" cy="6858000"/>
            <a:chOff x="0" y="1"/>
            <a:chExt cx="540" cy="16799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0" y="1"/>
              <a:ext cx="540" cy="2384"/>
            </a:xfrm>
            <a:prstGeom prst="rect">
              <a:avLst/>
            </a:prstGeom>
            <a:solidFill>
              <a:srgbClr val="F19C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0" y="2367"/>
              <a:ext cx="540" cy="2384"/>
            </a:xfrm>
            <a:prstGeom prst="rect">
              <a:avLst/>
            </a:prstGeom>
            <a:solidFill>
              <a:srgbClr val="AD64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0" y="4751"/>
              <a:ext cx="540" cy="2399"/>
            </a:xfrm>
            <a:prstGeom prst="rect">
              <a:avLst/>
            </a:prstGeom>
            <a:solidFill>
              <a:srgbClr val="6B91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0" y="7150"/>
              <a:ext cx="540" cy="2382"/>
            </a:xfrm>
            <a:prstGeom prst="rect">
              <a:avLst/>
            </a:prstGeom>
            <a:solidFill>
              <a:srgbClr val="D65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0" y="9503"/>
              <a:ext cx="540" cy="2386"/>
            </a:xfrm>
            <a:prstGeom prst="rect">
              <a:avLst/>
            </a:prstGeom>
            <a:solidFill>
              <a:srgbClr val="5F90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0" y="11856"/>
              <a:ext cx="540" cy="2505"/>
            </a:xfrm>
            <a:prstGeom prst="rect">
              <a:avLst/>
            </a:prstGeom>
            <a:solidFill>
              <a:srgbClr val="A0B3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0" y="14361"/>
              <a:ext cx="540" cy="2439"/>
            </a:xfrm>
            <a:prstGeom prst="rect">
              <a:avLst/>
            </a:prstGeom>
            <a:solidFill>
              <a:srgbClr val="70593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18639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6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6.png"/><Relationship Id="rId11" Type="http://schemas.openxmlformats.org/officeDocument/2006/relationships/image" Target="../media/image59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13" Type="http://schemas.openxmlformats.org/officeDocument/2006/relationships/image" Target="../media/image63.png"/><Relationship Id="rId3" Type="http://schemas.openxmlformats.org/officeDocument/2006/relationships/image" Target="../media/image72.jpe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jpeg"/><Relationship Id="rId10" Type="http://schemas.openxmlformats.org/officeDocument/2006/relationships/image" Target="../media/image79.png"/><Relationship Id="rId4" Type="http://schemas.openxmlformats.org/officeDocument/2006/relationships/image" Target="../media/image73.jpeg"/><Relationship Id="rId9" Type="http://schemas.openxmlformats.org/officeDocument/2006/relationships/image" Target="../media/image7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83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g"/><Relationship Id="rId13" Type="http://schemas.openxmlformats.org/officeDocument/2006/relationships/image" Target="../media/image95.png"/><Relationship Id="rId3" Type="http://schemas.openxmlformats.org/officeDocument/2006/relationships/image" Target="../media/image85.png"/><Relationship Id="rId7" Type="http://schemas.openxmlformats.org/officeDocument/2006/relationships/image" Target="../media/image89.jpg"/><Relationship Id="rId12" Type="http://schemas.openxmlformats.org/officeDocument/2006/relationships/image" Target="../media/image94.jp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88.jpg"/><Relationship Id="rId11" Type="http://schemas.openxmlformats.org/officeDocument/2006/relationships/image" Target="../media/image93.jpg"/><Relationship Id="rId5" Type="http://schemas.openxmlformats.org/officeDocument/2006/relationships/image" Target="../media/image87.jpg"/><Relationship Id="rId10" Type="http://schemas.openxmlformats.org/officeDocument/2006/relationships/image" Target="../media/image92.jpg"/><Relationship Id="rId4" Type="http://schemas.openxmlformats.org/officeDocument/2006/relationships/image" Target="../media/image86.png"/><Relationship Id="rId9" Type="http://schemas.openxmlformats.org/officeDocument/2006/relationships/image" Target="../media/image9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99.png"/><Relationship Id="rId4" Type="http://schemas.openxmlformats.org/officeDocument/2006/relationships/image" Target="../media/image9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6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10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0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0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09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112.jpg"/><Relationship Id="rId4" Type="http://schemas.openxmlformats.org/officeDocument/2006/relationships/image" Target="../media/image11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114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9.png"/><Relationship Id="rId7" Type="http://schemas.openxmlformats.org/officeDocument/2006/relationships/image" Target="../media/image123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22.png"/><Relationship Id="rId11" Type="http://schemas.openxmlformats.org/officeDocument/2006/relationships/image" Target="../media/image127.jpeg"/><Relationship Id="rId5" Type="http://schemas.openxmlformats.org/officeDocument/2006/relationships/image" Target="../media/image121.png"/><Relationship Id="rId10" Type="http://schemas.openxmlformats.org/officeDocument/2006/relationships/image" Target="../media/image126.jpeg"/><Relationship Id="rId4" Type="http://schemas.openxmlformats.org/officeDocument/2006/relationships/image" Target="../media/image120.png"/><Relationship Id="rId9" Type="http://schemas.openxmlformats.org/officeDocument/2006/relationships/image" Target="../media/image12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1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13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13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135.png"/><Relationship Id="rId5" Type="http://schemas.openxmlformats.org/officeDocument/2006/relationships/image" Target="../media/image118.jpeg"/><Relationship Id="rId4" Type="http://schemas.openxmlformats.org/officeDocument/2006/relationships/image" Target="../media/image12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jpeg"/><Relationship Id="rId3" Type="http://schemas.openxmlformats.org/officeDocument/2006/relationships/image" Target="../media/image54.png"/><Relationship Id="rId7" Type="http://schemas.openxmlformats.org/officeDocument/2006/relationships/image" Target="../media/image1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121.png"/><Relationship Id="rId5" Type="http://schemas.openxmlformats.org/officeDocument/2006/relationships/image" Target="../media/image137.png"/><Relationship Id="rId10" Type="http://schemas.openxmlformats.org/officeDocument/2006/relationships/image" Target="../media/image141.png"/><Relationship Id="rId4" Type="http://schemas.openxmlformats.org/officeDocument/2006/relationships/image" Target="../media/image136.png"/><Relationship Id="rId9" Type="http://schemas.openxmlformats.org/officeDocument/2006/relationships/image" Target="../media/image140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143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147.jpeg"/><Relationship Id="rId5" Type="http://schemas.openxmlformats.org/officeDocument/2006/relationships/image" Target="../media/image146.png"/><Relationship Id="rId10" Type="http://schemas.openxmlformats.org/officeDocument/2006/relationships/image" Target="../media/image118.jpeg"/><Relationship Id="rId4" Type="http://schemas.openxmlformats.org/officeDocument/2006/relationships/image" Target="../media/image145.png"/><Relationship Id="rId9" Type="http://schemas.openxmlformats.org/officeDocument/2006/relationships/image" Target="../media/image1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1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6.xml"/><Relationship Id="rId5" Type="http://schemas.openxmlformats.org/officeDocument/2006/relationships/image" Target="../media/image154.jpeg"/><Relationship Id="rId4" Type="http://schemas.openxmlformats.org/officeDocument/2006/relationships/image" Target="../media/image15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6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15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6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6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6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6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167.jpeg"/><Relationship Id="rId4" Type="http://schemas.openxmlformats.org/officeDocument/2006/relationships/image" Target="../media/image16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7" Type="http://schemas.openxmlformats.org/officeDocument/2006/relationships/image" Target="../media/image17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171.jpeg"/><Relationship Id="rId5" Type="http://schemas.openxmlformats.org/officeDocument/2006/relationships/image" Target="../media/image170.jpeg"/><Relationship Id="rId4" Type="http://schemas.openxmlformats.org/officeDocument/2006/relationships/image" Target="../media/image16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6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6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6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6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png"/><Relationship Id="rId3" Type="http://schemas.openxmlformats.org/officeDocument/2006/relationships/image" Target="../media/image179.png"/><Relationship Id="rId7" Type="http://schemas.openxmlformats.org/officeDocument/2006/relationships/image" Target="../media/image183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182.png"/><Relationship Id="rId5" Type="http://schemas.openxmlformats.org/officeDocument/2006/relationships/image" Target="../media/image181.png"/><Relationship Id="rId4" Type="http://schemas.openxmlformats.org/officeDocument/2006/relationships/image" Target="../media/image180.png"/><Relationship Id="rId9" Type="http://schemas.openxmlformats.org/officeDocument/2006/relationships/image" Target="../media/image18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62.xml"/><Relationship Id="rId4" Type="http://schemas.openxmlformats.org/officeDocument/2006/relationships/chart" Target="../charts/char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6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191.png"/><Relationship Id="rId5" Type="http://schemas.openxmlformats.org/officeDocument/2006/relationships/image" Target="../media/image190.png"/><Relationship Id="rId4" Type="http://schemas.openxmlformats.org/officeDocument/2006/relationships/image" Target="../media/image189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6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6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00.png"/><Relationship Id="rId5" Type="http://schemas.openxmlformats.org/officeDocument/2006/relationships/image" Target="../media/image199.png"/><Relationship Id="rId4" Type="http://schemas.openxmlformats.org/officeDocument/2006/relationships/image" Target="../media/image19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1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20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0.xml"/><Relationship Id="rId6" Type="http://schemas.microsoft.com/office/2007/relationships/diagramDrawing" Target="../diagrams/drawing1.xml"/><Relationship Id="rId11" Type="http://schemas.openxmlformats.org/officeDocument/2006/relationships/image" Target="../media/image206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205.emf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04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3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3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1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3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06.png"/><Relationship Id="rId5" Type="http://schemas.openxmlformats.org/officeDocument/2006/relationships/image" Target="../media/image218.png"/><Relationship Id="rId4" Type="http://schemas.openxmlformats.org/officeDocument/2006/relationships/image" Target="../media/image21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0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jpeg"/><Relationship Id="rId7" Type="http://schemas.openxmlformats.org/officeDocument/2006/relationships/image" Target="../media/image206.png"/><Relationship Id="rId2" Type="http://schemas.openxmlformats.org/officeDocument/2006/relationships/image" Target="../media/image219.jpe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18.png"/><Relationship Id="rId5" Type="http://schemas.openxmlformats.org/officeDocument/2006/relationships/image" Target="../media/image217.png"/><Relationship Id="rId4" Type="http://schemas.openxmlformats.org/officeDocument/2006/relationships/image" Target="../media/image221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7" Type="http://schemas.openxmlformats.org/officeDocument/2006/relationships/image" Target="../media/image206.png"/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18.png"/><Relationship Id="rId5" Type="http://schemas.openxmlformats.org/officeDocument/2006/relationships/image" Target="../media/image217.png"/><Relationship Id="rId4" Type="http://schemas.openxmlformats.org/officeDocument/2006/relationships/image" Target="../media/image224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png"/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2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jpeg"/><Relationship Id="rId2" Type="http://schemas.openxmlformats.org/officeDocument/2006/relationships/image" Target="../media/image228.jpe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32.jpeg"/><Relationship Id="rId5" Type="http://schemas.openxmlformats.org/officeDocument/2006/relationships/image" Target="../media/image231.jpeg"/><Relationship Id="rId4" Type="http://schemas.openxmlformats.org/officeDocument/2006/relationships/image" Target="../media/image230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jpeg"/><Relationship Id="rId2" Type="http://schemas.openxmlformats.org/officeDocument/2006/relationships/image" Target="../media/image233.jpe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36.jpeg"/><Relationship Id="rId4" Type="http://schemas.openxmlformats.org/officeDocument/2006/relationships/image" Target="../media/image235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3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jpg"/><Relationship Id="rId2" Type="http://schemas.openxmlformats.org/officeDocument/2006/relationships/image" Target="../media/image240.jpg"/><Relationship Id="rId1" Type="http://schemas.openxmlformats.org/officeDocument/2006/relationships/slideLayout" Target="../slideLayouts/slideLayout3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5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/3.0/" TargetMode="External"/><Relationship Id="rId2" Type="http://schemas.openxmlformats.org/officeDocument/2006/relationships/hyperlink" Target="https://www.pngall.com/climate-change-png/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png"/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43.png"/><Relationship Id="rId4" Type="http://schemas.openxmlformats.org/officeDocument/2006/relationships/image" Target="../media/image24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png"/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43.png"/><Relationship Id="rId4" Type="http://schemas.openxmlformats.org/officeDocument/2006/relationships/image" Target="../media/image249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/3.0/" TargetMode="External"/><Relationship Id="rId2" Type="http://schemas.openxmlformats.org/officeDocument/2006/relationships/hyperlink" Target="https://www.pngall.com/climate-change-png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10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10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10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10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/3.0/" TargetMode="External"/><Relationship Id="rId2" Type="http://schemas.openxmlformats.org/officeDocument/2006/relationships/hyperlink" Target="https://www.pngall.com/climate-change-png/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3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2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10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10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10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10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10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10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10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10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10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/3.0/" TargetMode="External"/><Relationship Id="rId2" Type="http://schemas.openxmlformats.org/officeDocument/2006/relationships/hyperlink" Target="https://www.pngall.com/climate-change-png/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3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15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C51D634-2627-B8E5-A70D-1A6FBF868C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2" b="31082"/>
          <a:stretch/>
        </p:blipFill>
        <p:spPr>
          <a:xfrm>
            <a:off x="356008" y="285226"/>
            <a:ext cx="11479984" cy="248930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8041" y="4218078"/>
            <a:ext cx="10692000" cy="101520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L'agriculture et le changement climatique en région Provence-Alpes-Côte d’Azur </a:t>
            </a:r>
            <a:br>
              <a:rPr lang="fr-FR" dirty="0"/>
            </a:br>
            <a:br>
              <a:rPr lang="fr-FR" dirty="0"/>
            </a:br>
            <a:r>
              <a:rPr lang="fr-FR" sz="4400" dirty="0">
                <a:solidFill>
                  <a:schemeClr val="bg2"/>
                </a:solidFill>
              </a:rPr>
              <a:t>2ème journée START CLIMA</a:t>
            </a:r>
            <a:br>
              <a:rPr lang="fr-FR" sz="4400" dirty="0">
                <a:solidFill>
                  <a:schemeClr val="bg2"/>
                </a:solidFill>
              </a:rPr>
            </a:br>
            <a:r>
              <a:rPr lang="fr-FR" sz="4400">
                <a:solidFill>
                  <a:schemeClr val="bg2"/>
                </a:solidFill>
              </a:rPr>
              <a:t>4 novembre 2025</a:t>
            </a:r>
            <a:endParaRPr lang="fr-FR" sz="4400" dirty="0">
              <a:solidFill>
                <a:schemeClr val="bg2"/>
              </a:solidFill>
            </a:endParaRPr>
          </a:p>
        </p:txBody>
      </p:sp>
      <p:pic>
        <p:nvPicPr>
          <p:cNvPr id="4" name="Image 3" descr="Une image contenant texte, Police, affiche, logo&#10;&#10;Le contenu généré par l’IA peut être incorrect.">
            <a:extLst>
              <a:ext uri="{FF2B5EF4-FFF2-40B4-BE49-F238E27FC236}">
                <a16:creationId xmlns:a16="http://schemas.microsoft.com/office/drawing/2014/main" id="{CFC7F450-8267-A9F1-9CEE-230BF80A5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908" y="5786549"/>
            <a:ext cx="563929" cy="693480"/>
          </a:xfrm>
          <a:prstGeom prst="rect">
            <a:avLst/>
          </a:prstGeom>
        </p:spPr>
      </p:pic>
      <p:pic>
        <p:nvPicPr>
          <p:cNvPr id="7" name="Image 6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B861046B-0BED-D9B8-3C85-AC4EC67256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317" y="5786549"/>
            <a:ext cx="1539373" cy="43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578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3BF14EC-27DF-20FB-8305-A4038A073FEC}"/>
              </a:ext>
            </a:extLst>
          </p:cNvPr>
          <p:cNvSpPr/>
          <p:nvPr/>
        </p:nvSpPr>
        <p:spPr>
          <a:xfrm>
            <a:off x="0" y="-167951"/>
            <a:ext cx="12325739" cy="7249886"/>
          </a:xfrm>
          <a:prstGeom prst="rect">
            <a:avLst/>
          </a:prstGeom>
          <a:solidFill>
            <a:srgbClr val="F3A3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5F6B230-5B6E-8BE5-55A6-418949D52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2</a:t>
            </a:fld>
            <a:endParaRPr lang="fr-FR"/>
          </a:p>
        </p:txBody>
      </p:sp>
      <p:pic>
        <p:nvPicPr>
          <p:cNvPr id="3" name="Image 2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6EBD83A8-F178-3CFC-FD77-5168B8080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776" y="38100"/>
            <a:ext cx="106299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2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BD120-B570-EA99-2B5D-2D8B6C448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14143FF-5534-F56F-F2C7-EF41E1EDA8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2" b="31082"/>
          <a:stretch/>
        </p:blipFill>
        <p:spPr>
          <a:xfrm>
            <a:off x="356008" y="285226"/>
            <a:ext cx="11479984" cy="248930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D937ED9-E196-B734-76FE-BCAF852156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600" y="3713813"/>
            <a:ext cx="10692000" cy="1015200"/>
          </a:xfrm>
        </p:spPr>
        <p:txBody>
          <a:bodyPr>
            <a:normAutofit fontScale="90000"/>
          </a:bodyPr>
          <a:lstStyle/>
          <a:p>
            <a:br>
              <a:rPr lang="fr-FR"/>
            </a:br>
            <a:r>
              <a:rPr lang="fr-FR" sz="4400">
                <a:solidFill>
                  <a:schemeClr val="bg2"/>
                </a:solidFill>
              </a:rPr>
              <a:t>La démarche START CLIMA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69251E0-A064-C869-376E-63CC5A41E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600" y="5098667"/>
            <a:ext cx="9513937" cy="813063"/>
          </a:xfrm>
        </p:spPr>
        <p:txBody>
          <a:bodyPr/>
          <a:lstStyle/>
          <a:p>
            <a:r>
              <a:rPr lang="fr-FR" err="1"/>
              <a:t>C.Micklethwaite</a:t>
            </a:r>
            <a:r>
              <a:rPr lang="fr-FR"/>
              <a:t> ; </a:t>
            </a:r>
            <a:r>
              <a:rPr lang="fr-FR" err="1"/>
              <a:t>C.Baury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4872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D8CDE3CA-3D09-6A5F-407E-D6B1A1BF34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623" y="2059849"/>
            <a:ext cx="3369907" cy="340383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190" y="139856"/>
            <a:ext cx="10980000" cy="864000"/>
          </a:xfrm>
        </p:spPr>
        <p:txBody>
          <a:bodyPr/>
          <a:lstStyle/>
          <a:p>
            <a:r>
              <a:rPr lang="fr-FR"/>
              <a:t>La démarche START CLIMA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4</a:t>
            </a:fld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C776947-B8F9-7E5F-FAE2-C34684620316}"/>
              </a:ext>
            </a:extLst>
          </p:cNvPr>
          <p:cNvSpPr/>
          <p:nvPr/>
        </p:nvSpPr>
        <p:spPr>
          <a:xfrm>
            <a:off x="3203611" y="1644669"/>
            <a:ext cx="4680000" cy="468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B72D98D-7911-B2D8-8784-AEA6023A63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" r="13361" b="17950"/>
          <a:stretch/>
        </p:blipFill>
        <p:spPr>
          <a:xfrm>
            <a:off x="2462261" y="2241006"/>
            <a:ext cx="1505957" cy="443068"/>
          </a:xfrm>
          <a:prstGeom prst="rect">
            <a:avLst/>
          </a:prstGeom>
        </p:spPr>
      </p:pic>
      <p:pic>
        <p:nvPicPr>
          <p:cNvPr id="26" name="Image 25" descr="Une image contenant texte, logo, Graphique, graphisme&#10;&#10;Description générée automatiquement">
            <a:extLst>
              <a:ext uri="{FF2B5EF4-FFF2-40B4-BE49-F238E27FC236}">
                <a16:creationId xmlns:a16="http://schemas.microsoft.com/office/drawing/2014/main" id="{5A671496-A097-0DA9-2EAC-79FCB0CD20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96" t="8008" r="33193" b="8008"/>
          <a:stretch/>
        </p:blipFill>
        <p:spPr>
          <a:xfrm>
            <a:off x="3450752" y="5195714"/>
            <a:ext cx="1034932" cy="1080000"/>
          </a:xfrm>
          <a:prstGeom prst="rect">
            <a:avLst/>
          </a:prstGeom>
        </p:spPr>
      </p:pic>
      <p:pic>
        <p:nvPicPr>
          <p:cNvPr id="28" name="Image 27" descr="Une image contenant texte, logo, Graphique, graphisme&#10;&#10;Description générée automatiquement">
            <a:extLst>
              <a:ext uri="{FF2B5EF4-FFF2-40B4-BE49-F238E27FC236}">
                <a16:creationId xmlns:a16="http://schemas.microsoft.com/office/drawing/2014/main" id="{980EDB82-6A9E-6180-70DF-2B87FF428F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7" t="8643" r="33059" b="8272"/>
          <a:stretch/>
        </p:blipFill>
        <p:spPr>
          <a:xfrm>
            <a:off x="2545281" y="3572490"/>
            <a:ext cx="1054000" cy="1080000"/>
          </a:xfrm>
          <a:prstGeom prst="rect">
            <a:avLst/>
          </a:prstGeom>
        </p:spPr>
      </p:pic>
      <p:pic>
        <p:nvPicPr>
          <p:cNvPr id="30" name="Image 29" descr="Une image contenant texte, logo, Graphique, graphisme&#10;&#10;Description générée automatiquement">
            <a:extLst>
              <a:ext uri="{FF2B5EF4-FFF2-40B4-BE49-F238E27FC236}">
                <a16:creationId xmlns:a16="http://schemas.microsoft.com/office/drawing/2014/main" id="{CB068AFD-6D57-79E6-7FA9-AC74766879D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99" t="8732" r="32637" b="8864"/>
          <a:stretch/>
        </p:blipFill>
        <p:spPr>
          <a:xfrm>
            <a:off x="7181740" y="2646259"/>
            <a:ext cx="1072140" cy="1080000"/>
          </a:xfrm>
          <a:prstGeom prst="rect">
            <a:avLst/>
          </a:prstGeom>
        </p:spPr>
      </p:pic>
      <p:pic>
        <p:nvPicPr>
          <p:cNvPr id="32" name="Image 31" descr="Une image contenant texte, logo, Graphique, graphisme&#10;&#10;Description générée automatiquement">
            <a:extLst>
              <a:ext uri="{FF2B5EF4-FFF2-40B4-BE49-F238E27FC236}">
                <a16:creationId xmlns:a16="http://schemas.microsoft.com/office/drawing/2014/main" id="{8DDC9FF1-00FC-A3F4-57CB-814E2CB1CF9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7" t="7957" r="32540" b="6250"/>
          <a:stretch/>
        </p:blipFill>
        <p:spPr>
          <a:xfrm>
            <a:off x="6110529" y="1251390"/>
            <a:ext cx="1071211" cy="1080000"/>
          </a:xfrm>
          <a:prstGeom prst="rect">
            <a:avLst/>
          </a:prstGeom>
        </p:spPr>
      </p:pic>
      <p:pic>
        <p:nvPicPr>
          <p:cNvPr id="36" name="Image 35" descr="Une image contenant texte, logo, Graphique, graphisme&#10;&#10;Description générée automatiquement">
            <a:extLst>
              <a:ext uri="{FF2B5EF4-FFF2-40B4-BE49-F238E27FC236}">
                <a16:creationId xmlns:a16="http://schemas.microsoft.com/office/drawing/2014/main" id="{9580CE60-0411-8782-7867-BEB95D059D7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0" t="8855" r="32855" b="7138"/>
          <a:stretch/>
        </p:blipFill>
        <p:spPr>
          <a:xfrm>
            <a:off x="5259120" y="5402104"/>
            <a:ext cx="1052042" cy="1080000"/>
          </a:xfrm>
          <a:prstGeom prst="rect">
            <a:avLst/>
          </a:prstGeom>
        </p:spPr>
      </p:pic>
      <p:pic>
        <p:nvPicPr>
          <p:cNvPr id="38" name="Image 37" descr="Une image contenant texte, logo, Graphique, graphisme&#10;&#10;Description générée automatiquement">
            <a:extLst>
              <a:ext uri="{FF2B5EF4-FFF2-40B4-BE49-F238E27FC236}">
                <a16:creationId xmlns:a16="http://schemas.microsoft.com/office/drawing/2014/main" id="{8B6E1406-32CE-3C58-2C39-A3369D9DEB4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t="8408" r="32358" b="7071"/>
          <a:stretch/>
        </p:blipFill>
        <p:spPr>
          <a:xfrm>
            <a:off x="6851871" y="4751354"/>
            <a:ext cx="1093050" cy="1080000"/>
          </a:xfrm>
          <a:prstGeom prst="rect">
            <a:avLst/>
          </a:prstGeom>
        </p:spPr>
      </p:pic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98DFB1BB-C02F-B54F-F210-C641F6D1CEF4}"/>
              </a:ext>
            </a:extLst>
          </p:cNvPr>
          <p:cNvSpPr/>
          <p:nvPr/>
        </p:nvSpPr>
        <p:spPr>
          <a:xfrm rot="6844867">
            <a:off x="6952794" y="1942565"/>
            <a:ext cx="900000" cy="720000"/>
          </a:xfrm>
          <a:custGeom>
            <a:avLst/>
            <a:gdLst>
              <a:gd name="connsiteX0" fmla="*/ 114300 w 35775900"/>
              <a:gd name="connsiteY0" fmla="*/ 29565600 h 30327600"/>
              <a:gd name="connsiteX1" fmla="*/ 0 w 35775900"/>
              <a:gd name="connsiteY1" fmla="*/ 29946600 h 30327600"/>
              <a:gd name="connsiteX2" fmla="*/ 114300 w 35775900"/>
              <a:gd name="connsiteY2" fmla="*/ 30251400 h 30327600"/>
              <a:gd name="connsiteX3" fmla="*/ 419100 w 35775900"/>
              <a:gd name="connsiteY3" fmla="*/ 30327600 h 30327600"/>
              <a:gd name="connsiteX4" fmla="*/ 2133600 w 35775900"/>
              <a:gd name="connsiteY4" fmla="*/ 29641800 h 30327600"/>
              <a:gd name="connsiteX5" fmla="*/ 9334500 w 35775900"/>
              <a:gd name="connsiteY5" fmla="*/ 26136600 h 30327600"/>
              <a:gd name="connsiteX6" fmla="*/ 12915900 w 35775900"/>
              <a:gd name="connsiteY6" fmla="*/ 24345900 h 30327600"/>
              <a:gd name="connsiteX7" fmla="*/ 16954500 w 35775900"/>
              <a:gd name="connsiteY7" fmla="*/ 22364700 h 30327600"/>
              <a:gd name="connsiteX8" fmla="*/ 19507200 w 35775900"/>
              <a:gd name="connsiteY8" fmla="*/ 21297900 h 30327600"/>
              <a:gd name="connsiteX9" fmla="*/ 20916900 w 35775900"/>
              <a:gd name="connsiteY9" fmla="*/ 20840700 h 30327600"/>
              <a:gd name="connsiteX10" fmla="*/ 21602700 w 35775900"/>
              <a:gd name="connsiteY10" fmla="*/ 20802600 h 30327600"/>
              <a:gd name="connsiteX11" fmla="*/ 22174200 w 35775900"/>
              <a:gd name="connsiteY11" fmla="*/ 21107400 h 30327600"/>
              <a:gd name="connsiteX12" fmla="*/ 23964900 w 35775900"/>
              <a:gd name="connsiteY12" fmla="*/ 22212300 h 30327600"/>
              <a:gd name="connsiteX13" fmla="*/ 26822400 w 35775900"/>
              <a:gd name="connsiteY13" fmla="*/ 24803100 h 30327600"/>
              <a:gd name="connsiteX14" fmla="*/ 28651200 w 35775900"/>
              <a:gd name="connsiteY14" fmla="*/ 26517600 h 30327600"/>
              <a:gd name="connsiteX15" fmla="*/ 30441900 w 35775900"/>
              <a:gd name="connsiteY15" fmla="*/ 28308300 h 30327600"/>
              <a:gd name="connsiteX16" fmla="*/ 32156400 w 35775900"/>
              <a:gd name="connsiteY16" fmla="*/ 29794200 h 30327600"/>
              <a:gd name="connsiteX17" fmla="*/ 32689800 w 35775900"/>
              <a:gd name="connsiteY17" fmla="*/ 30099000 h 30327600"/>
              <a:gd name="connsiteX18" fmla="*/ 33070800 w 35775900"/>
              <a:gd name="connsiteY18" fmla="*/ 30213300 h 30327600"/>
              <a:gd name="connsiteX19" fmla="*/ 33261300 w 35775900"/>
              <a:gd name="connsiteY19" fmla="*/ 30137100 h 30327600"/>
              <a:gd name="connsiteX20" fmla="*/ 34328100 w 35775900"/>
              <a:gd name="connsiteY20" fmla="*/ 26365200 h 30327600"/>
              <a:gd name="connsiteX21" fmla="*/ 35052000 w 35775900"/>
              <a:gd name="connsiteY21" fmla="*/ 23393400 h 30327600"/>
              <a:gd name="connsiteX22" fmla="*/ 35509200 w 35775900"/>
              <a:gd name="connsiteY22" fmla="*/ 19888200 h 30327600"/>
              <a:gd name="connsiteX23" fmla="*/ 35737800 w 35775900"/>
              <a:gd name="connsiteY23" fmla="*/ 16764000 h 30327600"/>
              <a:gd name="connsiteX24" fmla="*/ 35775900 w 35775900"/>
              <a:gd name="connsiteY24" fmla="*/ 13106400 h 30327600"/>
              <a:gd name="connsiteX25" fmla="*/ 35737800 w 35775900"/>
              <a:gd name="connsiteY25" fmla="*/ 11887200 h 30327600"/>
              <a:gd name="connsiteX26" fmla="*/ 35585400 w 35775900"/>
              <a:gd name="connsiteY26" fmla="*/ 8382000 h 30327600"/>
              <a:gd name="connsiteX27" fmla="*/ 35280600 w 35775900"/>
              <a:gd name="connsiteY27" fmla="*/ 5295900 h 30327600"/>
              <a:gd name="connsiteX28" fmla="*/ 34709100 w 35775900"/>
              <a:gd name="connsiteY28" fmla="*/ 2628900 h 30327600"/>
              <a:gd name="connsiteX29" fmla="*/ 34213800 w 35775900"/>
              <a:gd name="connsiteY29" fmla="*/ 609600 h 30327600"/>
              <a:gd name="connsiteX30" fmla="*/ 33870900 w 35775900"/>
              <a:gd name="connsiteY30" fmla="*/ 38100 h 30327600"/>
              <a:gd name="connsiteX31" fmla="*/ 33528000 w 35775900"/>
              <a:gd name="connsiteY31" fmla="*/ 0 h 30327600"/>
              <a:gd name="connsiteX32" fmla="*/ 32727900 w 35775900"/>
              <a:gd name="connsiteY32" fmla="*/ 342900 h 30327600"/>
              <a:gd name="connsiteX33" fmla="*/ 30518100 w 35775900"/>
              <a:gd name="connsiteY33" fmla="*/ 1371600 h 30327600"/>
              <a:gd name="connsiteX34" fmla="*/ 27165300 w 35775900"/>
              <a:gd name="connsiteY34" fmla="*/ 3238500 h 30327600"/>
              <a:gd name="connsiteX35" fmla="*/ 24155400 w 35775900"/>
              <a:gd name="connsiteY35" fmla="*/ 5181600 h 30327600"/>
              <a:gd name="connsiteX36" fmla="*/ 21412200 w 35775900"/>
              <a:gd name="connsiteY36" fmla="*/ 7048500 h 30327600"/>
              <a:gd name="connsiteX37" fmla="*/ 18669000 w 35775900"/>
              <a:gd name="connsiteY37" fmla="*/ 9334500 h 30327600"/>
              <a:gd name="connsiteX38" fmla="*/ 16725900 w 35775900"/>
              <a:gd name="connsiteY38" fmla="*/ 11049000 h 30327600"/>
              <a:gd name="connsiteX39" fmla="*/ 14211300 w 35775900"/>
              <a:gd name="connsiteY39" fmla="*/ 13373100 h 30327600"/>
              <a:gd name="connsiteX40" fmla="*/ 11925300 w 35775900"/>
              <a:gd name="connsiteY40" fmla="*/ 15697200 h 30327600"/>
              <a:gd name="connsiteX41" fmla="*/ 9563100 w 35775900"/>
              <a:gd name="connsiteY41" fmla="*/ 18097500 h 30327600"/>
              <a:gd name="connsiteX42" fmla="*/ 7810500 w 35775900"/>
              <a:gd name="connsiteY42" fmla="*/ 19926300 h 30327600"/>
              <a:gd name="connsiteX43" fmla="*/ 4876800 w 35775900"/>
              <a:gd name="connsiteY43" fmla="*/ 23355300 h 30327600"/>
              <a:gd name="connsiteX44" fmla="*/ 2743200 w 35775900"/>
              <a:gd name="connsiteY44" fmla="*/ 26022300 h 30327600"/>
              <a:gd name="connsiteX45" fmla="*/ 1333500 w 35775900"/>
              <a:gd name="connsiteY45" fmla="*/ 27774900 h 30327600"/>
              <a:gd name="connsiteX46" fmla="*/ 533400 w 35775900"/>
              <a:gd name="connsiteY46" fmla="*/ 28994100 h 30327600"/>
              <a:gd name="connsiteX47" fmla="*/ 76200 w 35775900"/>
              <a:gd name="connsiteY47" fmla="*/ 29527500 h 3032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5775900" h="30327600">
                <a:moveTo>
                  <a:pt x="114300" y="29565600"/>
                </a:moveTo>
                <a:lnTo>
                  <a:pt x="0" y="29946600"/>
                </a:lnTo>
                <a:lnTo>
                  <a:pt x="114300" y="30251400"/>
                </a:lnTo>
                <a:lnTo>
                  <a:pt x="419100" y="30327600"/>
                </a:lnTo>
                <a:lnTo>
                  <a:pt x="2133600" y="29641800"/>
                </a:lnTo>
                <a:lnTo>
                  <a:pt x="9334500" y="26136600"/>
                </a:lnTo>
                <a:lnTo>
                  <a:pt x="12915900" y="24345900"/>
                </a:lnTo>
                <a:lnTo>
                  <a:pt x="16954500" y="22364700"/>
                </a:lnTo>
                <a:lnTo>
                  <a:pt x="19507200" y="21297900"/>
                </a:lnTo>
                <a:lnTo>
                  <a:pt x="20916900" y="20840700"/>
                </a:lnTo>
                <a:lnTo>
                  <a:pt x="21602700" y="20802600"/>
                </a:lnTo>
                <a:lnTo>
                  <a:pt x="22174200" y="21107400"/>
                </a:lnTo>
                <a:lnTo>
                  <a:pt x="23964900" y="22212300"/>
                </a:lnTo>
                <a:lnTo>
                  <a:pt x="26822400" y="24803100"/>
                </a:lnTo>
                <a:lnTo>
                  <a:pt x="28651200" y="26517600"/>
                </a:lnTo>
                <a:lnTo>
                  <a:pt x="30441900" y="28308300"/>
                </a:lnTo>
                <a:lnTo>
                  <a:pt x="32156400" y="29794200"/>
                </a:lnTo>
                <a:lnTo>
                  <a:pt x="32689800" y="30099000"/>
                </a:lnTo>
                <a:lnTo>
                  <a:pt x="33070800" y="30213300"/>
                </a:lnTo>
                <a:lnTo>
                  <a:pt x="33261300" y="30137100"/>
                </a:lnTo>
                <a:lnTo>
                  <a:pt x="34328100" y="26365200"/>
                </a:lnTo>
                <a:lnTo>
                  <a:pt x="35052000" y="23393400"/>
                </a:lnTo>
                <a:lnTo>
                  <a:pt x="35509200" y="19888200"/>
                </a:lnTo>
                <a:lnTo>
                  <a:pt x="35737800" y="16764000"/>
                </a:lnTo>
                <a:lnTo>
                  <a:pt x="35775900" y="13106400"/>
                </a:lnTo>
                <a:lnTo>
                  <a:pt x="35737800" y="11887200"/>
                </a:lnTo>
                <a:lnTo>
                  <a:pt x="35585400" y="8382000"/>
                </a:lnTo>
                <a:lnTo>
                  <a:pt x="35280600" y="5295900"/>
                </a:lnTo>
                <a:lnTo>
                  <a:pt x="34709100" y="2628900"/>
                </a:lnTo>
                <a:lnTo>
                  <a:pt x="34213800" y="609600"/>
                </a:lnTo>
                <a:lnTo>
                  <a:pt x="33870900" y="38100"/>
                </a:lnTo>
                <a:lnTo>
                  <a:pt x="33528000" y="0"/>
                </a:lnTo>
                <a:lnTo>
                  <a:pt x="32727900" y="342900"/>
                </a:lnTo>
                <a:lnTo>
                  <a:pt x="30518100" y="1371600"/>
                </a:lnTo>
                <a:lnTo>
                  <a:pt x="27165300" y="3238500"/>
                </a:lnTo>
                <a:lnTo>
                  <a:pt x="24155400" y="5181600"/>
                </a:lnTo>
                <a:lnTo>
                  <a:pt x="21412200" y="7048500"/>
                </a:lnTo>
                <a:lnTo>
                  <a:pt x="18669000" y="9334500"/>
                </a:lnTo>
                <a:lnTo>
                  <a:pt x="16725900" y="11049000"/>
                </a:lnTo>
                <a:lnTo>
                  <a:pt x="14211300" y="13373100"/>
                </a:lnTo>
                <a:lnTo>
                  <a:pt x="11925300" y="15697200"/>
                </a:lnTo>
                <a:lnTo>
                  <a:pt x="9563100" y="18097500"/>
                </a:lnTo>
                <a:lnTo>
                  <a:pt x="7810500" y="19926300"/>
                </a:lnTo>
                <a:lnTo>
                  <a:pt x="4876800" y="23355300"/>
                </a:lnTo>
                <a:lnTo>
                  <a:pt x="2743200" y="26022300"/>
                </a:lnTo>
                <a:lnTo>
                  <a:pt x="1333500" y="27774900"/>
                </a:lnTo>
                <a:lnTo>
                  <a:pt x="533400" y="28994100"/>
                </a:lnTo>
                <a:lnTo>
                  <a:pt x="76200" y="29527500"/>
                </a:lnTo>
              </a:path>
            </a:pathLst>
          </a:custGeom>
          <a:solidFill>
            <a:srgbClr val="0093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fr-FR" sz="1362"/>
          </a:p>
        </p:txBody>
      </p:sp>
      <p:sp>
        <p:nvSpPr>
          <p:cNvPr id="39" name="Forme libre : forme 38">
            <a:extLst>
              <a:ext uri="{FF2B5EF4-FFF2-40B4-BE49-F238E27FC236}">
                <a16:creationId xmlns:a16="http://schemas.microsoft.com/office/drawing/2014/main" id="{716649F7-B0DA-F2D6-8B40-011E8CA6E868}"/>
              </a:ext>
            </a:extLst>
          </p:cNvPr>
          <p:cNvSpPr/>
          <p:nvPr/>
        </p:nvSpPr>
        <p:spPr>
          <a:xfrm rot="12725856">
            <a:off x="6453181" y="5735452"/>
            <a:ext cx="900000" cy="720000"/>
          </a:xfrm>
          <a:custGeom>
            <a:avLst/>
            <a:gdLst>
              <a:gd name="connsiteX0" fmla="*/ 114300 w 35775900"/>
              <a:gd name="connsiteY0" fmla="*/ 29565600 h 30327600"/>
              <a:gd name="connsiteX1" fmla="*/ 0 w 35775900"/>
              <a:gd name="connsiteY1" fmla="*/ 29946600 h 30327600"/>
              <a:gd name="connsiteX2" fmla="*/ 114300 w 35775900"/>
              <a:gd name="connsiteY2" fmla="*/ 30251400 h 30327600"/>
              <a:gd name="connsiteX3" fmla="*/ 419100 w 35775900"/>
              <a:gd name="connsiteY3" fmla="*/ 30327600 h 30327600"/>
              <a:gd name="connsiteX4" fmla="*/ 2133600 w 35775900"/>
              <a:gd name="connsiteY4" fmla="*/ 29641800 h 30327600"/>
              <a:gd name="connsiteX5" fmla="*/ 9334500 w 35775900"/>
              <a:gd name="connsiteY5" fmla="*/ 26136600 h 30327600"/>
              <a:gd name="connsiteX6" fmla="*/ 12915900 w 35775900"/>
              <a:gd name="connsiteY6" fmla="*/ 24345900 h 30327600"/>
              <a:gd name="connsiteX7" fmla="*/ 16954500 w 35775900"/>
              <a:gd name="connsiteY7" fmla="*/ 22364700 h 30327600"/>
              <a:gd name="connsiteX8" fmla="*/ 19507200 w 35775900"/>
              <a:gd name="connsiteY8" fmla="*/ 21297900 h 30327600"/>
              <a:gd name="connsiteX9" fmla="*/ 20916900 w 35775900"/>
              <a:gd name="connsiteY9" fmla="*/ 20840700 h 30327600"/>
              <a:gd name="connsiteX10" fmla="*/ 21602700 w 35775900"/>
              <a:gd name="connsiteY10" fmla="*/ 20802600 h 30327600"/>
              <a:gd name="connsiteX11" fmla="*/ 22174200 w 35775900"/>
              <a:gd name="connsiteY11" fmla="*/ 21107400 h 30327600"/>
              <a:gd name="connsiteX12" fmla="*/ 23964900 w 35775900"/>
              <a:gd name="connsiteY12" fmla="*/ 22212300 h 30327600"/>
              <a:gd name="connsiteX13" fmla="*/ 26822400 w 35775900"/>
              <a:gd name="connsiteY13" fmla="*/ 24803100 h 30327600"/>
              <a:gd name="connsiteX14" fmla="*/ 28651200 w 35775900"/>
              <a:gd name="connsiteY14" fmla="*/ 26517600 h 30327600"/>
              <a:gd name="connsiteX15" fmla="*/ 30441900 w 35775900"/>
              <a:gd name="connsiteY15" fmla="*/ 28308300 h 30327600"/>
              <a:gd name="connsiteX16" fmla="*/ 32156400 w 35775900"/>
              <a:gd name="connsiteY16" fmla="*/ 29794200 h 30327600"/>
              <a:gd name="connsiteX17" fmla="*/ 32689800 w 35775900"/>
              <a:gd name="connsiteY17" fmla="*/ 30099000 h 30327600"/>
              <a:gd name="connsiteX18" fmla="*/ 33070800 w 35775900"/>
              <a:gd name="connsiteY18" fmla="*/ 30213300 h 30327600"/>
              <a:gd name="connsiteX19" fmla="*/ 33261300 w 35775900"/>
              <a:gd name="connsiteY19" fmla="*/ 30137100 h 30327600"/>
              <a:gd name="connsiteX20" fmla="*/ 34328100 w 35775900"/>
              <a:gd name="connsiteY20" fmla="*/ 26365200 h 30327600"/>
              <a:gd name="connsiteX21" fmla="*/ 35052000 w 35775900"/>
              <a:gd name="connsiteY21" fmla="*/ 23393400 h 30327600"/>
              <a:gd name="connsiteX22" fmla="*/ 35509200 w 35775900"/>
              <a:gd name="connsiteY22" fmla="*/ 19888200 h 30327600"/>
              <a:gd name="connsiteX23" fmla="*/ 35737800 w 35775900"/>
              <a:gd name="connsiteY23" fmla="*/ 16764000 h 30327600"/>
              <a:gd name="connsiteX24" fmla="*/ 35775900 w 35775900"/>
              <a:gd name="connsiteY24" fmla="*/ 13106400 h 30327600"/>
              <a:gd name="connsiteX25" fmla="*/ 35737800 w 35775900"/>
              <a:gd name="connsiteY25" fmla="*/ 11887200 h 30327600"/>
              <a:gd name="connsiteX26" fmla="*/ 35585400 w 35775900"/>
              <a:gd name="connsiteY26" fmla="*/ 8382000 h 30327600"/>
              <a:gd name="connsiteX27" fmla="*/ 35280600 w 35775900"/>
              <a:gd name="connsiteY27" fmla="*/ 5295900 h 30327600"/>
              <a:gd name="connsiteX28" fmla="*/ 34709100 w 35775900"/>
              <a:gd name="connsiteY28" fmla="*/ 2628900 h 30327600"/>
              <a:gd name="connsiteX29" fmla="*/ 34213800 w 35775900"/>
              <a:gd name="connsiteY29" fmla="*/ 609600 h 30327600"/>
              <a:gd name="connsiteX30" fmla="*/ 33870900 w 35775900"/>
              <a:gd name="connsiteY30" fmla="*/ 38100 h 30327600"/>
              <a:gd name="connsiteX31" fmla="*/ 33528000 w 35775900"/>
              <a:gd name="connsiteY31" fmla="*/ 0 h 30327600"/>
              <a:gd name="connsiteX32" fmla="*/ 32727900 w 35775900"/>
              <a:gd name="connsiteY32" fmla="*/ 342900 h 30327600"/>
              <a:gd name="connsiteX33" fmla="*/ 30518100 w 35775900"/>
              <a:gd name="connsiteY33" fmla="*/ 1371600 h 30327600"/>
              <a:gd name="connsiteX34" fmla="*/ 27165300 w 35775900"/>
              <a:gd name="connsiteY34" fmla="*/ 3238500 h 30327600"/>
              <a:gd name="connsiteX35" fmla="*/ 24155400 w 35775900"/>
              <a:gd name="connsiteY35" fmla="*/ 5181600 h 30327600"/>
              <a:gd name="connsiteX36" fmla="*/ 21412200 w 35775900"/>
              <a:gd name="connsiteY36" fmla="*/ 7048500 h 30327600"/>
              <a:gd name="connsiteX37" fmla="*/ 18669000 w 35775900"/>
              <a:gd name="connsiteY37" fmla="*/ 9334500 h 30327600"/>
              <a:gd name="connsiteX38" fmla="*/ 16725900 w 35775900"/>
              <a:gd name="connsiteY38" fmla="*/ 11049000 h 30327600"/>
              <a:gd name="connsiteX39" fmla="*/ 14211300 w 35775900"/>
              <a:gd name="connsiteY39" fmla="*/ 13373100 h 30327600"/>
              <a:gd name="connsiteX40" fmla="*/ 11925300 w 35775900"/>
              <a:gd name="connsiteY40" fmla="*/ 15697200 h 30327600"/>
              <a:gd name="connsiteX41" fmla="*/ 9563100 w 35775900"/>
              <a:gd name="connsiteY41" fmla="*/ 18097500 h 30327600"/>
              <a:gd name="connsiteX42" fmla="*/ 7810500 w 35775900"/>
              <a:gd name="connsiteY42" fmla="*/ 19926300 h 30327600"/>
              <a:gd name="connsiteX43" fmla="*/ 4876800 w 35775900"/>
              <a:gd name="connsiteY43" fmla="*/ 23355300 h 30327600"/>
              <a:gd name="connsiteX44" fmla="*/ 2743200 w 35775900"/>
              <a:gd name="connsiteY44" fmla="*/ 26022300 h 30327600"/>
              <a:gd name="connsiteX45" fmla="*/ 1333500 w 35775900"/>
              <a:gd name="connsiteY45" fmla="*/ 27774900 h 30327600"/>
              <a:gd name="connsiteX46" fmla="*/ 533400 w 35775900"/>
              <a:gd name="connsiteY46" fmla="*/ 28994100 h 30327600"/>
              <a:gd name="connsiteX47" fmla="*/ 76200 w 35775900"/>
              <a:gd name="connsiteY47" fmla="*/ 29527500 h 3032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5775900" h="30327600">
                <a:moveTo>
                  <a:pt x="114300" y="29565600"/>
                </a:moveTo>
                <a:lnTo>
                  <a:pt x="0" y="29946600"/>
                </a:lnTo>
                <a:lnTo>
                  <a:pt x="114300" y="30251400"/>
                </a:lnTo>
                <a:lnTo>
                  <a:pt x="419100" y="30327600"/>
                </a:lnTo>
                <a:lnTo>
                  <a:pt x="2133600" y="29641800"/>
                </a:lnTo>
                <a:lnTo>
                  <a:pt x="9334500" y="26136600"/>
                </a:lnTo>
                <a:lnTo>
                  <a:pt x="12915900" y="24345900"/>
                </a:lnTo>
                <a:lnTo>
                  <a:pt x="16954500" y="22364700"/>
                </a:lnTo>
                <a:lnTo>
                  <a:pt x="19507200" y="21297900"/>
                </a:lnTo>
                <a:lnTo>
                  <a:pt x="20916900" y="20840700"/>
                </a:lnTo>
                <a:lnTo>
                  <a:pt x="21602700" y="20802600"/>
                </a:lnTo>
                <a:lnTo>
                  <a:pt x="22174200" y="21107400"/>
                </a:lnTo>
                <a:lnTo>
                  <a:pt x="23964900" y="22212300"/>
                </a:lnTo>
                <a:lnTo>
                  <a:pt x="26822400" y="24803100"/>
                </a:lnTo>
                <a:lnTo>
                  <a:pt x="28651200" y="26517600"/>
                </a:lnTo>
                <a:lnTo>
                  <a:pt x="30441900" y="28308300"/>
                </a:lnTo>
                <a:lnTo>
                  <a:pt x="32156400" y="29794200"/>
                </a:lnTo>
                <a:lnTo>
                  <a:pt x="32689800" y="30099000"/>
                </a:lnTo>
                <a:lnTo>
                  <a:pt x="33070800" y="30213300"/>
                </a:lnTo>
                <a:lnTo>
                  <a:pt x="33261300" y="30137100"/>
                </a:lnTo>
                <a:lnTo>
                  <a:pt x="34328100" y="26365200"/>
                </a:lnTo>
                <a:lnTo>
                  <a:pt x="35052000" y="23393400"/>
                </a:lnTo>
                <a:lnTo>
                  <a:pt x="35509200" y="19888200"/>
                </a:lnTo>
                <a:lnTo>
                  <a:pt x="35737800" y="16764000"/>
                </a:lnTo>
                <a:lnTo>
                  <a:pt x="35775900" y="13106400"/>
                </a:lnTo>
                <a:lnTo>
                  <a:pt x="35737800" y="11887200"/>
                </a:lnTo>
                <a:lnTo>
                  <a:pt x="35585400" y="8382000"/>
                </a:lnTo>
                <a:lnTo>
                  <a:pt x="35280600" y="5295900"/>
                </a:lnTo>
                <a:lnTo>
                  <a:pt x="34709100" y="2628900"/>
                </a:lnTo>
                <a:lnTo>
                  <a:pt x="34213800" y="609600"/>
                </a:lnTo>
                <a:lnTo>
                  <a:pt x="33870900" y="38100"/>
                </a:lnTo>
                <a:lnTo>
                  <a:pt x="33528000" y="0"/>
                </a:lnTo>
                <a:lnTo>
                  <a:pt x="32727900" y="342900"/>
                </a:lnTo>
                <a:lnTo>
                  <a:pt x="30518100" y="1371600"/>
                </a:lnTo>
                <a:lnTo>
                  <a:pt x="27165300" y="3238500"/>
                </a:lnTo>
                <a:lnTo>
                  <a:pt x="24155400" y="5181600"/>
                </a:lnTo>
                <a:lnTo>
                  <a:pt x="21412200" y="7048500"/>
                </a:lnTo>
                <a:lnTo>
                  <a:pt x="18669000" y="9334500"/>
                </a:lnTo>
                <a:lnTo>
                  <a:pt x="16725900" y="11049000"/>
                </a:lnTo>
                <a:lnTo>
                  <a:pt x="14211300" y="13373100"/>
                </a:lnTo>
                <a:lnTo>
                  <a:pt x="11925300" y="15697200"/>
                </a:lnTo>
                <a:lnTo>
                  <a:pt x="9563100" y="18097500"/>
                </a:lnTo>
                <a:lnTo>
                  <a:pt x="7810500" y="19926300"/>
                </a:lnTo>
                <a:lnTo>
                  <a:pt x="4876800" y="23355300"/>
                </a:lnTo>
                <a:lnTo>
                  <a:pt x="2743200" y="26022300"/>
                </a:lnTo>
                <a:lnTo>
                  <a:pt x="1333500" y="27774900"/>
                </a:lnTo>
                <a:lnTo>
                  <a:pt x="533400" y="28994100"/>
                </a:lnTo>
                <a:lnTo>
                  <a:pt x="76200" y="29527500"/>
                </a:lnTo>
              </a:path>
            </a:pathLst>
          </a:custGeom>
          <a:solidFill>
            <a:srgbClr val="0093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fr-FR" sz="1362"/>
          </a:p>
        </p:txBody>
      </p:sp>
      <p:sp>
        <p:nvSpPr>
          <p:cNvPr id="40" name="Forme libre : forme 39">
            <a:extLst>
              <a:ext uri="{FF2B5EF4-FFF2-40B4-BE49-F238E27FC236}">
                <a16:creationId xmlns:a16="http://schemas.microsoft.com/office/drawing/2014/main" id="{4D3173CC-0DA0-F1AF-154C-09161EAAE92B}"/>
              </a:ext>
            </a:extLst>
          </p:cNvPr>
          <p:cNvSpPr/>
          <p:nvPr/>
        </p:nvSpPr>
        <p:spPr>
          <a:xfrm rot="9690200">
            <a:off x="7568783" y="3816338"/>
            <a:ext cx="900000" cy="720000"/>
          </a:xfrm>
          <a:custGeom>
            <a:avLst/>
            <a:gdLst>
              <a:gd name="connsiteX0" fmla="*/ 114300 w 35775900"/>
              <a:gd name="connsiteY0" fmla="*/ 29565600 h 30327600"/>
              <a:gd name="connsiteX1" fmla="*/ 0 w 35775900"/>
              <a:gd name="connsiteY1" fmla="*/ 29946600 h 30327600"/>
              <a:gd name="connsiteX2" fmla="*/ 114300 w 35775900"/>
              <a:gd name="connsiteY2" fmla="*/ 30251400 h 30327600"/>
              <a:gd name="connsiteX3" fmla="*/ 419100 w 35775900"/>
              <a:gd name="connsiteY3" fmla="*/ 30327600 h 30327600"/>
              <a:gd name="connsiteX4" fmla="*/ 2133600 w 35775900"/>
              <a:gd name="connsiteY4" fmla="*/ 29641800 h 30327600"/>
              <a:gd name="connsiteX5" fmla="*/ 9334500 w 35775900"/>
              <a:gd name="connsiteY5" fmla="*/ 26136600 h 30327600"/>
              <a:gd name="connsiteX6" fmla="*/ 12915900 w 35775900"/>
              <a:gd name="connsiteY6" fmla="*/ 24345900 h 30327600"/>
              <a:gd name="connsiteX7" fmla="*/ 16954500 w 35775900"/>
              <a:gd name="connsiteY7" fmla="*/ 22364700 h 30327600"/>
              <a:gd name="connsiteX8" fmla="*/ 19507200 w 35775900"/>
              <a:gd name="connsiteY8" fmla="*/ 21297900 h 30327600"/>
              <a:gd name="connsiteX9" fmla="*/ 20916900 w 35775900"/>
              <a:gd name="connsiteY9" fmla="*/ 20840700 h 30327600"/>
              <a:gd name="connsiteX10" fmla="*/ 21602700 w 35775900"/>
              <a:gd name="connsiteY10" fmla="*/ 20802600 h 30327600"/>
              <a:gd name="connsiteX11" fmla="*/ 22174200 w 35775900"/>
              <a:gd name="connsiteY11" fmla="*/ 21107400 h 30327600"/>
              <a:gd name="connsiteX12" fmla="*/ 23964900 w 35775900"/>
              <a:gd name="connsiteY12" fmla="*/ 22212300 h 30327600"/>
              <a:gd name="connsiteX13" fmla="*/ 26822400 w 35775900"/>
              <a:gd name="connsiteY13" fmla="*/ 24803100 h 30327600"/>
              <a:gd name="connsiteX14" fmla="*/ 28651200 w 35775900"/>
              <a:gd name="connsiteY14" fmla="*/ 26517600 h 30327600"/>
              <a:gd name="connsiteX15" fmla="*/ 30441900 w 35775900"/>
              <a:gd name="connsiteY15" fmla="*/ 28308300 h 30327600"/>
              <a:gd name="connsiteX16" fmla="*/ 32156400 w 35775900"/>
              <a:gd name="connsiteY16" fmla="*/ 29794200 h 30327600"/>
              <a:gd name="connsiteX17" fmla="*/ 32689800 w 35775900"/>
              <a:gd name="connsiteY17" fmla="*/ 30099000 h 30327600"/>
              <a:gd name="connsiteX18" fmla="*/ 33070800 w 35775900"/>
              <a:gd name="connsiteY18" fmla="*/ 30213300 h 30327600"/>
              <a:gd name="connsiteX19" fmla="*/ 33261300 w 35775900"/>
              <a:gd name="connsiteY19" fmla="*/ 30137100 h 30327600"/>
              <a:gd name="connsiteX20" fmla="*/ 34328100 w 35775900"/>
              <a:gd name="connsiteY20" fmla="*/ 26365200 h 30327600"/>
              <a:gd name="connsiteX21" fmla="*/ 35052000 w 35775900"/>
              <a:gd name="connsiteY21" fmla="*/ 23393400 h 30327600"/>
              <a:gd name="connsiteX22" fmla="*/ 35509200 w 35775900"/>
              <a:gd name="connsiteY22" fmla="*/ 19888200 h 30327600"/>
              <a:gd name="connsiteX23" fmla="*/ 35737800 w 35775900"/>
              <a:gd name="connsiteY23" fmla="*/ 16764000 h 30327600"/>
              <a:gd name="connsiteX24" fmla="*/ 35775900 w 35775900"/>
              <a:gd name="connsiteY24" fmla="*/ 13106400 h 30327600"/>
              <a:gd name="connsiteX25" fmla="*/ 35737800 w 35775900"/>
              <a:gd name="connsiteY25" fmla="*/ 11887200 h 30327600"/>
              <a:gd name="connsiteX26" fmla="*/ 35585400 w 35775900"/>
              <a:gd name="connsiteY26" fmla="*/ 8382000 h 30327600"/>
              <a:gd name="connsiteX27" fmla="*/ 35280600 w 35775900"/>
              <a:gd name="connsiteY27" fmla="*/ 5295900 h 30327600"/>
              <a:gd name="connsiteX28" fmla="*/ 34709100 w 35775900"/>
              <a:gd name="connsiteY28" fmla="*/ 2628900 h 30327600"/>
              <a:gd name="connsiteX29" fmla="*/ 34213800 w 35775900"/>
              <a:gd name="connsiteY29" fmla="*/ 609600 h 30327600"/>
              <a:gd name="connsiteX30" fmla="*/ 33870900 w 35775900"/>
              <a:gd name="connsiteY30" fmla="*/ 38100 h 30327600"/>
              <a:gd name="connsiteX31" fmla="*/ 33528000 w 35775900"/>
              <a:gd name="connsiteY31" fmla="*/ 0 h 30327600"/>
              <a:gd name="connsiteX32" fmla="*/ 32727900 w 35775900"/>
              <a:gd name="connsiteY32" fmla="*/ 342900 h 30327600"/>
              <a:gd name="connsiteX33" fmla="*/ 30518100 w 35775900"/>
              <a:gd name="connsiteY33" fmla="*/ 1371600 h 30327600"/>
              <a:gd name="connsiteX34" fmla="*/ 27165300 w 35775900"/>
              <a:gd name="connsiteY34" fmla="*/ 3238500 h 30327600"/>
              <a:gd name="connsiteX35" fmla="*/ 24155400 w 35775900"/>
              <a:gd name="connsiteY35" fmla="*/ 5181600 h 30327600"/>
              <a:gd name="connsiteX36" fmla="*/ 21412200 w 35775900"/>
              <a:gd name="connsiteY36" fmla="*/ 7048500 h 30327600"/>
              <a:gd name="connsiteX37" fmla="*/ 18669000 w 35775900"/>
              <a:gd name="connsiteY37" fmla="*/ 9334500 h 30327600"/>
              <a:gd name="connsiteX38" fmla="*/ 16725900 w 35775900"/>
              <a:gd name="connsiteY38" fmla="*/ 11049000 h 30327600"/>
              <a:gd name="connsiteX39" fmla="*/ 14211300 w 35775900"/>
              <a:gd name="connsiteY39" fmla="*/ 13373100 h 30327600"/>
              <a:gd name="connsiteX40" fmla="*/ 11925300 w 35775900"/>
              <a:gd name="connsiteY40" fmla="*/ 15697200 h 30327600"/>
              <a:gd name="connsiteX41" fmla="*/ 9563100 w 35775900"/>
              <a:gd name="connsiteY41" fmla="*/ 18097500 h 30327600"/>
              <a:gd name="connsiteX42" fmla="*/ 7810500 w 35775900"/>
              <a:gd name="connsiteY42" fmla="*/ 19926300 h 30327600"/>
              <a:gd name="connsiteX43" fmla="*/ 4876800 w 35775900"/>
              <a:gd name="connsiteY43" fmla="*/ 23355300 h 30327600"/>
              <a:gd name="connsiteX44" fmla="*/ 2743200 w 35775900"/>
              <a:gd name="connsiteY44" fmla="*/ 26022300 h 30327600"/>
              <a:gd name="connsiteX45" fmla="*/ 1333500 w 35775900"/>
              <a:gd name="connsiteY45" fmla="*/ 27774900 h 30327600"/>
              <a:gd name="connsiteX46" fmla="*/ 533400 w 35775900"/>
              <a:gd name="connsiteY46" fmla="*/ 28994100 h 30327600"/>
              <a:gd name="connsiteX47" fmla="*/ 76200 w 35775900"/>
              <a:gd name="connsiteY47" fmla="*/ 29527500 h 3032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5775900" h="30327600">
                <a:moveTo>
                  <a:pt x="114300" y="29565600"/>
                </a:moveTo>
                <a:lnTo>
                  <a:pt x="0" y="29946600"/>
                </a:lnTo>
                <a:lnTo>
                  <a:pt x="114300" y="30251400"/>
                </a:lnTo>
                <a:lnTo>
                  <a:pt x="419100" y="30327600"/>
                </a:lnTo>
                <a:lnTo>
                  <a:pt x="2133600" y="29641800"/>
                </a:lnTo>
                <a:lnTo>
                  <a:pt x="9334500" y="26136600"/>
                </a:lnTo>
                <a:lnTo>
                  <a:pt x="12915900" y="24345900"/>
                </a:lnTo>
                <a:lnTo>
                  <a:pt x="16954500" y="22364700"/>
                </a:lnTo>
                <a:lnTo>
                  <a:pt x="19507200" y="21297900"/>
                </a:lnTo>
                <a:lnTo>
                  <a:pt x="20916900" y="20840700"/>
                </a:lnTo>
                <a:lnTo>
                  <a:pt x="21602700" y="20802600"/>
                </a:lnTo>
                <a:lnTo>
                  <a:pt x="22174200" y="21107400"/>
                </a:lnTo>
                <a:lnTo>
                  <a:pt x="23964900" y="22212300"/>
                </a:lnTo>
                <a:lnTo>
                  <a:pt x="26822400" y="24803100"/>
                </a:lnTo>
                <a:lnTo>
                  <a:pt x="28651200" y="26517600"/>
                </a:lnTo>
                <a:lnTo>
                  <a:pt x="30441900" y="28308300"/>
                </a:lnTo>
                <a:lnTo>
                  <a:pt x="32156400" y="29794200"/>
                </a:lnTo>
                <a:lnTo>
                  <a:pt x="32689800" y="30099000"/>
                </a:lnTo>
                <a:lnTo>
                  <a:pt x="33070800" y="30213300"/>
                </a:lnTo>
                <a:lnTo>
                  <a:pt x="33261300" y="30137100"/>
                </a:lnTo>
                <a:lnTo>
                  <a:pt x="34328100" y="26365200"/>
                </a:lnTo>
                <a:lnTo>
                  <a:pt x="35052000" y="23393400"/>
                </a:lnTo>
                <a:lnTo>
                  <a:pt x="35509200" y="19888200"/>
                </a:lnTo>
                <a:lnTo>
                  <a:pt x="35737800" y="16764000"/>
                </a:lnTo>
                <a:lnTo>
                  <a:pt x="35775900" y="13106400"/>
                </a:lnTo>
                <a:lnTo>
                  <a:pt x="35737800" y="11887200"/>
                </a:lnTo>
                <a:lnTo>
                  <a:pt x="35585400" y="8382000"/>
                </a:lnTo>
                <a:lnTo>
                  <a:pt x="35280600" y="5295900"/>
                </a:lnTo>
                <a:lnTo>
                  <a:pt x="34709100" y="2628900"/>
                </a:lnTo>
                <a:lnTo>
                  <a:pt x="34213800" y="609600"/>
                </a:lnTo>
                <a:lnTo>
                  <a:pt x="33870900" y="38100"/>
                </a:lnTo>
                <a:lnTo>
                  <a:pt x="33528000" y="0"/>
                </a:lnTo>
                <a:lnTo>
                  <a:pt x="32727900" y="342900"/>
                </a:lnTo>
                <a:lnTo>
                  <a:pt x="30518100" y="1371600"/>
                </a:lnTo>
                <a:lnTo>
                  <a:pt x="27165300" y="3238500"/>
                </a:lnTo>
                <a:lnTo>
                  <a:pt x="24155400" y="5181600"/>
                </a:lnTo>
                <a:lnTo>
                  <a:pt x="21412200" y="7048500"/>
                </a:lnTo>
                <a:lnTo>
                  <a:pt x="18669000" y="9334500"/>
                </a:lnTo>
                <a:lnTo>
                  <a:pt x="16725900" y="11049000"/>
                </a:lnTo>
                <a:lnTo>
                  <a:pt x="14211300" y="13373100"/>
                </a:lnTo>
                <a:lnTo>
                  <a:pt x="11925300" y="15697200"/>
                </a:lnTo>
                <a:lnTo>
                  <a:pt x="9563100" y="18097500"/>
                </a:lnTo>
                <a:lnTo>
                  <a:pt x="7810500" y="19926300"/>
                </a:lnTo>
                <a:lnTo>
                  <a:pt x="4876800" y="23355300"/>
                </a:lnTo>
                <a:lnTo>
                  <a:pt x="2743200" y="26022300"/>
                </a:lnTo>
                <a:lnTo>
                  <a:pt x="1333500" y="27774900"/>
                </a:lnTo>
                <a:lnTo>
                  <a:pt x="533400" y="28994100"/>
                </a:lnTo>
                <a:lnTo>
                  <a:pt x="76200" y="29527500"/>
                </a:lnTo>
              </a:path>
            </a:pathLst>
          </a:custGeom>
          <a:solidFill>
            <a:srgbClr val="FAA3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fr-FR" sz="1362"/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2AF7217-92DB-EEF8-4C70-BBF107AF6DCC}"/>
              </a:ext>
            </a:extLst>
          </p:cNvPr>
          <p:cNvSpPr/>
          <p:nvPr/>
        </p:nvSpPr>
        <p:spPr>
          <a:xfrm rot="15313829">
            <a:off x="4595064" y="6067501"/>
            <a:ext cx="900000" cy="720000"/>
          </a:xfrm>
          <a:custGeom>
            <a:avLst/>
            <a:gdLst>
              <a:gd name="connsiteX0" fmla="*/ 114300 w 35775900"/>
              <a:gd name="connsiteY0" fmla="*/ 29565600 h 30327600"/>
              <a:gd name="connsiteX1" fmla="*/ 0 w 35775900"/>
              <a:gd name="connsiteY1" fmla="*/ 29946600 h 30327600"/>
              <a:gd name="connsiteX2" fmla="*/ 114300 w 35775900"/>
              <a:gd name="connsiteY2" fmla="*/ 30251400 h 30327600"/>
              <a:gd name="connsiteX3" fmla="*/ 419100 w 35775900"/>
              <a:gd name="connsiteY3" fmla="*/ 30327600 h 30327600"/>
              <a:gd name="connsiteX4" fmla="*/ 2133600 w 35775900"/>
              <a:gd name="connsiteY4" fmla="*/ 29641800 h 30327600"/>
              <a:gd name="connsiteX5" fmla="*/ 9334500 w 35775900"/>
              <a:gd name="connsiteY5" fmla="*/ 26136600 h 30327600"/>
              <a:gd name="connsiteX6" fmla="*/ 12915900 w 35775900"/>
              <a:gd name="connsiteY6" fmla="*/ 24345900 h 30327600"/>
              <a:gd name="connsiteX7" fmla="*/ 16954500 w 35775900"/>
              <a:gd name="connsiteY7" fmla="*/ 22364700 h 30327600"/>
              <a:gd name="connsiteX8" fmla="*/ 19507200 w 35775900"/>
              <a:gd name="connsiteY8" fmla="*/ 21297900 h 30327600"/>
              <a:gd name="connsiteX9" fmla="*/ 20916900 w 35775900"/>
              <a:gd name="connsiteY9" fmla="*/ 20840700 h 30327600"/>
              <a:gd name="connsiteX10" fmla="*/ 21602700 w 35775900"/>
              <a:gd name="connsiteY10" fmla="*/ 20802600 h 30327600"/>
              <a:gd name="connsiteX11" fmla="*/ 22174200 w 35775900"/>
              <a:gd name="connsiteY11" fmla="*/ 21107400 h 30327600"/>
              <a:gd name="connsiteX12" fmla="*/ 23964900 w 35775900"/>
              <a:gd name="connsiteY12" fmla="*/ 22212300 h 30327600"/>
              <a:gd name="connsiteX13" fmla="*/ 26822400 w 35775900"/>
              <a:gd name="connsiteY13" fmla="*/ 24803100 h 30327600"/>
              <a:gd name="connsiteX14" fmla="*/ 28651200 w 35775900"/>
              <a:gd name="connsiteY14" fmla="*/ 26517600 h 30327600"/>
              <a:gd name="connsiteX15" fmla="*/ 30441900 w 35775900"/>
              <a:gd name="connsiteY15" fmla="*/ 28308300 h 30327600"/>
              <a:gd name="connsiteX16" fmla="*/ 32156400 w 35775900"/>
              <a:gd name="connsiteY16" fmla="*/ 29794200 h 30327600"/>
              <a:gd name="connsiteX17" fmla="*/ 32689800 w 35775900"/>
              <a:gd name="connsiteY17" fmla="*/ 30099000 h 30327600"/>
              <a:gd name="connsiteX18" fmla="*/ 33070800 w 35775900"/>
              <a:gd name="connsiteY18" fmla="*/ 30213300 h 30327600"/>
              <a:gd name="connsiteX19" fmla="*/ 33261300 w 35775900"/>
              <a:gd name="connsiteY19" fmla="*/ 30137100 h 30327600"/>
              <a:gd name="connsiteX20" fmla="*/ 34328100 w 35775900"/>
              <a:gd name="connsiteY20" fmla="*/ 26365200 h 30327600"/>
              <a:gd name="connsiteX21" fmla="*/ 35052000 w 35775900"/>
              <a:gd name="connsiteY21" fmla="*/ 23393400 h 30327600"/>
              <a:gd name="connsiteX22" fmla="*/ 35509200 w 35775900"/>
              <a:gd name="connsiteY22" fmla="*/ 19888200 h 30327600"/>
              <a:gd name="connsiteX23" fmla="*/ 35737800 w 35775900"/>
              <a:gd name="connsiteY23" fmla="*/ 16764000 h 30327600"/>
              <a:gd name="connsiteX24" fmla="*/ 35775900 w 35775900"/>
              <a:gd name="connsiteY24" fmla="*/ 13106400 h 30327600"/>
              <a:gd name="connsiteX25" fmla="*/ 35737800 w 35775900"/>
              <a:gd name="connsiteY25" fmla="*/ 11887200 h 30327600"/>
              <a:gd name="connsiteX26" fmla="*/ 35585400 w 35775900"/>
              <a:gd name="connsiteY26" fmla="*/ 8382000 h 30327600"/>
              <a:gd name="connsiteX27" fmla="*/ 35280600 w 35775900"/>
              <a:gd name="connsiteY27" fmla="*/ 5295900 h 30327600"/>
              <a:gd name="connsiteX28" fmla="*/ 34709100 w 35775900"/>
              <a:gd name="connsiteY28" fmla="*/ 2628900 h 30327600"/>
              <a:gd name="connsiteX29" fmla="*/ 34213800 w 35775900"/>
              <a:gd name="connsiteY29" fmla="*/ 609600 h 30327600"/>
              <a:gd name="connsiteX30" fmla="*/ 33870900 w 35775900"/>
              <a:gd name="connsiteY30" fmla="*/ 38100 h 30327600"/>
              <a:gd name="connsiteX31" fmla="*/ 33528000 w 35775900"/>
              <a:gd name="connsiteY31" fmla="*/ 0 h 30327600"/>
              <a:gd name="connsiteX32" fmla="*/ 32727900 w 35775900"/>
              <a:gd name="connsiteY32" fmla="*/ 342900 h 30327600"/>
              <a:gd name="connsiteX33" fmla="*/ 30518100 w 35775900"/>
              <a:gd name="connsiteY33" fmla="*/ 1371600 h 30327600"/>
              <a:gd name="connsiteX34" fmla="*/ 27165300 w 35775900"/>
              <a:gd name="connsiteY34" fmla="*/ 3238500 h 30327600"/>
              <a:gd name="connsiteX35" fmla="*/ 24155400 w 35775900"/>
              <a:gd name="connsiteY35" fmla="*/ 5181600 h 30327600"/>
              <a:gd name="connsiteX36" fmla="*/ 21412200 w 35775900"/>
              <a:gd name="connsiteY36" fmla="*/ 7048500 h 30327600"/>
              <a:gd name="connsiteX37" fmla="*/ 18669000 w 35775900"/>
              <a:gd name="connsiteY37" fmla="*/ 9334500 h 30327600"/>
              <a:gd name="connsiteX38" fmla="*/ 16725900 w 35775900"/>
              <a:gd name="connsiteY38" fmla="*/ 11049000 h 30327600"/>
              <a:gd name="connsiteX39" fmla="*/ 14211300 w 35775900"/>
              <a:gd name="connsiteY39" fmla="*/ 13373100 h 30327600"/>
              <a:gd name="connsiteX40" fmla="*/ 11925300 w 35775900"/>
              <a:gd name="connsiteY40" fmla="*/ 15697200 h 30327600"/>
              <a:gd name="connsiteX41" fmla="*/ 9563100 w 35775900"/>
              <a:gd name="connsiteY41" fmla="*/ 18097500 h 30327600"/>
              <a:gd name="connsiteX42" fmla="*/ 7810500 w 35775900"/>
              <a:gd name="connsiteY42" fmla="*/ 19926300 h 30327600"/>
              <a:gd name="connsiteX43" fmla="*/ 4876800 w 35775900"/>
              <a:gd name="connsiteY43" fmla="*/ 23355300 h 30327600"/>
              <a:gd name="connsiteX44" fmla="*/ 2743200 w 35775900"/>
              <a:gd name="connsiteY44" fmla="*/ 26022300 h 30327600"/>
              <a:gd name="connsiteX45" fmla="*/ 1333500 w 35775900"/>
              <a:gd name="connsiteY45" fmla="*/ 27774900 h 30327600"/>
              <a:gd name="connsiteX46" fmla="*/ 533400 w 35775900"/>
              <a:gd name="connsiteY46" fmla="*/ 28994100 h 30327600"/>
              <a:gd name="connsiteX47" fmla="*/ 76200 w 35775900"/>
              <a:gd name="connsiteY47" fmla="*/ 29527500 h 3032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5775900" h="30327600">
                <a:moveTo>
                  <a:pt x="114300" y="29565600"/>
                </a:moveTo>
                <a:lnTo>
                  <a:pt x="0" y="29946600"/>
                </a:lnTo>
                <a:lnTo>
                  <a:pt x="114300" y="30251400"/>
                </a:lnTo>
                <a:lnTo>
                  <a:pt x="419100" y="30327600"/>
                </a:lnTo>
                <a:lnTo>
                  <a:pt x="2133600" y="29641800"/>
                </a:lnTo>
                <a:lnTo>
                  <a:pt x="9334500" y="26136600"/>
                </a:lnTo>
                <a:lnTo>
                  <a:pt x="12915900" y="24345900"/>
                </a:lnTo>
                <a:lnTo>
                  <a:pt x="16954500" y="22364700"/>
                </a:lnTo>
                <a:lnTo>
                  <a:pt x="19507200" y="21297900"/>
                </a:lnTo>
                <a:lnTo>
                  <a:pt x="20916900" y="20840700"/>
                </a:lnTo>
                <a:lnTo>
                  <a:pt x="21602700" y="20802600"/>
                </a:lnTo>
                <a:lnTo>
                  <a:pt x="22174200" y="21107400"/>
                </a:lnTo>
                <a:lnTo>
                  <a:pt x="23964900" y="22212300"/>
                </a:lnTo>
                <a:lnTo>
                  <a:pt x="26822400" y="24803100"/>
                </a:lnTo>
                <a:lnTo>
                  <a:pt x="28651200" y="26517600"/>
                </a:lnTo>
                <a:lnTo>
                  <a:pt x="30441900" y="28308300"/>
                </a:lnTo>
                <a:lnTo>
                  <a:pt x="32156400" y="29794200"/>
                </a:lnTo>
                <a:lnTo>
                  <a:pt x="32689800" y="30099000"/>
                </a:lnTo>
                <a:lnTo>
                  <a:pt x="33070800" y="30213300"/>
                </a:lnTo>
                <a:lnTo>
                  <a:pt x="33261300" y="30137100"/>
                </a:lnTo>
                <a:lnTo>
                  <a:pt x="34328100" y="26365200"/>
                </a:lnTo>
                <a:lnTo>
                  <a:pt x="35052000" y="23393400"/>
                </a:lnTo>
                <a:lnTo>
                  <a:pt x="35509200" y="19888200"/>
                </a:lnTo>
                <a:lnTo>
                  <a:pt x="35737800" y="16764000"/>
                </a:lnTo>
                <a:lnTo>
                  <a:pt x="35775900" y="13106400"/>
                </a:lnTo>
                <a:lnTo>
                  <a:pt x="35737800" y="11887200"/>
                </a:lnTo>
                <a:lnTo>
                  <a:pt x="35585400" y="8382000"/>
                </a:lnTo>
                <a:lnTo>
                  <a:pt x="35280600" y="5295900"/>
                </a:lnTo>
                <a:lnTo>
                  <a:pt x="34709100" y="2628900"/>
                </a:lnTo>
                <a:lnTo>
                  <a:pt x="34213800" y="609600"/>
                </a:lnTo>
                <a:lnTo>
                  <a:pt x="33870900" y="38100"/>
                </a:lnTo>
                <a:lnTo>
                  <a:pt x="33528000" y="0"/>
                </a:lnTo>
                <a:lnTo>
                  <a:pt x="32727900" y="342900"/>
                </a:lnTo>
                <a:lnTo>
                  <a:pt x="30518100" y="1371600"/>
                </a:lnTo>
                <a:lnTo>
                  <a:pt x="27165300" y="3238500"/>
                </a:lnTo>
                <a:lnTo>
                  <a:pt x="24155400" y="5181600"/>
                </a:lnTo>
                <a:lnTo>
                  <a:pt x="21412200" y="7048500"/>
                </a:lnTo>
                <a:lnTo>
                  <a:pt x="18669000" y="9334500"/>
                </a:lnTo>
                <a:lnTo>
                  <a:pt x="16725900" y="11049000"/>
                </a:lnTo>
                <a:lnTo>
                  <a:pt x="14211300" y="13373100"/>
                </a:lnTo>
                <a:lnTo>
                  <a:pt x="11925300" y="15697200"/>
                </a:lnTo>
                <a:lnTo>
                  <a:pt x="9563100" y="18097500"/>
                </a:lnTo>
                <a:lnTo>
                  <a:pt x="7810500" y="19926300"/>
                </a:lnTo>
                <a:lnTo>
                  <a:pt x="4876800" y="23355300"/>
                </a:lnTo>
                <a:lnTo>
                  <a:pt x="2743200" y="26022300"/>
                </a:lnTo>
                <a:lnTo>
                  <a:pt x="1333500" y="27774900"/>
                </a:lnTo>
                <a:lnTo>
                  <a:pt x="533400" y="28994100"/>
                </a:lnTo>
                <a:lnTo>
                  <a:pt x="76200" y="29527500"/>
                </a:lnTo>
              </a:path>
            </a:pathLst>
          </a:custGeom>
          <a:solidFill>
            <a:srgbClr val="FAA3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fr-FR" sz="1362"/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93BCB703-CE59-9952-6E55-CA3576F76EBA}"/>
              </a:ext>
            </a:extLst>
          </p:cNvPr>
          <p:cNvSpPr/>
          <p:nvPr/>
        </p:nvSpPr>
        <p:spPr>
          <a:xfrm rot="18080013">
            <a:off x="2990753" y="4966479"/>
            <a:ext cx="900000" cy="720000"/>
          </a:xfrm>
          <a:custGeom>
            <a:avLst/>
            <a:gdLst>
              <a:gd name="connsiteX0" fmla="*/ 114300 w 35775900"/>
              <a:gd name="connsiteY0" fmla="*/ 29565600 h 30327600"/>
              <a:gd name="connsiteX1" fmla="*/ 0 w 35775900"/>
              <a:gd name="connsiteY1" fmla="*/ 29946600 h 30327600"/>
              <a:gd name="connsiteX2" fmla="*/ 114300 w 35775900"/>
              <a:gd name="connsiteY2" fmla="*/ 30251400 h 30327600"/>
              <a:gd name="connsiteX3" fmla="*/ 419100 w 35775900"/>
              <a:gd name="connsiteY3" fmla="*/ 30327600 h 30327600"/>
              <a:gd name="connsiteX4" fmla="*/ 2133600 w 35775900"/>
              <a:gd name="connsiteY4" fmla="*/ 29641800 h 30327600"/>
              <a:gd name="connsiteX5" fmla="*/ 9334500 w 35775900"/>
              <a:gd name="connsiteY5" fmla="*/ 26136600 h 30327600"/>
              <a:gd name="connsiteX6" fmla="*/ 12915900 w 35775900"/>
              <a:gd name="connsiteY6" fmla="*/ 24345900 h 30327600"/>
              <a:gd name="connsiteX7" fmla="*/ 16954500 w 35775900"/>
              <a:gd name="connsiteY7" fmla="*/ 22364700 h 30327600"/>
              <a:gd name="connsiteX8" fmla="*/ 19507200 w 35775900"/>
              <a:gd name="connsiteY8" fmla="*/ 21297900 h 30327600"/>
              <a:gd name="connsiteX9" fmla="*/ 20916900 w 35775900"/>
              <a:gd name="connsiteY9" fmla="*/ 20840700 h 30327600"/>
              <a:gd name="connsiteX10" fmla="*/ 21602700 w 35775900"/>
              <a:gd name="connsiteY10" fmla="*/ 20802600 h 30327600"/>
              <a:gd name="connsiteX11" fmla="*/ 22174200 w 35775900"/>
              <a:gd name="connsiteY11" fmla="*/ 21107400 h 30327600"/>
              <a:gd name="connsiteX12" fmla="*/ 23964900 w 35775900"/>
              <a:gd name="connsiteY12" fmla="*/ 22212300 h 30327600"/>
              <a:gd name="connsiteX13" fmla="*/ 26822400 w 35775900"/>
              <a:gd name="connsiteY13" fmla="*/ 24803100 h 30327600"/>
              <a:gd name="connsiteX14" fmla="*/ 28651200 w 35775900"/>
              <a:gd name="connsiteY14" fmla="*/ 26517600 h 30327600"/>
              <a:gd name="connsiteX15" fmla="*/ 30441900 w 35775900"/>
              <a:gd name="connsiteY15" fmla="*/ 28308300 h 30327600"/>
              <a:gd name="connsiteX16" fmla="*/ 32156400 w 35775900"/>
              <a:gd name="connsiteY16" fmla="*/ 29794200 h 30327600"/>
              <a:gd name="connsiteX17" fmla="*/ 32689800 w 35775900"/>
              <a:gd name="connsiteY17" fmla="*/ 30099000 h 30327600"/>
              <a:gd name="connsiteX18" fmla="*/ 33070800 w 35775900"/>
              <a:gd name="connsiteY18" fmla="*/ 30213300 h 30327600"/>
              <a:gd name="connsiteX19" fmla="*/ 33261300 w 35775900"/>
              <a:gd name="connsiteY19" fmla="*/ 30137100 h 30327600"/>
              <a:gd name="connsiteX20" fmla="*/ 34328100 w 35775900"/>
              <a:gd name="connsiteY20" fmla="*/ 26365200 h 30327600"/>
              <a:gd name="connsiteX21" fmla="*/ 35052000 w 35775900"/>
              <a:gd name="connsiteY21" fmla="*/ 23393400 h 30327600"/>
              <a:gd name="connsiteX22" fmla="*/ 35509200 w 35775900"/>
              <a:gd name="connsiteY22" fmla="*/ 19888200 h 30327600"/>
              <a:gd name="connsiteX23" fmla="*/ 35737800 w 35775900"/>
              <a:gd name="connsiteY23" fmla="*/ 16764000 h 30327600"/>
              <a:gd name="connsiteX24" fmla="*/ 35775900 w 35775900"/>
              <a:gd name="connsiteY24" fmla="*/ 13106400 h 30327600"/>
              <a:gd name="connsiteX25" fmla="*/ 35737800 w 35775900"/>
              <a:gd name="connsiteY25" fmla="*/ 11887200 h 30327600"/>
              <a:gd name="connsiteX26" fmla="*/ 35585400 w 35775900"/>
              <a:gd name="connsiteY26" fmla="*/ 8382000 h 30327600"/>
              <a:gd name="connsiteX27" fmla="*/ 35280600 w 35775900"/>
              <a:gd name="connsiteY27" fmla="*/ 5295900 h 30327600"/>
              <a:gd name="connsiteX28" fmla="*/ 34709100 w 35775900"/>
              <a:gd name="connsiteY28" fmla="*/ 2628900 h 30327600"/>
              <a:gd name="connsiteX29" fmla="*/ 34213800 w 35775900"/>
              <a:gd name="connsiteY29" fmla="*/ 609600 h 30327600"/>
              <a:gd name="connsiteX30" fmla="*/ 33870900 w 35775900"/>
              <a:gd name="connsiteY30" fmla="*/ 38100 h 30327600"/>
              <a:gd name="connsiteX31" fmla="*/ 33528000 w 35775900"/>
              <a:gd name="connsiteY31" fmla="*/ 0 h 30327600"/>
              <a:gd name="connsiteX32" fmla="*/ 32727900 w 35775900"/>
              <a:gd name="connsiteY32" fmla="*/ 342900 h 30327600"/>
              <a:gd name="connsiteX33" fmla="*/ 30518100 w 35775900"/>
              <a:gd name="connsiteY33" fmla="*/ 1371600 h 30327600"/>
              <a:gd name="connsiteX34" fmla="*/ 27165300 w 35775900"/>
              <a:gd name="connsiteY34" fmla="*/ 3238500 h 30327600"/>
              <a:gd name="connsiteX35" fmla="*/ 24155400 w 35775900"/>
              <a:gd name="connsiteY35" fmla="*/ 5181600 h 30327600"/>
              <a:gd name="connsiteX36" fmla="*/ 21412200 w 35775900"/>
              <a:gd name="connsiteY36" fmla="*/ 7048500 h 30327600"/>
              <a:gd name="connsiteX37" fmla="*/ 18669000 w 35775900"/>
              <a:gd name="connsiteY37" fmla="*/ 9334500 h 30327600"/>
              <a:gd name="connsiteX38" fmla="*/ 16725900 w 35775900"/>
              <a:gd name="connsiteY38" fmla="*/ 11049000 h 30327600"/>
              <a:gd name="connsiteX39" fmla="*/ 14211300 w 35775900"/>
              <a:gd name="connsiteY39" fmla="*/ 13373100 h 30327600"/>
              <a:gd name="connsiteX40" fmla="*/ 11925300 w 35775900"/>
              <a:gd name="connsiteY40" fmla="*/ 15697200 h 30327600"/>
              <a:gd name="connsiteX41" fmla="*/ 9563100 w 35775900"/>
              <a:gd name="connsiteY41" fmla="*/ 18097500 h 30327600"/>
              <a:gd name="connsiteX42" fmla="*/ 7810500 w 35775900"/>
              <a:gd name="connsiteY42" fmla="*/ 19926300 h 30327600"/>
              <a:gd name="connsiteX43" fmla="*/ 4876800 w 35775900"/>
              <a:gd name="connsiteY43" fmla="*/ 23355300 h 30327600"/>
              <a:gd name="connsiteX44" fmla="*/ 2743200 w 35775900"/>
              <a:gd name="connsiteY44" fmla="*/ 26022300 h 30327600"/>
              <a:gd name="connsiteX45" fmla="*/ 1333500 w 35775900"/>
              <a:gd name="connsiteY45" fmla="*/ 27774900 h 30327600"/>
              <a:gd name="connsiteX46" fmla="*/ 533400 w 35775900"/>
              <a:gd name="connsiteY46" fmla="*/ 28994100 h 30327600"/>
              <a:gd name="connsiteX47" fmla="*/ 76200 w 35775900"/>
              <a:gd name="connsiteY47" fmla="*/ 29527500 h 3032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5775900" h="30327600">
                <a:moveTo>
                  <a:pt x="114300" y="29565600"/>
                </a:moveTo>
                <a:lnTo>
                  <a:pt x="0" y="29946600"/>
                </a:lnTo>
                <a:lnTo>
                  <a:pt x="114300" y="30251400"/>
                </a:lnTo>
                <a:lnTo>
                  <a:pt x="419100" y="30327600"/>
                </a:lnTo>
                <a:lnTo>
                  <a:pt x="2133600" y="29641800"/>
                </a:lnTo>
                <a:lnTo>
                  <a:pt x="9334500" y="26136600"/>
                </a:lnTo>
                <a:lnTo>
                  <a:pt x="12915900" y="24345900"/>
                </a:lnTo>
                <a:lnTo>
                  <a:pt x="16954500" y="22364700"/>
                </a:lnTo>
                <a:lnTo>
                  <a:pt x="19507200" y="21297900"/>
                </a:lnTo>
                <a:lnTo>
                  <a:pt x="20916900" y="20840700"/>
                </a:lnTo>
                <a:lnTo>
                  <a:pt x="21602700" y="20802600"/>
                </a:lnTo>
                <a:lnTo>
                  <a:pt x="22174200" y="21107400"/>
                </a:lnTo>
                <a:lnTo>
                  <a:pt x="23964900" y="22212300"/>
                </a:lnTo>
                <a:lnTo>
                  <a:pt x="26822400" y="24803100"/>
                </a:lnTo>
                <a:lnTo>
                  <a:pt x="28651200" y="26517600"/>
                </a:lnTo>
                <a:lnTo>
                  <a:pt x="30441900" y="28308300"/>
                </a:lnTo>
                <a:lnTo>
                  <a:pt x="32156400" y="29794200"/>
                </a:lnTo>
                <a:lnTo>
                  <a:pt x="32689800" y="30099000"/>
                </a:lnTo>
                <a:lnTo>
                  <a:pt x="33070800" y="30213300"/>
                </a:lnTo>
                <a:lnTo>
                  <a:pt x="33261300" y="30137100"/>
                </a:lnTo>
                <a:lnTo>
                  <a:pt x="34328100" y="26365200"/>
                </a:lnTo>
                <a:lnTo>
                  <a:pt x="35052000" y="23393400"/>
                </a:lnTo>
                <a:lnTo>
                  <a:pt x="35509200" y="19888200"/>
                </a:lnTo>
                <a:lnTo>
                  <a:pt x="35737800" y="16764000"/>
                </a:lnTo>
                <a:lnTo>
                  <a:pt x="35775900" y="13106400"/>
                </a:lnTo>
                <a:lnTo>
                  <a:pt x="35737800" y="11887200"/>
                </a:lnTo>
                <a:lnTo>
                  <a:pt x="35585400" y="8382000"/>
                </a:lnTo>
                <a:lnTo>
                  <a:pt x="35280600" y="5295900"/>
                </a:lnTo>
                <a:lnTo>
                  <a:pt x="34709100" y="2628900"/>
                </a:lnTo>
                <a:lnTo>
                  <a:pt x="34213800" y="609600"/>
                </a:lnTo>
                <a:lnTo>
                  <a:pt x="33870900" y="38100"/>
                </a:lnTo>
                <a:lnTo>
                  <a:pt x="33528000" y="0"/>
                </a:lnTo>
                <a:lnTo>
                  <a:pt x="32727900" y="342900"/>
                </a:lnTo>
                <a:lnTo>
                  <a:pt x="30518100" y="1371600"/>
                </a:lnTo>
                <a:lnTo>
                  <a:pt x="27165300" y="3238500"/>
                </a:lnTo>
                <a:lnTo>
                  <a:pt x="24155400" y="5181600"/>
                </a:lnTo>
                <a:lnTo>
                  <a:pt x="21412200" y="7048500"/>
                </a:lnTo>
                <a:lnTo>
                  <a:pt x="18669000" y="9334500"/>
                </a:lnTo>
                <a:lnTo>
                  <a:pt x="16725900" y="11049000"/>
                </a:lnTo>
                <a:lnTo>
                  <a:pt x="14211300" y="13373100"/>
                </a:lnTo>
                <a:lnTo>
                  <a:pt x="11925300" y="15697200"/>
                </a:lnTo>
                <a:lnTo>
                  <a:pt x="9563100" y="18097500"/>
                </a:lnTo>
                <a:lnTo>
                  <a:pt x="7810500" y="19926300"/>
                </a:lnTo>
                <a:lnTo>
                  <a:pt x="4876800" y="23355300"/>
                </a:lnTo>
                <a:lnTo>
                  <a:pt x="2743200" y="26022300"/>
                </a:lnTo>
                <a:lnTo>
                  <a:pt x="1333500" y="27774900"/>
                </a:lnTo>
                <a:lnTo>
                  <a:pt x="533400" y="28994100"/>
                </a:lnTo>
                <a:lnTo>
                  <a:pt x="76200" y="29527500"/>
                </a:lnTo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fr-FR" sz="1362"/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3B3B1FAF-A1BA-0C21-2472-21AB5EB379E8}"/>
              </a:ext>
            </a:extLst>
          </p:cNvPr>
          <p:cNvSpPr/>
          <p:nvPr/>
        </p:nvSpPr>
        <p:spPr>
          <a:xfrm rot="21122636">
            <a:off x="2728192" y="2826259"/>
            <a:ext cx="900000" cy="720000"/>
          </a:xfrm>
          <a:custGeom>
            <a:avLst/>
            <a:gdLst>
              <a:gd name="connsiteX0" fmla="*/ 114300 w 35775900"/>
              <a:gd name="connsiteY0" fmla="*/ 29565600 h 30327600"/>
              <a:gd name="connsiteX1" fmla="*/ 0 w 35775900"/>
              <a:gd name="connsiteY1" fmla="*/ 29946600 h 30327600"/>
              <a:gd name="connsiteX2" fmla="*/ 114300 w 35775900"/>
              <a:gd name="connsiteY2" fmla="*/ 30251400 h 30327600"/>
              <a:gd name="connsiteX3" fmla="*/ 419100 w 35775900"/>
              <a:gd name="connsiteY3" fmla="*/ 30327600 h 30327600"/>
              <a:gd name="connsiteX4" fmla="*/ 2133600 w 35775900"/>
              <a:gd name="connsiteY4" fmla="*/ 29641800 h 30327600"/>
              <a:gd name="connsiteX5" fmla="*/ 9334500 w 35775900"/>
              <a:gd name="connsiteY5" fmla="*/ 26136600 h 30327600"/>
              <a:gd name="connsiteX6" fmla="*/ 12915900 w 35775900"/>
              <a:gd name="connsiteY6" fmla="*/ 24345900 h 30327600"/>
              <a:gd name="connsiteX7" fmla="*/ 16954500 w 35775900"/>
              <a:gd name="connsiteY7" fmla="*/ 22364700 h 30327600"/>
              <a:gd name="connsiteX8" fmla="*/ 19507200 w 35775900"/>
              <a:gd name="connsiteY8" fmla="*/ 21297900 h 30327600"/>
              <a:gd name="connsiteX9" fmla="*/ 20916900 w 35775900"/>
              <a:gd name="connsiteY9" fmla="*/ 20840700 h 30327600"/>
              <a:gd name="connsiteX10" fmla="*/ 21602700 w 35775900"/>
              <a:gd name="connsiteY10" fmla="*/ 20802600 h 30327600"/>
              <a:gd name="connsiteX11" fmla="*/ 22174200 w 35775900"/>
              <a:gd name="connsiteY11" fmla="*/ 21107400 h 30327600"/>
              <a:gd name="connsiteX12" fmla="*/ 23964900 w 35775900"/>
              <a:gd name="connsiteY12" fmla="*/ 22212300 h 30327600"/>
              <a:gd name="connsiteX13" fmla="*/ 26822400 w 35775900"/>
              <a:gd name="connsiteY13" fmla="*/ 24803100 h 30327600"/>
              <a:gd name="connsiteX14" fmla="*/ 28651200 w 35775900"/>
              <a:gd name="connsiteY14" fmla="*/ 26517600 h 30327600"/>
              <a:gd name="connsiteX15" fmla="*/ 30441900 w 35775900"/>
              <a:gd name="connsiteY15" fmla="*/ 28308300 h 30327600"/>
              <a:gd name="connsiteX16" fmla="*/ 32156400 w 35775900"/>
              <a:gd name="connsiteY16" fmla="*/ 29794200 h 30327600"/>
              <a:gd name="connsiteX17" fmla="*/ 32689800 w 35775900"/>
              <a:gd name="connsiteY17" fmla="*/ 30099000 h 30327600"/>
              <a:gd name="connsiteX18" fmla="*/ 33070800 w 35775900"/>
              <a:gd name="connsiteY18" fmla="*/ 30213300 h 30327600"/>
              <a:gd name="connsiteX19" fmla="*/ 33261300 w 35775900"/>
              <a:gd name="connsiteY19" fmla="*/ 30137100 h 30327600"/>
              <a:gd name="connsiteX20" fmla="*/ 34328100 w 35775900"/>
              <a:gd name="connsiteY20" fmla="*/ 26365200 h 30327600"/>
              <a:gd name="connsiteX21" fmla="*/ 35052000 w 35775900"/>
              <a:gd name="connsiteY21" fmla="*/ 23393400 h 30327600"/>
              <a:gd name="connsiteX22" fmla="*/ 35509200 w 35775900"/>
              <a:gd name="connsiteY22" fmla="*/ 19888200 h 30327600"/>
              <a:gd name="connsiteX23" fmla="*/ 35737800 w 35775900"/>
              <a:gd name="connsiteY23" fmla="*/ 16764000 h 30327600"/>
              <a:gd name="connsiteX24" fmla="*/ 35775900 w 35775900"/>
              <a:gd name="connsiteY24" fmla="*/ 13106400 h 30327600"/>
              <a:gd name="connsiteX25" fmla="*/ 35737800 w 35775900"/>
              <a:gd name="connsiteY25" fmla="*/ 11887200 h 30327600"/>
              <a:gd name="connsiteX26" fmla="*/ 35585400 w 35775900"/>
              <a:gd name="connsiteY26" fmla="*/ 8382000 h 30327600"/>
              <a:gd name="connsiteX27" fmla="*/ 35280600 w 35775900"/>
              <a:gd name="connsiteY27" fmla="*/ 5295900 h 30327600"/>
              <a:gd name="connsiteX28" fmla="*/ 34709100 w 35775900"/>
              <a:gd name="connsiteY28" fmla="*/ 2628900 h 30327600"/>
              <a:gd name="connsiteX29" fmla="*/ 34213800 w 35775900"/>
              <a:gd name="connsiteY29" fmla="*/ 609600 h 30327600"/>
              <a:gd name="connsiteX30" fmla="*/ 33870900 w 35775900"/>
              <a:gd name="connsiteY30" fmla="*/ 38100 h 30327600"/>
              <a:gd name="connsiteX31" fmla="*/ 33528000 w 35775900"/>
              <a:gd name="connsiteY31" fmla="*/ 0 h 30327600"/>
              <a:gd name="connsiteX32" fmla="*/ 32727900 w 35775900"/>
              <a:gd name="connsiteY32" fmla="*/ 342900 h 30327600"/>
              <a:gd name="connsiteX33" fmla="*/ 30518100 w 35775900"/>
              <a:gd name="connsiteY33" fmla="*/ 1371600 h 30327600"/>
              <a:gd name="connsiteX34" fmla="*/ 27165300 w 35775900"/>
              <a:gd name="connsiteY34" fmla="*/ 3238500 h 30327600"/>
              <a:gd name="connsiteX35" fmla="*/ 24155400 w 35775900"/>
              <a:gd name="connsiteY35" fmla="*/ 5181600 h 30327600"/>
              <a:gd name="connsiteX36" fmla="*/ 21412200 w 35775900"/>
              <a:gd name="connsiteY36" fmla="*/ 7048500 h 30327600"/>
              <a:gd name="connsiteX37" fmla="*/ 18669000 w 35775900"/>
              <a:gd name="connsiteY37" fmla="*/ 9334500 h 30327600"/>
              <a:gd name="connsiteX38" fmla="*/ 16725900 w 35775900"/>
              <a:gd name="connsiteY38" fmla="*/ 11049000 h 30327600"/>
              <a:gd name="connsiteX39" fmla="*/ 14211300 w 35775900"/>
              <a:gd name="connsiteY39" fmla="*/ 13373100 h 30327600"/>
              <a:gd name="connsiteX40" fmla="*/ 11925300 w 35775900"/>
              <a:gd name="connsiteY40" fmla="*/ 15697200 h 30327600"/>
              <a:gd name="connsiteX41" fmla="*/ 9563100 w 35775900"/>
              <a:gd name="connsiteY41" fmla="*/ 18097500 h 30327600"/>
              <a:gd name="connsiteX42" fmla="*/ 7810500 w 35775900"/>
              <a:gd name="connsiteY42" fmla="*/ 19926300 h 30327600"/>
              <a:gd name="connsiteX43" fmla="*/ 4876800 w 35775900"/>
              <a:gd name="connsiteY43" fmla="*/ 23355300 h 30327600"/>
              <a:gd name="connsiteX44" fmla="*/ 2743200 w 35775900"/>
              <a:gd name="connsiteY44" fmla="*/ 26022300 h 30327600"/>
              <a:gd name="connsiteX45" fmla="*/ 1333500 w 35775900"/>
              <a:gd name="connsiteY45" fmla="*/ 27774900 h 30327600"/>
              <a:gd name="connsiteX46" fmla="*/ 533400 w 35775900"/>
              <a:gd name="connsiteY46" fmla="*/ 28994100 h 30327600"/>
              <a:gd name="connsiteX47" fmla="*/ 76200 w 35775900"/>
              <a:gd name="connsiteY47" fmla="*/ 29527500 h 3032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5775900" h="30327600">
                <a:moveTo>
                  <a:pt x="114300" y="29565600"/>
                </a:moveTo>
                <a:lnTo>
                  <a:pt x="0" y="29946600"/>
                </a:lnTo>
                <a:lnTo>
                  <a:pt x="114300" y="30251400"/>
                </a:lnTo>
                <a:lnTo>
                  <a:pt x="419100" y="30327600"/>
                </a:lnTo>
                <a:lnTo>
                  <a:pt x="2133600" y="29641800"/>
                </a:lnTo>
                <a:lnTo>
                  <a:pt x="9334500" y="26136600"/>
                </a:lnTo>
                <a:lnTo>
                  <a:pt x="12915900" y="24345900"/>
                </a:lnTo>
                <a:lnTo>
                  <a:pt x="16954500" y="22364700"/>
                </a:lnTo>
                <a:lnTo>
                  <a:pt x="19507200" y="21297900"/>
                </a:lnTo>
                <a:lnTo>
                  <a:pt x="20916900" y="20840700"/>
                </a:lnTo>
                <a:lnTo>
                  <a:pt x="21602700" y="20802600"/>
                </a:lnTo>
                <a:lnTo>
                  <a:pt x="22174200" y="21107400"/>
                </a:lnTo>
                <a:lnTo>
                  <a:pt x="23964900" y="22212300"/>
                </a:lnTo>
                <a:lnTo>
                  <a:pt x="26822400" y="24803100"/>
                </a:lnTo>
                <a:lnTo>
                  <a:pt x="28651200" y="26517600"/>
                </a:lnTo>
                <a:lnTo>
                  <a:pt x="30441900" y="28308300"/>
                </a:lnTo>
                <a:lnTo>
                  <a:pt x="32156400" y="29794200"/>
                </a:lnTo>
                <a:lnTo>
                  <a:pt x="32689800" y="30099000"/>
                </a:lnTo>
                <a:lnTo>
                  <a:pt x="33070800" y="30213300"/>
                </a:lnTo>
                <a:lnTo>
                  <a:pt x="33261300" y="30137100"/>
                </a:lnTo>
                <a:lnTo>
                  <a:pt x="34328100" y="26365200"/>
                </a:lnTo>
                <a:lnTo>
                  <a:pt x="35052000" y="23393400"/>
                </a:lnTo>
                <a:lnTo>
                  <a:pt x="35509200" y="19888200"/>
                </a:lnTo>
                <a:lnTo>
                  <a:pt x="35737800" y="16764000"/>
                </a:lnTo>
                <a:lnTo>
                  <a:pt x="35775900" y="13106400"/>
                </a:lnTo>
                <a:lnTo>
                  <a:pt x="35737800" y="11887200"/>
                </a:lnTo>
                <a:lnTo>
                  <a:pt x="35585400" y="8382000"/>
                </a:lnTo>
                <a:lnTo>
                  <a:pt x="35280600" y="5295900"/>
                </a:lnTo>
                <a:lnTo>
                  <a:pt x="34709100" y="2628900"/>
                </a:lnTo>
                <a:lnTo>
                  <a:pt x="34213800" y="609600"/>
                </a:lnTo>
                <a:lnTo>
                  <a:pt x="33870900" y="38100"/>
                </a:lnTo>
                <a:lnTo>
                  <a:pt x="33528000" y="0"/>
                </a:lnTo>
                <a:lnTo>
                  <a:pt x="32727900" y="342900"/>
                </a:lnTo>
                <a:lnTo>
                  <a:pt x="30518100" y="1371600"/>
                </a:lnTo>
                <a:lnTo>
                  <a:pt x="27165300" y="3238500"/>
                </a:lnTo>
                <a:lnTo>
                  <a:pt x="24155400" y="5181600"/>
                </a:lnTo>
                <a:lnTo>
                  <a:pt x="21412200" y="7048500"/>
                </a:lnTo>
                <a:lnTo>
                  <a:pt x="18669000" y="9334500"/>
                </a:lnTo>
                <a:lnTo>
                  <a:pt x="16725900" y="11049000"/>
                </a:lnTo>
                <a:lnTo>
                  <a:pt x="14211300" y="13373100"/>
                </a:lnTo>
                <a:lnTo>
                  <a:pt x="11925300" y="15697200"/>
                </a:lnTo>
                <a:lnTo>
                  <a:pt x="9563100" y="18097500"/>
                </a:lnTo>
                <a:lnTo>
                  <a:pt x="7810500" y="19926300"/>
                </a:lnTo>
                <a:lnTo>
                  <a:pt x="4876800" y="23355300"/>
                </a:lnTo>
                <a:lnTo>
                  <a:pt x="2743200" y="26022300"/>
                </a:lnTo>
                <a:lnTo>
                  <a:pt x="1333500" y="27774900"/>
                </a:lnTo>
                <a:lnTo>
                  <a:pt x="533400" y="28994100"/>
                </a:lnTo>
                <a:lnTo>
                  <a:pt x="76200" y="29527500"/>
                </a:lnTo>
              </a:path>
            </a:pathLst>
          </a:custGeom>
          <a:solidFill>
            <a:srgbClr val="FAA3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fr-FR" sz="1362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85304933-90A6-6042-D2F9-17E8A27F6657}"/>
              </a:ext>
            </a:extLst>
          </p:cNvPr>
          <p:cNvSpPr/>
          <p:nvPr/>
        </p:nvSpPr>
        <p:spPr>
          <a:xfrm rot="1335142">
            <a:off x="3510438" y="1734644"/>
            <a:ext cx="900000" cy="720000"/>
          </a:xfrm>
          <a:custGeom>
            <a:avLst/>
            <a:gdLst>
              <a:gd name="connsiteX0" fmla="*/ 114300 w 35775900"/>
              <a:gd name="connsiteY0" fmla="*/ 29565600 h 30327600"/>
              <a:gd name="connsiteX1" fmla="*/ 0 w 35775900"/>
              <a:gd name="connsiteY1" fmla="*/ 29946600 h 30327600"/>
              <a:gd name="connsiteX2" fmla="*/ 114300 w 35775900"/>
              <a:gd name="connsiteY2" fmla="*/ 30251400 h 30327600"/>
              <a:gd name="connsiteX3" fmla="*/ 419100 w 35775900"/>
              <a:gd name="connsiteY3" fmla="*/ 30327600 h 30327600"/>
              <a:gd name="connsiteX4" fmla="*/ 2133600 w 35775900"/>
              <a:gd name="connsiteY4" fmla="*/ 29641800 h 30327600"/>
              <a:gd name="connsiteX5" fmla="*/ 9334500 w 35775900"/>
              <a:gd name="connsiteY5" fmla="*/ 26136600 h 30327600"/>
              <a:gd name="connsiteX6" fmla="*/ 12915900 w 35775900"/>
              <a:gd name="connsiteY6" fmla="*/ 24345900 h 30327600"/>
              <a:gd name="connsiteX7" fmla="*/ 16954500 w 35775900"/>
              <a:gd name="connsiteY7" fmla="*/ 22364700 h 30327600"/>
              <a:gd name="connsiteX8" fmla="*/ 19507200 w 35775900"/>
              <a:gd name="connsiteY8" fmla="*/ 21297900 h 30327600"/>
              <a:gd name="connsiteX9" fmla="*/ 20916900 w 35775900"/>
              <a:gd name="connsiteY9" fmla="*/ 20840700 h 30327600"/>
              <a:gd name="connsiteX10" fmla="*/ 21602700 w 35775900"/>
              <a:gd name="connsiteY10" fmla="*/ 20802600 h 30327600"/>
              <a:gd name="connsiteX11" fmla="*/ 22174200 w 35775900"/>
              <a:gd name="connsiteY11" fmla="*/ 21107400 h 30327600"/>
              <a:gd name="connsiteX12" fmla="*/ 23964900 w 35775900"/>
              <a:gd name="connsiteY12" fmla="*/ 22212300 h 30327600"/>
              <a:gd name="connsiteX13" fmla="*/ 26822400 w 35775900"/>
              <a:gd name="connsiteY13" fmla="*/ 24803100 h 30327600"/>
              <a:gd name="connsiteX14" fmla="*/ 28651200 w 35775900"/>
              <a:gd name="connsiteY14" fmla="*/ 26517600 h 30327600"/>
              <a:gd name="connsiteX15" fmla="*/ 30441900 w 35775900"/>
              <a:gd name="connsiteY15" fmla="*/ 28308300 h 30327600"/>
              <a:gd name="connsiteX16" fmla="*/ 32156400 w 35775900"/>
              <a:gd name="connsiteY16" fmla="*/ 29794200 h 30327600"/>
              <a:gd name="connsiteX17" fmla="*/ 32689800 w 35775900"/>
              <a:gd name="connsiteY17" fmla="*/ 30099000 h 30327600"/>
              <a:gd name="connsiteX18" fmla="*/ 33070800 w 35775900"/>
              <a:gd name="connsiteY18" fmla="*/ 30213300 h 30327600"/>
              <a:gd name="connsiteX19" fmla="*/ 33261300 w 35775900"/>
              <a:gd name="connsiteY19" fmla="*/ 30137100 h 30327600"/>
              <a:gd name="connsiteX20" fmla="*/ 34328100 w 35775900"/>
              <a:gd name="connsiteY20" fmla="*/ 26365200 h 30327600"/>
              <a:gd name="connsiteX21" fmla="*/ 35052000 w 35775900"/>
              <a:gd name="connsiteY21" fmla="*/ 23393400 h 30327600"/>
              <a:gd name="connsiteX22" fmla="*/ 35509200 w 35775900"/>
              <a:gd name="connsiteY22" fmla="*/ 19888200 h 30327600"/>
              <a:gd name="connsiteX23" fmla="*/ 35737800 w 35775900"/>
              <a:gd name="connsiteY23" fmla="*/ 16764000 h 30327600"/>
              <a:gd name="connsiteX24" fmla="*/ 35775900 w 35775900"/>
              <a:gd name="connsiteY24" fmla="*/ 13106400 h 30327600"/>
              <a:gd name="connsiteX25" fmla="*/ 35737800 w 35775900"/>
              <a:gd name="connsiteY25" fmla="*/ 11887200 h 30327600"/>
              <a:gd name="connsiteX26" fmla="*/ 35585400 w 35775900"/>
              <a:gd name="connsiteY26" fmla="*/ 8382000 h 30327600"/>
              <a:gd name="connsiteX27" fmla="*/ 35280600 w 35775900"/>
              <a:gd name="connsiteY27" fmla="*/ 5295900 h 30327600"/>
              <a:gd name="connsiteX28" fmla="*/ 34709100 w 35775900"/>
              <a:gd name="connsiteY28" fmla="*/ 2628900 h 30327600"/>
              <a:gd name="connsiteX29" fmla="*/ 34213800 w 35775900"/>
              <a:gd name="connsiteY29" fmla="*/ 609600 h 30327600"/>
              <a:gd name="connsiteX30" fmla="*/ 33870900 w 35775900"/>
              <a:gd name="connsiteY30" fmla="*/ 38100 h 30327600"/>
              <a:gd name="connsiteX31" fmla="*/ 33528000 w 35775900"/>
              <a:gd name="connsiteY31" fmla="*/ 0 h 30327600"/>
              <a:gd name="connsiteX32" fmla="*/ 32727900 w 35775900"/>
              <a:gd name="connsiteY32" fmla="*/ 342900 h 30327600"/>
              <a:gd name="connsiteX33" fmla="*/ 30518100 w 35775900"/>
              <a:gd name="connsiteY33" fmla="*/ 1371600 h 30327600"/>
              <a:gd name="connsiteX34" fmla="*/ 27165300 w 35775900"/>
              <a:gd name="connsiteY34" fmla="*/ 3238500 h 30327600"/>
              <a:gd name="connsiteX35" fmla="*/ 24155400 w 35775900"/>
              <a:gd name="connsiteY35" fmla="*/ 5181600 h 30327600"/>
              <a:gd name="connsiteX36" fmla="*/ 21412200 w 35775900"/>
              <a:gd name="connsiteY36" fmla="*/ 7048500 h 30327600"/>
              <a:gd name="connsiteX37" fmla="*/ 18669000 w 35775900"/>
              <a:gd name="connsiteY37" fmla="*/ 9334500 h 30327600"/>
              <a:gd name="connsiteX38" fmla="*/ 16725900 w 35775900"/>
              <a:gd name="connsiteY38" fmla="*/ 11049000 h 30327600"/>
              <a:gd name="connsiteX39" fmla="*/ 14211300 w 35775900"/>
              <a:gd name="connsiteY39" fmla="*/ 13373100 h 30327600"/>
              <a:gd name="connsiteX40" fmla="*/ 11925300 w 35775900"/>
              <a:gd name="connsiteY40" fmla="*/ 15697200 h 30327600"/>
              <a:gd name="connsiteX41" fmla="*/ 9563100 w 35775900"/>
              <a:gd name="connsiteY41" fmla="*/ 18097500 h 30327600"/>
              <a:gd name="connsiteX42" fmla="*/ 7810500 w 35775900"/>
              <a:gd name="connsiteY42" fmla="*/ 19926300 h 30327600"/>
              <a:gd name="connsiteX43" fmla="*/ 4876800 w 35775900"/>
              <a:gd name="connsiteY43" fmla="*/ 23355300 h 30327600"/>
              <a:gd name="connsiteX44" fmla="*/ 2743200 w 35775900"/>
              <a:gd name="connsiteY44" fmla="*/ 26022300 h 30327600"/>
              <a:gd name="connsiteX45" fmla="*/ 1333500 w 35775900"/>
              <a:gd name="connsiteY45" fmla="*/ 27774900 h 30327600"/>
              <a:gd name="connsiteX46" fmla="*/ 533400 w 35775900"/>
              <a:gd name="connsiteY46" fmla="*/ 28994100 h 30327600"/>
              <a:gd name="connsiteX47" fmla="*/ 76200 w 35775900"/>
              <a:gd name="connsiteY47" fmla="*/ 29527500 h 3032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5775900" h="30327600">
                <a:moveTo>
                  <a:pt x="114300" y="29565600"/>
                </a:moveTo>
                <a:lnTo>
                  <a:pt x="0" y="29946600"/>
                </a:lnTo>
                <a:lnTo>
                  <a:pt x="114300" y="30251400"/>
                </a:lnTo>
                <a:lnTo>
                  <a:pt x="419100" y="30327600"/>
                </a:lnTo>
                <a:lnTo>
                  <a:pt x="2133600" y="29641800"/>
                </a:lnTo>
                <a:lnTo>
                  <a:pt x="9334500" y="26136600"/>
                </a:lnTo>
                <a:lnTo>
                  <a:pt x="12915900" y="24345900"/>
                </a:lnTo>
                <a:lnTo>
                  <a:pt x="16954500" y="22364700"/>
                </a:lnTo>
                <a:lnTo>
                  <a:pt x="19507200" y="21297900"/>
                </a:lnTo>
                <a:lnTo>
                  <a:pt x="20916900" y="20840700"/>
                </a:lnTo>
                <a:lnTo>
                  <a:pt x="21602700" y="20802600"/>
                </a:lnTo>
                <a:lnTo>
                  <a:pt x="22174200" y="21107400"/>
                </a:lnTo>
                <a:lnTo>
                  <a:pt x="23964900" y="22212300"/>
                </a:lnTo>
                <a:lnTo>
                  <a:pt x="26822400" y="24803100"/>
                </a:lnTo>
                <a:lnTo>
                  <a:pt x="28651200" y="26517600"/>
                </a:lnTo>
                <a:lnTo>
                  <a:pt x="30441900" y="28308300"/>
                </a:lnTo>
                <a:lnTo>
                  <a:pt x="32156400" y="29794200"/>
                </a:lnTo>
                <a:lnTo>
                  <a:pt x="32689800" y="30099000"/>
                </a:lnTo>
                <a:lnTo>
                  <a:pt x="33070800" y="30213300"/>
                </a:lnTo>
                <a:lnTo>
                  <a:pt x="33261300" y="30137100"/>
                </a:lnTo>
                <a:lnTo>
                  <a:pt x="34328100" y="26365200"/>
                </a:lnTo>
                <a:lnTo>
                  <a:pt x="35052000" y="23393400"/>
                </a:lnTo>
                <a:lnTo>
                  <a:pt x="35509200" y="19888200"/>
                </a:lnTo>
                <a:lnTo>
                  <a:pt x="35737800" y="16764000"/>
                </a:lnTo>
                <a:lnTo>
                  <a:pt x="35775900" y="13106400"/>
                </a:lnTo>
                <a:lnTo>
                  <a:pt x="35737800" y="11887200"/>
                </a:lnTo>
                <a:lnTo>
                  <a:pt x="35585400" y="8382000"/>
                </a:lnTo>
                <a:lnTo>
                  <a:pt x="35280600" y="5295900"/>
                </a:lnTo>
                <a:lnTo>
                  <a:pt x="34709100" y="2628900"/>
                </a:lnTo>
                <a:lnTo>
                  <a:pt x="34213800" y="609600"/>
                </a:lnTo>
                <a:lnTo>
                  <a:pt x="33870900" y="38100"/>
                </a:lnTo>
                <a:lnTo>
                  <a:pt x="33528000" y="0"/>
                </a:lnTo>
                <a:lnTo>
                  <a:pt x="32727900" y="342900"/>
                </a:lnTo>
                <a:lnTo>
                  <a:pt x="30518100" y="1371600"/>
                </a:lnTo>
                <a:lnTo>
                  <a:pt x="27165300" y="3238500"/>
                </a:lnTo>
                <a:lnTo>
                  <a:pt x="24155400" y="5181600"/>
                </a:lnTo>
                <a:lnTo>
                  <a:pt x="21412200" y="7048500"/>
                </a:lnTo>
                <a:lnTo>
                  <a:pt x="18669000" y="9334500"/>
                </a:lnTo>
                <a:lnTo>
                  <a:pt x="16725900" y="11049000"/>
                </a:lnTo>
                <a:lnTo>
                  <a:pt x="14211300" y="13373100"/>
                </a:lnTo>
                <a:lnTo>
                  <a:pt x="11925300" y="15697200"/>
                </a:lnTo>
                <a:lnTo>
                  <a:pt x="9563100" y="18097500"/>
                </a:lnTo>
                <a:lnTo>
                  <a:pt x="7810500" y="19926300"/>
                </a:lnTo>
                <a:lnTo>
                  <a:pt x="4876800" y="23355300"/>
                </a:lnTo>
                <a:lnTo>
                  <a:pt x="2743200" y="26022300"/>
                </a:lnTo>
                <a:lnTo>
                  <a:pt x="1333500" y="27774900"/>
                </a:lnTo>
                <a:lnTo>
                  <a:pt x="533400" y="28994100"/>
                </a:lnTo>
                <a:lnTo>
                  <a:pt x="76200" y="29527500"/>
                </a:lnTo>
              </a:path>
            </a:pathLst>
          </a:custGeom>
          <a:solidFill>
            <a:srgbClr val="0093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fr-FR" sz="1362"/>
          </a:p>
        </p:txBody>
      </p:sp>
      <p:pic>
        <p:nvPicPr>
          <p:cNvPr id="42" name="Image 41" descr="Une image contenant texte, Graphique, graphisme, Police&#10;&#10;Description générée automatiquement">
            <a:extLst>
              <a:ext uri="{FF2B5EF4-FFF2-40B4-BE49-F238E27FC236}">
                <a16:creationId xmlns:a16="http://schemas.microsoft.com/office/drawing/2014/main" id="{4B419CF2-145B-2B4B-9DC9-64AD47C09A8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173" y="1036529"/>
            <a:ext cx="1131007" cy="1146695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1732EE91-13C4-4A96-2B4A-D0758ACA56BE}"/>
              </a:ext>
            </a:extLst>
          </p:cNvPr>
          <p:cNvSpPr/>
          <p:nvPr/>
        </p:nvSpPr>
        <p:spPr>
          <a:xfrm rot="4339428">
            <a:off x="5337230" y="1285160"/>
            <a:ext cx="900000" cy="720000"/>
          </a:xfrm>
          <a:custGeom>
            <a:avLst/>
            <a:gdLst>
              <a:gd name="connsiteX0" fmla="*/ 114300 w 35775900"/>
              <a:gd name="connsiteY0" fmla="*/ 29565600 h 30327600"/>
              <a:gd name="connsiteX1" fmla="*/ 0 w 35775900"/>
              <a:gd name="connsiteY1" fmla="*/ 29946600 h 30327600"/>
              <a:gd name="connsiteX2" fmla="*/ 114300 w 35775900"/>
              <a:gd name="connsiteY2" fmla="*/ 30251400 h 30327600"/>
              <a:gd name="connsiteX3" fmla="*/ 419100 w 35775900"/>
              <a:gd name="connsiteY3" fmla="*/ 30327600 h 30327600"/>
              <a:gd name="connsiteX4" fmla="*/ 2133600 w 35775900"/>
              <a:gd name="connsiteY4" fmla="*/ 29641800 h 30327600"/>
              <a:gd name="connsiteX5" fmla="*/ 9334500 w 35775900"/>
              <a:gd name="connsiteY5" fmla="*/ 26136600 h 30327600"/>
              <a:gd name="connsiteX6" fmla="*/ 12915900 w 35775900"/>
              <a:gd name="connsiteY6" fmla="*/ 24345900 h 30327600"/>
              <a:gd name="connsiteX7" fmla="*/ 16954500 w 35775900"/>
              <a:gd name="connsiteY7" fmla="*/ 22364700 h 30327600"/>
              <a:gd name="connsiteX8" fmla="*/ 19507200 w 35775900"/>
              <a:gd name="connsiteY8" fmla="*/ 21297900 h 30327600"/>
              <a:gd name="connsiteX9" fmla="*/ 20916900 w 35775900"/>
              <a:gd name="connsiteY9" fmla="*/ 20840700 h 30327600"/>
              <a:gd name="connsiteX10" fmla="*/ 21602700 w 35775900"/>
              <a:gd name="connsiteY10" fmla="*/ 20802600 h 30327600"/>
              <a:gd name="connsiteX11" fmla="*/ 22174200 w 35775900"/>
              <a:gd name="connsiteY11" fmla="*/ 21107400 h 30327600"/>
              <a:gd name="connsiteX12" fmla="*/ 23964900 w 35775900"/>
              <a:gd name="connsiteY12" fmla="*/ 22212300 h 30327600"/>
              <a:gd name="connsiteX13" fmla="*/ 26822400 w 35775900"/>
              <a:gd name="connsiteY13" fmla="*/ 24803100 h 30327600"/>
              <a:gd name="connsiteX14" fmla="*/ 28651200 w 35775900"/>
              <a:gd name="connsiteY14" fmla="*/ 26517600 h 30327600"/>
              <a:gd name="connsiteX15" fmla="*/ 30441900 w 35775900"/>
              <a:gd name="connsiteY15" fmla="*/ 28308300 h 30327600"/>
              <a:gd name="connsiteX16" fmla="*/ 32156400 w 35775900"/>
              <a:gd name="connsiteY16" fmla="*/ 29794200 h 30327600"/>
              <a:gd name="connsiteX17" fmla="*/ 32689800 w 35775900"/>
              <a:gd name="connsiteY17" fmla="*/ 30099000 h 30327600"/>
              <a:gd name="connsiteX18" fmla="*/ 33070800 w 35775900"/>
              <a:gd name="connsiteY18" fmla="*/ 30213300 h 30327600"/>
              <a:gd name="connsiteX19" fmla="*/ 33261300 w 35775900"/>
              <a:gd name="connsiteY19" fmla="*/ 30137100 h 30327600"/>
              <a:gd name="connsiteX20" fmla="*/ 34328100 w 35775900"/>
              <a:gd name="connsiteY20" fmla="*/ 26365200 h 30327600"/>
              <a:gd name="connsiteX21" fmla="*/ 35052000 w 35775900"/>
              <a:gd name="connsiteY21" fmla="*/ 23393400 h 30327600"/>
              <a:gd name="connsiteX22" fmla="*/ 35509200 w 35775900"/>
              <a:gd name="connsiteY22" fmla="*/ 19888200 h 30327600"/>
              <a:gd name="connsiteX23" fmla="*/ 35737800 w 35775900"/>
              <a:gd name="connsiteY23" fmla="*/ 16764000 h 30327600"/>
              <a:gd name="connsiteX24" fmla="*/ 35775900 w 35775900"/>
              <a:gd name="connsiteY24" fmla="*/ 13106400 h 30327600"/>
              <a:gd name="connsiteX25" fmla="*/ 35737800 w 35775900"/>
              <a:gd name="connsiteY25" fmla="*/ 11887200 h 30327600"/>
              <a:gd name="connsiteX26" fmla="*/ 35585400 w 35775900"/>
              <a:gd name="connsiteY26" fmla="*/ 8382000 h 30327600"/>
              <a:gd name="connsiteX27" fmla="*/ 35280600 w 35775900"/>
              <a:gd name="connsiteY27" fmla="*/ 5295900 h 30327600"/>
              <a:gd name="connsiteX28" fmla="*/ 34709100 w 35775900"/>
              <a:gd name="connsiteY28" fmla="*/ 2628900 h 30327600"/>
              <a:gd name="connsiteX29" fmla="*/ 34213800 w 35775900"/>
              <a:gd name="connsiteY29" fmla="*/ 609600 h 30327600"/>
              <a:gd name="connsiteX30" fmla="*/ 33870900 w 35775900"/>
              <a:gd name="connsiteY30" fmla="*/ 38100 h 30327600"/>
              <a:gd name="connsiteX31" fmla="*/ 33528000 w 35775900"/>
              <a:gd name="connsiteY31" fmla="*/ 0 h 30327600"/>
              <a:gd name="connsiteX32" fmla="*/ 32727900 w 35775900"/>
              <a:gd name="connsiteY32" fmla="*/ 342900 h 30327600"/>
              <a:gd name="connsiteX33" fmla="*/ 30518100 w 35775900"/>
              <a:gd name="connsiteY33" fmla="*/ 1371600 h 30327600"/>
              <a:gd name="connsiteX34" fmla="*/ 27165300 w 35775900"/>
              <a:gd name="connsiteY34" fmla="*/ 3238500 h 30327600"/>
              <a:gd name="connsiteX35" fmla="*/ 24155400 w 35775900"/>
              <a:gd name="connsiteY35" fmla="*/ 5181600 h 30327600"/>
              <a:gd name="connsiteX36" fmla="*/ 21412200 w 35775900"/>
              <a:gd name="connsiteY36" fmla="*/ 7048500 h 30327600"/>
              <a:gd name="connsiteX37" fmla="*/ 18669000 w 35775900"/>
              <a:gd name="connsiteY37" fmla="*/ 9334500 h 30327600"/>
              <a:gd name="connsiteX38" fmla="*/ 16725900 w 35775900"/>
              <a:gd name="connsiteY38" fmla="*/ 11049000 h 30327600"/>
              <a:gd name="connsiteX39" fmla="*/ 14211300 w 35775900"/>
              <a:gd name="connsiteY39" fmla="*/ 13373100 h 30327600"/>
              <a:gd name="connsiteX40" fmla="*/ 11925300 w 35775900"/>
              <a:gd name="connsiteY40" fmla="*/ 15697200 h 30327600"/>
              <a:gd name="connsiteX41" fmla="*/ 9563100 w 35775900"/>
              <a:gd name="connsiteY41" fmla="*/ 18097500 h 30327600"/>
              <a:gd name="connsiteX42" fmla="*/ 7810500 w 35775900"/>
              <a:gd name="connsiteY42" fmla="*/ 19926300 h 30327600"/>
              <a:gd name="connsiteX43" fmla="*/ 4876800 w 35775900"/>
              <a:gd name="connsiteY43" fmla="*/ 23355300 h 30327600"/>
              <a:gd name="connsiteX44" fmla="*/ 2743200 w 35775900"/>
              <a:gd name="connsiteY44" fmla="*/ 26022300 h 30327600"/>
              <a:gd name="connsiteX45" fmla="*/ 1333500 w 35775900"/>
              <a:gd name="connsiteY45" fmla="*/ 27774900 h 30327600"/>
              <a:gd name="connsiteX46" fmla="*/ 533400 w 35775900"/>
              <a:gd name="connsiteY46" fmla="*/ 28994100 h 30327600"/>
              <a:gd name="connsiteX47" fmla="*/ 76200 w 35775900"/>
              <a:gd name="connsiteY47" fmla="*/ 29527500 h 3032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5775900" h="30327600">
                <a:moveTo>
                  <a:pt x="114300" y="29565600"/>
                </a:moveTo>
                <a:lnTo>
                  <a:pt x="0" y="29946600"/>
                </a:lnTo>
                <a:lnTo>
                  <a:pt x="114300" y="30251400"/>
                </a:lnTo>
                <a:lnTo>
                  <a:pt x="419100" y="30327600"/>
                </a:lnTo>
                <a:lnTo>
                  <a:pt x="2133600" y="29641800"/>
                </a:lnTo>
                <a:lnTo>
                  <a:pt x="9334500" y="26136600"/>
                </a:lnTo>
                <a:lnTo>
                  <a:pt x="12915900" y="24345900"/>
                </a:lnTo>
                <a:lnTo>
                  <a:pt x="16954500" y="22364700"/>
                </a:lnTo>
                <a:lnTo>
                  <a:pt x="19507200" y="21297900"/>
                </a:lnTo>
                <a:lnTo>
                  <a:pt x="20916900" y="20840700"/>
                </a:lnTo>
                <a:lnTo>
                  <a:pt x="21602700" y="20802600"/>
                </a:lnTo>
                <a:lnTo>
                  <a:pt x="22174200" y="21107400"/>
                </a:lnTo>
                <a:lnTo>
                  <a:pt x="23964900" y="22212300"/>
                </a:lnTo>
                <a:lnTo>
                  <a:pt x="26822400" y="24803100"/>
                </a:lnTo>
                <a:lnTo>
                  <a:pt x="28651200" y="26517600"/>
                </a:lnTo>
                <a:lnTo>
                  <a:pt x="30441900" y="28308300"/>
                </a:lnTo>
                <a:lnTo>
                  <a:pt x="32156400" y="29794200"/>
                </a:lnTo>
                <a:lnTo>
                  <a:pt x="32689800" y="30099000"/>
                </a:lnTo>
                <a:lnTo>
                  <a:pt x="33070800" y="30213300"/>
                </a:lnTo>
                <a:lnTo>
                  <a:pt x="33261300" y="30137100"/>
                </a:lnTo>
                <a:lnTo>
                  <a:pt x="34328100" y="26365200"/>
                </a:lnTo>
                <a:lnTo>
                  <a:pt x="35052000" y="23393400"/>
                </a:lnTo>
                <a:lnTo>
                  <a:pt x="35509200" y="19888200"/>
                </a:lnTo>
                <a:lnTo>
                  <a:pt x="35737800" y="16764000"/>
                </a:lnTo>
                <a:lnTo>
                  <a:pt x="35775900" y="13106400"/>
                </a:lnTo>
                <a:lnTo>
                  <a:pt x="35737800" y="11887200"/>
                </a:lnTo>
                <a:lnTo>
                  <a:pt x="35585400" y="8382000"/>
                </a:lnTo>
                <a:lnTo>
                  <a:pt x="35280600" y="5295900"/>
                </a:lnTo>
                <a:lnTo>
                  <a:pt x="34709100" y="2628900"/>
                </a:lnTo>
                <a:lnTo>
                  <a:pt x="34213800" y="609600"/>
                </a:lnTo>
                <a:lnTo>
                  <a:pt x="33870900" y="38100"/>
                </a:lnTo>
                <a:lnTo>
                  <a:pt x="33528000" y="0"/>
                </a:lnTo>
                <a:lnTo>
                  <a:pt x="32727900" y="342900"/>
                </a:lnTo>
                <a:lnTo>
                  <a:pt x="30518100" y="1371600"/>
                </a:lnTo>
                <a:lnTo>
                  <a:pt x="27165300" y="3238500"/>
                </a:lnTo>
                <a:lnTo>
                  <a:pt x="24155400" y="5181600"/>
                </a:lnTo>
                <a:lnTo>
                  <a:pt x="21412200" y="7048500"/>
                </a:lnTo>
                <a:lnTo>
                  <a:pt x="18669000" y="9334500"/>
                </a:lnTo>
                <a:lnTo>
                  <a:pt x="16725900" y="11049000"/>
                </a:lnTo>
                <a:lnTo>
                  <a:pt x="14211300" y="13373100"/>
                </a:lnTo>
                <a:lnTo>
                  <a:pt x="11925300" y="15697200"/>
                </a:lnTo>
                <a:lnTo>
                  <a:pt x="9563100" y="18097500"/>
                </a:lnTo>
                <a:lnTo>
                  <a:pt x="7810500" y="19926300"/>
                </a:lnTo>
                <a:lnTo>
                  <a:pt x="4876800" y="23355300"/>
                </a:lnTo>
                <a:lnTo>
                  <a:pt x="2743200" y="26022300"/>
                </a:lnTo>
                <a:lnTo>
                  <a:pt x="1333500" y="27774900"/>
                </a:lnTo>
                <a:lnTo>
                  <a:pt x="533400" y="28994100"/>
                </a:lnTo>
                <a:lnTo>
                  <a:pt x="76200" y="29527500"/>
                </a:lnTo>
              </a:path>
            </a:pathLst>
          </a:custGeom>
          <a:solidFill>
            <a:srgbClr val="FAA3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fr-FR" sz="1362"/>
          </a:p>
        </p:txBody>
      </p:sp>
      <p:pic>
        <p:nvPicPr>
          <p:cNvPr id="12" name="Image 11" descr="Une image contenant texte, Police, affiche, logo&#10;&#10;Description générée automatiquement">
            <a:extLst>
              <a:ext uri="{FF2B5EF4-FFF2-40B4-BE49-F238E27FC236}">
                <a16:creationId xmlns:a16="http://schemas.microsoft.com/office/drawing/2014/main" id="{F5DAB092-4808-034E-51D5-F870013C4E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0" y="5493450"/>
            <a:ext cx="551587" cy="678303"/>
          </a:xfrm>
          <a:prstGeom prst="rect">
            <a:avLst/>
          </a:prstGeom>
        </p:spPr>
      </p:pic>
      <p:pic>
        <p:nvPicPr>
          <p:cNvPr id="16" name="Image 15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5F85409D-9D11-931E-DE1A-F8FC9D7C6D9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57" y="5484597"/>
            <a:ext cx="1158878" cy="32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975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FF8FF6-AA6E-A37B-2E08-32E6BFB8C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Verdana"/>
              </a:rPr>
              <a:t>Les 6 axes de travail START CLIMA</a:t>
            </a:r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AFD427D-DCD0-5636-8EA4-EE904C7C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5</a:t>
            </a:fld>
            <a:endParaRPr lang="fr-FR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ED82B68E-AA5E-4780-3DF3-99A8E53B6F34}"/>
              </a:ext>
            </a:extLst>
          </p:cNvPr>
          <p:cNvGrpSpPr/>
          <p:nvPr/>
        </p:nvGrpSpPr>
        <p:grpSpPr>
          <a:xfrm>
            <a:off x="2480469" y="1229220"/>
            <a:ext cx="7231062" cy="5418475"/>
            <a:chOff x="2635617" y="1229220"/>
            <a:chExt cx="7231062" cy="5418475"/>
          </a:xfrm>
        </p:grpSpPr>
        <p:pic>
          <p:nvPicPr>
            <p:cNvPr id="29" name="Image 28" descr="Une image contenant logo, Police, Graphique, symbole&#10;&#10;Le contenu généré par l’IA peut être incorrect.">
              <a:extLst>
                <a:ext uri="{FF2B5EF4-FFF2-40B4-BE49-F238E27FC236}">
                  <a16:creationId xmlns:a16="http://schemas.microsoft.com/office/drawing/2014/main" id="{187D0858-1A24-7377-6F92-7C6C7C721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7" t="6216" r="4476" b="6216"/>
            <a:stretch/>
          </p:blipFill>
          <p:spPr>
            <a:xfrm>
              <a:off x="3185519" y="3135005"/>
              <a:ext cx="1619416" cy="1606904"/>
            </a:xfrm>
            <a:prstGeom prst="rect">
              <a:avLst/>
            </a:prstGeom>
          </p:spPr>
        </p:pic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78F411CD-2A16-6E90-98C9-9AAB339022DF}"/>
                </a:ext>
              </a:extLst>
            </p:cNvPr>
            <p:cNvGrpSpPr/>
            <p:nvPr/>
          </p:nvGrpSpPr>
          <p:grpSpPr>
            <a:xfrm>
              <a:off x="2635617" y="1229220"/>
              <a:ext cx="7231062" cy="5418475"/>
              <a:chOff x="2635617" y="1229220"/>
              <a:chExt cx="7231062" cy="5418475"/>
            </a:xfrm>
          </p:grpSpPr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0927E48-45F7-FCD4-231B-2BDCD6408195}"/>
                  </a:ext>
                </a:extLst>
              </p:cNvPr>
              <p:cNvSpPr/>
              <p:nvPr/>
            </p:nvSpPr>
            <p:spPr>
              <a:xfrm>
                <a:off x="5824516" y="1229220"/>
                <a:ext cx="1747506" cy="2008628"/>
              </a:xfrm>
              <a:custGeom>
                <a:avLst/>
                <a:gdLst>
                  <a:gd name="connsiteX0" fmla="*/ 0 w 2008628"/>
                  <a:gd name="connsiteY0" fmla="*/ 873753 h 1747506"/>
                  <a:gd name="connsiteX1" fmla="*/ 436877 w 2008628"/>
                  <a:gd name="connsiteY1" fmla="*/ 0 h 1747506"/>
                  <a:gd name="connsiteX2" fmla="*/ 1571752 w 2008628"/>
                  <a:gd name="connsiteY2" fmla="*/ 0 h 1747506"/>
                  <a:gd name="connsiteX3" fmla="*/ 2008628 w 2008628"/>
                  <a:gd name="connsiteY3" fmla="*/ 873753 h 1747506"/>
                  <a:gd name="connsiteX4" fmla="*/ 1571752 w 2008628"/>
                  <a:gd name="connsiteY4" fmla="*/ 1747506 h 1747506"/>
                  <a:gd name="connsiteX5" fmla="*/ 436877 w 2008628"/>
                  <a:gd name="connsiteY5" fmla="*/ 1747506 h 1747506"/>
                  <a:gd name="connsiteX6" fmla="*/ 0 w 2008628"/>
                  <a:gd name="connsiteY6" fmla="*/ 873753 h 1747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8628" h="1747506">
                    <a:moveTo>
                      <a:pt x="1004314" y="0"/>
                    </a:moveTo>
                    <a:lnTo>
                      <a:pt x="2008627" y="380083"/>
                    </a:lnTo>
                    <a:lnTo>
                      <a:pt x="2008627" y="1367424"/>
                    </a:lnTo>
                    <a:lnTo>
                      <a:pt x="1004314" y="1747506"/>
                    </a:lnTo>
                    <a:lnTo>
                      <a:pt x="1" y="1367424"/>
                    </a:lnTo>
                    <a:lnTo>
                      <a:pt x="1" y="380083"/>
                    </a:lnTo>
                    <a:lnTo>
                      <a:pt x="1004314" y="0"/>
                    </a:lnTo>
                    <a:close/>
                  </a:path>
                </a:pathLst>
              </a:custGeom>
              <a:solidFill>
                <a:srgbClr val="08A8AC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18040" tIns="358731" rIns="318040" bIns="358731" numCol="1" spcCol="1270" anchor="ctr" anchorCtr="0">
                <a:noAutofit/>
              </a:bodyPr>
              <a:lstStyle/>
              <a:p>
                <a:pPr marL="0" lvl="0" indent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fr-FR" sz="1200" b="1" kern="1200">
                    <a:solidFill>
                      <a:schemeClr val="bg2">
                        <a:lumMod val="20000"/>
                        <a:lumOff val="80000"/>
                      </a:schemeClr>
                    </a:solidFill>
                    <a:latin typeface="Calibri"/>
                    <a:ea typeface="Calibri"/>
                    <a:cs typeface="Calibri"/>
                  </a:rPr>
                  <a:t>Axe 2 : Compétences et maitrise d’outils </a:t>
                </a:r>
                <a:endParaRPr lang="fr-FR" sz="1200" kern="120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0F3C965-4EE1-3D18-61AD-9A7F5CC431F1}"/>
                  </a:ext>
                </a:extLst>
              </p:cNvPr>
              <p:cNvSpPr/>
              <p:nvPr/>
            </p:nvSpPr>
            <p:spPr>
              <a:xfrm>
                <a:off x="7625050" y="1630946"/>
                <a:ext cx="2241629" cy="1205177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309BD761-3CF5-15C4-68F2-BF0A2DB58784}"/>
                  </a:ext>
                </a:extLst>
              </p:cNvPr>
              <p:cNvSpPr/>
              <p:nvPr/>
            </p:nvSpPr>
            <p:spPr>
              <a:xfrm>
                <a:off x="3937209" y="1229220"/>
                <a:ext cx="1747506" cy="2008628"/>
              </a:xfrm>
              <a:custGeom>
                <a:avLst/>
                <a:gdLst>
                  <a:gd name="connsiteX0" fmla="*/ 0 w 2008628"/>
                  <a:gd name="connsiteY0" fmla="*/ 873753 h 1747506"/>
                  <a:gd name="connsiteX1" fmla="*/ 436877 w 2008628"/>
                  <a:gd name="connsiteY1" fmla="*/ 0 h 1747506"/>
                  <a:gd name="connsiteX2" fmla="*/ 1571752 w 2008628"/>
                  <a:gd name="connsiteY2" fmla="*/ 0 h 1747506"/>
                  <a:gd name="connsiteX3" fmla="*/ 2008628 w 2008628"/>
                  <a:gd name="connsiteY3" fmla="*/ 873753 h 1747506"/>
                  <a:gd name="connsiteX4" fmla="*/ 1571752 w 2008628"/>
                  <a:gd name="connsiteY4" fmla="*/ 1747506 h 1747506"/>
                  <a:gd name="connsiteX5" fmla="*/ 436877 w 2008628"/>
                  <a:gd name="connsiteY5" fmla="*/ 1747506 h 1747506"/>
                  <a:gd name="connsiteX6" fmla="*/ 0 w 2008628"/>
                  <a:gd name="connsiteY6" fmla="*/ 873753 h 1747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8628" h="1747506">
                    <a:moveTo>
                      <a:pt x="1004314" y="0"/>
                    </a:moveTo>
                    <a:lnTo>
                      <a:pt x="2008627" y="380083"/>
                    </a:lnTo>
                    <a:lnTo>
                      <a:pt x="2008627" y="1367424"/>
                    </a:lnTo>
                    <a:lnTo>
                      <a:pt x="1004314" y="1747506"/>
                    </a:lnTo>
                    <a:lnTo>
                      <a:pt x="1" y="1367424"/>
                    </a:lnTo>
                    <a:lnTo>
                      <a:pt x="1" y="380083"/>
                    </a:lnTo>
                    <a:lnTo>
                      <a:pt x="1004314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1926236"/>
                  <a:satOff val="2939"/>
                  <a:lumOff val="-4510"/>
                  <a:alphaOff val="0"/>
                </a:schemeClr>
              </a:fillRef>
              <a:effectRef idx="0">
                <a:schemeClr val="accent4">
                  <a:hueOff val="1926236"/>
                  <a:satOff val="2939"/>
                  <a:lumOff val="-451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72320" tIns="313011" rIns="272320" bIns="313011" numCol="1" spcCol="1270" anchor="ctr" anchorCtr="0">
                <a:noAutofit/>
              </a:bodyPr>
              <a:lstStyle/>
              <a:p>
                <a:pPr marL="0" lvl="0" indent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fr-FR" sz="1200" b="1" kern="1200">
                    <a:solidFill>
                      <a:schemeClr val="bg2">
                        <a:lumMod val="20000"/>
                        <a:lumOff val="80000"/>
                      </a:schemeClr>
                    </a:solidFill>
                    <a:latin typeface="Calibri"/>
                    <a:cs typeface="Calibri"/>
                  </a:rPr>
                  <a:t>Axe 1 : </a:t>
                </a:r>
                <a:r>
                  <a:rPr lang="fr-FR" sz="1200" kern="120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</a:t>
                </a:r>
                <a:r>
                  <a:rPr lang="fr-FR" sz="1200" b="1" kern="1200">
                    <a:solidFill>
                      <a:schemeClr val="bg2">
                        <a:lumMod val="20000"/>
                        <a:lumOff val="80000"/>
                      </a:schemeClr>
                    </a:solidFill>
                    <a:latin typeface="Calibri"/>
                    <a:ea typeface="Calibri"/>
                    <a:cs typeface="Calibri"/>
                  </a:rPr>
                  <a:t>Connaissances, Références, Ressources climatiques et </a:t>
                </a:r>
                <a:r>
                  <a:rPr lang="fr-FR" sz="1200" b="1" kern="1200" err="1">
                    <a:solidFill>
                      <a:schemeClr val="bg2">
                        <a:lumMod val="20000"/>
                        <a:lumOff val="80000"/>
                      </a:schemeClr>
                    </a:solidFill>
                    <a:latin typeface="Calibri"/>
                    <a:ea typeface="Calibri"/>
                    <a:cs typeface="Calibri"/>
                  </a:rPr>
                  <a:t>agroclimatiques</a:t>
                </a:r>
                <a:r>
                  <a:rPr lang="fr-FR" sz="1200" b="1" kern="1200">
                    <a:solidFill>
                      <a:schemeClr val="bg2">
                        <a:lumMod val="20000"/>
                        <a:lumOff val="80000"/>
                      </a:schemeClr>
                    </a:solidFill>
                    <a:latin typeface="Calibri"/>
                    <a:ea typeface="Calibri"/>
                    <a:cs typeface="Calibri"/>
                  </a:rPr>
                  <a:t> : les créer, les capitaliser, les transférer…</a:t>
                </a:r>
                <a:r>
                  <a:rPr lang="fr-FR" sz="1200" kern="120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</a:t>
                </a:r>
              </a:p>
            </p:txBody>
          </p:sp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3CC0DD2D-FC4F-5533-3DF4-73F7EA51B602}"/>
                  </a:ext>
                </a:extLst>
              </p:cNvPr>
              <p:cNvSpPr/>
              <p:nvPr/>
            </p:nvSpPr>
            <p:spPr>
              <a:xfrm>
                <a:off x="4877247" y="2934144"/>
                <a:ext cx="1747506" cy="2008628"/>
              </a:xfrm>
              <a:custGeom>
                <a:avLst/>
                <a:gdLst>
                  <a:gd name="connsiteX0" fmla="*/ 0 w 2008628"/>
                  <a:gd name="connsiteY0" fmla="*/ 873753 h 1747506"/>
                  <a:gd name="connsiteX1" fmla="*/ 436877 w 2008628"/>
                  <a:gd name="connsiteY1" fmla="*/ 0 h 1747506"/>
                  <a:gd name="connsiteX2" fmla="*/ 1571752 w 2008628"/>
                  <a:gd name="connsiteY2" fmla="*/ 0 h 1747506"/>
                  <a:gd name="connsiteX3" fmla="*/ 2008628 w 2008628"/>
                  <a:gd name="connsiteY3" fmla="*/ 873753 h 1747506"/>
                  <a:gd name="connsiteX4" fmla="*/ 1571752 w 2008628"/>
                  <a:gd name="connsiteY4" fmla="*/ 1747506 h 1747506"/>
                  <a:gd name="connsiteX5" fmla="*/ 436877 w 2008628"/>
                  <a:gd name="connsiteY5" fmla="*/ 1747506 h 1747506"/>
                  <a:gd name="connsiteX6" fmla="*/ 0 w 2008628"/>
                  <a:gd name="connsiteY6" fmla="*/ 873753 h 1747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8628" h="1747506">
                    <a:moveTo>
                      <a:pt x="1004314" y="0"/>
                    </a:moveTo>
                    <a:lnTo>
                      <a:pt x="2008627" y="380083"/>
                    </a:lnTo>
                    <a:lnTo>
                      <a:pt x="2008627" y="1367424"/>
                    </a:lnTo>
                    <a:lnTo>
                      <a:pt x="1004314" y="1747506"/>
                    </a:lnTo>
                    <a:lnTo>
                      <a:pt x="1" y="1367424"/>
                    </a:lnTo>
                    <a:lnTo>
                      <a:pt x="1" y="380083"/>
                    </a:lnTo>
                    <a:lnTo>
                      <a:pt x="1004314" y="0"/>
                    </a:lnTo>
                    <a:close/>
                  </a:path>
                </a:pathLst>
              </a:custGeom>
              <a:solidFill>
                <a:srgbClr val="008E96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3852473"/>
                  <a:satOff val="5878"/>
                  <a:lumOff val="-9019"/>
                  <a:alphaOff val="0"/>
                </a:schemeClr>
              </a:fillRef>
              <a:effectRef idx="0">
                <a:schemeClr val="accent4">
                  <a:hueOff val="3852473"/>
                  <a:satOff val="5878"/>
                  <a:lumOff val="-9019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18040" tIns="358731" rIns="318040" bIns="358731" numCol="1" spcCol="1270" anchor="ctr" anchorCtr="0">
                <a:noAutofit/>
              </a:bodyPr>
              <a:lstStyle/>
              <a:p>
                <a:pPr marL="0" lvl="0" indent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fr-FR" sz="1200" b="1" kern="1200">
                    <a:solidFill>
                      <a:schemeClr val="bg2">
                        <a:lumMod val="20000"/>
                        <a:lumOff val="80000"/>
                      </a:schemeClr>
                    </a:solidFill>
                    <a:latin typeface="Calibri"/>
                    <a:ea typeface="Calibri"/>
                    <a:cs typeface="Calibri"/>
                  </a:rPr>
                  <a:t>Axe 3 : travailler en réseau, en interne et en externe</a:t>
                </a:r>
                <a:endParaRPr lang="fr-FR" sz="1200" kern="120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722537C-9759-3403-6D8F-0C59C6BA7F1A}"/>
                  </a:ext>
                </a:extLst>
              </p:cNvPr>
              <p:cNvSpPr/>
              <p:nvPr/>
            </p:nvSpPr>
            <p:spPr>
              <a:xfrm>
                <a:off x="2635617" y="3335869"/>
                <a:ext cx="2169318" cy="1205177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690442A0-8E32-0686-6CD7-F951EDA00DDE}"/>
                  </a:ext>
                </a:extLst>
              </p:cNvPr>
              <p:cNvSpPr/>
              <p:nvPr/>
            </p:nvSpPr>
            <p:spPr>
              <a:xfrm>
                <a:off x="6764554" y="2934144"/>
                <a:ext cx="1747506" cy="2008628"/>
              </a:xfrm>
              <a:custGeom>
                <a:avLst/>
                <a:gdLst>
                  <a:gd name="connsiteX0" fmla="*/ 0 w 2008628"/>
                  <a:gd name="connsiteY0" fmla="*/ 873753 h 1747506"/>
                  <a:gd name="connsiteX1" fmla="*/ 436877 w 2008628"/>
                  <a:gd name="connsiteY1" fmla="*/ 0 h 1747506"/>
                  <a:gd name="connsiteX2" fmla="*/ 1571752 w 2008628"/>
                  <a:gd name="connsiteY2" fmla="*/ 0 h 1747506"/>
                  <a:gd name="connsiteX3" fmla="*/ 2008628 w 2008628"/>
                  <a:gd name="connsiteY3" fmla="*/ 873753 h 1747506"/>
                  <a:gd name="connsiteX4" fmla="*/ 1571752 w 2008628"/>
                  <a:gd name="connsiteY4" fmla="*/ 1747506 h 1747506"/>
                  <a:gd name="connsiteX5" fmla="*/ 436877 w 2008628"/>
                  <a:gd name="connsiteY5" fmla="*/ 1747506 h 1747506"/>
                  <a:gd name="connsiteX6" fmla="*/ 0 w 2008628"/>
                  <a:gd name="connsiteY6" fmla="*/ 873753 h 1747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8628" h="1747506">
                    <a:moveTo>
                      <a:pt x="1004314" y="0"/>
                    </a:moveTo>
                    <a:lnTo>
                      <a:pt x="2008627" y="380083"/>
                    </a:lnTo>
                    <a:lnTo>
                      <a:pt x="2008627" y="1367424"/>
                    </a:lnTo>
                    <a:lnTo>
                      <a:pt x="1004314" y="1747506"/>
                    </a:lnTo>
                    <a:lnTo>
                      <a:pt x="1" y="1367424"/>
                    </a:lnTo>
                    <a:lnTo>
                      <a:pt x="1" y="380083"/>
                    </a:lnTo>
                    <a:lnTo>
                      <a:pt x="1004314" y="0"/>
                    </a:lnTo>
                    <a:close/>
                  </a:path>
                </a:pathLst>
              </a:custGeom>
              <a:solidFill>
                <a:srgbClr val="00B3BC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5778709"/>
                  <a:satOff val="8816"/>
                  <a:lumOff val="-13529"/>
                  <a:alphaOff val="0"/>
                </a:schemeClr>
              </a:fillRef>
              <a:effectRef idx="0">
                <a:schemeClr val="accent4">
                  <a:hueOff val="5778709"/>
                  <a:satOff val="8816"/>
                  <a:lumOff val="-13529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72320" tIns="313011" rIns="272320" bIns="313011" numCol="1" spcCol="1270" anchor="ctr" anchorCtr="0">
                <a:noAutofit/>
              </a:bodyPr>
              <a:lstStyle/>
              <a:p>
                <a:pPr marL="0" lvl="0" indent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fr-FR" sz="1200" b="1" kern="1200">
                    <a:solidFill>
                      <a:schemeClr val="bg2">
                        <a:lumMod val="20000"/>
                        <a:lumOff val="80000"/>
                      </a:schemeClr>
                    </a:solidFill>
                    <a:latin typeface="Calibri"/>
                    <a:ea typeface="Calibri"/>
                    <a:cs typeface="Calibri"/>
                  </a:rPr>
                  <a:t>Axe 4 : Déployer l’accompagnement technique auprès des agriculteurs</a:t>
                </a:r>
                <a:endParaRPr lang="fr-FR" sz="1200" kern="120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A4EFC192-1007-0862-59C6-5D51A165DB31}"/>
                  </a:ext>
                </a:extLst>
              </p:cNvPr>
              <p:cNvSpPr/>
              <p:nvPr/>
            </p:nvSpPr>
            <p:spPr>
              <a:xfrm>
                <a:off x="5824516" y="4639067"/>
                <a:ext cx="1747506" cy="2008628"/>
              </a:xfrm>
              <a:custGeom>
                <a:avLst/>
                <a:gdLst>
                  <a:gd name="connsiteX0" fmla="*/ 0 w 2008628"/>
                  <a:gd name="connsiteY0" fmla="*/ 873753 h 1747506"/>
                  <a:gd name="connsiteX1" fmla="*/ 436877 w 2008628"/>
                  <a:gd name="connsiteY1" fmla="*/ 0 h 1747506"/>
                  <a:gd name="connsiteX2" fmla="*/ 1571752 w 2008628"/>
                  <a:gd name="connsiteY2" fmla="*/ 0 h 1747506"/>
                  <a:gd name="connsiteX3" fmla="*/ 2008628 w 2008628"/>
                  <a:gd name="connsiteY3" fmla="*/ 873753 h 1747506"/>
                  <a:gd name="connsiteX4" fmla="*/ 1571752 w 2008628"/>
                  <a:gd name="connsiteY4" fmla="*/ 1747506 h 1747506"/>
                  <a:gd name="connsiteX5" fmla="*/ 436877 w 2008628"/>
                  <a:gd name="connsiteY5" fmla="*/ 1747506 h 1747506"/>
                  <a:gd name="connsiteX6" fmla="*/ 0 w 2008628"/>
                  <a:gd name="connsiteY6" fmla="*/ 873753 h 1747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8628" h="1747506">
                    <a:moveTo>
                      <a:pt x="1004314" y="0"/>
                    </a:moveTo>
                    <a:lnTo>
                      <a:pt x="2008627" y="380083"/>
                    </a:lnTo>
                    <a:lnTo>
                      <a:pt x="2008627" y="1367424"/>
                    </a:lnTo>
                    <a:lnTo>
                      <a:pt x="1004314" y="1747506"/>
                    </a:lnTo>
                    <a:lnTo>
                      <a:pt x="1" y="1367424"/>
                    </a:lnTo>
                    <a:lnTo>
                      <a:pt x="1" y="380083"/>
                    </a:lnTo>
                    <a:lnTo>
                      <a:pt x="1004314" y="0"/>
                    </a:lnTo>
                    <a:close/>
                  </a:path>
                </a:pathLst>
              </a:custGeom>
              <a:solidFill>
                <a:schemeClr val="accent5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7704945"/>
                  <a:satOff val="11755"/>
                  <a:lumOff val="-18038"/>
                  <a:alphaOff val="0"/>
                </a:schemeClr>
              </a:fillRef>
              <a:effectRef idx="0">
                <a:schemeClr val="accent4">
                  <a:hueOff val="7704945"/>
                  <a:satOff val="11755"/>
                  <a:lumOff val="-18038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18040" tIns="358731" rIns="318040" bIns="358731" numCol="1" spcCol="1270" anchor="ctr" anchorCtr="0">
                <a:noAutofit/>
              </a:bodyPr>
              <a:lstStyle/>
              <a:p>
                <a:pPr marL="0" lvl="0" indent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fr-FR" sz="1200" b="1" kern="1200">
                    <a:solidFill>
                      <a:schemeClr val="bg2">
                        <a:lumMod val="20000"/>
                        <a:lumOff val="80000"/>
                      </a:schemeClr>
                    </a:solidFill>
                    <a:latin typeface="Calibri"/>
                    <a:ea typeface="Calibri"/>
                    <a:cs typeface="Calibri"/>
                  </a:rPr>
                  <a:t>Axe 6 : Communication, sensibilisation, faire savoir</a:t>
                </a:r>
                <a:endParaRPr lang="fr-FR" sz="1200" kern="120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9704F3D-8C58-B6AB-9989-F453650D4E92}"/>
                  </a:ext>
                </a:extLst>
              </p:cNvPr>
              <p:cNvSpPr/>
              <p:nvPr/>
            </p:nvSpPr>
            <p:spPr>
              <a:xfrm>
                <a:off x="7625050" y="5040793"/>
                <a:ext cx="2241629" cy="1205177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17F30EA9-65AC-BE0F-949D-52B5B72137D1}"/>
                  </a:ext>
                </a:extLst>
              </p:cNvPr>
              <p:cNvSpPr/>
              <p:nvPr/>
            </p:nvSpPr>
            <p:spPr>
              <a:xfrm>
                <a:off x="3937209" y="4639067"/>
                <a:ext cx="1747506" cy="2008628"/>
              </a:xfrm>
              <a:custGeom>
                <a:avLst/>
                <a:gdLst>
                  <a:gd name="connsiteX0" fmla="*/ 0 w 2008628"/>
                  <a:gd name="connsiteY0" fmla="*/ 873753 h 1747506"/>
                  <a:gd name="connsiteX1" fmla="*/ 436877 w 2008628"/>
                  <a:gd name="connsiteY1" fmla="*/ 0 h 1747506"/>
                  <a:gd name="connsiteX2" fmla="*/ 1571752 w 2008628"/>
                  <a:gd name="connsiteY2" fmla="*/ 0 h 1747506"/>
                  <a:gd name="connsiteX3" fmla="*/ 2008628 w 2008628"/>
                  <a:gd name="connsiteY3" fmla="*/ 873753 h 1747506"/>
                  <a:gd name="connsiteX4" fmla="*/ 1571752 w 2008628"/>
                  <a:gd name="connsiteY4" fmla="*/ 1747506 h 1747506"/>
                  <a:gd name="connsiteX5" fmla="*/ 436877 w 2008628"/>
                  <a:gd name="connsiteY5" fmla="*/ 1747506 h 1747506"/>
                  <a:gd name="connsiteX6" fmla="*/ 0 w 2008628"/>
                  <a:gd name="connsiteY6" fmla="*/ 873753 h 1747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8628" h="1747506">
                    <a:moveTo>
                      <a:pt x="1004314" y="0"/>
                    </a:moveTo>
                    <a:lnTo>
                      <a:pt x="2008627" y="380083"/>
                    </a:lnTo>
                    <a:lnTo>
                      <a:pt x="2008627" y="1367424"/>
                    </a:lnTo>
                    <a:lnTo>
                      <a:pt x="1004314" y="1747506"/>
                    </a:lnTo>
                    <a:lnTo>
                      <a:pt x="1" y="1367424"/>
                    </a:lnTo>
                    <a:lnTo>
                      <a:pt x="1" y="380083"/>
                    </a:lnTo>
                    <a:lnTo>
                      <a:pt x="1004314" y="0"/>
                    </a:lnTo>
                    <a:close/>
                  </a:path>
                </a:pathLst>
              </a:custGeom>
              <a:solidFill>
                <a:srgbClr val="00B3BC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9631181"/>
                  <a:satOff val="14694"/>
                  <a:lumOff val="-22548"/>
                  <a:alphaOff val="0"/>
                </a:schemeClr>
              </a:fillRef>
              <a:effectRef idx="0">
                <a:schemeClr val="accent4">
                  <a:hueOff val="9631181"/>
                  <a:satOff val="14694"/>
                  <a:lumOff val="-22548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72320" tIns="313011" rIns="272320" bIns="313011" numCol="1" spcCol="1270" anchor="ctr" anchorCtr="0">
                <a:noAutofit/>
              </a:bodyPr>
              <a:lstStyle/>
              <a:p>
                <a:pPr marL="0" lvl="0" indent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fr-FR" sz="1200" b="1" kern="1200">
                    <a:solidFill>
                      <a:schemeClr val="bg2">
                        <a:lumMod val="20000"/>
                        <a:lumOff val="80000"/>
                      </a:schemeClr>
                    </a:solidFill>
                    <a:latin typeface="Calibri"/>
                    <a:ea typeface="Calibri"/>
                    <a:cs typeface="Calibri"/>
                  </a:rPr>
                  <a:t>Axe 5 : La convergence des politiques publiques et accompagnement des collectivités dans leur démarche territoriales</a:t>
                </a:r>
                <a:endParaRPr lang="fr-FR" sz="1200" kern="120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999EA99-6B66-7FA7-E277-19C3CA0108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" r="13361" b="17950"/>
          <a:stretch/>
        </p:blipFill>
        <p:spPr>
          <a:xfrm>
            <a:off x="2382396" y="1630946"/>
            <a:ext cx="1295949" cy="381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10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FAC41B-0051-86FC-B9AB-132C24D67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800" y="226602"/>
            <a:ext cx="10980000" cy="864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sz="2800" b="1" dirty="0">
                <a:latin typeface="Calibri"/>
                <a:ea typeface="Calibri"/>
                <a:cs typeface="Calibri"/>
              </a:rPr>
              <a:t>Mini focus sur le centre de ressources régional : le CRIIAM SUD</a:t>
            </a:r>
            <a:br>
              <a:rPr lang="fr-FR" sz="2800" dirty="0"/>
            </a:br>
            <a:endParaRPr lang="fr-FR" sz="28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E4B82D-CD14-2850-F006-ACE821B9D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0662479-DA56-43BE-9B8C-C6411F34B19F}" type="slidenum">
              <a:rPr lang="fr-FR" altLang="fr-FR"/>
              <a:pPr>
                <a:defRPr/>
              </a:pPr>
              <a:t>6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DC9140E-F3C3-5F3B-2087-E302F1D55A9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60157" y="4632468"/>
            <a:ext cx="1388979" cy="104475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7107CE-8D18-4592-C841-CC2C959056C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0711" y="3909796"/>
            <a:ext cx="1084008" cy="144534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EF5C0C-E56C-FB19-1C42-1007B1907B6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6547" y="3988160"/>
            <a:ext cx="859177" cy="152742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5154D04-BCD7-9265-0968-F5E8E886596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537" y="2019008"/>
            <a:ext cx="1057494" cy="140999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35723C8-F8EB-2348-06DE-3F0EA6A7E1E9}"/>
              </a:ext>
            </a:extLst>
          </p:cNvPr>
          <p:cNvSpPr txBox="1"/>
          <p:nvPr/>
        </p:nvSpPr>
        <p:spPr>
          <a:xfrm>
            <a:off x="9084858" y="5461086"/>
            <a:ext cx="1531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>
                <a:solidFill>
                  <a:srgbClr val="FF0000"/>
                </a:solidFill>
                <a:latin typeface="Calibri" panose="020F0502020204030204"/>
              </a:rPr>
              <a:t>190 millions </a:t>
            </a:r>
            <a:r>
              <a:rPr lang="fr-FR" sz="1200">
                <a:solidFill>
                  <a:srgbClr val="002060"/>
                </a:solidFill>
                <a:latin typeface="Calibri" panose="020F0502020204030204"/>
              </a:rPr>
              <a:t>d’enregistrements sur </a:t>
            </a:r>
            <a:r>
              <a:rPr lang="fr-FR" sz="1200" b="1">
                <a:solidFill>
                  <a:srgbClr val="FF0000"/>
                </a:solidFill>
                <a:latin typeface="Calibri" panose="020F0502020204030204"/>
              </a:rPr>
              <a:t>plus de 40 ans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B304436-8D52-3180-E1D8-9DD8B6146687}"/>
              </a:ext>
            </a:extLst>
          </p:cNvPr>
          <p:cNvSpPr txBox="1"/>
          <p:nvPr/>
        </p:nvSpPr>
        <p:spPr>
          <a:xfrm>
            <a:off x="3432418" y="2650418"/>
            <a:ext cx="15313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>
                <a:solidFill>
                  <a:srgbClr val="FF0000"/>
                </a:solidFill>
                <a:latin typeface="Calibri" panose="020F0502020204030204"/>
              </a:rPr>
              <a:t>94</a:t>
            </a:r>
            <a:r>
              <a:rPr lang="fr-FR" sz="1400">
                <a:solidFill>
                  <a:srgbClr val="002060"/>
                </a:solidFill>
                <a:latin typeface="Calibri" panose="020F0502020204030204"/>
              </a:rPr>
              <a:t> </a:t>
            </a:r>
            <a:r>
              <a:rPr lang="fr-FR" sz="1100">
                <a:solidFill>
                  <a:srgbClr val="002060"/>
                </a:solidFill>
                <a:latin typeface="Calibri" panose="020F0502020204030204"/>
              </a:rPr>
              <a:t>stations installées et suivies (11 en partenariat)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F05759B-B3F3-6B50-556A-026328F69BC4}"/>
              </a:ext>
            </a:extLst>
          </p:cNvPr>
          <p:cNvSpPr txBox="1"/>
          <p:nvPr/>
        </p:nvSpPr>
        <p:spPr>
          <a:xfrm>
            <a:off x="4769681" y="3673105"/>
            <a:ext cx="4123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>
                <a:solidFill>
                  <a:srgbClr val="002060"/>
                </a:solidFill>
                <a:latin typeface="Calibri" panose="020F0502020204030204"/>
              </a:rPr>
              <a:t>Une couverture des zones agricoles régionales avec </a:t>
            </a:r>
            <a:r>
              <a:rPr lang="fr-FR" sz="1400" b="1">
                <a:solidFill>
                  <a:srgbClr val="FF0000"/>
                </a:solidFill>
                <a:latin typeface="Calibri" panose="020F0502020204030204"/>
              </a:rPr>
              <a:t>246</a:t>
            </a:r>
            <a:r>
              <a:rPr lang="fr-FR" sz="1400" b="1">
                <a:solidFill>
                  <a:srgbClr val="002060"/>
                </a:solidFill>
                <a:latin typeface="Calibri" panose="020F0502020204030204"/>
              </a:rPr>
              <a:t> points de référence </a:t>
            </a:r>
            <a:r>
              <a:rPr lang="fr-FR" sz="1400">
                <a:solidFill>
                  <a:srgbClr val="002060"/>
                </a:solidFill>
                <a:latin typeface="Calibri" panose="020F0502020204030204"/>
              </a:rPr>
              <a:t>actualisés quotidiennement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9F34948-FE10-A40E-1123-8891F8416302}"/>
              </a:ext>
            </a:extLst>
          </p:cNvPr>
          <p:cNvSpPr txBox="1"/>
          <p:nvPr/>
        </p:nvSpPr>
        <p:spPr>
          <a:xfrm>
            <a:off x="5227643" y="5677228"/>
            <a:ext cx="3355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>
                <a:solidFill>
                  <a:srgbClr val="002060"/>
                </a:solidFill>
                <a:latin typeface="Calibri" panose="020F0502020204030204"/>
              </a:rPr>
              <a:t>Validation </a:t>
            </a:r>
            <a:r>
              <a:rPr lang="fr-FR" sz="1100">
                <a:solidFill>
                  <a:srgbClr val="002060"/>
                </a:solidFill>
                <a:latin typeface="Calibri" panose="020F0502020204030204"/>
              </a:rPr>
              <a:t>chaque jour des données quotidiennes (horaires ou infra-horaires avant envoi dans la base)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7082FF0-0E18-B5A7-9DF5-94580D6F7584}"/>
              </a:ext>
            </a:extLst>
          </p:cNvPr>
          <p:cNvSpPr txBox="1"/>
          <p:nvPr/>
        </p:nvSpPr>
        <p:spPr>
          <a:xfrm>
            <a:off x="3567997" y="5596840"/>
            <a:ext cx="15313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>
                <a:solidFill>
                  <a:srgbClr val="002060"/>
                </a:solidFill>
                <a:latin typeface="Calibri" panose="020F0502020204030204"/>
              </a:rPr>
              <a:t>Suivi terrain et maintenance </a:t>
            </a:r>
            <a:r>
              <a:rPr lang="fr-FR" sz="1100">
                <a:solidFill>
                  <a:srgbClr val="002060"/>
                </a:solidFill>
                <a:latin typeface="Calibri" panose="020F0502020204030204"/>
              </a:rPr>
              <a:t>de toutes les stations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320CDD9-C546-CC67-1DF4-37EF29585C85}"/>
              </a:ext>
            </a:extLst>
          </p:cNvPr>
          <p:cNvSpPr txBox="1"/>
          <p:nvPr/>
        </p:nvSpPr>
        <p:spPr>
          <a:xfrm>
            <a:off x="1547122" y="5527711"/>
            <a:ext cx="200179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>
                <a:solidFill>
                  <a:srgbClr val="002060"/>
                </a:solidFill>
                <a:latin typeface="Calibri" panose="020F0502020204030204"/>
              </a:rPr>
              <a:t>Installation </a:t>
            </a:r>
            <a:r>
              <a:rPr lang="fr-FR" sz="1100" b="1">
                <a:solidFill>
                  <a:srgbClr val="002060"/>
                </a:solidFill>
                <a:latin typeface="Calibri" panose="020F0502020204030204"/>
              </a:rPr>
              <a:t>nouveaux sites et rénovation </a:t>
            </a:r>
            <a:r>
              <a:rPr lang="fr-FR" sz="1100">
                <a:solidFill>
                  <a:srgbClr val="002060"/>
                </a:solidFill>
                <a:latin typeface="Calibri" panose="020F0502020204030204"/>
              </a:rPr>
              <a:t>du parc (5 nouvelles stations en 2024)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376A435-2E42-087C-D1F6-FC360C337A2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5486" y="1970963"/>
            <a:ext cx="700195" cy="70019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C501A031-9C0D-E7AE-70FA-BB1CCBF0036D}"/>
              </a:ext>
            </a:extLst>
          </p:cNvPr>
          <p:cNvSpPr txBox="1"/>
          <p:nvPr/>
        </p:nvSpPr>
        <p:spPr>
          <a:xfrm>
            <a:off x="9150350" y="2724535"/>
            <a:ext cx="1531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>
                <a:solidFill>
                  <a:srgbClr val="FF0000"/>
                </a:solidFill>
                <a:latin typeface="Calibri" panose="020F0502020204030204"/>
              </a:rPr>
              <a:t>152</a:t>
            </a:r>
            <a:r>
              <a:rPr lang="fr-FR" sz="1400">
                <a:solidFill>
                  <a:srgbClr val="002060"/>
                </a:solidFill>
                <a:latin typeface="Calibri" panose="020F0502020204030204"/>
              </a:rPr>
              <a:t> </a:t>
            </a:r>
            <a:r>
              <a:rPr lang="fr-FR" sz="1200">
                <a:solidFill>
                  <a:srgbClr val="002060"/>
                </a:solidFill>
                <a:latin typeface="Calibri" panose="020F0502020204030204"/>
              </a:rPr>
              <a:t>stations</a:t>
            </a: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0ECA8047-DA54-3DE7-AE02-15FAD5B0108E}"/>
              </a:ext>
            </a:extLst>
          </p:cNvPr>
          <p:cNvSpPr/>
          <p:nvPr/>
        </p:nvSpPr>
        <p:spPr>
          <a:xfrm>
            <a:off x="6509525" y="4221401"/>
            <a:ext cx="395956" cy="3637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A2F805B-4AF0-A4F3-289A-5CD51F95CB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8061893" y="4105823"/>
            <a:ext cx="365124" cy="1657225"/>
          </a:xfrm>
          <a:prstGeom prst="rect">
            <a:avLst/>
          </a:prstGeom>
        </p:spPr>
      </p:pic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9D008AD1-70DC-EB0F-F9C6-46BCC29B6FC7}"/>
              </a:ext>
            </a:extLst>
          </p:cNvPr>
          <p:cNvSpPr/>
          <p:nvPr/>
        </p:nvSpPr>
        <p:spPr>
          <a:xfrm rot="16200000">
            <a:off x="4135679" y="2229963"/>
            <a:ext cx="395956" cy="3637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Flèche : bas 20">
            <a:extLst>
              <a:ext uri="{FF2B5EF4-FFF2-40B4-BE49-F238E27FC236}">
                <a16:creationId xmlns:a16="http://schemas.microsoft.com/office/drawing/2014/main" id="{A4F8AE1F-8574-2733-0797-16775B3BB92A}"/>
              </a:ext>
            </a:extLst>
          </p:cNvPr>
          <p:cNvSpPr/>
          <p:nvPr/>
        </p:nvSpPr>
        <p:spPr>
          <a:xfrm rot="5400000">
            <a:off x="8724252" y="2198662"/>
            <a:ext cx="395956" cy="3637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7199682-055E-B6A7-8E48-EE23EA0880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5073471" y="4436060"/>
            <a:ext cx="395957" cy="118667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652694C-2919-7CFD-D488-AAC4C78F6D1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465" r="12562"/>
          <a:stretch/>
        </p:blipFill>
        <p:spPr bwMode="auto">
          <a:xfrm>
            <a:off x="1619399" y="3988161"/>
            <a:ext cx="1963190" cy="152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7">
            <a:extLst>
              <a:ext uri="{FF2B5EF4-FFF2-40B4-BE49-F238E27FC236}">
                <a16:creationId xmlns:a16="http://schemas.microsoft.com/office/drawing/2014/main" id="{B3E2F773-6EAB-8714-AD8D-F22A9E2B40D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27695" y="1417472"/>
            <a:ext cx="3254670" cy="229849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1847C4F-5FF8-85BF-7DBA-4C23172C62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79695" y="1305909"/>
            <a:ext cx="573336" cy="57333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BFBFED9-A61B-4B15-BE98-BB3EC44F20F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57245" y="1288602"/>
            <a:ext cx="603794" cy="603794"/>
          </a:xfrm>
          <a:prstGeom prst="rect">
            <a:avLst/>
          </a:prstGeom>
        </p:spPr>
      </p:pic>
      <p:pic>
        <p:nvPicPr>
          <p:cNvPr id="26" name="Espace réservé du contenu 13">
            <a:extLst>
              <a:ext uri="{FF2B5EF4-FFF2-40B4-BE49-F238E27FC236}">
                <a16:creationId xmlns:a16="http://schemas.microsoft.com/office/drawing/2014/main" id="{07CFC51A-AEF3-1273-3CF2-A06675A7305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88229" y="1331308"/>
            <a:ext cx="573336" cy="573336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7007634-30DF-BD03-5D5C-5AF5DD0588D4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" r="13361" b="17950"/>
          <a:stretch/>
        </p:blipFill>
        <p:spPr>
          <a:xfrm>
            <a:off x="293019" y="2057131"/>
            <a:ext cx="1505957" cy="44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501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FD465-6DEE-DCED-5C7C-856BE5CDA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65E1B6D-DD3D-FDD1-2299-39EF7DF578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2" b="31082"/>
          <a:stretch/>
        </p:blipFill>
        <p:spPr>
          <a:xfrm>
            <a:off x="356008" y="285226"/>
            <a:ext cx="11479984" cy="248930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C8BAC9A-AF61-2D76-2271-80C7009340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600" y="3713813"/>
            <a:ext cx="10692000" cy="1015200"/>
          </a:xfrm>
        </p:spPr>
        <p:txBody>
          <a:bodyPr>
            <a:normAutofit fontScale="90000"/>
          </a:bodyPr>
          <a:lstStyle/>
          <a:p>
            <a:br>
              <a:rPr lang="fr-FR" dirty="0"/>
            </a:br>
            <a:br>
              <a:rPr lang="fr-FR" b="0" dirty="0"/>
            </a:br>
            <a:r>
              <a:rPr lang="fr-FR" b="0" dirty="0"/>
              <a:t> </a:t>
            </a:r>
            <a:r>
              <a:rPr lang="fr-FR" dirty="0">
                <a:solidFill>
                  <a:schemeClr val="bg2"/>
                </a:solidFill>
              </a:rPr>
              <a:t>Vers des systèmes de cultures adaptés au CC et ressources en eau contraintes en Haute Provence</a:t>
            </a:r>
            <a:endParaRPr lang="fr-FR" sz="4400" dirty="0">
              <a:solidFill>
                <a:schemeClr val="bg2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120E911-965D-54DE-CAB1-52D0BD3AE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600" y="5098667"/>
            <a:ext cx="9513937" cy="813063"/>
          </a:xfrm>
        </p:spPr>
        <p:txBody>
          <a:bodyPr/>
          <a:lstStyle/>
          <a:p>
            <a:r>
              <a:rPr lang="fr-FR" dirty="0" err="1"/>
              <a:t>C.Givry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6351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81400" y="552450"/>
            <a:ext cx="742950" cy="62865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95275" y="0"/>
            <a:ext cx="2962275" cy="6858000"/>
          </a:xfrm>
          <a:custGeom>
            <a:avLst/>
            <a:gdLst/>
            <a:ahLst/>
            <a:cxnLst/>
            <a:rect l="l" t="t" r="r" b="b"/>
            <a:pathLst>
              <a:path w="2962275" h="6858000">
                <a:moveTo>
                  <a:pt x="2962275" y="0"/>
                </a:moveTo>
                <a:lnTo>
                  <a:pt x="0" y="0"/>
                </a:lnTo>
                <a:lnTo>
                  <a:pt x="0" y="6858000"/>
                </a:lnTo>
                <a:lnTo>
                  <a:pt x="2962275" y="6858000"/>
                </a:lnTo>
                <a:lnTo>
                  <a:pt x="2962275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8459" y="2871787"/>
            <a:ext cx="2789555" cy="1120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065" marR="5080" lvl="0" indent="10795" algn="ctr" defTabSz="914400" eaLnBrk="1" fontAlgn="auto" latinLnBrk="0" hangingPunct="1">
              <a:lnSpc>
                <a:spcPct val="996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Insérer</a:t>
            </a:r>
            <a:r>
              <a:rPr kumimoji="0" sz="1800" b="0" i="1" u="none" strike="noStrike" kern="0" cap="none" spc="-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une</a:t>
            </a:r>
            <a:r>
              <a:rPr kumimoji="0" sz="1800" b="0" i="1" u="none" strike="noStrike" kern="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photo</a:t>
            </a:r>
            <a:r>
              <a:rPr kumimoji="0" sz="1800" b="0" i="1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1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de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votre</a:t>
            </a:r>
            <a:r>
              <a:rPr kumimoji="0" sz="1800" b="0" i="1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choix</a:t>
            </a:r>
            <a:r>
              <a:rPr kumimoji="0" sz="1800" b="0" i="1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sur</a:t>
            </a:r>
            <a:r>
              <a:rPr kumimoji="0" sz="1800" b="0" i="1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ce</a:t>
            </a:r>
            <a:r>
              <a:rPr kumimoji="0" sz="1800" b="0" i="1" u="none" strike="noStrike" kern="0" cap="none" spc="-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1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cadre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gris</a:t>
            </a:r>
            <a:r>
              <a:rPr kumimoji="0" sz="1800" b="0" i="1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1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en</a:t>
            </a:r>
            <a:r>
              <a:rPr kumimoji="0" sz="1800" b="0" i="1" u="sng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 </a:t>
            </a:r>
            <a:r>
              <a:rPr kumimoji="0" sz="1800" b="0" i="1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respectant</a:t>
            </a:r>
            <a:r>
              <a:rPr kumimoji="0" sz="1800" b="0" i="1" u="sng" strike="noStrike" kern="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 </a:t>
            </a:r>
            <a:r>
              <a:rPr kumimoji="0" sz="1800" b="0" i="1" u="sng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les</a:t>
            </a:r>
            <a:r>
              <a:rPr kumimoji="0" sz="1800" b="0" i="1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1" u="sng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Verdana"/>
                <a:cs typeface="Verdana"/>
              </a:rPr>
              <a:t>dimensions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85011" y="5875193"/>
            <a:ext cx="651851" cy="67021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15995" y="1445831"/>
            <a:ext cx="2959100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50" dirty="0"/>
              <a:t>Objectifs</a:t>
            </a:r>
            <a:r>
              <a:rPr sz="2150" spc="110" dirty="0"/>
              <a:t> </a:t>
            </a:r>
            <a:r>
              <a:rPr sz="2150" dirty="0"/>
              <a:t>du</a:t>
            </a:r>
            <a:r>
              <a:rPr sz="2150" spc="160" dirty="0"/>
              <a:t> </a:t>
            </a:r>
            <a:r>
              <a:rPr sz="2150" spc="-10" dirty="0"/>
              <a:t>projet</a:t>
            </a:r>
            <a:endParaRPr sz="2150"/>
          </a:p>
        </p:txBody>
      </p:sp>
      <p:sp>
        <p:nvSpPr>
          <p:cNvPr id="7" name="object 7"/>
          <p:cNvSpPr txBox="1"/>
          <p:nvPr/>
        </p:nvSpPr>
        <p:spPr>
          <a:xfrm>
            <a:off x="11353800" y="3248025"/>
            <a:ext cx="838200" cy="36195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93980" rIns="0" bIns="0" rtlCol="0">
            <a:spAutoFit/>
          </a:bodyPr>
          <a:lstStyle/>
          <a:p>
            <a:pPr marL="99695" marR="0" lvl="0" indent="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1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88154" y="2413317"/>
            <a:ext cx="61201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L'eau,</a:t>
            </a:r>
            <a:r>
              <a:rPr kumimoji="0" sz="1800" b="0" i="1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pierre</a:t>
            </a:r>
            <a:r>
              <a:rPr kumimoji="0" sz="1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angulaire</a:t>
            </a:r>
            <a:r>
              <a:rPr kumimoji="0" sz="1800" b="0" i="1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800" b="0" i="1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la</a:t>
            </a:r>
            <a:r>
              <a:rPr kumimoji="0" sz="1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résilience</a:t>
            </a:r>
            <a:r>
              <a:rPr kumimoji="0" sz="1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face</a:t>
            </a:r>
            <a:r>
              <a:rPr kumimoji="0" sz="1800" b="0" i="1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au </a:t>
            </a:r>
            <a:r>
              <a:rPr kumimoji="0" sz="1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climat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18534" y="3250247"/>
            <a:ext cx="7137400" cy="970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lvl="0" indent="-286385" defTabSz="914400" eaLnBrk="1" fontAlgn="auto" latinLnBrk="0" hangingPunct="1">
              <a:lnSpc>
                <a:spcPct val="114799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8450" algn="l"/>
              </a:tabLst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Engager</a:t>
            </a:r>
            <a:r>
              <a:rPr kumimoji="0" sz="18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des</a:t>
            </a:r>
            <a:r>
              <a:rPr kumimoji="0" sz="1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exploitations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vers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des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solutions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permettant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l’adaptation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au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changement</a:t>
            </a:r>
            <a:r>
              <a:rPr kumimoji="0" sz="1800" b="1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climatique</a:t>
            </a:r>
            <a:r>
              <a:rPr kumimoji="0" sz="1800" b="1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et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contraintes</a:t>
            </a:r>
            <a:r>
              <a:rPr kumimoji="0" sz="1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en </a:t>
            </a:r>
            <a:r>
              <a:rPr kumimoji="0" sz="18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eau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18534" y="4757737"/>
            <a:ext cx="6917055" cy="655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lvl="0" indent="-286385" defTabSz="914400" eaLnBrk="1" fontAlgn="auto" latinLnBrk="0" hangingPunct="1">
              <a:lnSpc>
                <a:spcPct val="1147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845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Réfléchir</a:t>
            </a:r>
            <a:r>
              <a:rPr kumimoji="0" sz="1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collectivement</a:t>
            </a:r>
            <a:r>
              <a:rPr kumimoji="0" sz="1800" b="1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avec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agriculteurs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et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acteurs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du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territoire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7650" y="104775"/>
            <a:ext cx="3028950" cy="674369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6712" y="290512"/>
            <a:ext cx="11468100" cy="6286500"/>
          </a:xfrm>
          <a:custGeom>
            <a:avLst/>
            <a:gdLst/>
            <a:ahLst/>
            <a:cxnLst/>
            <a:rect l="l" t="t" r="r" b="b"/>
            <a:pathLst>
              <a:path w="11468100" h="6286500">
                <a:moveTo>
                  <a:pt x="11468100" y="0"/>
                </a:moveTo>
                <a:lnTo>
                  <a:pt x="0" y="0"/>
                </a:lnTo>
                <a:lnTo>
                  <a:pt x="0" y="6286500"/>
                </a:lnTo>
                <a:lnTo>
                  <a:pt x="11468100" y="6286500"/>
                </a:lnTo>
                <a:lnTo>
                  <a:pt x="11468100" y="0"/>
                </a:lnTo>
                <a:close/>
              </a:path>
            </a:pathLst>
          </a:custGeom>
          <a:solidFill>
            <a:srgbClr val="80B927">
              <a:alpha val="14901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9350" y="609600"/>
            <a:ext cx="6924675" cy="59817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7700" y="590550"/>
            <a:ext cx="1171575" cy="9906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06125" y="5800725"/>
            <a:ext cx="809625" cy="81915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47239" y="1017524"/>
            <a:ext cx="2670810" cy="5181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200" spc="-10" dirty="0"/>
              <a:t>Partenaires</a:t>
            </a:r>
            <a:endParaRPr sz="3200"/>
          </a:p>
        </p:txBody>
      </p:sp>
      <p:sp>
        <p:nvSpPr>
          <p:cNvPr id="7" name="object 7"/>
          <p:cNvSpPr txBox="1"/>
          <p:nvPr/>
        </p:nvSpPr>
        <p:spPr>
          <a:xfrm>
            <a:off x="11353800" y="3248025"/>
            <a:ext cx="838200" cy="36195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93980" rIns="0" bIns="0" rtlCol="0">
            <a:spAutoFit/>
          </a:bodyPr>
          <a:lstStyle/>
          <a:p>
            <a:pPr marL="99695" marR="0" lvl="0" indent="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2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29425" y="1971675"/>
            <a:ext cx="1504950" cy="14478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1075" y="1962150"/>
            <a:ext cx="2181225" cy="19431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33750" y="1971675"/>
            <a:ext cx="2190750" cy="14478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286125" y="5029200"/>
            <a:ext cx="2305050" cy="71437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333750" y="3609975"/>
            <a:ext cx="2200275" cy="131445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81075" y="4105275"/>
            <a:ext cx="2171700" cy="16383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620125" y="2305050"/>
            <a:ext cx="2209800" cy="8001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829425" y="3857625"/>
            <a:ext cx="2152650" cy="107632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220200" y="3857625"/>
            <a:ext cx="1352550" cy="18002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53800" y="3248025"/>
            <a:ext cx="838200" cy="36195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93980" rIns="0" bIns="0" rtlCol="0">
            <a:spAutoFit/>
          </a:bodyPr>
          <a:lstStyle/>
          <a:p>
            <a:pPr marL="99695" marR="0" lvl="0" indent="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3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99808" y="1685925"/>
          <a:ext cx="10109200" cy="46170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5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36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88720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545"/>
                        </a:spcBef>
                      </a:pPr>
                      <a:r>
                        <a:rPr sz="3600" spc="-5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1</a:t>
                      </a:r>
                      <a:endParaRPr sz="3600">
                        <a:latin typeface="Verdana"/>
                        <a:cs typeface="Verdana"/>
                      </a:endParaRPr>
                    </a:p>
                  </a:txBody>
                  <a:tcPr marL="0" marR="0" marT="323215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6A20D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2865"/>
                        </a:lnSpc>
                        <a:spcBef>
                          <a:spcPts val="1825"/>
                        </a:spcBef>
                      </a:pPr>
                      <a:r>
                        <a:rPr sz="2400" spc="-10" dirty="0">
                          <a:solidFill>
                            <a:srgbClr val="FFFFFF"/>
                          </a:solidFill>
                          <a:latin typeface="Bahnschrift"/>
                          <a:cs typeface="Bahnschrift"/>
                        </a:rPr>
                        <a:t>Changement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92710">
                        <a:lnSpc>
                          <a:spcPts val="2865"/>
                        </a:lnSpc>
                      </a:pPr>
                      <a:r>
                        <a:rPr sz="2400" spc="-10" dirty="0">
                          <a:solidFill>
                            <a:srgbClr val="FFFFFF"/>
                          </a:solidFill>
                          <a:latin typeface="Bahnschrift"/>
                          <a:cs typeface="Bahnschrift"/>
                        </a:rPr>
                        <a:t>Climatique</a:t>
                      </a:r>
                      <a:endParaRPr sz="2400">
                        <a:latin typeface="Bahnschrift"/>
                        <a:cs typeface="Bahnschrift"/>
                      </a:endParaRPr>
                    </a:p>
                  </a:txBody>
                  <a:tcPr marL="0" marR="0" marT="231775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6A20D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660400">
                        <a:lnSpc>
                          <a:spcPct val="99600"/>
                        </a:lnSpc>
                        <a:spcBef>
                          <a:spcPts val="39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Objectiver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et</a:t>
                      </a:r>
                      <a:r>
                        <a:rPr sz="1800" spc="-6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partager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les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effets</a:t>
                      </a:r>
                      <a:r>
                        <a:rPr sz="1800" spc="-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du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Changement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Climatique</a:t>
                      </a:r>
                      <a:r>
                        <a:rPr sz="1800" b="1" spc="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sur</a:t>
                      </a:r>
                      <a:r>
                        <a:rPr sz="1800" spc="-8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les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exploitations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953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6A20D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Indicateurs</a:t>
                      </a:r>
                      <a:r>
                        <a:rPr sz="1800" spc="-9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climatiques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826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F6A20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2365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380"/>
                        </a:spcBef>
                      </a:pPr>
                      <a:r>
                        <a:rPr sz="3600" spc="-5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</a:t>
                      </a:r>
                      <a:endParaRPr sz="3600">
                        <a:latin typeface="Verdana"/>
                        <a:cs typeface="Verdana"/>
                      </a:endParaRPr>
                    </a:p>
                  </a:txBody>
                  <a:tcPr marL="0" marR="0" marT="30226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80B92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2400" spc="-10" dirty="0">
                          <a:solidFill>
                            <a:srgbClr val="FFFFFF"/>
                          </a:solidFill>
                          <a:latin typeface="Bahnschrift"/>
                          <a:cs typeface="Bahnschrift"/>
                        </a:rPr>
                        <a:t>Assolement</a:t>
                      </a:r>
                      <a:endParaRPr sz="2400">
                        <a:latin typeface="Bahnschrift"/>
                        <a:cs typeface="Bahnschrift"/>
                      </a:endParaRPr>
                    </a:p>
                  </a:txBody>
                  <a:tcPr marL="0" marR="0" marT="4318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80B927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109855">
                        <a:lnSpc>
                          <a:spcPct val="99100"/>
                        </a:lnSpc>
                        <a:spcBef>
                          <a:spcPts val="1315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Accompagner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les</a:t>
                      </a:r>
                      <a:r>
                        <a:rPr sz="1800" spc="-4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exploitations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dans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la</a:t>
                      </a:r>
                      <a:r>
                        <a:rPr sz="1800" spc="-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réflexion</a:t>
                      </a:r>
                      <a:r>
                        <a:rPr sz="1800" spc="-2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des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assolements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167005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80B927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Modélisation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50165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80B9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390"/>
                        </a:spcBef>
                      </a:pPr>
                      <a:r>
                        <a:rPr sz="3600" spc="-5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3</a:t>
                      </a:r>
                      <a:endParaRPr sz="3600">
                        <a:latin typeface="Verdana"/>
                        <a:cs typeface="Verdana"/>
                      </a:endParaRPr>
                    </a:p>
                  </a:txBody>
                  <a:tcPr marL="0" marR="0" marT="30353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08E95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2400" spc="-10" dirty="0">
                          <a:solidFill>
                            <a:srgbClr val="FFFFFF"/>
                          </a:solidFill>
                          <a:latin typeface="Bahnschrift"/>
                          <a:cs typeface="Bahnschrift"/>
                        </a:rPr>
                        <a:t>Autres</a:t>
                      </a:r>
                      <a:endParaRPr sz="2400">
                        <a:latin typeface="Bahnschrift"/>
                        <a:cs typeface="Bahnschrift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1405"/>
                        </a:spcBef>
                      </a:pPr>
                      <a:r>
                        <a:rPr sz="2400" spc="-10" dirty="0">
                          <a:solidFill>
                            <a:srgbClr val="FFFFFF"/>
                          </a:solidFill>
                          <a:latin typeface="Bahnschrift"/>
                          <a:cs typeface="Bahnschrift"/>
                        </a:rPr>
                        <a:t>adaptations</a:t>
                      </a:r>
                      <a:endParaRPr sz="2400">
                        <a:latin typeface="Bahnschrift"/>
                        <a:cs typeface="Bahnschrift"/>
                      </a:endParaRPr>
                    </a:p>
                  </a:txBody>
                  <a:tcPr marL="0" marR="0" marT="12700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08E95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335915">
                        <a:lnSpc>
                          <a:spcPct val="99100"/>
                        </a:lnSpc>
                        <a:spcBef>
                          <a:spcPts val="133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Recenser</a:t>
                      </a:r>
                      <a:r>
                        <a:rPr sz="1800" spc="-5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les</a:t>
                      </a:r>
                      <a:r>
                        <a:rPr sz="1800" spc="-6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solutions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techniques,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freins</a:t>
                      </a:r>
                      <a:r>
                        <a:rPr sz="1800" spc="-5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et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leviers,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et</a:t>
                      </a:r>
                      <a:r>
                        <a:rPr sz="1800" spc="-4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priorisation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16891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08E95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Fiches</a:t>
                      </a:r>
                      <a:r>
                        <a:rPr sz="1800" spc="-2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techniques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51435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008E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05"/>
                        </a:spcBef>
                      </a:pPr>
                      <a:r>
                        <a:rPr sz="3600" spc="-5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4</a:t>
                      </a:r>
                      <a:endParaRPr sz="3600">
                        <a:latin typeface="Verdana"/>
                        <a:cs typeface="Verdana"/>
                      </a:endParaRPr>
                    </a:p>
                  </a:txBody>
                  <a:tcPr marL="0" marR="0" marT="305435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spc="-10" dirty="0">
                          <a:solidFill>
                            <a:srgbClr val="FFFFFF"/>
                          </a:solidFill>
                          <a:latin typeface="Bahnschrift"/>
                          <a:cs typeface="Bahnschrift"/>
                        </a:rPr>
                        <a:t>Dialogue</a:t>
                      </a:r>
                      <a:endParaRPr sz="2400">
                        <a:latin typeface="Bahnschrift"/>
                        <a:cs typeface="Bahnschrift"/>
                      </a:endParaRPr>
                    </a:p>
                  </a:txBody>
                  <a:tcPr marL="0" marR="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4615" marR="516255">
                        <a:lnSpc>
                          <a:spcPct val="100899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Favoriser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le</a:t>
                      </a:r>
                      <a:r>
                        <a:rPr sz="1800" spc="-3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dialogue</a:t>
                      </a:r>
                      <a:r>
                        <a:rPr sz="1800" b="1" spc="-7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et</a:t>
                      </a:r>
                      <a:r>
                        <a:rPr sz="1800" spc="-6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la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compréhension</a:t>
                      </a:r>
                      <a:r>
                        <a:rPr sz="1800" spc="-8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mutuelle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3937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1736725">
                        <a:lnSpc>
                          <a:spcPct val="100800"/>
                        </a:lnSpc>
                        <a:spcBef>
                          <a:spcPts val="400"/>
                        </a:spcBef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Réunions Ateliers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5080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637" y="625348"/>
            <a:ext cx="333375" cy="28575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200" dirty="0"/>
              <a:t>Projet</a:t>
            </a:r>
            <a:r>
              <a:rPr sz="3200" spc="15" dirty="0"/>
              <a:t> </a:t>
            </a:r>
            <a:r>
              <a:rPr sz="3200" dirty="0"/>
              <a:t>SCACC</a:t>
            </a:r>
            <a:r>
              <a:rPr sz="3200" spc="-100" dirty="0"/>
              <a:t> </a:t>
            </a:r>
            <a:r>
              <a:rPr sz="3200" dirty="0"/>
              <a:t>:</a:t>
            </a:r>
            <a:r>
              <a:rPr sz="3200" spc="-30" dirty="0"/>
              <a:t> </a:t>
            </a:r>
            <a:r>
              <a:rPr sz="3200" dirty="0"/>
              <a:t>4</a:t>
            </a:r>
            <a:r>
              <a:rPr sz="3200" spc="-55" dirty="0"/>
              <a:t> </a:t>
            </a:r>
            <a:r>
              <a:rPr sz="3200" dirty="0"/>
              <a:t>actions</a:t>
            </a:r>
            <a:r>
              <a:rPr sz="3200" spc="-45" dirty="0"/>
              <a:t> </a:t>
            </a:r>
            <a:r>
              <a:rPr sz="3200" dirty="0"/>
              <a:t>sur</a:t>
            </a:r>
            <a:r>
              <a:rPr sz="3200" spc="-40" dirty="0"/>
              <a:t> </a:t>
            </a:r>
            <a:r>
              <a:rPr sz="3200" dirty="0"/>
              <a:t>2</a:t>
            </a:r>
            <a:r>
              <a:rPr sz="3200" spc="-50" dirty="0"/>
              <a:t> </a:t>
            </a:r>
            <a:r>
              <a:rPr sz="3200" spc="-25" dirty="0"/>
              <a:t>ans</a:t>
            </a:r>
            <a:endParaRPr sz="32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39275" y="3619500"/>
            <a:ext cx="1657350" cy="28575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20250" y="3057525"/>
            <a:ext cx="1476375" cy="36195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96525" y="2105025"/>
            <a:ext cx="942975" cy="7334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53800" y="3248025"/>
            <a:ext cx="838200" cy="36195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93980" rIns="0" bIns="0" rtlCol="0">
            <a:spAutoFit/>
          </a:bodyPr>
          <a:lstStyle/>
          <a:p>
            <a:pPr marL="99695" marR="0" lvl="0" indent="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4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5850" y="152400"/>
            <a:ext cx="9629775" cy="65532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853426" y="4119626"/>
            <a:ext cx="2466975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641350" marR="0" lvl="0" indent="0" defTabSz="914400" eaLnBrk="1" fontAlgn="auto" latinLnBrk="0" hangingPunct="1">
              <a:lnSpc>
                <a:spcPts val="1960"/>
              </a:lnSpc>
              <a:spcBef>
                <a:spcPts val="3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ASSE</a:t>
            </a:r>
            <a:r>
              <a:rPr kumimoji="0" sz="1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(04)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29251" y="4491101"/>
            <a:ext cx="2914650" cy="304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101600" marR="0" lvl="0" indent="0" defTabSz="91440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LARGUE-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CALAVON</a:t>
            </a:r>
            <a:r>
              <a:rPr kumimoji="0" sz="1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(04)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43100" y="4872101"/>
            <a:ext cx="34861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393065" marR="0" lvl="0" indent="0" defTabSz="914400" eaLnBrk="1" fontAlgn="auto" latinLnBrk="0" hangingPunct="1">
              <a:lnSpc>
                <a:spcPts val="1960"/>
              </a:lnSpc>
              <a:spcBef>
                <a:spcPts val="3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CALAVON</a:t>
            </a:r>
            <a:r>
              <a:rPr kumimoji="0" sz="1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MEDIAN</a:t>
            </a:r>
            <a:r>
              <a:rPr kumimoji="0" sz="1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(84)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2120" y="3599628"/>
            <a:ext cx="523875" cy="287020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3</a:t>
            </a:r>
            <a:r>
              <a:rPr kumimoji="0" sz="32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32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Territoires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637" y="472058"/>
            <a:ext cx="228600" cy="2000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2330"/>
              </a:lnSpc>
              <a:spcBef>
                <a:spcPts val="409"/>
              </a:spcBef>
            </a:pPr>
            <a:r>
              <a:rPr sz="2150" dirty="0"/>
              <a:t>ACTION</a:t>
            </a:r>
            <a:r>
              <a:rPr sz="2150" spc="155" dirty="0"/>
              <a:t> </a:t>
            </a:r>
            <a:r>
              <a:rPr sz="2150" dirty="0"/>
              <a:t>1</a:t>
            </a:r>
            <a:r>
              <a:rPr sz="2150" spc="150" dirty="0"/>
              <a:t> </a:t>
            </a:r>
            <a:r>
              <a:rPr sz="2150" dirty="0"/>
              <a:t>:</a:t>
            </a:r>
            <a:r>
              <a:rPr sz="2150" spc="140" dirty="0"/>
              <a:t> </a:t>
            </a:r>
            <a:r>
              <a:rPr sz="2150" dirty="0"/>
              <a:t>Objectiver</a:t>
            </a:r>
            <a:r>
              <a:rPr sz="2150" spc="85" dirty="0"/>
              <a:t> </a:t>
            </a:r>
            <a:r>
              <a:rPr sz="2150" dirty="0"/>
              <a:t>et</a:t>
            </a:r>
            <a:r>
              <a:rPr sz="2150" spc="105" dirty="0"/>
              <a:t> </a:t>
            </a:r>
            <a:r>
              <a:rPr sz="2150" dirty="0"/>
              <a:t>partager</a:t>
            </a:r>
            <a:r>
              <a:rPr sz="2150" spc="85" dirty="0"/>
              <a:t> </a:t>
            </a:r>
            <a:r>
              <a:rPr sz="2150" dirty="0"/>
              <a:t>les</a:t>
            </a:r>
            <a:r>
              <a:rPr sz="2150" spc="105" dirty="0"/>
              <a:t> </a:t>
            </a:r>
            <a:r>
              <a:rPr sz="2150" dirty="0"/>
              <a:t>effets</a:t>
            </a:r>
            <a:r>
              <a:rPr sz="2150" spc="105" dirty="0"/>
              <a:t> </a:t>
            </a:r>
            <a:r>
              <a:rPr sz="2150" dirty="0"/>
              <a:t>du</a:t>
            </a:r>
            <a:r>
              <a:rPr sz="2150" spc="140" dirty="0"/>
              <a:t> </a:t>
            </a:r>
            <a:r>
              <a:rPr sz="2150" spc="-10" dirty="0"/>
              <a:t>changement </a:t>
            </a:r>
            <a:r>
              <a:rPr sz="2150" dirty="0"/>
              <a:t>climatique</a:t>
            </a:r>
            <a:r>
              <a:rPr sz="2150" spc="75" dirty="0"/>
              <a:t> </a:t>
            </a:r>
            <a:r>
              <a:rPr sz="2150" dirty="0"/>
              <a:t>sur</a:t>
            </a:r>
            <a:r>
              <a:rPr sz="2150" spc="145" dirty="0"/>
              <a:t> </a:t>
            </a:r>
            <a:r>
              <a:rPr sz="2150" dirty="0"/>
              <a:t>les</a:t>
            </a:r>
            <a:r>
              <a:rPr sz="2150" spc="170" dirty="0"/>
              <a:t> </a:t>
            </a:r>
            <a:r>
              <a:rPr sz="2150" spc="-10" dirty="0"/>
              <a:t>exploitations</a:t>
            </a:r>
            <a:endParaRPr sz="2150"/>
          </a:p>
        </p:txBody>
      </p:sp>
      <p:sp>
        <p:nvSpPr>
          <p:cNvPr id="4" name="object 4"/>
          <p:cNvSpPr txBox="1"/>
          <p:nvPr/>
        </p:nvSpPr>
        <p:spPr>
          <a:xfrm>
            <a:off x="2867025" y="3962400"/>
            <a:ext cx="6400800" cy="723900"/>
          </a:xfrm>
          <a:prstGeom prst="rect">
            <a:avLst/>
          </a:prstGeom>
          <a:solidFill>
            <a:srgbClr val="73A821"/>
          </a:solidFill>
        </p:spPr>
        <p:txBody>
          <a:bodyPr vert="horz" wrap="square" lIns="0" tIns="52705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2032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Diagnostic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climatique</a:t>
            </a:r>
            <a:r>
              <a:rPr kumimoji="0" sz="1400" b="1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par</a:t>
            </a:r>
            <a:r>
              <a:rPr kumimoji="0" sz="1400" b="1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territoire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871851" y="4691062"/>
            <a:ext cx="1600200" cy="1524000"/>
          </a:xfrm>
          <a:custGeom>
            <a:avLst/>
            <a:gdLst/>
            <a:ahLst/>
            <a:cxnLst/>
            <a:rect l="l" t="t" r="r" b="b"/>
            <a:pathLst>
              <a:path w="1600200" h="1524000">
                <a:moveTo>
                  <a:pt x="1600200" y="0"/>
                </a:moveTo>
                <a:lnTo>
                  <a:pt x="0" y="0"/>
                </a:lnTo>
                <a:lnTo>
                  <a:pt x="0" y="1524000"/>
                </a:lnTo>
                <a:lnTo>
                  <a:pt x="1600200" y="1524000"/>
                </a:lnTo>
                <a:lnTo>
                  <a:pt x="1600200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11729" y="4937696"/>
            <a:ext cx="1519555" cy="101600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065" marR="5080" lvl="0" indent="-3810" algn="ctr" defTabSz="914400" eaLnBrk="1" fontAlgn="auto" latinLnBrk="0" hangingPunct="1">
              <a:lnSpc>
                <a:spcPct val="90600"/>
              </a:lnSpc>
              <a:spcBef>
                <a:spcPts val="2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Description évolution indicateurs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climatiques</a:t>
            </a:r>
            <a:r>
              <a:rPr kumimoji="0" sz="1400" b="0" i="0" u="none" strike="noStrike" kern="0" cap="none" spc="-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et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agro-climatiques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465701" y="4684712"/>
            <a:ext cx="1612900" cy="1536700"/>
            <a:chOff x="4465701" y="4684712"/>
            <a:chExt cx="1612900" cy="1536700"/>
          </a:xfrm>
        </p:grpSpPr>
        <p:sp>
          <p:nvSpPr>
            <p:cNvPr id="8" name="object 8"/>
            <p:cNvSpPr/>
            <p:nvPr/>
          </p:nvSpPr>
          <p:spPr>
            <a:xfrm>
              <a:off x="4472051" y="4691062"/>
              <a:ext cx="1600200" cy="1524000"/>
            </a:xfrm>
            <a:custGeom>
              <a:avLst/>
              <a:gdLst/>
              <a:ahLst/>
              <a:cxnLst/>
              <a:rect l="l" t="t" r="r" b="b"/>
              <a:pathLst>
                <a:path w="1600200" h="1524000">
                  <a:moveTo>
                    <a:pt x="1600200" y="0"/>
                  </a:moveTo>
                  <a:lnTo>
                    <a:pt x="0" y="0"/>
                  </a:lnTo>
                  <a:lnTo>
                    <a:pt x="0" y="1524000"/>
                  </a:lnTo>
                  <a:lnTo>
                    <a:pt x="1600200" y="1524000"/>
                  </a:lnTo>
                  <a:lnTo>
                    <a:pt x="1600200" y="0"/>
                  </a:lnTo>
                  <a:close/>
                </a:path>
              </a:pathLst>
            </a:custGeom>
            <a:solidFill>
              <a:srgbClr val="80B92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4472051" y="4691062"/>
              <a:ext cx="1600200" cy="1524000"/>
            </a:xfrm>
            <a:custGeom>
              <a:avLst/>
              <a:gdLst/>
              <a:ahLst/>
              <a:cxnLst/>
              <a:rect l="l" t="t" r="r" b="b"/>
              <a:pathLst>
                <a:path w="1600200" h="1524000">
                  <a:moveTo>
                    <a:pt x="0" y="1524000"/>
                  </a:moveTo>
                  <a:lnTo>
                    <a:pt x="1600200" y="1524000"/>
                  </a:lnTo>
                  <a:lnTo>
                    <a:pt x="1600200" y="0"/>
                  </a:lnTo>
                  <a:lnTo>
                    <a:pt x="0" y="0"/>
                  </a:lnTo>
                  <a:lnTo>
                    <a:pt x="0" y="1524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623815" y="5035232"/>
            <a:ext cx="1294765" cy="82486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lvl="0" indent="3175" algn="ctr" defTabSz="914400" eaLnBrk="1" fontAlgn="auto" latinLnBrk="0" hangingPunct="1">
              <a:lnSpc>
                <a:spcPct val="90900"/>
              </a:lnSpc>
              <a:spcBef>
                <a:spcPts val="2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Analyse</a:t>
            </a:r>
            <a:r>
              <a:rPr kumimoji="0" sz="1400" b="0" i="0" u="none" strike="noStrike" kern="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de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l'impact</a:t>
            </a:r>
            <a:r>
              <a:rPr kumimoji="0" sz="1400" b="0" i="0" u="none" strike="noStrike" kern="0" cap="none" spc="-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des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aléas</a:t>
            </a:r>
            <a:r>
              <a:rPr kumimoji="0" sz="1400" b="0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par</a:t>
            </a:r>
            <a:r>
              <a:rPr kumimoji="0" sz="1400" b="0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type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400" b="0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culture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065901" y="4684712"/>
            <a:ext cx="1612900" cy="1536700"/>
            <a:chOff x="6065901" y="4684712"/>
            <a:chExt cx="1612900" cy="1536700"/>
          </a:xfrm>
        </p:grpSpPr>
        <p:sp>
          <p:nvSpPr>
            <p:cNvPr id="12" name="object 12"/>
            <p:cNvSpPr/>
            <p:nvPr/>
          </p:nvSpPr>
          <p:spPr>
            <a:xfrm>
              <a:off x="6072251" y="4691062"/>
              <a:ext cx="1600200" cy="1524000"/>
            </a:xfrm>
            <a:custGeom>
              <a:avLst/>
              <a:gdLst/>
              <a:ahLst/>
              <a:cxnLst/>
              <a:rect l="l" t="t" r="r" b="b"/>
              <a:pathLst>
                <a:path w="1600200" h="1524000">
                  <a:moveTo>
                    <a:pt x="1600200" y="0"/>
                  </a:moveTo>
                  <a:lnTo>
                    <a:pt x="0" y="0"/>
                  </a:lnTo>
                  <a:lnTo>
                    <a:pt x="0" y="1524000"/>
                  </a:lnTo>
                  <a:lnTo>
                    <a:pt x="1600200" y="1524000"/>
                  </a:lnTo>
                  <a:lnTo>
                    <a:pt x="1600200" y="0"/>
                  </a:lnTo>
                  <a:close/>
                </a:path>
              </a:pathLst>
            </a:custGeom>
            <a:solidFill>
              <a:srgbClr val="80B92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6072251" y="4691062"/>
              <a:ext cx="1600200" cy="1524000"/>
            </a:xfrm>
            <a:custGeom>
              <a:avLst/>
              <a:gdLst/>
              <a:ahLst/>
              <a:cxnLst/>
              <a:rect l="l" t="t" r="r" b="b"/>
              <a:pathLst>
                <a:path w="1600200" h="1524000">
                  <a:moveTo>
                    <a:pt x="0" y="1524000"/>
                  </a:moveTo>
                  <a:lnTo>
                    <a:pt x="1600200" y="1524000"/>
                  </a:lnTo>
                  <a:lnTo>
                    <a:pt x="1600200" y="0"/>
                  </a:lnTo>
                  <a:lnTo>
                    <a:pt x="0" y="0"/>
                  </a:lnTo>
                  <a:lnTo>
                    <a:pt x="0" y="1524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123051" y="4937696"/>
            <a:ext cx="1502410" cy="101600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lvl="0" indent="-1905" algn="ctr" defTabSz="914400" eaLnBrk="1" fontAlgn="auto" latinLnBrk="0" hangingPunct="1">
              <a:lnSpc>
                <a:spcPct val="90600"/>
              </a:lnSpc>
              <a:spcBef>
                <a:spcPts val="2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Cartographie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ressource</a:t>
            </a:r>
            <a:r>
              <a:rPr kumimoji="0" sz="14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et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consommation</a:t>
            </a:r>
            <a:r>
              <a:rPr kumimoji="0" sz="1400" b="0" i="0" u="none" strike="noStrike" kern="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e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n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eau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par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territoire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666101" y="4684712"/>
            <a:ext cx="1612900" cy="1536700"/>
            <a:chOff x="7666101" y="4684712"/>
            <a:chExt cx="1612900" cy="1536700"/>
          </a:xfrm>
        </p:grpSpPr>
        <p:sp>
          <p:nvSpPr>
            <p:cNvPr id="16" name="object 16"/>
            <p:cNvSpPr/>
            <p:nvPr/>
          </p:nvSpPr>
          <p:spPr>
            <a:xfrm>
              <a:off x="7672451" y="4691062"/>
              <a:ext cx="1600200" cy="1524000"/>
            </a:xfrm>
            <a:custGeom>
              <a:avLst/>
              <a:gdLst/>
              <a:ahLst/>
              <a:cxnLst/>
              <a:rect l="l" t="t" r="r" b="b"/>
              <a:pathLst>
                <a:path w="1600200" h="1524000">
                  <a:moveTo>
                    <a:pt x="1600200" y="0"/>
                  </a:moveTo>
                  <a:lnTo>
                    <a:pt x="0" y="0"/>
                  </a:lnTo>
                  <a:lnTo>
                    <a:pt x="0" y="1524000"/>
                  </a:lnTo>
                  <a:lnTo>
                    <a:pt x="1600200" y="1524000"/>
                  </a:lnTo>
                  <a:lnTo>
                    <a:pt x="1600200" y="0"/>
                  </a:lnTo>
                  <a:close/>
                </a:path>
              </a:pathLst>
            </a:custGeom>
            <a:solidFill>
              <a:srgbClr val="80B92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7672451" y="4691062"/>
              <a:ext cx="1600200" cy="1524000"/>
            </a:xfrm>
            <a:custGeom>
              <a:avLst/>
              <a:gdLst/>
              <a:ahLst/>
              <a:cxnLst/>
              <a:rect l="l" t="t" r="r" b="b"/>
              <a:pathLst>
                <a:path w="1600200" h="1524000">
                  <a:moveTo>
                    <a:pt x="0" y="1524000"/>
                  </a:moveTo>
                  <a:lnTo>
                    <a:pt x="1600200" y="1524000"/>
                  </a:lnTo>
                  <a:lnTo>
                    <a:pt x="1600200" y="0"/>
                  </a:lnTo>
                  <a:lnTo>
                    <a:pt x="0" y="0"/>
                  </a:lnTo>
                  <a:lnTo>
                    <a:pt x="0" y="1524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763256" y="4937696"/>
            <a:ext cx="1418590" cy="101600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065" marR="5080" lvl="0" indent="0" algn="ctr" defTabSz="914400" eaLnBrk="1" fontAlgn="auto" latinLnBrk="0" hangingPunct="1">
              <a:lnSpc>
                <a:spcPct val="90600"/>
              </a:lnSpc>
              <a:spcBef>
                <a:spcPts val="2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Présentation</a:t>
            </a:r>
            <a:r>
              <a:rPr kumimoji="0" sz="1400" b="0" i="0" u="none" strike="noStrike" kern="0" cap="none" spc="-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de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solutions</a:t>
            </a:r>
            <a:r>
              <a:rPr kumimoji="0" sz="1400" b="0" i="0" u="none" strike="noStrike" kern="0" cap="none" spc="-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pour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atténuer</a:t>
            </a:r>
            <a:r>
              <a:rPr kumimoji="0" sz="1400" b="0" i="0" u="none" strike="noStrike" kern="0" cap="none" spc="-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ou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adapter</a:t>
            </a:r>
            <a:r>
              <a:rPr kumimoji="0" sz="1400" b="0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les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cultures</a:t>
            </a:r>
            <a:r>
              <a:rPr kumimoji="0" sz="14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au</a:t>
            </a:r>
            <a:r>
              <a:rPr kumimoji="0" sz="14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CC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867025" y="6210300"/>
            <a:ext cx="6400800" cy="171450"/>
          </a:xfrm>
          <a:custGeom>
            <a:avLst/>
            <a:gdLst/>
            <a:ahLst/>
            <a:cxnLst/>
            <a:rect l="l" t="t" r="r" b="b"/>
            <a:pathLst>
              <a:path w="6400800" h="171450">
                <a:moveTo>
                  <a:pt x="6400800" y="0"/>
                </a:moveTo>
                <a:lnTo>
                  <a:pt x="0" y="0"/>
                </a:lnTo>
                <a:lnTo>
                  <a:pt x="0" y="171450"/>
                </a:lnTo>
                <a:lnTo>
                  <a:pt x="6400800" y="171450"/>
                </a:lnTo>
                <a:lnTo>
                  <a:pt x="6400800" y="0"/>
                </a:lnTo>
                <a:close/>
              </a:path>
            </a:pathLst>
          </a:custGeom>
          <a:solidFill>
            <a:srgbClr val="73A82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2271" y="1938161"/>
            <a:ext cx="998979" cy="940152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2211451" y="1749678"/>
            <a:ext cx="9410700" cy="18072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Données</a:t>
            </a:r>
            <a:r>
              <a:rPr kumimoji="0" sz="1400" b="0" i="0" u="none" strike="noStrike" kern="0" cap="none" spc="-7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issues du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portail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DRIAS</a:t>
            </a:r>
            <a:r>
              <a:rPr kumimoji="0" sz="1400" b="0" i="0" u="none" strike="noStrike" kern="0" cap="none" spc="-8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(Météo</a:t>
            </a:r>
            <a:r>
              <a:rPr kumimoji="0" sz="1400" b="0" i="0" u="none" strike="noStrike" kern="0" cap="none" spc="-4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France)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12700" marR="0" lvl="0" indent="0" defTabSz="914400" eaLnBrk="1" fontAlgn="auto" latinLnBrk="0" hangingPunct="1">
              <a:lnSpc>
                <a:spcPts val="16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Modèle</a:t>
            </a:r>
            <a:r>
              <a:rPr kumimoji="0" sz="1400" b="0" i="0" u="none" strike="noStrike" kern="0" cap="none" spc="-1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climatique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utilisé</a:t>
            </a:r>
            <a:r>
              <a:rPr kumimoji="0" sz="1400" b="0" i="0" u="none" strike="noStrike" kern="0" cap="none" spc="-1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:</a:t>
            </a:r>
            <a:r>
              <a:rPr kumimoji="0" sz="1400" b="0" i="0" u="none" strike="noStrike" kern="0" cap="none" spc="-4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CNRM</a:t>
            </a:r>
            <a:r>
              <a:rPr kumimoji="0" sz="1400" b="0" i="0" u="none" strike="noStrike" kern="0" cap="none" spc="-7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x</a:t>
            </a:r>
            <a:r>
              <a:rPr kumimoji="0" sz="1400" b="0" i="0" u="none" strike="noStrike" kern="0" cap="none" spc="-8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ALADIN,</a:t>
            </a:r>
            <a:r>
              <a:rPr kumimoji="0" sz="1400" b="0" i="0" u="none" strike="noStrike" kern="0" cap="none" spc="-6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RCP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8.5</a:t>
            </a:r>
            <a:r>
              <a:rPr kumimoji="0" sz="1400" b="0" i="0" u="none" strike="noStrike" kern="0" cap="none" spc="2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1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(scénario</a:t>
            </a:r>
            <a:r>
              <a:rPr kumimoji="0" sz="1400" b="0" i="1" u="none" strike="noStrike" kern="0" cap="none" spc="-3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1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le</a:t>
            </a:r>
            <a:r>
              <a:rPr kumimoji="0" sz="1400" b="0" i="1" u="none" strike="noStrike" kern="0" cap="none" spc="-1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1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plus</a:t>
            </a:r>
            <a:r>
              <a:rPr kumimoji="0" sz="1400" b="0" i="1" u="none" strike="noStrike" kern="0" cap="none" spc="-6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1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pessimiste</a:t>
            </a:r>
            <a:r>
              <a:rPr kumimoji="0" sz="1400" b="0" i="1" u="none" strike="noStrike" kern="0" cap="none" spc="1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1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–</a:t>
            </a:r>
            <a:r>
              <a:rPr kumimoji="0" sz="1400" b="0" i="1" u="none" strike="noStrike" kern="0" cap="none" spc="-4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1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émissions</a:t>
            </a:r>
            <a:r>
              <a:rPr kumimoji="0" sz="1400" b="0" i="1" u="none" strike="noStrike" kern="0" cap="none" spc="-5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1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400" b="0" i="1" u="none" strike="noStrike" kern="0" cap="none" spc="-1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1" u="none" strike="noStrike" kern="0" cap="none" spc="-2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GES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12700" marR="0" lvl="0" indent="0" defTabSz="914400" eaLnBrk="1" fontAlgn="auto" latinLnBrk="0" hangingPunct="1">
              <a:lnSpc>
                <a:spcPts val="16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1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croissantes</a:t>
            </a:r>
            <a:r>
              <a:rPr kumimoji="0" sz="1400" b="0" i="1" u="none" strike="noStrike" kern="0" cap="none" spc="-4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1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avec</a:t>
            </a:r>
            <a:r>
              <a:rPr kumimoji="0" sz="1400" b="0" i="1" u="none" strike="noStrike" kern="0" cap="none" spc="-4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1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pour</a:t>
            </a:r>
            <a:r>
              <a:rPr kumimoji="0" sz="1400" b="0" i="1" u="none" strike="noStrike" kern="0" cap="none" spc="-6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1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conséquence</a:t>
            </a:r>
            <a:r>
              <a:rPr kumimoji="0" sz="1400" b="0" i="1" u="none" strike="noStrike" kern="0" cap="none" spc="-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1" u="none" strike="noStrike" kern="0" cap="none" spc="-1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l’augmentation</a:t>
            </a:r>
            <a:r>
              <a:rPr kumimoji="0" sz="1400" b="0" i="1" u="none" strike="noStrike" kern="0" cap="none" spc="-5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1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du</a:t>
            </a:r>
            <a:r>
              <a:rPr kumimoji="0" sz="1400" b="0" i="1" u="none" strike="noStrike" kern="0" cap="none" spc="-5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1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forçage</a:t>
            </a:r>
            <a:r>
              <a:rPr kumimoji="0" sz="1400" b="0" i="1" u="none" strike="noStrike" kern="0" cap="none" spc="-7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1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radiatif</a:t>
            </a:r>
            <a:r>
              <a:rPr kumimoji="0" sz="1400" b="0" i="1" u="none" strike="noStrike" kern="0" cap="none" spc="-3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1" u="none" strike="noStrike" kern="0" cap="none" spc="-1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terrestre)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Outil</a:t>
            </a:r>
            <a:r>
              <a:rPr kumimoji="0" sz="1400" b="0" i="0" u="none" strike="noStrike" kern="0" cap="none" spc="-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utilisé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pour</a:t>
            </a:r>
            <a:r>
              <a:rPr kumimoji="0" sz="1400" b="0" i="0" u="none" strike="noStrike" kern="0" cap="none" spc="-7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les</a:t>
            </a:r>
            <a:r>
              <a:rPr kumimoji="0" sz="1400" b="0" i="0" u="none" strike="noStrike" kern="0" cap="none" spc="2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projections</a:t>
            </a:r>
            <a:r>
              <a:rPr kumimoji="0" sz="1400" b="0" i="0" u="none" strike="noStrike" kern="0" cap="none" spc="-6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climatiques</a:t>
            </a:r>
            <a:r>
              <a:rPr kumimoji="0" sz="1400" b="0" i="0" u="none" strike="noStrike" kern="0" cap="none" spc="-5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:</a:t>
            </a:r>
            <a:r>
              <a:rPr kumimoji="0" sz="1400" b="0" i="0" u="none" strike="noStrike" kern="0" cap="none" spc="3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ClimaXXI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3</a:t>
            </a:r>
            <a:r>
              <a:rPr kumimoji="0" sz="1400" b="0" i="0" u="none" strike="noStrike" kern="0" cap="none" spc="-7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périodes</a:t>
            </a:r>
            <a:r>
              <a:rPr kumimoji="0" sz="1400" b="0" i="0" u="none" strike="noStrike" kern="0" cap="none" spc="-5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étudiées</a:t>
            </a:r>
            <a:r>
              <a:rPr kumimoji="0" sz="1400" b="0" i="0" u="none" strike="noStrike" kern="0" cap="none" spc="-6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:</a:t>
            </a:r>
            <a:r>
              <a:rPr kumimoji="0" sz="1400" b="0" i="0" u="none" strike="noStrike" kern="0" cap="none" spc="1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8E95"/>
                </a:solidFill>
                <a:effectLst/>
                <a:uLnTx/>
                <a:uFillTx/>
                <a:latin typeface="Verdana"/>
                <a:cs typeface="Verdana"/>
              </a:rPr>
              <a:t>référence</a:t>
            </a:r>
            <a:r>
              <a:rPr kumimoji="0" sz="1400" b="0" i="0" u="none" strike="noStrike" kern="0" cap="none" spc="-80" normalizeH="0" baseline="0" noProof="0" dirty="0">
                <a:ln>
                  <a:noFill/>
                </a:ln>
                <a:solidFill>
                  <a:srgbClr val="008E95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rgbClr val="008E95"/>
                </a:solidFill>
                <a:effectLst/>
                <a:uLnTx/>
                <a:uFillTx/>
                <a:latin typeface="Verdana"/>
                <a:cs typeface="Verdana"/>
              </a:rPr>
              <a:t>(1976-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8E95"/>
                </a:solidFill>
                <a:effectLst/>
                <a:uLnTx/>
                <a:uFillTx/>
                <a:latin typeface="Verdana"/>
                <a:cs typeface="Verdana"/>
              </a:rPr>
              <a:t>2005)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,</a:t>
            </a:r>
            <a:r>
              <a:rPr kumimoji="0" sz="1400" b="0" i="0" u="none" strike="noStrike" kern="0" cap="none" spc="-35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E94F2C"/>
                </a:solidFill>
                <a:effectLst/>
                <a:uLnTx/>
                <a:uFillTx/>
                <a:latin typeface="Verdana"/>
                <a:cs typeface="Verdana"/>
              </a:rPr>
              <a:t>horizon</a:t>
            </a:r>
            <a:r>
              <a:rPr kumimoji="0" sz="1400" b="0" i="0" u="none" strike="noStrike" kern="0" cap="none" spc="5" normalizeH="0" baseline="0" noProof="0" dirty="0">
                <a:ln>
                  <a:noFill/>
                </a:ln>
                <a:solidFill>
                  <a:srgbClr val="E94F2C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E94F2C"/>
                </a:solidFill>
                <a:effectLst/>
                <a:uLnTx/>
                <a:uFillTx/>
                <a:latin typeface="Verdana"/>
                <a:cs typeface="Verdana"/>
              </a:rPr>
              <a:t>proche</a:t>
            </a:r>
            <a:r>
              <a:rPr kumimoji="0" sz="1400" b="0" i="0" u="none" strike="noStrike" kern="0" cap="none" spc="-15" normalizeH="0" baseline="0" noProof="0" dirty="0">
                <a:ln>
                  <a:noFill/>
                </a:ln>
                <a:solidFill>
                  <a:srgbClr val="E94F2C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rgbClr val="E94F2C"/>
                </a:solidFill>
                <a:effectLst/>
                <a:uLnTx/>
                <a:uFillTx/>
                <a:latin typeface="Verdana"/>
                <a:cs typeface="Verdana"/>
              </a:rPr>
              <a:t>(2021-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E94F2C"/>
                </a:solidFill>
                <a:effectLst/>
                <a:uLnTx/>
                <a:uFillTx/>
                <a:latin typeface="Verdana"/>
                <a:cs typeface="Verdana"/>
              </a:rPr>
              <a:t>2050)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,</a:t>
            </a:r>
            <a:r>
              <a:rPr kumimoji="0" sz="1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B9834A"/>
                </a:solidFill>
                <a:effectLst/>
                <a:uLnTx/>
                <a:uFillTx/>
                <a:latin typeface="Verdana"/>
                <a:cs typeface="Verdana"/>
              </a:rPr>
              <a:t>horizon</a:t>
            </a:r>
            <a:r>
              <a:rPr kumimoji="0" sz="1400" b="0" i="0" u="none" strike="noStrike" kern="0" cap="none" spc="10" normalizeH="0" baseline="0" noProof="0" dirty="0">
                <a:ln>
                  <a:noFill/>
                </a:ln>
                <a:solidFill>
                  <a:srgbClr val="B9834A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B9834A"/>
                </a:solidFill>
                <a:effectLst/>
                <a:uLnTx/>
                <a:uFillTx/>
                <a:latin typeface="Verdana"/>
                <a:cs typeface="Verdana"/>
              </a:rPr>
              <a:t>lointain</a:t>
            </a:r>
            <a:r>
              <a:rPr kumimoji="0" sz="1400" b="0" i="0" u="none" strike="noStrike" kern="0" cap="none" spc="-60" normalizeH="0" baseline="0" noProof="0" dirty="0">
                <a:ln>
                  <a:noFill/>
                </a:ln>
                <a:solidFill>
                  <a:srgbClr val="B9834A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rgbClr val="B9834A"/>
                </a:solidFill>
                <a:effectLst/>
                <a:uLnTx/>
                <a:uFillTx/>
                <a:latin typeface="Verdana"/>
                <a:cs typeface="Verdana"/>
              </a:rPr>
              <a:t>(2050-2071)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637" y="472058"/>
            <a:ext cx="228600" cy="2000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2330"/>
              </a:lnSpc>
              <a:spcBef>
                <a:spcPts val="409"/>
              </a:spcBef>
            </a:pPr>
            <a:r>
              <a:rPr sz="2150" dirty="0"/>
              <a:t>ACTION</a:t>
            </a:r>
            <a:r>
              <a:rPr sz="2150" spc="155" dirty="0"/>
              <a:t> </a:t>
            </a:r>
            <a:r>
              <a:rPr sz="2150" dirty="0"/>
              <a:t>1</a:t>
            </a:r>
            <a:r>
              <a:rPr sz="2150" spc="150" dirty="0"/>
              <a:t> </a:t>
            </a:r>
            <a:r>
              <a:rPr sz="2150" dirty="0"/>
              <a:t>:</a:t>
            </a:r>
            <a:r>
              <a:rPr sz="2150" spc="140" dirty="0"/>
              <a:t> </a:t>
            </a:r>
            <a:r>
              <a:rPr sz="2150" dirty="0"/>
              <a:t>Objectiver</a:t>
            </a:r>
            <a:r>
              <a:rPr sz="2150" spc="85" dirty="0"/>
              <a:t> </a:t>
            </a:r>
            <a:r>
              <a:rPr sz="2150" dirty="0"/>
              <a:t>et</a:t>
            </a:r>
            <a:r>
              <a:rPr sz="2150" spc="105" dirty="0"/>
              <a:t> </a:t>
            </a:r>
            <a:r>
              <a:rPr sz="2150" dirty="0"/>
              <a:t>partager</a:t>
            </a:r>
            <a:r>
              <a:rPr sz="2150" spc="85" dirty="0"/>
              <a:t> </a:t>
            </a:r>
            <a:r>
              <a:rPr sz="2150" dirty="0"/>
              <a:t>les</a:t>
            </a:r>
            <a:r>
              <a:rPr sz="2150" spc="105" dirty="0"/>
              <a:t> </a:t>
            </a:r>
            <a:r>
              <a:rPr sz="2150" dirty="0"/>
              <a:t>effets</a:t>
            </a:r>
            <a:r>
              <a:rPr sz="2150" spc="105" dirty="0"/>
              <a:t> </a:t>
            </a:r>
            <a:r>
              <a:rPr sz="2150" dirty="0"/>
              <a:t>du</a:t>
            </a:r>
            <a:r>
              <a:rPr sz="2150" spc="140" dirty="0"/>
              <a:t> </a:t>
            </a:r>
            <a:r>
              <a:rPr sz="2150" spc="-10" dirty="0"/>
              <a:t>changement </a:t>
            </a:r>
            <a:r>
              <a:rPr sz="2150" dirty="0"/>
              <a:t>climatique</a:t>
            </a:r>
            <a:r>
              <a:rPr sz="2150" spc="75" dirty="0"/>
              <a:t> </a:t>
            </a:r>
            <a:r>
              <a:rPr sz="2150" dirty="0"/>
              <a:t>sur</a:t>
            </a:r>
            <a:r>
              <a:rPr sz="2150" spc="145" dirty="0"/>
              <a:t> </a:t>
            </a:r>
            <a:r>
              <a:rPr sz="2150" dirty="0"/>
              <a:t>les</a:t>
            </a:r>
            <a:r>
              <a:rPr sz="2150" spc="170" dirty="0"/>
              <a:t> </a:t>
            </a:r>
            <a:r>
              <a:rPr sz="2150" spc="-10" dirty="0"/>
              <a:t>exploitations</a:t>
            </a:r>
            <a:endParaRPr sz="2150"/>
          </a:p>
        </p:txBody>
      </p:sp>
      <p:grpSp>
        <p:nvGrpSpPr>
          <p:cNvPr id="4" name="object 4"/>
          <p:cNvGrpSpPr/>
          <p:nvPr/>
        </p:nvGrpSpPr>
        <p:grpSpPr>
          <a:xfrm>
            <a:off x="9525" y="1171573"/>
            <a:ext cx="12182475" cy="5686425"/>
            <a:chOff x="9525" y="1171573"/>
            <a:chExt cx="12182475" cy="56864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25" y="1333499"/>
              <a:ext cx="8286749" cy="55245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24850" y="1171573"/>
              <a:ext cx="3867150" cy="56864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637" y="472058"/>
            <a:ext cx="228600" cy="2000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2330"/>
              </a:lnSpc>
              <a:spcBef>
                <a:spcPts val="409"/>
              </a:spcBef>
            </a:pPr>
            <a:r>
              <a:rPr sz="2150" dirty="0"/>
              <a:t>ACTION</a:t>
            </a:r>
            <a:r>
              <a:rPr sz="2150" spc="140" dirty="0"/>
              <a:t> </a:t>
            </a:r>
            <a:r>
              <a:rPr sz="2150" dirty="0"/>
              <a:t>2</a:t>
            </a:r>
            <a:r>
              <a:rPr sz="2150" spc="150" dirty="0"/>
              <a:t> </a:t>
            </a:r>
            <a:r>
              <a:rPr sz="2150" dirty="0"/>
              <a:t>:</a:t>
            </a:r>
            <a:r>
              <a:rPr sz="2150" spc="140" dirty="0"/>
              <a:t> </a:t>
            </a:r>
            <a:r>
              <a:rPr sz="2150" dirty="0"/>
              <a:t>Prendre</a:t>
            </a:r>
            <a:r>
              <a:rPr sz="2150" spc="95" dirty="0"/>
              <a:t> </a:t>
            </a:r>
            <a:r>
              <a:rPr sz="2150" dirty="0"/>
              <a:t>en</a:t>
            </a:r>
            <a:r>
              <a:rPr sz="2150" spc="140" dirty="0"/>
              <a:t> </a:t>
            </a:r>
            <a:r>
              <a:rPr sz="2150" dirty="0"/>
              <a:t>compte</a:t>
            </a:r>
            <a:r>
              <a:rPr sz="2150" spc="180" dirty="0"/>
              <a:t> </a:t>
            </a:r>
            <a:r>
              <a:rPr sz="2150" dirty="0"/>
              <a:t>le</a:t>
            </a:r>
            <a:r>
              <a:rPr sz="2150" spc="95" dirty="0"/>
              <a:t> </a:t>
            </a:r>
            <a:r>
              <a:rPr sz="2150" dirty="0"/>
              <a:t>changement</a:t>
            </a:r>
            <a:r>
              <a:rPr sz="2150" spc="105" dirty="0"/>
              <a:t> </a:t>
            </a:r>
            <a:r>
              <a:rPr sz="2150" dirty="0"/>
              <a:t>climatique</a:t>
            </a:r>
            <a:r>
              <a:rPr sz="2150" spc="180" dirty="0"/>
              <a:t> </a:t>
            </a:r>
            <a:r>
              <a:rPr sz="2150" dirty="0"/>
              <a:t>dans</a:t>
            </a:r>
            <a:r>
              <a:rPr sz="2150" spc="100" dirty="0"/>
              <a:t> </a:t>
            </a:r>
            <a:r>
              <a:rPr sz="2150" spc="-25" dirty="0"/>
              <a:t>la </a:t>
            </a:r>
            <a:r>
              <a:rPr sz="2150" dirty="0"/>
              <a:t>conception</a:t>
            </a:r>
            <a:r>
              <a:rPr sz="2150" spc="155" dirty="0"/>
              <a:t> </a:t>
            </a:r>
            <a:r>
              <a:rPr sz="2150" dirty="0"/>
              <a:t>des</a:t>
            </a:r>
            <a:r>
              <a:rPr sz="2150" spc="120" dirty="0"/>
              <a:t> </a:t>
            </a:r>
            <a:r>
              <a:rPr sz="2150" dirty="0"/>
              <a:t>assolements</a:t>
            </a:r>
            <a:r>
              <a:rPr sz="2150" spc="120" dirty="0"/>
              <a:t> </a:t>
            </a:r>
            <a:r>
              <a:rPr sz="2150" dirty="0"/>
              <a:t>et</a:t>
            </a:r>
            <a:r>
              <a:rPr sz="2150" spc="125" dirty="0"/>
              <a:t> </a:t>
            </a:r>
            <a:r>
              <a:rPr sz="2150" dirty="0"/>
              <a:t>des</a:t>
            </a:r>
            <a:r>
              <a:rPr sz="2150" spc="204" dirty="0"/>
              <a:t> </a:t>
            </a:r>
            <a:r>
              <a:rPr sz="2150" dirty="0"/>
              <a:t>pratiques</a:t>
            </a:r>
            <a:r>
              <a:rPr sz="2150" spc="200" dirty="0"/>
              <a:t> </a:t>
            </a:r>
            <a:r>
              <a:rPr sz="2150" dirty="0"/>
              <a:t>des</a:t>
            </a:r>
            <a:r>
              <a:rPr sz="2150" spc="125" dirty="0"/>
              <a:t> </a:t>
            </a:r>
            <a:r>
              <a:rPr sz="2150" spc="-10" dirty="0"/>
              <a:t>exploitations</a:t>
            </a:r>
            <a:endParaRPr sz="2150"/>
          </a:p>
        </p:txBody>
      </p:sp>
      <p:grpSp>
        <p:nvGrpSpPr>
          <p:cNvPr id="4" name="object 4"/>
          <p:cNvGrpSpPr/>
          <p:nvPr/>
        </p:nvGrpSpPr>
        <p:grpSpPr>
          <a:xfrm>
            <a:off x="1732026" y="2781300"/>
            <a:ext cx="8050530" cy="3695700"/>
            <a:chOff x="1732026" y="2781300"/>
            <a:chExt cx="8050530" cy="3695700"/>
          </a:xfrm>
        </p:grpSpPr>
        <p:sp>
          <p:nvSpPr>
            <p:cNvPr id="5" name="object 5"/>
            <p:cNvSpPr/>
            <p:nvPr/>
          </p:nvSpPr>
          <p:spPr>
            <a:xfrm>
              <a:off x="2390775" y="2781300"/>
              <a:ext cx="7391400" cy="3695700"/>
            </a:xfrm>
            <a:custGeom>
              <a:avLst/>
              <a:gdLst/>
              <a:ahLst/>
              <a:cxnLst/>
              <a:rect l="l" t="t" r="r" b="b"/>
              <a:pathLst>
                <a:path w="7391400" h="3695700">
                  <a:moveTo>
                    <a:pt x="5543550" y="0"/>
                  </a:moveTo>
                  <a:lnTo>
                    <a:pt x="5543550" y="923925"/>
                  </a:lnTo>
                  <a:lnTo>
                    <a:pt x="0" y="923925"/>
                  </a:lnTo>
                  <a:lnTo>
                    <a:pt x="0" y="2771775"/>
                  </a:lnTo>
                  <a:lnTo>
                    <a:pt x="5543550" y="2771775"/>
                  </a:lnTo>
                  <a:lnTo>
                    <a:pt x="5543550" y="3695700"/>
                  </a:lnTo>
                  <a:lnTo>
                    <a:pt x="7391400" y="1847850"/>
                  </a:lnTo>
                  <a:lnTo>
                    <a:pt x="5543550" y="0"/>
                  </a:lnTo>
                  <a:close/>
                </a:path>
              </a:pathLst>
            </a:custGeom>
            <a:solidFill>
              <a:srgbClr val="D7E7CD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738376" y="3891025"/>
              <a:ext cx="2609850" cy="1485900"/>
            </a:xfrm>
            <a:custGeom>
              <a:avLst/>
              <a:gdLst/>
              <a:ahLst/>
              <a:cxnLst/>
              <a:rect l="l" t="t" r="r" b="b"/>
              <a:pathLst>
                <a:path w="2609850" h="1485900">
                  <a:moveTo>
                    <a:pt x="2362073" y="0"/>
                  </a:moveTo>
                  <a:lnTo>
                    <a:pt x="247650" y="0"/>
                  </a:lnTo>
                  <a:lnTo>
                    <a:pt x="197738" y="5031"/>
                  </a:lnTo>
                  <a:lnTo>
                    <a:pt x="151251" y="19460"/>
                  </a:lnTo>
                  <a:lnTo>
                    <a:pt x="109184" y="42293"/>
                  </a:lnTo>
                  <a:lnTo>
                    <a:pt x="72532" y="72532"/>
                  </a:lnTo>
                  <a:lnTo>
                    <a:pt x="42293" y="109184"/>
                  </a:lnTo>
                  <a:lnTo>
                    <a:pt x="19460" y="151251"/>
                  </a:lnTo>
                  <a:lnTo>
                    <a:pt x="5031" y="197738"/>
                  </a:lnTo>
                  <a:lnTo>
                    <a:pt x="0" y="247650"/>
                  </a:lnTo>
                  <a:lnTo>
                    <a:pt x="0" y="1238123"/>
                  </a:lnTo>
                  <a:lnTo>
                    <a:pt x="5031" y="1288040"/>
                  </a:lnTo>
                  <a:lnTo>
                    <a:pt x="19460" y="1334541"/>
                  </a:lnTo>
                  <a:lnTo>
                    <a:pt x="42293" y="1376629"/>
                  </a:lnTo>
                  <a:lnTo>
                    <a:pt x="72532" y="1413303"/>
                  </a:lnTo>
                  <a:lnTo>
                    <a:pt x="109184" y="1443566"/>
                  </a:lnTo>
                  <a:lnTo>
                    <a:pt x="151251" y="1466419"/>
                  </a:lnTo>
                  <a:lnTo>
                    <a:pt x="197738" y="1480863"/>
                  </a:lnTo>
                  <a:lnTo>
                    <a:pt x="247650" y="1485900"/>
                  </a:lnTo>
                  <a:lnTo>
                    <a:pt x="2362073" y="1485900"/>
                  </a:lnTo>
                  <a:lnTo>
                    <a:pt x="2411990" y="1480863"/>
                  </a:lnTo>
                  <a:lnTo>
                    <a:pt x="2458491" y="1466419"/>
                  </a:lnTo>
                  <a:lnTo>
                    <a:pt x="2500579" y="1443566"/>
                  </a:lnTo>
                  <a:lnTo>
                    <a:pt x="2537253" y="1413303"/>
                  </a:lnTo>
                  <a:lnTo>
                    <a:pt x="2567516" y="1376629"/>
                  </a:lnTo>
                  <a:lnTo>
                    <a:pt x="2590369" y="1334541"/>
                  </a:lnTo>
                  <a:lnTo>
                    <a:pt x="2604813" y="1288040"/>
                  </a:lnTo>
                  <a:lnTo>
                    <a:pt x="2609850" y="1238123"/>
                  </a:lnTo>
                  <a:lnTo>
                    <a:pt x="2609850" y="247650"/>
                  </a:lnTo>
                  <a:lnTo>
                    <a:pt x="2604813" y="197738"/>
                  </a:lnTo>
                  <a:lnTo>
                    <a:pt x="2590369" y="151251"/>
                  </a:lnTo>
                  <a:lnTo>
                    <a:pt x="2567516" y="109184"/>
                  </a:lnTo>
                  <a:lnTo>
                    <a:pt x="2537253" y="72532"/>
                  </a:lnTo>
                  <a:lnTo>
                    <a:pt x="2500579" y="42293"/>
                  </a:lnTo>
                  <a:lnTo>
                    <a:pt x="2458491" y="19460"/>
                  </a:lnTo>
                  <a:lnTo>
                    <a:pt x="2411990" y="5031"/>
                  </a:lnTo>
                  <a:lnTo>
                    <a:pt x="2362073" y="0"/>
                  </a:lnTo>
                  <a:close/>
                </a:path>
              </a:pathLst>
            </a:custGeom>
            <a:solidFill>
              <a:srgbClr val="80B92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738376" y="3891025"/>
              <a:ext cx="2609850" cy="1485900"/>
            </a:xfrm>
            <a:custGeom>
              <a:avLst/>
              <a:gdLst/>
              <a:ahLst/>
              <a:cxnLst/>
              <a:rect l="l" t="t" r="r" b="b"/>
              <a:pathLst>
                <a:path w="2609850" h="1485900">
                  <a:moveTo>
                    <a:pt x="0" y="247650"/>
                  </a:moveTo>
                  <a:lnTo>
                    <a:pt x="5031" y="197738"/>
                  </a:lnTo>
                  <a:lnTo>
                    <a:pt x="19460" y="151251"/>
                  </a:lnTo>
                  <a:lnTo>
                    <a:pt x="42293" y="109184"/>
                  </a:lnTo>
                  <a:lnTo>
                    <a:pt x="72532" y="72532"/>
                  </a:lnTo>
                  <a:lnTo>
                    <a:pt x="109184" y="42293"/>
                  </a:lnTo>
                  <a:lnTo>
                    <a:pt x="151251" y="19460"/>
                  </a:lnTo>
                  <a:lnTo>
                    <a:pt x="197738" y="5031"/>
                  </a:lnTo>
                  <a:lnTo>
                    <a:pt x="247650" y="0"/>
                  </a:lnTo>
                  <a:lnTo>
                    <a:pt x="2362073" y="0"/>
                  </a:lnTo>
                  <a:lnTo>
                    <a:pt x="2411990" y="5031"/>
                  </a:lnTo>
                  <a:lnTo>
                    <a:pt x="2458491" y="19460"/>
                  </a:lnTo>
                  <a:lnTo>
                    <a:pt x="2500579" y="42293"/>
                  </a:lnTo>
                  <a:lnTo>
                    <a:pt x="2537253" y="72532"/>
                  </a:lnTo>
                  <a:lnTo>
                    <a:pt x="2567516" y="109184"/>
                  </a:lnTo>
                  <a:lnTo>
                    <a:pt x="2590369" y="151251"/>
                  </a:lnTo>
                  <a:lnTo>
                    <a:pt x="2604813" y="197738"/>
                  </a:lnTo>
                  <a:lnTo>
                    <a:pt x="2609850" y="247650"/>
                  </a:lnTo>
                  <a:lnTo>
                    <a:pt x="2609850" y="1238123"/>
                  </a:lnTo>
                  <a:lnTo>
                    <a:pt x="2604813" y="1288040"/>
                  </a:lnTo>
                  <a:lnTo>
                    <a:pt x="2590369" y="1334541"/>
                  </a:lnTo>
                  <a:lnTo>
                    <a:pt x="2567516" y="1376629"/>
                  </a:lnTo>
                  <a:lnTo>
                    <a:pt x="2537253" y="1413303"/>
                  </a:lnTo>
                  <a:lnTo>
                    <a:pt x="2500579" y="1443566"/>
                  </a:lnTo>
                  <a:lnTo>
                    <a:pt x="2458491" y="1466419"/>
                  </a:lnTo>
                  <a:lnTo>
                    <a:pt x="2411990" y="1480863"/>
                  </a:lnTo>
                  <a:lnTo>
                    <a:pt x="2362073" y="1485900"/>
                  </a:lnTo>
                  <a:lnTo>
                    <a:pt x="247650" y="1485900"/>
                  </a:lnTo>
                  <a:lnTo>
                    <a:pt x="197738" y="1480863"/>
                  </a:lnTo>
                  <a:lnTo>
                    <a:pt x="151251" y="1466419"/>
                  </a:lnTo>
                  <a:lnTo>
                    <a:pt x="109184" y="1443566"/>
                  </a:lnTo>
                  <a:lnTo>
                    <a:pt x="72532" y="1413303"/>
                  </a:lnTo>
                  <a:lnTo>
                    <a:pt x="42293" y="1376629"/>
                  </a:lnTo>
                  <a:lnTo>
                    <a:pt x="19460" y="1334541"/>
                  </a:lnTo>
                  <a:lnTo>
                    <a:pt x="5031" y="1288040"/>
                  </a:lnTo>
                  <a:lnTo>
                    <a:pt x="0" y="1238123"/>
                  </a:lnTo>
                  <a:lnTo>
                    <a:pt x="0" y="24765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908175" y="4213542"/>
            <a:ext cx="2266950" cy="82486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lvl="0" indent="5715" algn="ctr" defTabSz="914400" eaLnBrk="1" fontAlgn="auto" latinLnBrk="0" hangingPunct="1">
              <a:lnSpc>
                <a:spcPct val="90900"/>
              </a:lnSpc>
              <a:spcBef>
                <a:spcPts val="2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Paramétrage</a:t>
            </a:r>
            <a:r>
              <a:rPr kumimoji="0" sz="1400" b="0" i="0" u="none" strike="noStrike" kern="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400" b="0" i="0" u="none" strike="noStrike" kern="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2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exploitations</a:t>
            </a:r>
            <a:r>
              <a:rPr kumimoji="0" sz="1400" b="0" i="0" u="none" strike="noStrike" kern="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types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(+priorisation</a:t>
            </a:r>
            <a:r>
              <a:rPr kumimoji="0" sz="1400" b="0" i="0" u="none" strike="noStrike" kern="0" cap="none" spc="-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cultures</a:t>
            </a:r>
            <a:r>
              <a:rPr kumimoji="0" sz="1400" b="0" i="0" u="none" strike="noStrike" kern="0" cap="none" spc="-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et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description</a:t>
            </a:r>
            <a:r>
              <a:rPr kumimoji="0" sz="1400" b="0" i="0" u="none" strike="noStrike" kern="0" cap="none" spc="-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ITK)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780026" y="3884676"/>
            <a:ext cx="2622550" cy="1498600"/>
            <a:chOff x="4780026" y="3884676"/>
            <a:chExt cx="2622550" cy="1498600"/>
          </a:xfrm>
        </p:grpSpPr>
        <p:sp>
          <p:nvSpPr>
            <p:cNvPr id="10" name="object 10"/>
            <p:cNvSpPr/>
            <p:nvPr/>
          </p:nvSpPr>
          <p:spPr>
            <a:xfrm>
              <a:off x="4786376" y="3891026"/>
              <a:ext cx="2609850" cy="1485900"/>
            </a:xfrm>
            <a:custGeom>
              <a:avLst/>
              <a:gdLst/>
              <a:ahLst/>
              <a:cxnLst/>
              <a:rect l="l" t="t" r="r" b="b"/>
              <a:pathLst>
                <a:path w="2609850" h="1485900">
                  <a:moveTo>
                    <a:pt x="2362073" y="0"/>
                  </a:moveTo>
                  <a:lnTo>
                    <a:pt x="247650" y="0"/>
                  </a:lnTo>
                  <a:lnTo>
                    <a:pt x="197738" y="5031"/>
                  </a:lnTo>
                  <a:lnTo>
                    <a:pt x="151251" y="19460"/>
                  </a:lnTo>
                  <a:lnTo>
                    <a:pt x="109184" y="42293"/>
                  </a:lnTo>
                  <a:lnTo>
                    <a:pt x="72532" y="72532"/>
                  </a:lnTo>
                  <a:lnTo>
                    <a:pt x="42293" y="109184"/>
                  </a:lnTo>
                  <a:lnTo>
                    <a:pt x="19460" y="151251"/>
                  </a:lnTo>
                  <a:lnTo>
                    <a:pt x="5031" y="197738"/>
                  </a:lnTo>
                  <a:lnTo>
                    <a:pt x="0" y="247650"/>
                  </a:lnTo>
                  <a:lnTo>
                    <a:pt x="0" y="1238123"/>
                  </a:lnTo>
                  <a:lnTo>
                    <a:pt x="5031" y="1288040"/>
                  </a:lnTo>
                  <a:lnTo>
                    <a:pt x="19460" y="1334541"/>
                  </a:lnTo>
                  <a:lnTo>
                    <a:pt x="42293" y="1376629"/>
                  </a:lnTo>
                  <a:lnTo>
                    <a:pt x="72532" y="1413303"/>
                  </a:lnTo>
                  <a:lnTo>
                    <a:pt x="109184" y="1443566"/>
                  </a:lnTo>
                  <a:lnTo>
                    <a:pt x="151251" y="1466419"/>
                  </a:lnTo>
                  <a:lnTo>
                    <a:pt x="197738" y="1480863"/>
                  </a:lnTo>
                  <a:lnTo>
                    <a:pt x="247650" y="1485900"/>
                  </a:lnTo>
                  <a:lnTo>
                    <a:pt x="2362073" y="1485900"/>
                  </a:lnTo>
                  <a:lnTo>
                    <a:pt x="2411990" y="1480863"/>
                  </a:lnTo>
                  <a:lnTo>
                    <a:pt x="2458491" y="1466419"/>
                  </a:lnTo>
                  <a:lnTo>
                    <a:pt x="2500579" y="1443566"/>
                  </a:lnTo>
                  <a:lnTo>
                    <a:pt x="2537253" y="1413303"/>
                  </a:lnTo>
                  <a:lnTo>
                    <a:pt x="2567516" y="1376629"/>
                  </a:lnTo>
                  <a:lnTo>
                    <a:pt x="2590369" y="1334541"/>
                  </a:lnTo>
                  <a:lnTo>
                    <a:pt x="2604813" y="1288040"/>
                  </a:lnTo>
                  <a:lnTo>
                    <a:pt x="2609850" y="1238123"/>
                  </a:lnTo>
                  <a:lnTo>
                    <a:pt x="2609850" y="247650"/>
                  </a:lnTo>
                  <a:lnTo>
                    <a:pt x="2604813" y="197738"/>
                  </a:lnTo>
                  <a:lnTo>
                    <a:pt x="2590369" y="151251"/>
                  </a:lnTo>
                  <a:lnTo>
                    <a:pt x="2567516" y="109184"/>
                  </a:lnTo>
                  <a:lnTo>
                    <a:pt x="2537253" y="72532"/>
                  </a:lnTo>
                  <a:lnTo>
                    <a:pt x="2500579" y="42293"/>
                  </a:lnTo>
                  <a:lnTo>
                    <a:pt x="2458491" y="19460"/>
                  </a:lnTo>
                  <a:lnTo>
                    <a:pt x="2411990" y="5031"/>
                  </a:lnTo>
                  <a:lnTo>
                    <a:pt x="2362073" y="0"/>
                  </a:lnTo>
                  <a:close/>
                </a:path>
              </a:pathLst>
            </a:custGeom>
            <a:solidFill>
              <a:srgbClr val="80B92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786376" y="3891026"/>
              <a:ext cx="2609850" cy="1485900"/>
            </a:xfrm>
            <a:custGeom>
              <a:avLst/>
              <a:gdLst/>
              <a:ahLst/>
              <a:cxnLst/>
              <a:rect l="l" t="t" r="r" b="b"/>
              <a:pathLst>
                <a:path w="2609850" h="1485900">
                  <a:moveTo>
                    <a:pt x="0" y="247650"/>
                  </a:moveTo>
                  <a:lnTo>
                    <a:pt x="5031" y="197738"/>
                  </a:lnTo>
                  <a:lnTo>
                    <a:pt x="19460" y="151251"/>
                  </a:lnTo>
                  <a:lnTo>
                    <a:pt x="42293" y="109184"/>
                  </a:lnTo>
                  <a:lnTo>
                    <a:pt x="72532" y="72532"/>
                  </a:lnTo>
                  <a:lnTo>
                    <a:pt x="109184" y="42293"/>
                  </a:lnTo>
                  <a:lnTo>
                    <a:pt x="151251" y="19460"/>
                  </a:lnTo>
                  <a:lnTo>
                    <a:pt x="197738" y="5031"/>
                  </a:lnTo>
                  <a:lnTo>
                    <a:pt x="247650" y="0"/>
                  </a:lnTo>
                  <a:lnTo>
                    <a:pt x="2362073" y="0"/>
                  </a:lnTo>
                  <a:lnTo>
                    <a:pt x="2411990" y="5031"/>
                  </a:lnTo>
                  <a:lnTo>
                    <a:pt x="2458491" y="19460"/>
                  </a:lnTo>
                  <a:lnTo>
                    <a:pt x="2500579" y="42293"/>
                  </a:lnTo>
                  <a:lnTo>
                    <a:pt x="2537253" y="72532"/>
                  </a:lnTo>
                  <a:lnTo>
                    <a:pt x="2567516" y="109184"/>
                  </a:lnTo>
                  <a:lnTo>
                    <a:pt x="2590369" y="151251"/>
                  </a:lnTo>
                  <a:lnTo>
                    <a:pt x="2604813" y="197738"/>
                  </a:lnTo>
                  <a:lnTo>
                    <a:pt x="2609850" y="247650"/>
                  </a:lnTo>
                  <a:lnTo>
                    <a:pt x="2609850" y="1238123"/>
                  </a:lnTo>
                  <a:lnTo>
                    <a:pt x="2604813" y="1288040"/>
                  </a:lnTo>
                  <a:lnTo>
                    <a:pt x="2590369" y="1334541"/>
                  </a:lnTo>
                  <a:lnTo>
                    <a:pt x="2567516" y="1376629"/>
                  </a:lnTo>
                  <a:lnTo>
                    <a:pt x="2537253" y="1413303"/>
                  </a:lnTo>
                  <a:lnTo>
                    <a:pt x="2500579" y="1443566"/>
                  </a:lnTo>
                  <a:lnTo>
                    <a:pt x="2458491" y="1466419"/>
                  </a:lnTo>
                  <a:lnTo>
                    <a:pt x="2411990" y="1480863"/>
                  </a:lnTo>
                  <a:lnTo>
                    <a:pt x="2362073" y="1485900"/>
                  </a:lnTo>
                  <a:lnTo>
                    <a:pt x="247650" y="1485900"/>
                  </a:lnTo>
                  <a:lnTo>
                    <a:pt x="197738" y="1480863"/>
                  </a:lnTo>
                  <a:lnTo>
                    <a:pt x="151251" y="1466419"/>
                  </a:lnTo>
                  <a:lnTo>
                    <a:pt x="109184" y="1443566"/>
                  </a:lnTo>
                  <a:lnTo>
                    <a:pt x="72532" y="1413303"/>
                  </a:lnTo>
                  <a:lnTo>
                    <a:pt x="42293" y="1376629"/>
                  </a:lnTo>
                  <a:lnTo>
                    <a:pt x="19460" y="1334541"/>
                  </a:lnTo>
                  <a:lnTo>
                    <a:pt x="5031" y="1288040"/>
                  </a:lnTo>
                  <a:lnTo>
                    <a:pt x="0" y="1238123"/>
                  </a:lnTo>
                  <a:lnTo>
                    <a:pt x="0" y="24765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922901" y="4213542"/>
            <a:ext cx="2332355" cy="82486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lvl="0" indent="-7620" algn="ctr" defTabSz="914400" eaLnBrk="1" fontAlgn="auto" latinLnBrk="0" hangingPunct="1">
              <a:lnSpc>
                <a:spcPct val="90900"/>
              </a:lnSpc>
              <a:spcBef>
                <a:spcPts val="2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Modélisation</a:t>
            </a:r>
            <a:r>
              <a:rPr kumimoji="0" sz="1400" b="0" i="0" u="none" strike="noStrike" kern="0" cap="none" spc="-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400" b="0" i="0" u="none" strike="noStrike" kern="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l'impact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400" b="0" i="0" u="none" strike="noStrike" kern="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différents</a:t>
            </a:r>
            <a:r>
              <a:rPr kumimoji="0" sz="1400" b="0" i="0" u="none" strike="noStrike" kern="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scénarios</a:t>
            </a:r>
            <a:r>
              <a:rPr kumimoji="0" sz="1400" b="0" i="0" u="none" strike="noStrike" kern="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de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restriction</a:t>
            </a:r>
            <a:r>
              <a:rPr kumimoji="0" sz="1400" b="0" i="0" u="none" strike="noStrike" kern="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en</a:t>
            </a:r>
            <a:r>
              <a:rPr kumimoji="0" sz="14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eau</a:t>
            </a:r>
            <a:r>
              <a:rPr kumimoji="0" sz="1400" b="0" i="0" u="none" strike="noStrike" kern="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sur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l'assolement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818501" y="3884676"/>
            <a:ext cx="2622550" cy="1498600"/>
            <a:chOff x="7818501" y="3884676"/>
            <a:chExt cx="2622550" cy="1498600"/>
          </a:xfrm>
        </p:grpSpPr>
        <p:sp>
          <p:nvSpPr>
            <p:cNvPr id="14" name="object 14"/>
            <p:cNvSpPr/>
            <p:nvPr/>
          </p:nvSpPr>
          <p:spPr>
            <a:xfrm>
              <a:off x="7824851" y="3891026"/>
              <a:ext cx="2609850" cy="1485900"/>
            </a:xfrm>
            <a:custGeom>
              <a:avLst/>
              <a:gdLst/>
              <a:ahLst/>
              <a:cxnLst/>
              <a:rect l="l" t="t" r="r" b="b"/>
              <a:pathLst>
                <a:path w="2609850" h="1485900">
                  <a:moveTo>
                    <a:pt x="2362073" y="0"/>
                  </a:moveTo>
                  <a:lnTo>
                    <a:pt x="247650" y="0"/>
                  </a:lnTo>
                  <a:lnTo>
                    <a:pt x="197738" y="5031"/>
                  </a:lnTo>
                  <a:lnTo>
                    <a:pt x="151251" y="19460"/>
                  </a:lnTo>
                  <a:lnTo>
                    <a:pt x="109184" y="42293"/>
                  </a:lnTo>
                  <a:lnTo>
                    <a:pt x="72532" y="72532"/>
                  </a:lnTo>
                  <a:lnTo>
                    <a:pt x="42293" y="109184"/>
                  </a:lnTo>
                  <a:lnTo>
                    <a:pt x="19460" y="151251"/>
                  </a:lnTo>
                  <a:lnTo>
                    <a:pt x="5031" y="197738"/>
                  </a:lnTo>
                  <a:lnTo>
                    <a:pt x="0" y="247650"/>
                  </a:lnTo>
                  <a:lnTo>
                    <a:pt x="0" y="1238123"/>
                  </a:lnTo>
                  <a:lnTo>
                    <a:pt x="5031" y="1288040"/>
                  </a:lnTo>
                  <a:lnTo>
                    <a:pt x="19460" y="1334541"/>
                  </a:lnTo>
                  <a:lnTo>
                    <a:pt x="42293" y="1376629"/>
                  </a:lnTo>
                  <a:lnTo>
                    <a:pt x="72532" y="1413303"/>
                  </a:lnTo>
                  <a:lnTo>
                    <a:pt x="109184" y="1443566"/>
                  </a:lnTo>
                  <a:lnTo>
                    <a:pt x="151251" y="1466419"/>
                  </a:lnTo>
                  <a:lnTo>
                    <a:pt x="197738" y="1480863"/>
                  </a:lnTo>
                  <a:lnTo>
                    <a:pt x="247650" y="1485900"/>
                  </a:lnTo>
                  <a:lnTo>
                    <a:pt x="2362073" y="1485900"/>
                  </a:lnTo>
                  <a:lnTo>
                    <a:pt x="2411990" y="1480863"/>
                  </a:lnTo>
                  <a:lnTo>
                    <a:pt x="2458491" y="1466419"/>
                  </a:lnTo>
                  <a:lnTo>
                    <a:pt x="2500579" y="1443566"/>
                  </a:lnTo>
                  <a:lnTo>
                    <a:pt x="2537253" y="1413303"/>
                  </a:lnTo>
                  <a:lnTo>
                    <a:pt x="2567516" y="1376629"/>
                  </a:lnTo>
                  <a:lnTo>
                    <a:pt x="2590369" y="1334541"/>
                  </a:lnTo>
                  <a:lnTo>
                    <a:pt x="2604813" y="1288040"/>
                  </a:lnTo>
                  <a:lnTo>
                    <a:pt x="2609850" y="1238123"/>
                  </a:lnTo>
                  <a:lnTo>
                    <a:pt x="2609850" y="247650"/>
                  </a:lnTo>
                  <a:lnTo>
                    <a:pt x="2604813" y="197738"/>
                  </a:lnTo>
                  <a:lnTo>
                    <a:pt x="2590369" y="151251"/>
                  </a:lnTo>
                  <a:lnTo>
                    <a:pt x="2567516" y="109184"/>
                  </a:lnTo>
                  <a:lnTo>
                    <a:pt x="2537253" y="72532"/>
                  </a:lnTo>
                  <a:lnTo>
                    <a:pt x="2500579" y="42293"/>
                  </a:lnTo>
                  <a:lnTo>
                    <a:pt x="2458491" y="19460"/>
                  </a:lnTo>
                  <a:lnTo>
                    <a:pt x="2411990" y="5031"/>
                  </a:lnTo>
                  <a:lnTo>
                    <a:pt x="2362073" y="0"/>
                  </a:lnTo>
                  <a:close/>
                </a:path>
              </a:pathLst>
            </a:custGeom>
            <a:solidFill>
              <a:srgbClr val="80B92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7824851" y="3891026"/>
              <a:ext cx="2609850" cy="1485900"/>
            </a:xfrm>
            <a:custGeom>
              <a:avLst/>
              <a:gdLst/>
              <a:ahLst/>
              <a:cxnLst/>
              <a:rect l="l" t="t" r="r" b="b"/>
              <a:pathLst>
                <a:path w="2609850" h="1485900">
                  <a:moveTo>
                    <a:pt x="0" y="247650"/>
                  </a:moveTo>
                  <a:lnTo>
                    <a:pt x="5031" y="197738"/>
                  </a:lnTo>
                  <a:lnTo>
                    <a:pt x="19460" y="151251"/>
                  </a:lnTo>
                  <a:lnTo>
                    <a:pt x="42293" y="109184"/>
                  </a:lnTo>
                  <a:lnTo>
                    <a:pt x="72532" y="72532"/>
                  </a:lnTo>
                  <a:lnTo>
                    <a:pt x="109184" y="42293"/>
                  </a:lnTo>
                  <a:lnTo>
                    <a:pt x="151251" y="19460"/>
                  </a:lnTo>
                  <a:lnTo>
                    <a:pt x="197738" y="5031"/>
                  </a:lnTo>
                  <a:lnTo>
                    <a:pt x="247650" y="0"/>
                  </a:lnTo>
                  <a:lnTo>
                    <a:pt x="2362073" y="0"/>
                  </a:lnTo>
                  <a:lnTo>
                    <a:pt x="2411990" y="5031"/>
                  </a:lnTo>
                  <a:lnTo>
                    <a:pt x="2458491" y="19460"/>
                  </a:lnTo>
                  <a:lnTo>
                    <a:pt x="2500579" y="42293"/>
                  </a:lnTo>
                  <a:lnTo>
                    <a:pt x="2537253" y="72532"/>
                  </a:lnTo>
                  <a:lnTo>
                    <a:pt x="2567516" y="109184"/>
                  </a:lnTo>
                  <a:lnTo>
                    <a:pt x="2590369" y="151251"/>
                  </a:lnTo>
                  <a:lnTo>
                    <a:pt x="2604813" y="197738"/>
                  </a:lnTo>
                  <a:lnTo>
                    <a:pt x="2609850" y="247650"/>
                  </a:lnTo>
                  <a:lnTo>
                    <a:pt x="2609850" y="1238123"/>
                  </a:lnTo>
                  <a:lnTo>
                    <a:pt x="2604813" y="1288040"/>
                  </a:lnTo>
                  <a:lnTo>
                    <a:pt x="2590369" y="1334541"/>
                  </a:lnTo>
                  <a:lnTo>
                    <a:pt x="2567516" y="1376629"/>
                  </a:lnTo>
                  <a:lnTo>
                    <a:pt x="2537253" y="1413303"/>
                  </a:lnTo>
                  <a:lnTo>
                    <a:pt x="2500579" y="1443566"/>
                  </a:lnTo>
                  <a:lnTo>
                    <a:pt x="2458491" y="1466419"/>
                  </a:lnTo>
                  <a:lnTo>
                    <a:pt x="2411990" y="1480863"/>
                  </a:lnTo>
                  <a:lnTo>
                    <a:pt x="2362073" y="1485900"/>
                  </a:lnTo>
                  <a:lnTo>
                    <a:pt x="247650" y="1485900"/>
                  </a:lnTo>
                  <a:lnTo>
                    <a:pt x="197738" y="1480863"/>
                  </a:lnTo>
                  <a:lnTo>
                    <a:pt x="151251" y="1466419"/>
                  </a:lnTo>
                  <a:lnTo>
                    <a:pt x="109184" y="1443566"/>
                  </a:lnTo>
                  <a:lnTo>
                    <a:pt x="72532" y="1413303"/>
                  </a:lnTo>
                  <a:lnTo>
                    <a:pt x="42293" y="1376629"/>
                  </a:lnTo>
                  <a:lnTo>
                    <a:pt x="19460" y="1334541"/>
                  </a:lnTo>
                  <a:lnTo>
                    <a:pt x="5031" y="1288040"/>
                  </a:lnTo>
                  <a:lnTo>
                    <a:pt x="0" y="1238123"/>
                  </a:lnTo>
                  <a:lnTo>
                    <a:pt x="0" y="24765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8025765" y="4505642"/>
            <a:ext cx="221424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Retours</a:t>
            </a:r>
            <a:r>
              <a:rPr kumimoji="0" sz="14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aux</a:t>
            </a:r>
            <a:r>
              <a:rPr kumimoji="0" sz="1400" b="0" i="0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agriculteurs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152650" y="5581650"/>
            <a:ext cx="5057775" cy="533400"/>
            <a:chOff x="2152650" y="5581650"/>
            <a:chExt cx="5057775" cy="53340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72050" y="5581650"/>
              <a:ext cx="2238375" cy="5334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52650" y="5648325"/>
              <a:ext cx="1781175" cy="457200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5962650" y="1952625"/>
            <a:ext cx="1428750" cy="590550"/>
          </a:xfrm>
          <a:custGeom>
            <a:avLst/>
            <a:gdLst/>
            <a:ahLst/>
            <a:cxnLst/>
            <a:rect l="l" t="t" r="r" b="b"/>
            <a:pathLst>
              <a:path w="1428750" h="590550">
                <a:moveTo>
                  <a:pt x="1133475" y="0"/>
                </a:moveTo>
                <a:lnTo>
                  <a:pt x="1133475" y="147574"/>
                </a:lnTo>
                <a:lnTo>
                  <a:pt x="0" y="147574"/>
                </a:lnTo>
                <a:lnTo>
                  <a:pt x="0" y="442849"/>
                </a:lnTo>
                <a:lnTo>
                  <a:pt x="1133475" y="442849"/>
                </a:lnTo>
                <a:lnTo>
                  <a:pt x="1133475" y="590550"/>
                </a:lnTo>
                <a:lnTo>
                  <a:pt x="1428750" y="295275"/>
                </a:lnTo>
                <a:lnTo>
                  <a:pt x="1133475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1087" y="1729422"/>
            <a:ext cx="4729480" cy="100076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 lvl="0" indent="0" algn="ctr" defTabSz="914400" eaLnBrk="1" fontAlgn="auto" latinLnBrk="0" hangingPunct="1">
              <a:lnSpc>
                <a:spcPct val="105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Nombreux</a:t>
            </a:r>
            <a:r>
              <a:rPr kumimoji="0" sz="1550" b="0" i="0" u="none" strike="noStrike" kern="0" cap="none" spc="-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1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aléas</a:t>
            </a:r>
            <a:r>
              <a:rPr kumimoji="0" sz="1550" b="1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1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climatiques</a:t>
            </a:r>
            <a:r>
              <a:rPr kumimoji="0" sz="155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,</a:t>
            </a:r>
            <a:r>
              <a:rPr kumimoji="0" sz="1550" b="0" i="0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réglementaires, </a:t>
            </a:r>
            <a:r>
              <a:rPr kumimoji="0" sz="155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économiques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158750" marR="158115" lvl="0" indent="0" algn="ctr" defTabSz="914400" eaLnBrk="1" fontAlgn="auto" latinLnBrk="0" hangingPunct="1">
              <a:lnSpc>
                <a:spcPct val="101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Arrêt</a:t>
            </a:r>
            <a:r>
              <a:rPr kumimoji="0" sz="1550" b="0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réglementaire</a:t>
            </a:r>
            <a:r>
              <a:rPr kumimoji="0" sz="155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l'irrigation,</a:t>
            </a:r>
            <a:r>
              <a:rPr kumimoji="0" sz="155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marchés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fluctuants,</a:t>
            </a:r>
            <a:r>
              <a:rPr kumimoji="0" sz="155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sécheresse</a:t>
            </a:r>
            <a:r>
              <a:rPr kumimoji="0" sz="155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et</a:t>
            </a:r>
            <a:r>
              <a:rPr kumimoji="0" sz="155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inondation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69530" y="2082482"/>
            <a:ext cx="28746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Adapter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son</a:t>
            </a:r>
            <a:r>
              <a:rPr kumimoji="0" sz="1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1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assolement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637" y="684402"/>
            <a:ext cx="228600" cy="2000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3907" y="605536"/>
            <a:ext cx="5010785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dirty="0"/>
              <a:t>ACTION</a:t>
            </a:r>
            <a:r>
              <a:rPr sz="2150" spc="135" dirty="0"/>
              <a:t> </a:t>
            </a:r>
            <a:r>
              <a:rPr sz="2150" dirty="0"/>
              <a:t>2</a:t>
            </a:r>
            <a:r>
              <a:rPr sz="2150" spc="140" dirty="0"/>
              <a:t> </a:t>
            </a:r>
            <a:r>
              <a:rPr sz="2150" dirty="0"/>
              <a:t>:</a:t>
            </a:r>
            <a:r>
              <a:rPr sz="2150" spc="105" dirty="0"/>
              <a:t> </a:t>
            </a:r>
            <a:r>
              <a:rPr sz="2150" dirty="0"/>
              <a:t>Ferme-type</a:t>
            </a:r>
            <a:r>
              <a:rPr sz="2150" spc="140" dirty="0"/>
              <a:t> </a:t>
            </a:r>
            <a:r>
              <a:rPr sz="2150" spc="-10" dirty="0"/>
              <a:t>Calavon</a:t>
            </a:r>
            <a:endParaRPr sz="215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350" y="1228724"/>
            <a:ext cx="5124450" cy="562927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353800" y="3248025"/>
            <a:ext cx="838200" cy="36195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93980" rIns="0" bIns="0" rtlCol="0">
            <a:spAutoFit/>
          </a:bodyPr>
          <a:lstStyle/>
          <a:p>
            <a:pPr marL="99695" marR="0" lvl="0" indent="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8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95925" y="1609725"/>
            <a:ext cx="5372100" cy="48768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910576" y="500126"/>
            <a:ext cx="3219450" cy="590550"/>
          </a:xfrm>
          <a:prstGeom prst="rect">
            <a:avLst/>
          </a:prstGeom>
          <a:ln w="9525">
            <a:solidFill>
              <a:srgbClr val="80B927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0805" marR="165100" lvl="0" indent="0" defTabSz="914400" eaLnBrk="1" fontAlgn="auto" latinLnBrk="0" hangingPunct="1">
              <a:lnSpc>
                <a:spcPct val="104900"/>
              </a:lnSpc>
              <a:spcBef>
                <a:spcPts val="2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Eau</a:t>
            </a:r>
            <a:r>
              <a:rPr kumimoji="0" sz="155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:</a:t>
            </a:r>
            <a:r>
              <a:rPr kumimoji="0" sz="1550" b="0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payante</a:t>
            </a:r>
            <a:r>
              <a:rPr kumimoji="0" sz="1550" b="0" i="0" u="none" strike="noStrike" kern="0" cap="none" spc="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(abonnement)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Pas</a:t>
            </a:r>
            <a:r>
              <a:rPr kumimoji="0" sz="155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cultures</a:t>
            </a:r>
            <a:r>
              <a:rPr kumimoji="0" sz="1550" b="0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sous</a:t>
            </a:r>
            <a:r>
              <a:rPr kumimoji="0" sz="155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pivot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637" y="684402"/>
            <a:ext cx="228600" cy="2000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3907" y="605536"/>
            <a:ext cx="4497705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dirty="0"/>
              <a:t>ACTION</a:t>
            </a:r>
            <a:r>
              <a:rPr sz="2150" spc="135" dirty="0"/>
              <a:t> </a:t>
            </a:r>
            <a:r>
              <a:rPr sz="2150" dirty="0"/>
              <a:t>2</a:t>
            </a:r>
            <a:r>
              <a:rPr sz="2150" spc="140" dirty="0"/>
              <a:t> </a:t>
            </a:r>
            <a:r>
              <a:rPr sz="2150" dirty="0"/>
              <a:t>:</a:t>
            </a:r>
            <a:r>
              <a:rPr sz="2150" spc="105" dirty="0"/>
              <a:t> </a:t>
            </a:r>
            <a:r>
              <a:rPr sz="2150" dirty="0"/>
              <a:t>Ferme-type</a:t>
            </a:r>
            <a:r>
              <a:rPr sz="2150" spc="165" dirty="0"/>
              <a:t> </a:t>
            </a:r>
            <a:r>
              <a:rPr sz="2150" spc="-20" dirty="0"/>
              <a:t>Asse</a:t>
            </a:r>
            <a:endParaRPr sz="2150"/>
          </a:p>
        </p:txBody>
      </p:sp>
      <p:sp>
        <p:nvSpPr>
          <p:cNvPr id="4" name="object 4"/>
          <p:cNvSpPr txBox="1"/>
          <p:nvPr/>
        </p:nvSpPr>
        <p:spPr>
          <a:xfrm>
            <a:off x="11353800" y="3248025"/>
            <a:ext cx="838200" cy="36195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93980" rIns="0" bIns="0" rtlCol="0">
            <a:spAutoFit/>
          </a:bodyPr>
          <a:lstStyle/>
          <a:p>
            <a:pPr marL="99695" marR="0" lvl="0" indent="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9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142999"/>
            <a:ext cx="5200649" cy="57054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6000" y="1343025"/>
            <a:ext cx="5019675" cy="49530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662926" y="500126"/>
            <a:ext cx="3467100" cy="590550"/>
          </a:xfrm>
          <a:prstGeom prst="rect">
            <a:avLst/>
          </a:prstGeom>
          <a:ln w="9525">
            <a:solidFill>
              <a:srgbClr val="80B927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2075" marR="128905" lvl="0" indent="0" defTabSz="914400" eaLnBrk="1" fontAlgn="auto" latinLnBrk="0" hangingPunct="1">
              <a:lnSpc>
                <a:spcPct val="104900"/>
              </a:lnSpc>
              <a:spcBef>
                <a:spcPts val="2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Eau</a:t>
            </a:r>
            <a:r>
              <a:rPr kumimoji="0" sz="155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:</a:t>
            </a:r>
            <a:r>
              <a:rPr kumimoji="0" sz="1550" b="0" i="0" u="none" strike="noStrike" kern="0" cap="none" spc="1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frais</a:t>
            </a:r>
            <a:r>
              <a:rPr kumimoji="0" sz="1550" b="0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pompe</a:t>
            </a:r>
            <a:r>
              <a:rPr kumimoji="0" sz="155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uniquement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Présence</a:t>
            </a:r>
            <a:r>
              <a:rPr kumimoji="0" sz="1550" b="0" i="0" u="none" strike="noStrike" kern="0" cap="none" spc="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0" i="0" u="none" strike="noStrike" kern="0" cap="none" spc="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cultures</a:t>
            </a:r>
            <a:r>
              <a:rPr kumimoji="0" sz="1550" b="0" i="0" u="none" strike="noStrike" kern="0" cap="none" spc="1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sous</a:t>
            </a:r>
            <a:r>
              <a:rPr kumimoji="0" sz="1550" b="0" i="0" u="none" strike="noStrike" kern="0" cap="none" spc="1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pivot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637" y="684402"/>
            <a:ext cx="228600" cy="2000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866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dirty="0"/>
              <a:t>ACTION</a:t>
            </a:r>
            <a:r>
              <a:rPr sz="2150" spc="125" dirty="0"/>
              <a:t> </a:t>
            </a:r>
            <a:r>
              <a:rPr sz="2150" dirty="0"/>
              <a:t>2</a:t>
            </a:r>
            <a:r>
              <a:rPr sz="2150" spc="135" dirty="0"/>
              <a:t> </a:t>
            </a:r>
            <a:r>
              <a:rPr sz="2150" dirty="0"/>
              <a:t>:</a:t>
            </a:r>
            <a:r>
              <a:rPr sz="2150" spc="100" dirty="0"/>
              <a:t> </a:t>
            </a:r>
            <a:r>
              <a:rPr sz="2150" dirty="0"/>
              <a:t>Les</a:t>
            </a:r>
            <a:r>
              <a:rPr sz="2150" spc="130" dirty="0"/>
              <a:t> </a:t>
            </a:r>
            <a:r>
              <a:rPr sz="2150" dirty="0"/>
              <a:t>scénarios</a:t>
            </a:r>
            <a:r>
              <a:rPr sz="2150" spc="145" dirty="0"/>
              <a:t> </a:t>
            </a:r>
            <a:r>
              <a:rPr sz="2150" dirty="0"/>
              <a:t>de</a:t>
            </a:r>
            <a:r>
              <a:rPr sz="2150" spc="85" dirty="0"/>
              <a:t> </a:t>
            </a:r>
            <a:r>
              <a:rPr sz="2150" dirty="0"/>
              <a:t>restriction</a:t>
            </a:r>
            <a:r>
              <a:rPr sz="2150" spc="120" dirty="0"/>
              <a:t> </a:t>
            </a:r>
            <a:r>
              <a:rPr sz="2150" spc="-10" dirty="0"/>
              <a:t>d'irrigation</a:t>
            </a:r>
            <a:endParaRPr sz="2150"/>
          </a:p>
        </p:txBody>
      </p:sp>
      <p:sp>
        <p:nvSpPr>
          <p:cNvPr id="4" name="object 4"/>
          <p:cNvSpPr txBox="1"/>
          <p:nvPr/>
        </p:nvSpPr>
        <p:spPr>
          <a:xfrm>
            <a:off x="894397" y="1758632"/>
            <a:ext cx="8656955" cy="10769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 typeface="Wingdings"/>
              <a:buChar char=""/>
              <a:tabLst>
                <a:tab pos="241300" algn="l"/>
              </a:tabLst>
              <a:defRPr/>
            </a:pPr>
            <a:r>
              <a:rPr kumimoji="0" sz="15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Autorisation</a:t>
            </a:r>
            <a:r>
              <a:rPr kumimoji="0" sz="1550" b="1" i="0" u="none" strike="noStrike" kern="0" cap="none" spc="3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normale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"/>
              <a:tabLst/>
              <a:defRPr/>
            </a:pP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Tx/>
              <a:buSzTx/>
              <a:buFont typeface="Wingdings"/>
              <a:buChar char=""/>
              <a:tabLst/>
              <a:defRPr/>
            </a:pP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"/>
              <a:tabLst>
                <a:tab pos="241300" algn="l"/>
              </a:tabLst>
              <a:defRPr/>
            </a:pPr>
            <a:r>
              <a:rPr kumimoji="0" sz="15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Alerte</a:t>
            </a:r>
            <a:r>
              <a:rPr kumimoji="0" sz="1550" b="1" i="0" u="none" strike="noStrike" kern="0" cap="none" spc="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renforcée</a:t>
            </a:r>
            <a:r>
              <a:rPr kumimoji="0" sz="1550" b="1" i="0" u="none" strike="noStrike" kern="0" cap="none" spc="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(8</a:t>
            </a:r>
            <a:r>
              <a:rPr kumimoji="0" sz="1550" b="0" i="0" u="none" strike="noStrike" kern="0" cap="none" spc="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années</a:t>
            </a:r>
            <a:r>
              <a:rPr kumimoji="0" sz="1550" b="0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sur</a:t>
            </a:r>
            <a:r>
              <a:rPr kumimoji="0" sz="155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10)</a:t>
            </a:r>
            <a:r>
              <a:rPr kumimoji="0" sz="1550" b="0" i="0" u="none" strike="noStrike" kern="0" cap="none" spc="1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=restriction</a:t>
            </a:r>
            <a:r>
              <a:rPr kumimoji="0" sz="1550" b="0" i="0" u="none" strike="noStrike" kern="0" cap="none" spc="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au</a:t>
            </a:r>
            <a:r>
              <a:rPr kumimoji="0" sz="1550" b="0" i="0" u="none" strike="noStrike" kern="0" cap="none" spc="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1er</a:t>
            </a:r>
            <a:r>
              <a:rPr kumimoji="0" sz="155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aout</a:t>
            </a:r>
            <a:r>
              <a:rPr kumimoji="0" sz="155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à</a:t>
            </a:r>
            <a:r>
              <a:rPr kumimoji="0" sz="1550" b="0" i="0" u="none" strike="noStrike" kern="0" cap="none" spc="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la</a:t>
            </a:r>
            <a:r>
              <a:rPr kumimoji="0" sz="155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fin</a:t>
            </a:r>
            <a:r>
              <a:rPr kumimoji="0" sz="1550" b="0" i="0" u="none" strike="noStrike" kern="0" cap="none" spc="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la</a:t>
            </a:r>
            <a:r>
              <a:rPr kumimoji="0" sz="155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culture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4397" y="3343089"/>
            <a:ext cx="9678670" cy="57975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415"/>
              </a:spcBef>
              <a:spcAft>
                <a:spcPts val="0"/>
              </a:spcAft>
              <a:buClrTx/>
              <a:buSzTx/>
              <a:buFont typeface="Wingdings"/>
              <a:buChar char=""/>
              <a:tabLst>
                <a:tab pos="241300" algn="l"/>
              </a:tabLst>
              <a:defRPr/>
            </a:pPr>
            <a:r>
              <a:rPr kumimoji="0" sz="15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Alerte</a:t>
            </a:r>
            <a:r>
              <a:rPr kumimoji="0" sz="1550" b="1" i="0" u="none" strike="noStrike" kern="0" cap="none" spc="1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renforcée</a:t>
            </a:r>
            <a:r>
              <a:rPr kumimoji="0" sz="1550" b="1" i="0" u="none" strike="noStrike" kern="0" cap="none" spc="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à</a:t>
            </a:r>
            <a:r>
              <a:rPr kumimoji="0" sz="1550" b="1" i="0" u="none" strike="noStrike" kern="0" cap="none" spc="1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crise</a:t>
            </a:r>
            <a:r>
              <a:rPr kumimoji="0" sz="1550" b="1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=</a:t>
            </a:r>
            <a:r>
              <a:rPr kumimoji="0" sz="1550" b="0" i="0" u="none" strike="noStrike" kern="0" cap="none" spc="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restriction</a:t>
            </a:r>
            <a:r>
              <a:rPr kumimoji="0" sz="1550" b="0" i="0" u="none" strike="noStrike" kern="0" cap="none" spc="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dès</a:t>
            </a:r>
            <a:r>
              <a:rPr kumimoji="0" sz="1550" b="0" i="0" u="none" strike="noStrike" kern="0" cap="none" spc="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juillet.</a:t>
            </a:r>
            <a:r>
              <a:rPr kumimoji="0" sz="1550" b="0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Défini</a:t>
            </a:r>
            <a:r>
              <a:rPr kumimoji="0" sz="1550" b="0" i="0" u="none" strike="noStrike" kern="0" cap="none" spc="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par</a:t>
            </a:r>
            <a:r>
              <a:rPr kumimoji="0" sz="1550" b="0" i="0" u="none" strike="noStrike" kern="0" cap="none" spc="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les</a:t>
            </a:r>
            <a:r>
              <a:rPr kumimoji="0" sz="1550" b="0" i="0" u="none" strike="noStrike" kern="0" cap="none" spc="1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restrictions</a:t>
            </a:r>
            <a:r>
              <a:rPr kumimoji="0" sz="1550" b="0" i="0" u="none" strike="noStrike" kern="0" cap="none" spc="1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administratives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241300" marR="0" lvl="0" indent="0" defTabSz="914400" eaLnBrk="1" fontAlgn="auto" latinLnBrk="0" hangingPunct="1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(Plan</a:t>
            </a:r>
            <a:r>
              <a:rPr kumimoji="0" sz="1550" b="0" i="0" u="none" strike="noStrike" kern="0" cap="none" spc="1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d’action</a:t>
            </a:r>
            <a:r>
              <a:rPr kumimoji="0" sz="1550" b="0" i="0" u="none" strike="noStrike" kern="0" cap="none" spc="1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sécheresse).</a:t>
            </a:r>
            <a:r>
              <a:rPr kumimoji="0" sz="155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Diminution</a:t>
            </a:r>
            <a:r>
              <a:rPr kumimoji="0" sz="1550" b="0" i="0" u="none" strike="noStrike" kern="0" cap="none" spc="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volume</a:t>
            </a:r>
            <a:r>
              <a:rPr kumimoji="0" sz="1550" b="0" i="0" u="none" strike="noStrike" kern="0" cap="none" spc="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d’eau</a:t>
            </a:r>
            <a:r>
              <a:rPr kumimoji="0" sz="1550" b="0" i="0" u="none" strike="noStrike" kern="0" cap="none" spc="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dépend</a:t>
            </a:r>
            <a:r>
              <a:rPr kumimoji="0" sz="1550" b="0" i="0" u="none" strike="noStrike" kern="0" cap="none" spc="1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0" i="0" u="none" strike="noStrike" kern="0" cap="none" spc="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la</a:t>
            </a:r>
            <a:r>
              <a:rPr kumimoji="0" sz="155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priorisation</a:t>
            </a:r>
            <a:r>
              <a:rPr kumimoji="0" sz="1550" b="0" i="0" u="none" strike="noStrike" kern="0" cap="none" spc="1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des</a:t>
            </a:r>
            <a:r>
              <a:rPr kumimoji="0" sz="1550" b="0" i="0" u="none" strike="noStrike" kern="0" cap="none" spc="1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cultures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4397" y="4431347"/>
            <a:ext cx="9817100" cy="86550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241300" marR="5080" lvl="0" indent="-229235" defTabSz="914400" eaLnBrk="1" fontAlgn="auto" latinLnBrk="0" hangingPunct="1">
              <a:lnSpc>
                <a:spcPct val="1192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 typeface="Wingdings"/>
              <a:buChar char=""/>
              <a:tabLst>
                <a:tab pos="241300" algn="l"/>
              </a:tabLst>
              <a:defRPr/>
            </a:pPr>
            <a:r>
              <a:rPr kumimoji="0" sz="15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Illimité</a:t>
            </a:r>
            <a:r>
              <a:rPr kumimoji="0" sz="1550" b="1" i="0" u="none" strike="noStrike" kern="0" cap="none" spc="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(n'existe</a:t>
            </a:r>
            <a:r>
              <a:rPr kumimoji="0" sz="1550" b="0" i="0" u="none" strike="noStrike" kern="0" cap="none" spc="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pas)</a:t>
            </a:r>
            <a:r>
              <a:rPr kumimoji="0" sz="1550" b="0" i="0" u="none" strike="noStrike" kern="0" cap="none" spc="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=</a:t>
            </a:r>
            <a:r>
              <a:rPr kumimoji="0" sz="1550" b="0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déclenchement</a:t>
            </a:r>
            <a:r>
              <a:rPr kumimoji="0" sz="155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d’une</a:t>
            </a:r>
            <a:r>
              <a:rPr kumimoji="0" sz="1550" b="0" i="0" u="none" strike="noStrike" kern="0" cap="none" spc="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irrigation</a:t>
            </a:r>
            <a:r>
              <a:rPr kumimoji="0" sz="1550" b="0" i="0" u="none" strike="noStrike" kern="0" cap="none" spc="1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dès</a:t>
            </a:r>
            <a:r>
              <a:rPr kumimoji="0" sz="1550" b="0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que</a:t>
            </a:r>
            <a:r>
              <a:rPr kumimoji="0" sz="1550" b="0" i="0" u="none" strike="noStrike" kern="0" cap="none" spc="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le</a:t>
            </a:r>
            <a:r>
              <a:rPr kumimoji="0" sz="1550" b="0" i="0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bas</a:t>
            </a:r>
            <a:r>
              <a:rPr kumimoji="0" sz="1550" b="0" i="0" u="none" strike="noStrike" kern="0" cap="none" spc="1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0" i="0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la</a:t>
            </a:r>
            <a:r>
              <a:rPr kumimoji="0" sz="1550" b="0" i="0" u="none" strike="noStrike" kern="0" cap="none" spc="1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RFU</a:t>
            </a:r>
            <a:r>
              <a:rPr kumimoji="0" sz="1550" b="0" i="0" u="none" strike="noStrike" kern="0" cap="none" spc="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est</a:t>
            </a:r>
            <a:r>
              <a:rPr kumimoji="0" sz="155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atteint.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Scénario</a:t>
            </a:r>
            <a:r>
              <a:rPr kumimoji="0" sz="1550" b="0" i="0" u="none" strike="noStrike" kern="0" cap="none" spc="1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restreint</a:t>
            </a:r>
            <a:r>
              <a:rPr kumimoji="0" sz="155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par</a:t>
            </a:r>
            <a:r>
              <a:rPr kumimoji="0" sz="1550" b="0" i="0" u="none" strike="noStrike" kern="0" cap="none" spc="1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la</a:t>
            </a:r>
            <a:r>
              <a:rPr kumimoji="0" sz="1550" b="0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disponibilité</a:t>
            </a:r>
            <a:r>
              <a:rPr kumimoji="0" sz="1550" b="0" i="0" u="none" strike="noStrike" kern="0" cap="none" spc="2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du</a:t>
            </a:r>
            <a:r>
              <a:rPr kumimoji="0" sz="1550" b="0" i="0" u="none" strike="noStrike" kern="0" cap="none" spc="1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matériel</a:t>
            </a:r>
            <a:r>
              <a:rPr kumimoji="0" sz="1550" b="0" i="0" u="none" strike="noStrike" kern="0" cap="none" spc="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d’irrigation</a:t>
            </a:r>
            <a:r>
              <a:rPr kumimoji="0" sz="1550" b="0" i="0" u="none" strike="noStrike" kern="0" cap="none" spc="2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(donc</a:t>
            </a:r>
            <a:r>
              <a:rPr kumimoji="0" sz="1550" b="0" i="0" u="none" strike="noStrike" kern="0" cap="none" spc="1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selon</a:t>
            </a:r>
            <a:r>
              <a:rPr kumimoji="0" sz="1550" b="0" i="0" u="none" strike="noStrike" kern="0" cap="none" spc="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les</a:t>
            </a:r>
            <a:r>
              <a:rPr kumimoji="0" sz="1550" b="0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besoins</a:t>
            </a:r>
            <a:r>
              <a:rPr kumimoji="0" sz="1550" b="0" i="0" u="none" strike="noStrike" kern="0" cap="none" spc="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des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cultures</a:t>
            </a:r>
            <a:r>
              <a:rPr kumimoji="0" sz="1550" b="0" i="0" u="none" strike="noStrike" kern="0" cap="none" spc="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prioritaires</a:t>
            </a:r>
            <a:r>
              <a:rPr kumimoji="0" sz="1550" b="0" i="0" u="none" strike="noStrike" kern="0" cap="none" spc="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et</a:t>
            </a:r>
            <a:r>
              <a:rPr kumimoji="0" sz="1550" b="0" i="0" u="none" strike="noStrike" kern="0" cap="none" spc="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les</a:t>
            </a:r>
            <a:r>
              <a:rPr kumimoji="0" sz="155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débits)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53800" y="3248025"/>
            <a:ext cx="838200" cy="36195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93980" rIns="0" bIns="0" rtlCol="0">
            <a:spAutoFit/>
          </a:bodyPr>
          <a:lstStyle/>
          <a:p>
            <a:pPr marL="99695" marR="0" lvl="0" indent="0" defTabSz="914400" eaLnBrk="1" fontAlgn="auto" latinLnBrk="0" hangingPunct="1">
              <a:lnSpc>
                <a:spcPct val="100000"/>
              </a:lnSpc>
              <a:spcBef>
                <a:spcPts val="7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10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637" y="609219"/>
            <a:ext cx="238125" cy="2095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065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ACTION</a:t>
            </a:r>
            <a:r>
              <a:rPr spc="-25" dirty="0"/>
              <a:t> </a:t>
            </a:r>
            <a:r>
              <a:rPr dirty="0"/>
              <a:t>2</a:t>
            </a:r>
            <a:r>
              <a:rPr spc="10" dirty="0"/>
              <a:t> </a:t>
            </a:r>
            <a:r>
              <a:rPr dirty="0"/>
              <a:t>:</a:t>
            </a:r>
            <a:r>
              <a:rPr spc="-70" dirty="0"/>
              <a:t> </a:t>
            </a:r>
            <a:r>
              <a:rPr dirty="0"/>
              <a:t>premiers</a:t>
            </a:r>
            <a:r>
              <a:rPr spc="-10" dirty="0"/>
              <a:t> résultats</a:t>
            </a:r>
          </a:p>
        </p:txBody>
      </p:sp>
      <p:sp>
        <p:nvSpPr>
          <p:cNvPr id="4" name="object 4"/>
          <p:cNvSpPr/>
          <p:nvPr/>
        </p:nvSpPr>
        <p:spPr>
          <a:xfrm>
            <a:off x="5410200" y="3800475"/>
            <a:ext cx="1285875" cy="342900"/>
          </a:xfrm>
          <a:custGeom>
            <a:avLst/>
            <a:gdLst/>
            <a:ahLst/>
            <a:cxnLst/>
            <a:rect l="l" t="t" r="r" b="b"/>
            <a:pathLst>
              <a:path w="1285875" h="342900">
                <a:moveTo>
                  <a:pt x="1114425" y="0"/>
                </a:moveTo>
                <a:lnTo>
                  <a:pt x="1114425" y="85725"/>
                </a:lnTo>
                <a:lnTo>
                  <a:pt x="0" y="85725"/>
                </a:lnTo>
                <a:lnTo>
                  <a:pt x="0" y="257175"/>
                </a:lnTo>
                <a:lnTo>
                  <a:pt x="1114425" y="257175"/>
                </a:lnTo>
                <a:lnTo>
                  <a:pt x="1114425" y="342900"/>
                </a:lnTo>
                <a:lnTo>
                  <a:pt x="1285875" y="171450"/>
                </a:lnTo>
                <a:lnTo>
                  <a:pt x="1114425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7402" y="2874073"/>
            <a:ext cx="4138929" cy="51371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49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Consommation</a:t>
            </a:r>
            <a:r>
              <a:rPr kumimoji="0" sz="155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en</a:t>
            </a:r>
            <a:r>
              <a:rPr kumimoji="0" sz="155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eau</a:t>
            </a:r>
            <a:r>
              <a:rPr kumimoji="0" sz="155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et</a:t>
            </a:r>
            <a:r>
              <a:rPr kumimoji="0" sz="155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rentabilité</a:t>
            </a:r>
            <a:r>
              <a:rPr kumimoji="0" sz="155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des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cultures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7402" y="3856418"/>
            <a:ext cx="3796029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Des assolements déjà</a:t>
            </a:r>
            <a:r>
              <a:rPr kumimoji="0" sz="155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bien</a:t>
            </a:r>
            <a:r>
              <a:rPr kumimoji="0" sz="155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optimisés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7402" y="4590732"/>
            <a:ext cx="3573145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Scénario</a:t>
            </a:r>
            <a:r>
              <a:rPr kumimoji="0" sz="155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eau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illimitée</a:t>
            </a:r>
            <a:r>
              <a:rPr kumimoji="0" sz="155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(n'existe</a:t>
            </a:r>
            <a:r>
              <a:rPr kumimoji="0" sz="155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pas)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7402" y="5316220"/>
            <a:ext cx="3937000" cy="76200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 lvl="0" indent="0" algn="just" defTabSz="914400" eaLnBrk="1" fontAlgn="auto" latinLnBrk="0" hangingPunct="1">
              <a:lnSpc>
                <a:spcPct val="105000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Perspective</a:t>
            </a:r>
            <a:r>
              <a:rPr kumimoji="0" sz="155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3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:</a:t>
            </a:r>
            <a:r>
              <a:rPr kumimoji="0" sz="1550" b="0" i="0" u="none" strike="noStrike" kern="0" cap="none" spc="-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tester</a:t>
            </a:r>
            <a:r>
              <a:rPr kumimoji="0" sz="1550" b="0" i="0" u="none" strike="noStrike" kern="0" cap="none" spc="-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le</a:t>
            </a:r>
            <a:r>
              <a:rPr kumimoji="0" sz="155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passage</a:t>
            </a:r>
            <a:r>
              <a:rPr kumimoji="0" sz="155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d'ilot</a:t>
            </a:r>
            <a:r>
              <a:rPr kumimoji="0" sz="155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au</a:t>
            </a:r>
            <a:r>
              <a:rPr kumimoji="0" sz="155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sec</a:t>
            </a:r>
            <a:r>
              <a:rPr kumimoji="0" sz="155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pour</a:t>
            </a:r>
            <a:r>
              <a:rPr kumimoji="0" sz="1550" b="0" i="0" u="none" strike="noStrike" kern="0" cap="none" spc="-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évaluer</a:t>
            </a:r>
            <a:r>
              <a:rPr kumimoji="0" sz="1550" b="0" i="0" u="none" strike="noStrike" kern="0" cap="none" spc="-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l'impact</a:t>
            </a:r>
            <a:r>
              <a:rPr kumimoji="0" sz="1550" b="0" i="0" u="none" strike="noStrike" kern="0" cap="none" spc="-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sur</a:t>
            </a:r>
            <a:r>
              <a:rPr kumimoji="0" sz="1550" b="0" i="0" u="none" strike="noStrike" kern="0" cap="none" spc="-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la</a:t>
            </a:r>
            <a:r>
              <a:rPr kumimoji="0" sz="1550" b="0" i="0" u="none" strike="noStrike" kern="0" cap="none" spc="-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marge</a:t>
            </a:r>
            <a:r>
              <a:rPr kumimoji="0" sz="155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nette</a:t>
            </a:r>
            <a:r>
              <a:rPr kumimoji="0" sz="1550" b="0" i="0" u="none" strike="noStrike" kern="0" cap="none" spc="-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des</a:t>
            </a:r>
            <a:r>
              <a:rPr kumimoji="0" sz="1550" b="0" i="0" u="none" strike="noStrike" kern="0" cap="none" spc="-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exploitations.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35469" y="2867977"/>
            <a:ext cx="4217035" cy="76200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5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Les</a:t>
            </a:r>
            <a:r>
              <a:rPr kumimoji="0" sz="155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cultures</a:t>
            </a:r>
            <a:r>
              <a:rPr kumimoji="0" sz="155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semences</a:t>
            </a:r>
            <a:r>
              <a:rPr kumimoji="0" sz="155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et</a:t>
            </a:r>
            <a:r>
              <a:rPr kumimoji="0" sz="155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melon </a:t>
            </a:r>
            <a:r>
              <a:rPr kumimoji="0" sz="155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courge</a:t>
            </a:r>
            <a:r>
              <a:rPr kumimoji="0" sz="155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restent</a:t>
            </a:r>
            <a:r>
              <a:rPr kumimoji="0" sz="155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les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plus</a:t>
            </a:r>
            <a:r>
              <a:rPr kumimoji="0" sz="155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rentables</a:t>
            </a:r>
            <a:r>
              <a:rPr kumimoji="0" sz="155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-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même </a:t>
            </a:r>
            <a:r>
              <a:rPr kumimoji="0" sz="155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en</a:t>
            </a:r>
            <a:r>
              <a:rPr kumimoji="0" sz="155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conditions</a:t>
            </a:r>
            <a:r>
              <a:rPr kumimoji="0" sz="155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0" i="0" u="none" strike="noStrike" kern="0" cap="none" spc="-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forte</a:t>
            </a:r>
            <a:r>
              <a:rPr kumimoji="0" sz="155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restriction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35469" y="3850894"/>
            <a:ext cx="3648075" cy="504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1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Peu</a:t>
            </a:r>
            <a:r>
              <a:rPr kumimoji="0" sz="155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marge</a:t>
            </a:r>
            <a:r>
              <a:rPr kumimoji="0" sz="155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progression</a:t>
            </a:r>
            <a:r>
              <a:rPr kumimoji="0" sz="155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sur</a:t>
            </a:r>
            <a:r>
              <a:rPr kumimoji="0" sz="155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le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choix</a:t>
            </a:r>
            <a:r>
              <a:rPr kumimoji="0" sz="155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des</a:t>
            </a:r>
            <a:r>
              <a:rPr kumimoji="0" sz="155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cultures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35469" y="4585017"/>
            <a:ext cx="3675379" cy="504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1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Pas</a:t>
            </a:r>
            <a:r>
              <a:rPr kumimoji="0" sz="1550" b="0" i="0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pertinent</a:t>
            </a:r>
            <a:r>
              <a:rPr kumimoji="0" sz="155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agronomiquement</a:t>
            </a:r>
            <a:r>
              <a:rPr kumimoji="0" sz="1550" b="0" i="0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et </a:t>
            </a:r>
            <a:r>
              <a:rPr kumimoji="0" sz="155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économiquement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35469" y="5309933"/>
            <a:ext cx="3567429" cy="51371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49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</a:t>
            </a:r>
            <a:r>
              <a:rPr kumimoji="0" sz="155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première</a:t>
            </a:r>
            <a:r>
              <a:rPr kumimoji="0" sz="1550" b="0" i="0" u="none" strike="noStrike" kern="0" cap="none" spc="-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vue,</a:t>
            </a:r>
            <a:r>
              <a:rPr kumimoji="0" sz="1550" b="0" i="0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peu</a:t>
            </a:r>
            <a:r>
              <a:rPr kumimoji="0" sz="155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engageant</a:t>
            </a:r>
            <a:r>
              <a:rPr kumimoji="0" sz="1550" b="0" i="0" u="none" strike="noStrike" kern="0" cap="none" spc="-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en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termes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viabilité</a:t>
            </a:r>
            <a:r>
              <a:rPr kumimoji="0" sz="155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éco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410200" y="2847975"/>
            <a:ext cx="1285875" cy="342900"/>
          </a:xfrm>
          <a:custGeom>
            <a:avLst/>
            <a:gdLst/>
            <a:ahLst/>
            <a:cxnLst/>
            <a:rect l="l" t="t" r="r" b="b"/>
            <a:pathLst>
              <a:path w="1285875" h="342900">
                <a:moveTo>
                  <a:pt x="1114425" y="0"/>
                </a:moveTo>
                <a:lnTo>
                  <a:pt x="1114425" y="85725"/>
                </a:lnTo>
                <a:lnTo>
                  <a:pt x="0" y="85725"/>
                </a:lnTo>
                <a:lnTo>
                  <a:pt x="0" y="257175"/>
                </a:lnTo>
                <a:lnTo>
                  <a:pt x="1114425" y="257175"/>
                </a:lnTo>
                <a:lnTo>
                  <a:pt x="1114425" y="342900"/>
                </a:lnTo>
                <a:lnTo>
                  <a:pt x="1285875" y="171450"/>
                </a:lnTo>
                <a:lnTo>
                  <a:pt x="1114425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10200" y="5267325"/>
            <a:ext cx="1285875" cy="342900"/>
          </a:xfrm>
          <a:custGeom>
            <a:avLst/>
            <a:gdLst/>
            <a:ahLst/>
            <a:cxnLst/>
            <a:rect l="l" t="t" r="r" b="b"/>
            <a:pathLst>
              <a:path w="1285875" h="342900">
                <a:moveTo>
                  <a:pt x="1114425" y="0"/>
                </a:moveTo>
                <a:lnTo>
                  <a:pt x="1114425" y="85725"/>
                </a:lnTo>
                <a:lnTo>
                  <a:pt x="0" y="85725"/>
                </a:lnTo>
                <a:lnTo>
                  <a:pt x="0" y="257175"/>
                </a:lnTo>
                <a:lnTo>
                  <a:pt x="1114425" y="257175"/>
                </a:lnTo>
                <a:lnTo>
                  <a:pt x="1114425" y="342900"/>
                </a:lnTo>
                <a:lnTo>
                  <a:pt x="1285875" y="171450"/>
                </a:lnTo>
                <a:lnTo>
                  <a:pt x="1114425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12800" y="1472501"/>
            <a:ext cx="8947150" cy="10007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Données</a:t>
            </a:r>
            <a:r>
              <a:rPr kumimoji="0" sz="1550" b="1" i="0" u="none" strike="noStrike" kern="0" cap="none" spc="2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analysées</a:t>
            </a:r>
            <a:r>
              <a:rPr kumimoji="0" sz="1550" b="1" i="0" u="none" strike="noStrike" kern="0" cap="none" spc="2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: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298450" marR="0" lvl="0" indent="-28575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8450" algn="l"/>
              </a:tabLst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Evolution</a:t>
            </a:r>
            <a:r>
              <a:rPr kumimoji="0" sz="1550" b="0" i="0" u="none" strike="noStrike" kern="0" cap="none" spc="1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volumes</a:t>
            </a:r>
            <a:r>
              <a:rPr kumimoji="0" sz="1550" b="0" i="0" u="none" strike="noStrike" kern="0" cap="none" spc="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d'irrigation</a:t>
            </a:r>
            <a:r>
              <a:rPr kumimoji="0" sz="1550" b="0" i="0" u="none" strike="noStrike" kern="0" cap="none" spc="1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apporté</a:t>
            </a:r>
            <a:r>
              <a:rPr kumimoji="0" sz="1550" b="0" i="0" u="none" strike="noStrike" kern="0" cap="none" spc="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par</a:t>
            </a:r>
            <a:r>
              <a:rPr kumimoji="0" sz="1550" b="0" i="0" u="none" strike="noStrike" kern="0" cap="none" spc="1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culture</a:t>
            </a:r>
            <a:r>
              <a:rPr kumimoji="0" sz="1550" b="0" i="0" u="none" strike="noStrike" kern="0" cap="none" spc="1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cultures</a:t>
            </a:r>
            <a:r>
              <a:rPr kumimoji="0" sz="1550" b="0" i="0" u="none" strike="noStrike" kern="0" cap="none" spc="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en</a:t>
            </a:r>
            <a:r>
              <a:rPr kumimoji="0" sz="1550" b="0" i="0" u="none" strike="noStrike" kern="0" cap="none" spc="1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fonction</a:t>
            </a:r>
            <a:r>
              <a:rPr kumimoji="0" sz="1550" b="0" i="0" u="none" strike="noStrike" kern="0" cap="none" spc="1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des</a:t>
            </a:r>
            <a:r>
              <a:rPr kumimoji="0" sz="1550" b="0" i="0" u="none" strike="noStrike" kern="0" cap="none" spc="20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scénarios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298450" marR="0" lvl="0" indent="-28575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8450" algn="l"/>
              </a:tabLst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Evolution</a:t>
            </a:r>
            <a:r>
              <a:rPr kumimoji="0" sz="1550" b="0" i="0" u="none" strike="noStrike" kern="0" cap="none" spc="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des</a:t>
            </a:r>
            <a:r>
              <a:rPr kumimoji="0" sz="1550" b="0" i="0" u="none" strike="noStrike" kern="0" cap="none" spc="1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rendements</a:t>
            </a:r>
            <a:r>
              <a:rPr kumimoji="0" sz="155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en</a:t>
            </a:r>
            <a:r>
              <a:rPr kumimoji="0" sz="1550" b="0" i="0" u="none" strike="noStrike" kern="0" cap="none" spc="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fonction</a:t>
            </a:r>
            <a:r>
              <a:rPr kumimoji="0" sz="1550" b="0" i="0" u="none" strike="noStrike" kern="0" cap="none" spc="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des</a:t>
            </a:r>
            <a:r>
              <a:rPr kumimoji="0" sz="1550" b="0" i="0" u="none" strike="noStrike" kern="0" cap="none" spc="1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scénarios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298450" marR="0" lvl="0" indent="-28575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8450" algn="l"/>
              </a:tabLst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Evolution</a:t>
            </a:r>
            <a:r>
              <a:rPr kumimoji="0" sz="1550" b="0" i="0" u="none" strike="noStrike" kern="0" cap="none" spc="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0" i="0" u="none" strike="noStrike" kern="0" cap="none" spc="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la</a:t>
            </a:r>
            <a:r>
              <a:rPr kumimoji="0" sz="1550" b="0" i="0" u="none" strike="noStrike" kern="0" cap="none" spc="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marge</a:t>
            </a:r>
            <a:r>
              <a:rPr kumimoji="0" sz="1550" b="0" i="0" u="none" strike="noStrike" kern="0" cap="none" spc="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nette</a:t>
            </a:r>
            <a:r>
              <a:rPr kumimoji="0" sz="1550" b="0" i="0" u="none" strike="noStrike" kern="0" cap="none" spc="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en</a:t>
            </a:r>
            <a:r>
              <a:rPr kumimoji="0" sz="1550" b="0" i="0" u="none" strike="noStrike" kern="0" cap="none" spc="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fonction</a:t>
            </a:r>
            <a:r>
              <a:rPr kumimoji="0" sz="1550" b="0" i="0" u="none" strike="noStrike" kern="0" cap="none" spc="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des</a:t>
            </a:r>
            <a:r>
              <a:rPr kumimoji="0" sz="1550" b="0" i="0" u="none" strike="noStrike" kern="0" cap="none" spc="1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scénarios</a:t>
            </a:r>
            <a:r>
              <a:rPr kumimoji="0" sz="1550" b="0" i="0" u="none" strike="noStrike" kern="0" cap="none" spc="1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(assolement</a:t>
            </a:r>
            <a:r>
              <a:rPr kumimoji="0" sz="1550" b="0" i="0" u="none" strike="noStrike" kern="0" cap="none" spc="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actuel</a:t>
            </a:r>
            <a:r>
              <a:rPr kumimoji="0" sz="1550" b="0" i="0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et</a:t>
            </a:r>
            <a:r>
              <a:rPr kumimoji="0" sz="1550" b="0" i="0" u="none" strike="noStrike" kern="0" cap="none" spc="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adpaté)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410200" y="4495800"/>
            <a:ext cx="1285875" cy="342900"/>
          </a:xfrm>
          <a:custGeom>
            <a:avLst/>
            <a:gdLst/>
            <a:ahLst/>
            <a:cxnLst/>
            <a:rect l="l" t="t" r="r" b="b"/>
            <a:pathLst>
              <a:path w="1285875" h="342900">
                <a:moveTo>
                  <a:pt x="1114425" y="0"/>
                </a:moveTo>
                <a:lnTo>
                  <a:pt x="1114425" y="85725"/>
                </a:lnTo>
                <a:lnTo>
                  <a:pt x="0" y="85725"/>
                </a:lnTo>
                <a:lnTo>
                  <a:pt x="0" y="257175"/>
                </a:lnTo>
                <a:lnTo>
                  <a:pt x="1114425" y="257175"/>
                </a:lnTo>
                <a:lnTo>
                  <a:pt x="1114425" y="342900"/>
                </a:lnTo>
                <a:lnTo>
                  <a:pt x="1285875" y="171450"/>
                </a:lnTo>
                <a:lnTo>
                  <a:pt x="1114425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637" y="472058"/>
            <a:ext cx="228600" cy="2000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2330"/>
              </a:lnSpc>
              <a:spcBef>
                <a:spcPts val="409"/>
              </a:spcBef>
            </a:pPr>
            <a:r>
              <a:rPr sz="2150" dirty="0"/>
              <a:t>ACTION</a:t>
            </a:r>
            <a:r>
              <a:rPr sz="2150" spc="175" dirty="0"/>
              <a:t> </a:t>
            </a:r>
            <a:r>
              <a:rPr sz="2150" dirty="0"/>
              <a:t>3</a:t>
            </a:r>
            <a:r>
              <a:rPr sz="2150" spc="160" dirty="0"/>
              <a:t> </a:t>
            </a:r>
            <a:r>
              <a:rPr sz="2150" dirty="0"/>
              <a:t>:</a:t>
            </a:r>
            <a:r>
              <a:rPr sz="2150" spc="170" dirty="0"/>
              <a:t> </a:t>
            </a:r>
            <a:r>
              <a:rPr sz="2150" dirty="0"/>
              <a:t>Recenser</a:t>
            </a:r>
            <a:r>
              <a:rPr sz="2150" spc="95" dirty="0"/>
              <a:t> </a:t>
            </a:r>
            <a:r>
              <a:rPr sz="2150" dirty="0"/>
              <a:t>les</a:t>
            </a:r>
            <a:r>
              <a:rPr sz="2150" spc="114" dirty="0"/>
              <a:t> </a:t>
            </a:r>
            <a:r>
              <a:rPr sz="2150" dirty="0"/>
              <a:t>solutions</a:t>
            </a:r>
            <a:r>
              <a:rPr sz="2150" spc="114" dirty="0"/>
              <a:t> </a:t>
            </a:r>
            <a:r>
              <a:rPr sz="2150" dirty="0"/>
              <a:t>techniques</a:t>
            </a:r>
            <a:r>
              <a:rPr sz="2150" spc="114" dirty="0"/>
              <a:t> </a:t>
            </a:r>
            <a:r>
              <a:rPr sz="2150" dirty="0"/>
              <a:t>adaptées</a:t>
            </a:r>
            <a:r>
              <a:rPr sz="2150" spc="114" dirty="0"/>
              <a:t> </a:t>
            </a:r>
            <a:r>
              <a:rPr sz="2150" spc="-25" dirty="0"/>
              <a:t>aux </a:t>
            </a:r>
            <a:r>
              <a:rPr sz="2150" spc="-10" dirty="0"/>
              <a:t>territoires</a:t>
            </a:r>
            <a:endParaRPr sz="2150"/>
          </a:p>
        </p:txBody>
      </p:sp>
      <p:sp>
        <p:nvSpPr>
          <p:cNvPr id="4" name="object 4"/>
          <p:cNvSpPr txBox="1"/>
          <p:nvPr/>
        </p:nvSpPr>
        <p:spPr>
          <a:xfrm>
            <a:off x="894397" y="4024629"/>
            <a:ext cx="5647055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Production</a:t>
            </a:r>
            <a:r>
              <a:rPr kumimoji="0" sz="1550" b="1" i="0" u="none" strike="noStrike" kern="0" cap="none" spc="22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1" i="0" u="none" strike="noStrike" kern="0" cap="none" spc="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10</a:t>
            </a:r>
            <a:r>
              <a:rPr kumimoji="0" sz="1550" b="1" i="0" u="none" strike="noStrike" kern="0" cap="none" spc="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fiches</a:t>
            </a:r>
            <a:r>
              <a:rPr kumimoji="0" sz="1550" b="1" i="0" u="none" strike="noStrike" kern="0" cap="none" spc="1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thématiques</a:t>
            </a:r>
            <a:r>
              <a:rPr kumimoji="0" sz="1550" b="1" i="0" u="none" strike="noStrike" kern="0" cap="none" spc="1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(2-3</a:t>
            </a:r>
            <a:r>
              <a:rPr kumimoji="0" sz="1550" b="1" i="0" u="none" strike="noStrike" kern="0" cap="none" spc="2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pages)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4397" y="4510722"/>
            <a:ext cx="4801870" cy="14871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8450" marR="0" lvl="0" indent="-285750" defTabSz="91440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8450" algn="l"/>
              </a:tabLst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Couverts</a:t>
            </a:r>
            <a:r>
              <a:rPr kumimoji="0" sz="155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en</a:t>
            </a:r>
            <a:r>
              <a:rPr kumimoji="0" sz="1550" b="0" i="0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interculture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298450" marR="0" lvl="0" indent="-28575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8450" algn="l"/>
              </a:tabLst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Stratégie</a:t>
            </a:r>
            <a:r>
              <a:rPr kumimoji="0" sz="155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diversification</a:t>
            </a:r>
            <a:r>
              <a:rPr kumimoji="0" sz="1550" b="0" i="0" u="none" strike="noStrike" kern="0" cap="none" spc="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des</a:t>
            </a:r>
            <a:r>
              <a:rPr kumimoji="0" sz="1550" b="0" i="0" u="none" strike="noStrike" kern="0" cap="none" spc="1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assolements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298450" marR="0" lvl="0" indent="-285750" defTabSz="91440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8450" algn="l"/>
              </a:tabLst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Stratégie</a:t>
            </a:r>
            <a:r>
              <a:rPr kumimoji="0" sz="1550" b="0" i="0" u="none" strike="noStrike" kern="0" cap="none" spc="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priorisation</a:t>
            </a:r>
            <a:r>
              <a:rPr kumimoji="0" sz="1550" b="0" i="0" u="none" strike="noStrike" kern="0" cap="none" spc="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0" i="0" u="none" strike="noStrike" kern="0" cap="none" spc="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l'irrigation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298450" marR="0" lvl="0" indent="-285750" defTabSz="91440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8450" algn="l"/>
              </a:tabLst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Pilotage</a:t>
            </a:r>
            <a:r>
              <a:rPr kumimoji="0" sz="1550" b="0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0" i="0" u="none" strike="noStrike" kern="0" cap="none" spc="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l'irrigation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298450" marR="0" lvl="0" indent="-285750" defTabSz="91440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8450" algn="l"/>
              </a:tabLst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Hydrologie</a:t>
            </a:r>
            <a:r>
              <a:rPr kumimoji="0" sz="1550" b="0" i="0" u="none" strike="noStrike" kern="0" cap="none" spc="2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régénérative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298450" marR="0" lvl="0" indent="-285750" defTabSz="91440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8450" algn="l"/>
              </a:tabLst>
              <a:defRPr/>
            </a:pP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Agrivoltaïsme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4397" y="1597278"/>
            <a:ext cx="9778365" cy="17348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Travail</a:t>
            </a:r>
            <a:r>
              <a:rPr kumimoji="0" sz="1550" b="0" i="0" u="none" strike="noStrike" kern="0" cap="none" spc="1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réalisé</a:t>
            </a:r>
            <a:r>
              <a:rPr kumimoji="0" sz="1550" b="0" i="0" u="none" strike="noStrike" kern="0" cap="none" spc="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par</a:t>
            </a:r>
            <a:r>
              <a:rPr kumimoji="0" sz="155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les</a:t>
            </a:r>
            <a:r>
              <a:rPr kumimoji="0" sz="155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étudiants</a:t>
            </a:r>
            <a:r>
              <a:rPr kumimoji="0" sz="155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0" i="0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l'Institut</a:t>
            </a:r>
            <a:r>
              <a:rPr kumimoji="0" sz="155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Agro</a:t>
            </a:r>
            <a:r>
              <a:rPr kumimoji="0" sz="1550" b="0" i="0" u="none" strike="noStrike" kern="0" cap="none" spc="1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et</a:t>
            </a:r>
            <a:r>
              <a:rPr kumimoji="0" sz="1550" b="0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la</a:t>
            </a:r>
            <a:r>
              <a:rPr kumimoji="0" sz="155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chaire</a:t>
            </a:r>
            <a:r>
              <a:rPr kumimoji="0" sz="1550" b="0" i="0" u="none" strike="noStrike" kern="0" cap="none" spc="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Eau</a:t>
            </a:r>
            <a:r>
              <a:rPr kumimoji="0" sz="155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Environnement</a:t>
            </a:r>
            <a:r>
              <a:rPr kumimoji="0" sz="1550" b="0" i="0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CC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1)</a:t>
            </a:r>
            <a:r>
              <a:rPr kumimoji="0" sz="155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Recensement</a:t>
            </a:r>
            <a:r>
              <a:rPr kumimoji="0" sz="1550" b="0" i="0" u="none" strike="noStrike" kern="0" cap="none" spc="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des</a:t>
            </a:r>
            <a:r>
              <a:rPr kumimoji="0" sz="1550" b="0" i="0" u="none" strike="noStrike" kern="0" cap="none" spc="1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solutions</a:t>
            </a:r>
            <a:r>
              <a:rPr kumimoji="0" sz="1550" b="0" i="0" u="none" strike="noStrike" kern="0" cap="none" spc="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essentiellement</a:t>
            </a:r>
            <a:r>
              <a:rPr kumimoji="0" sz="1550" b="0" i="0" u="none" strike="noStrike" kern="0" cap="none" spc="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fondées</a:t>
            </a:r>
            <a:r>
              <a:rPr kumimoji="0" sz="1550" b="0" i="0" u="none" strike="noStrike" kern="0" cap="none" spc="1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sur</a:t>
            </a:r>
            <a:r>
              <a:rPr kumimoji="0" sz="1550" b="0" i="0" u="none" strike="noStrike" kern="0" cap="none" spc="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la</a:t>
            </a:r>
            <a:r>
              <a:rPr kumimoji="0" sz="1550" b="0" i="0" u="none" strike="noStrike" kern="0" cap="none" spc="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nature</a:t>
            </a:r>
            <a:r>
              <a:rPr kumimoji="0" sz="155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ayant</a:t>
            </a:r>
            <a:r>
              <a:rPr kumimoji="0" sz="1550" b="0" i="0" u="none" strike="noStrike" kern="0" cap="none" spc="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des</a:t>
            </a:r>
            <a:r>
              <a:rPr kumimoji="0" sz="1550" b="0" i="0" u="none" strike="noStrike" kern="0" cap="none" spc="1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impacts</a:t>
            </a:r>
            <a:r>
              <a:rPr kumimoji="0" sz="1550" b="0" i="0" u="none" strike="noStrike" kern="0" cap="none" spc="1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positifs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3556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sur</a:t>
            </a:r>
            <a:r>
              <a:rPr kumimoji="0" sz="155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la</a:t>
            </a:r>
            <a:r>
              <a:rPr kumimoji="0" sz="1550" b="0" i="0" u="none" strike="noStrike" kern="0" cap="none" spc="1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gestion/rétention</a:t>
            </a:r>
            <a:r>
              <a:rPr kumimoji="0" sz="1550" b="0" i="0" u="none" strike="noStrike" kern="0" cap="none" spc="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0" i="0" u="none" strike="noStrike" kern="0" cap="none" spc="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l’eau</a:t>
            </a:r>
            <a:r>
              <a:rPr kumimoji="0" sz="1550" b="0" i="0" u="none" strike="noStrike" kern="0" cap="none" spc="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dans</a:t>
            </a:r>
            <a:r>
              <a:rPr kumimoji="0" sz="1550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les</a:t>
            </a:r>
            <a:r>
              <a:rPr kumimoji="0" sz="1550" b="0" i="0" u="none" strike="noStrike" kern="0" cap="none" spc="1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sols.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355600" marR="532765" lvl="0" indent="-343535" defTabSz="914400" eaLnBrk="1" fontAlgn="auto" latinLnBrk="0" hangingPunct="1">
              <a:lnSpc>
                <a:spcPct val="104900"/>
              </a:lnSpc>
              <a:spcBef>
                <a:spcPts val="18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1)</a:t>
            </a:r>
            <a:r>
              <a:rPr kumimoji="0" sz="155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Acquisition</a:t>
            </a:r>
            <a:r>
              <a:rPr kumimoji="0" sz="1550" b="0" i="0" u="none" strike="noStrike" kern="0" cap="none" spc="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0" i="0" u="none" strike="noStrike" kern="0" cap="none" spc="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références</a:t>
            </a:r>
            <a:r>
              <a:rPr kumimoji="0" sz="1550" b="0" i="0" u="none" strike="noStrike" kern="0" cap="none" spc="1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techniques</a:t>
            </a:r>
            <a:r>
              <a:rPr kumimoji="0" sz="155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pour</a:t>
            </a:r>
            <a:r>
              <a:rPr kumimoji="0" sz="1550" b="0" i="0" u="none" strike="noStrike" kern="0" cap="none" spc="1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chaque</a:t>
            </a:r>
            <a:r>
              <a:rPr kumimoji="0" sz="1550" b="0" i="0" u="none" strike="noStrike" kern="0" cap="none" spc="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solution</a:t>
            </a:r>
            <a:r>
              <a:rPr kumimoji="0" sz="1550" b="0" i="0" u="none" strike="noStrike" kern="0" cap="none" spc="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(biblio,</a:t>
            </a:r>
            <a:r>
              <a:rPr kumimoji="0" sz="1550" b="0" i="0" u="none" strike="noStrike" kern="0" cap="none" spc="2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enquêtes</a:t>
            </a:r>
            <a:r>
              <a:rPr kumimoji="0" sz="1550" b="0" i="0" u="none" strike="noStrike" kern="0" cap="none" spc="1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acteurs</a:t>
            </a:r>
            <a:r>
              <a:rPr kumimoji="0" sz="1550" b="0" i="0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du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territoire</a:t>
            </a:r>
            <a:r>
              <a:rPr kumimoji="0" sz="155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et</a:t>
            </a:r>
            <a:r>
              <a:rPr kumimoji="0" sz="1550" b="0" i="0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producteurs)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05725" y="3990975"/>
            <a:ext cx="4114800" cy="1857375"/>
          </a:xfrm>
          <a:prstGeom prst="rect">
            <a:avLst/>
          </a:prstGeom>
          <a:solidFill>
            <a:srgbClr val="EC7C30"/>
          </a:solidFill>
        </p:spPr>
        <p:txBody>
          <a:bodyPr vert="horz" wrap="square" lIns="0" tIns="52705" rIns="0" bIns="0" rtlCol="0">
            <a:spAutoFit/>
          </a:bodyPr>
          <a:lstStyle/>
          <a:p>
            <a:pPr marL="100965" marR="0" lvl="0" indent="0" defTabSz="914400" eaLnBrk="1" fontAlgn="auto" latinLnBrk="0" hangingPunct="1">
              <a:lnSpc>
                <a:spcPct val="100000"/>
              </a:lnSpc>
              <a:spcBef>
                <a:spcPts val="4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Contenu</a:t>
            </a:r>
            <a:r>
              <a:rPr kumimoji="0" sz="1550" b="1" i="0" u="none" strike="noStrike" kern="0" cap="none" spc="2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1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: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100965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Objectifs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100965" marR="0" lvl="0" indent="0" defTabSz="91440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Conditions</a:t>
            </a:r>
            <a:r>
              <a:rPr kumimoji="0" sz="1550" b="0" i="0" u="none" strike="noStrike" kern="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550" b="0" i="0" u="none" strike="noStrike" kern="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mise</a:t>
            </a:r>
            <a:r>
              <a:rPr kumimoji="0" sz="1550" b="0" i="0" u="none" strike="noStrike" kern="0" cap="none" spc="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en</a:t>
            </a:r>
            <a:r>
              <a:rPr kumimoji="0" sz="1550" b="0" i="0" u="none" strike="noStrike" kern="0" cap="none" spc="1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œuvre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100965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Freins</a:t>
            </a:r>
            <a:r>
              <a:rPr kumimoji="0" sz="1550" b="0" i="0" u="none" strike="noStrike" kern="0" cap="none" spc="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et</a:t>
            </a:r>
            <a:r>
              <a:rPr kumimoji="0" sz="1550" b="0" i="0" u="none" strike="noStrike" kern="0" cap="none" spc="1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leviers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100965" marR="154305" lvl="0" indent="0" defTabSz="914400" eaLnBrk="1" fontAlgn="auto" latinLnBrk="0" hangingPunct="1">
              <a:lnSpc>
                <a:spcPct val="100899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Exemple</a:t>
            </a:r>
            <a:r>
              <a:rPr kumimoji="0" sz="1550" b="0" i="0" u="none" strike="noStrike" kern="0" cap="none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avec</a:t>
            </a:r>
            <a:r>
              <a:rPr kumimoji="0" sz="1550" b="0" i="0" u="none" strike="noStrike" kern="0" cap="none" spc="1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témoignage</a:t>
            </a:r>
            <a:r>
              <a:rPr kumimoji="0" sz="1550" b="0" i="0" u="none" strike="noStrike" kern="0" cap="none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agriculteur </a:t>
            </a:r>
            <a:r>
              <a:rPr kumimoji="0" sz="15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Focus</a:t>
            </a:r>
            <a:r>
              <a:rPr kumimoji="0" sz="1550" b="0" i="0" u="none" strike="noStrike" kern="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5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règlementaire/contact/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637" y="622934"/>
            <a:ext cx="228600" cy="2000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94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dirty="0"/>
              <a:t>ACTION</a:t>
            </a:r>
            <a:r>
              <a:rPr sz="2150" spc="140" dirty="0"/>
              <a:t> </a:t>
            </a:r>
            <a:r>
              <a:rPr sz="2150" dirty="0"/>
              <a:t>3</a:t>
            </a:r>
            <a:r>
              <a:rPr sz="2150" spc="130" dirty="0"/>
              <a:t> </a:t>
            </a:r>
            <a:r>
              <a:rPr sz="2150" dirty="0"/>
              <a:t>:</a:t>
            </a:r>
            <a:r>
              <a:rPr sz="2150" spc="140" dirty="0"/>
              <a:t> </a:t>
            </a:r>
            <a:r>
              <a:rPr sz="2150" dirty="0"/>
              <a:t>un</a:t>
            </a:r>
            <a:r>
              <a:rPr sz="2150" spc="50" dirty="0"/>
              <a:t> </a:t>
            </a:r>
            <a:r>
              <a:rPr sz="2150" dirty="0"/>
              <a:t>exemple</a:t>
            </a:r>
            <a:r>
              <a:rPr sz="2150" spc="85" dirty="0"/>
              <a:t> </a:t>
            </a:r>
            <a:r>
              <a:rPr sz="2150" dirty="0"/>
              <a:t>de</a:t>
            </a:r>
            <a:r>
              <a:rPr sz="2150" spc="80" dirty="0"/>
              <a:t> </a:t>
            </a:r>
            <a:r>
              <a:rPr sz="2150" dirty="0"/>
              <a:t>fiche</a:t>
            </a:r>
            <a:r>
              <a:rPr sz="2150" spc="85" dirty="0"/>
              <a:t> </a:t>
            </a:r>
            <a:r>
              <a:rPr sz="2150" dirty="0"/>
              <a:t>:</a:t>
            </a:r>
            <a:r>
              <a:rPr sz="2150" spc="135" dirty="0"/>
              <a:t> </a:t>
            </a:r>
            <a:r>
              <a:rPr sz="2150" dirty="0"/>
              <a:t>diversification</a:t>
            </a:r>
            <a:r>
              <a:rPr sz="2150" spc="50" dirty="0"/>
              <a:t> </a:t>
            </a:r>
            <a:r>
              <a:rPr sz="2150" dirty="0"/>
              <a:t>des</a:t>
            </a:r>
            <a:r>
              <a:rPr sz="2150" spc="165" dirty="0"/>
              <a:t> </a:t>
            </a:r>
            <a:r>
              <a:rPr sz="2150" spc="-10" dirty="0"/>
              <a:t>assolements</a:t>
            </a:r>
            <a:endParaRPr sz="215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200149"/>
            <a:ext cx="3190874" cy="56578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7625" y="1209674"/>
            <a:ext cx="3181350" cy="56483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48575" y="1219199"/>
            <a:ext cx="3152775" cy="560318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637" y="622934"/>
            <a:ext cx="228600" cy="2000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94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dirty="0"/>
              <a:t>ACTION</a:t>
            </a:r>
            <a:r>
              <a:rPr sz="2150" spc="140" dirty="0"/>
              <a:t> </a:t>
            </a:r>
            <a:r>
              <a:rPr sz="2150" dirty="0"/>
              <a:t>3</a:t>
            </a:r>
            <a:r>
              <a:rPr sz="2150" spc="130" dirty="0"/>
              <a:t> </a:t>
            </a:r>
            <a:r>
              <a:rPr sz="2150" dirty="0"/>
              <a:t>:</a:t>
            </a:r>
            <a:r>
              <a:rPr sz="2150" spc="140" dirty="0"/>
              <a:t> </a:t>
            </a:r>
            <a:r>
              <a:rPr sz="2150" dirty="0"/>
              <a:t>un</a:t>
            </a:r>
            <a:r>
              <a:rPr sz="2150" spc="50" dirty="0"/>
              <a:t> </a:t>
            </a:r>
            <a:r>
              <a:rPr sz="2150" dirty="0"/>
              <a:t>exemple</a:t>
            </a:r>
            <a:r>
              <a:rPr sz="2150" spc="85" dirty="0"/>
              <a:t> </a:t>
            </a:r>
            <a:r>
              <a:rPr sz="2150" dirty="0"/>
              <a:t>de</a:t>
            </a:r>
            <a:r>
              <a:rPr sz="2150" spc="80" dirty="0"/>
              <a:t> </a:t>
            </a:r>
            <a:r>
              <a:rPr sz="2150" dirty="0"/>
              <a:t>fiche</a:t>
            </a:r>
            <a:r>
              <a:rPr sz="2150" spc="85" dirty="0"/>
              <a:t> </a:t>
            </a:r>
            <a:r>
              <a:rPr sz="2150" dirty="0"/>
              <a:t>:</a:t>
            </a:r>
            <a:r>
              <a:rPr sz="2150" spc="135" dirty="0"/>
              <a:t> </a:t>
            </a:r>
            <a:r>
              <a:rPr sz="2150" dirty="0"/>
              <a:t>diversification</a:t>
            </a:r>
            <a:r>
              <a:rPr sz="2150" spc="50" dirty="0"/>
              <a:t> </a:t>
            </a:r>
            <a:r>
              <a:rPr sz="2150" dirty="0"/>
              <a:t>des</a:t>
            </a:r>
            <a:r>
              <a:rPr sz="2150" spc="165" dirty="0"/>
              <a:t> </a:t>
            </a:r>
            <a:r>
              <a:rPr sz="2150" spc="-10" dirty="0"/>
              <a:t>assolements</a:t>
            </a:r>
            <a:endParaRPr sz="215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52675" y="1162048"/>
            <a:ext cx="3276600" cy="56959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6000" y="1287074"/>
            <a:ext cx="3257550" cy="549888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637" y="609219"/>
            <a:ext cx="238125" cy="2095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065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ACTION</a:t>
            </a:r>
            <a:r>
              <a:rPr spc="-65" dirty="0"/>
              <a:t> </a:t>
            </a:r>
            <a:r>
              <a:rPr dirty="0"/>
              <a:t>4</a:t>
            </a:r>
            <a:r>
              <a:rPr spc="-5" dirty="0"/>
              <a:t> </a:t>
            </a:r>
            <a:r>
              <a:rPr dirty="0"/>
              <a:t>:</a:t>
            </a:r>
            <a:r>
              <a:rPr spc="-20" dirty="0"/>
              <a:t> </a:t>
            </a:r>
            <a:r>
              <a:rPr dirty="0"/>
              <a:t>Favoriser</a:t>
            </a:r>
            <a:r>
              <a:rPr spc="-20" dirty="0"/>
              <a:t> </a:t>
            </a:r>
            <a:r>
              <a:rPr dirty="0"/>
              <a:t>le</a:t>
            </a:r>
            <a:r>
              <a:rPr spc="-45" dirty="0"/>
              <a:t> </a:t>
            </a:r>
            <a:r>
              <a:rPr dirty="0"/>
              <a:t>dialogue</a:t>
            </a:r>
            <a:r>
              <a:rPr spc="-40" dirty="0"/>
              <a:t> </a:t>
            </a:r>
            <a:r>
              <a:rPr dirty="0"/>
              <a:t>entre</a:t>
            </a:r>
            <a:r>
              <a:rPr spc="-35" dirty="0"/>
              <a:t> </a:t>
            </a:r>
            <a:r>
              <a:rPr dirty="0"/>
              <a:t>acteurs</a:t>
            </a:r>
            <a:r>
              <a:rPr spc="-25" dirty="0"/>
              <a:t> </a:t>
            </a:r>
            <a:r>
              <a:rPr dirty="0"/>
              <a:t>du</a:t>
            </a:r>
            <a:r>
              <a:rPr spc="-10" dirty="0"/>
              <a:t> territoire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857" y="1744916"/>
            <a:ext cx="8754110" cy="2217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Présentation</a:t>
            </a:r>
            <a:r>
              <a:rPr kumimoji="0" sz="1800" b="1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des</a:t>
            </a:r>
            <a:r>
              <a:rPr kumimoji="0" sz="1800" b="1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résultats</a:t>
            </a:r>
            <a:r>
              <a:rPr kumimoji="0" sz="1800" b="1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1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: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297815" marR="0" lvl="0" indent="-285115" defTabSz="914400" eaLnBrk="1" fontAlgn="auto" latinLnBrk="0" hangingPunct="1">
              <a:lnSpc>
                <a:spcPct val="100000"/>
              </a:lnSpc>
              <a:spcBef>
                <a:spcPts val="212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7815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Au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groupe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DEPHY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côté</a:t>
            </a:r>
            <a:r>
              <a:rPr kumimoji="0" sz="1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Calavon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-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décembre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2024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298450" marR="5080" lvl="0" indent="-285750" defTabSz="914400" eaLnBrk="1" fontAlgn="auto" latinLnBrk="0" hangingPunct="1">
              <a:lnSpc>
                <a:spcPct val="100899"/>
              </a:lnSpc>
              <a:spcBef>
                <a:spcPts val="218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845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Présentation</a:t>
            </a:r>
            <a:r>
              <a:rPr kumimoji="0" sz="1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en</a:t>
            </a:r>
            <a:r>
              <a:rPr kumimoji="0" sz="1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Comité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local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irriguant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(Calavon)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et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instances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du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Syndicat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Mixte</a:t>
            </a:r>
            <a:r>
              <a:rPr kumimoji="0" sz="1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Asse Bléone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(Asse)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-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décembre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2024</a:t>
            </a:r>
            <a:r>
              <a:rPr kumimoji="0" sz="1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et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2025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297815" marR="0" lvl="0" indent="-285115" defTabSz="914400" eaLnBrk="1" fontAlgn="auto" latinLnBrk="0" hangingPunct="1">
              <a:lnSpc>
                <a:spcPct val="100000"/>
              </a:lnSpc>
              <a:spcBef>
                <a:spcPts val="2115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7815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Journée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restitution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–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cs typeface="Verdana"/>
              </a:rPr>
              <a:t>2026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6712" y="290512"/>
            <a:ext cx="11468100" cy="6286500"/>
          </a:xfrm>
          <a:custGeom>
            <a:avLst/>
            <a:gdLst/>
            <a:ahLst/>
            <a:cxnLst/>
            <a:rect l="l" t="t" r="r" b="b"/>
            <a:pathLst>
              <a:path w="11468100" h="6286500">
                <a:moveTo>
                  <a:pt x="11468100" y="0"/>
                </a:moveTo>
                <a:lnTo>
                  <a:pt x="0" y="0"/>
                </a:lnTo>
                <a:lnTo>
                  <a:pt x="0" y="6286500"/>
                </a:lnTo>
                <a:lnTo>
                  <a:pt x="11468100" y="6286500"/>
                </a:lnTo>
                <a:lnTo>
                  <a:pt x="11468100" y="0"/>
                </a:lnTo>
                <a:close/>
              </a:path>
            </a:pathLst>
          </a:custGeom>
          <a:solidFill>
            <a:srgbClr val="80B92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6750" y="6229350"/>
            <a:ext cx="228600" cy="28746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12787" y="6039484"/>
            <a:ext cx="4260850" cy="424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cs typeface="Georgia"/>
              </a:rPr>
              <a:t>chambre-</a:t>
            </a:r>
            <a:r>
              <a:rPr kumimoji="0" sz="105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cs typeface="Georgia"/>
              </a:rPr>
              <a:t>agriculture04.fr</a:t>
            </a:r>
            <a:endParaRPr kumimoji="0" sz="10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cs typeface="Georgia"/>
            </a:endParaRPr>
          </a:p>
          <a:p>
            <a:pPr marL="523240" marR="0" lvl="0" indent="0" defTabSz="914400" eaLnBrk="1" fontAlgn="auto" latinLnBrk="0" hangingPunct="1">
              <a:lnSpc>
                <a:spcPct val="100000"/>
              </a:lnSpc>
              <a:spcBef>
                <a:spcPts val="7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Chambre</a:t>
            </a:r>
            <a:r>
              <a:rPr kumimoji="0" sz="950" b="1" i="0" u="none" strike="noStrike" kern="0" cap="none" spc="2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9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d'agriculture</a:t>
            </a:r>
            <a:r>
              <a:rPr kumimoji="0" sz="950" b="1" i="0" u="none" strike="noStrike" kern="0" cap="none" spc="1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9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des</a:t>
            </a:r>
            <a:r>
              <a:rPr kumimoji="0" sz="950" b="1" i="0" u="none" strike="noStrike" kern="0" cap="none" spc="2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9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Alpes</a:t>
            </a:r>
            <a:r>
              <a:rPr kumimoji="0" sz="950" b="1" i="0" u="none" strike="noStrike" kern="0" cap="none" spc="1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9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de</a:t>
            </a:r>
            <a:r>
              <a:rPr kumimoji="0" sz="950" b="1" i="0" u="none" strike="noStrike" kern="0" cap="none" spc="2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9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Haute-</a:t>
            </a:r>
            <a:r>
              <a:rPr kumimoji="0" sz="95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Provence</a:t>
            </a:r>
            <a:endParaRPr kumimoji="0" sz="9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15550" y="5048250"/>
            <a:ext cx="1323975" cy="136207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4400" y="6219825"/>
            <a:ext cx="228600" cy="30446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11195" y="3133343"/>
            <a:ext cx="5768340" cy="5181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200" dirty="0">
                <a:solidFill>
                  <a:srgbClr val="FFFFFF"/>
                </a:solidFill>
              </a:rPr>
              <a:t>Merci</a:t>
            </a:r>
            <a:r>
              <a:rPr sz="3200" spc="-45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pour</a:t>
            </a:r>
            <a:r>
              <a:rPr sz="3200" spc="-85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votre</a:t>
            </a:r>
            <a:r>
              <a:rPr sz="3200" spc="-100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écoute</a:t>
            </a:r>
            <a:r>
              <a:rPr sz="3200" spc="-100" dirty="0">
                <a:solidFill>
                  <a:srgbClr val="FFFFFF"/>
                </a:solidFill>
              </a:rPr>
              <a:t> </a:t>
            </a:r>
            <a:r>
              <a:rPr sz="3200" spc="-50" dirty="0">
                <a:solidFill>
                  <a:srgbClr val="FFFFFF"/>
                </a:solidFill>
              </a:rPr>
              <a:t>!</a:t>
            </a:r>
            <a:endParaRPr sz="32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81D69-C5D7-ED15-C973-AE81C6FB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99E22BC-3039-31D4-3F4E-23BBF36111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2" b="31082"/>
          <a:stretch/>
        </p:blipFill>
        <p:spPr>
          <a:xfrm>
            <a:off x="356008" y="285226"/>
            <a:ext cx="11479984" cy="248930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DFE5143-25D3-8EC1-9F32-348D4D0A6D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600" y="3713813"/>
            <a:ext cx="10692000" cy="1015200"/>
          </a:xfrm>
        </p:spPr>
        <p:txBody>
          <a:bodyPr>
            <a:normAutofit fontScale="90000"/>
          </a:bodyPr>
          <a:lstStyle/>
          <a:p>
            <a:br>
              <a:rPr lang="fr-FR" dirty="0"/>
            </a:br>
            <a:r>
              <a:rPr lang="fr-FR" sz="4400" dirty="0">
                <a:solidFill>
                  <a:schemeClr val="bg2"/>
                </a:solidFill>
              </a:rPr>
              <a:t>Présentation du projet REGAIN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5BA9AEC-2A2E-7420-14BF-7CC56224FB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600" y="5098667"/>
            <a:ext cx="9513937" cy="813063"/>
          </a:xfrm>
        </p:spPr>
        <p:txBody>
          <a:bodyPr/>
          <a:lstStyle/>
          <a:p>
            <a:r>
              <a:rPr lang="fr-FR" dirty="0" err="1"/>
              <a:t>L.Ruff</a:t>
            </a:r>
            <a:r>
              <a:rPr lang="fr-FR" dirty="0"/>
              <a:t> et </a:t>
            </a:r>
            <a:r>
              <a:rPr lang="fr-FR" dirty="0" err="1"/>
              <a:t>C.Roman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27654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 descr="LOGO-PNRV-2014 - signature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65532" y="113284"/>
            <a:ext cx="866053" cy="1040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Image 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74598" y="298374"/>
            <a:ext cx="842962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1397" y="5795632"/>
            <a:ext cx="1473267" cy="75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3878" y="5736197"/>
            <a:ext cx="888301" cy="897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Image 8" descr="L&amp;#39;ADEME est partenaire scientifique et pédagogique d&amp;#39;Energy Observer |  Energy Observer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8556" y="5862404"/>
            <a:ext cx="754063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Espace réservé du contenu 8"/>
          <p:cNvSpPr>
            <a:spLocks noGrp="1"/>
          </p:cNvSpPr>
          <p:nvPr>
            <p:ph type="ctrTitle"/>
          </p:nvPr>
        </p:nvSpPr>
        <p:spPr>
          <a:xfrm>
            <a:off x="1773560" y="3560904"/>
            <a:ext cx="9144000" cy="239188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altLang="fr-FR" sz="3100" i="1" dirty="0">
                <a:latin typeface="Calibri Light"/>
                <a:cs typeface="Calibri Light"/>
              </a:rPr>
              <a:t>Un projet agroécologique qui intègre développement agricole, protection de l'environnement et valorisation du territoire sur le plateau de Valensole</a:t>
            </a:r>
            <a:br>
              <a:rPr lang="fr-FR" altLang="fr-FR" sz="3100" i="1" dirty="0">
                <a:latin typeface="Calibri Light" pitchFamily="34" charset="0"/>
              </a:rPr>
            </a:br>
            <a:br>
              <a:rPr lang="fr-FR" altLang="fr-FR" sz="3100" b="1" dirty="0">
                <a:latin typeface="Calibri Light"/>
                <a:cs typeface="Calibri Light"/>
              </a:rPr>
            </a:br>
            <a:endParaRPr lang="fr-FR" altLang="fr-FR" sz="2400" b="1" dirty="0">
              <a:latin typeface="Calibri Light" pitchFamily="34" charset="0"/>
            </a:endParaRPr>
          </a:p>
        </p:txBody>
      </p:sp>
      <p:pic>
        <p:nvPicPr>
          <p:cNvPr id="3" name="Picture 2" descr="Logo-UE-FEADER Union Européenne - Vallées et Plateau d&amp;#39;Ardenne - Communauté  de communes - Communauté de Communes Vallées et Plateau d&amp;#39;Ardenne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4262" y="5902531"/>
            <a:ext cx="838075" cy="8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Durance-Luberon-Verdon Agglomération — Wikipédi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725" y="6032472"/>
            <a:ext cx="1159878" cy="558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BC49CE-86D2-4607-11CE-FFDD0D64AB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60573" y="113284"/>
            <a:ext cx="952232" cy="9820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B77F93-8D7C-4FB9-0FEE-DA135B0ED0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15933" y="350895"/>
            <a:ext cx="2760134" cy="2731912"/>
          </a:xfrm>
          <a:prstGeom prst="rect">
            <a:avLst/>
          </a:prstGeom>
        </p:spPr>
      </p:pic>
      <p:pic>
        <p:nvPicPr>
          <p:cNvPr id="8" name="Image 7" descr="Une image contenant texte, Police, capture d’écran&#10;&#10;Description générée automatiquement">
            <a:extLst>
              <a:ext uri="{FF2B5EF4-FFF2-40B4-BE49-F238E27FC236}">
                <a16:creationId xmlns:a16="http://schemas.microsoft.com/office/drawing/2014/main" id="{2FA8F52D-27C9-9375-E985-D0381F01DB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86925" y="5901634"/>
            <a:ext cx="1952625" cy="70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554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Rappel du contexte et des objectifs de la démarche REGAIN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4217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1576BD-2753-4D23-456E-4A4333F55E32}"/>
              </a:ext>
            </a:extLst>
          </p:cNvPr>
          <p:cNvSpPr/>
          <p:nvPr/>
        </p:nvSpPr>
        <p:spPr>
          <a:xfrm>
            <a:off x="8462513" y="1190445"/>
            <a:ext cx="3528203" cy="54975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07F16F-53C7-B25D-71D2-DD10E8F22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705" y="-8626"/>
            <a:ext cx="10515600" cy="1325563"/>
          </a:xfrm>
        </p:spPr>
        <p:txBody>
          <a:bodyPr/>
          <a:lstStyle/>
          <a:p>
            <a:r>
              <a:rPr lang="fr-FR"/>
              <a:t>Le plateau de Valensole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6B377A6-EA3B-1948-A3D9-60E29A0B3A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0194" y="1274229"/>
            <a:ext cx="3206055" cy="26766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6DDDAB-0934-27DB-246F-A3E95F0E692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7726" y="4212273"/>
            <a:ext cx="3370990" cy="2232238"/>
          </a:xfrm>
          <a:prstGeom prst="rect">
            <a:avLst/>
          </a:prstGeom>
        </p:spPr>
      </p:pic>
      <p:sp>
        <p:nvSpPr>
          <p:cNvPr id="9" name="Flèche : bas 8">
            <a:extLst>
              <a:ext uri="{FF2B5EF4-FFF2-40B4-BE49-F238E27FC236}">
                <a16:creationId xmlns:a16="http://schemas.microsoft.com/office/drawing/2014/main" id="{95D1FF80-F374-5FF5-266C-4ACE107391C9}"/>
              </a:ext>
            </a:extLst>
          </p:cNvPr>
          <p:cNvSpPr/>
          <p:nvPr/>
        </p:nvSpPr>
        <p:spPr>
          <a:xfrm rot="20784476">
            <a:off x="10258885" y="3229412"/>
            <a:ext cx="267977" cy="1122373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space réservé du contenu 1">
            <a:extLst>
              <a:ext uri="{FF2B5EF4-FFF2-40B4-BE49-F238E27FC236}">
                <a16:creationId xmlns:a16="http://schemas.microsoft.com/office/drawing/2014/main" id="{52AA3795-92A4-B364-CFB8-E1950453D859}"/>
              </a:ext>
            </a:extLst>
          </p:cNvPr>
          <p:cNvSpPr txBox="1">
            <a:spLocks/>
          </p:cNvSpPr>
          <p:nvPr/>
        </p:nvSpPr>
        <p:spPr>
          <a:xfrm>
            <a:off x="491705" y="1274228"/>
            <a:ext cx="8036021" cy="53163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Une unité paysagère singulière de l’arrière-pays provençal 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 plateau qui couvre 16 communes, 50 000 ha et 5 500 habitants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 climat méditerranéen caractérisé par des étés chauds et secs, des précipitations faibles et irrégulières, des hivers relativement rudes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 vaste espace compris entre 350 et 800 m d’altitude et entaillé par de nombreux cours d’eau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Une agriculture caractérisée par des exploitations de grande taille 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26 000 ha agricoles exploités par 260 exploitations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Une spécialisation importante dans les grandes cultures et les plantes à parfum (lavandin)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Mais d’autres productions subsistent (élevages ovins, caprins, vergers, chênes truffiers, apiculture…)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 un territoire face à plusieurs problématiques agro-environnementales :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Une ressource en eau dégradée par des résidus de produits phytosanitaires (5 captages prioritaires) et de nitrates (zone classée vulnérable)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Une biodiversité (classée Natura 2000) fragilisée par l’homogénéité paysagère et certaines pratiques agricoles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 exploitations spécialisées et exposées aux aléas (climat, marché, bioagresseurs…)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2E7941-2D9A-2289-0506-B2A382256ECA}"/>
              </a:ext>
            </a:extLst>
          </p:cNvPr>
          <p:cNvSpPr/>
          <p:nvPr/>
        </p:nvSpPr>
        <p:spPr>
          <a:xfrm>
            <a:off x="583704" y="2953899"/>
            <a:ext cx="7861554" cy="3720465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4021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07F16F-53C7-B25D-71D2-DD10E8F22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705" y="-8626"/>
            <a:ext cx="10515600" cy="1325563"/>
          </a:xfrm>
        </p:spPr>
        <p:txBody>
          <a:bodyPr/>
          <a:lstStyle/>
          <a:p>
            <a:r>
              <a:rPr lang="fr-FR"/>
              <a:t>Le plateau de Valensole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0A890B-9999-FD72-2666-F9F8297CB1CE}"/>
              </a:ext>
            </a:extLst>
          </p:cNvPr>
          <p:cNvSpPr/>
          <p:nvPr/>
        </p:nvSpPr>
        <p:spPr>
          <a:xfrm>
            <a:off x="8462513" y="1190445"/>
            <a:ext cx="3528203" cy="54975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3A28F561-1354-B3A4-F6BD-652BBD9E19FA}"/>
              </a:ext>
            </a:extLst>
          </p:cNvPr>
          <p:cNvSpPr txBox="1">
            <a:spLocks/>
          </p:cNvSpPr>
          <p:nvPr/>
        </p:nvSpPr>
        <p:spPr>
          <a:xfrm>
            <a:off x="491705" y="1274228"/>
            <a:ext cx="8036021" cy="53163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Une unité paysagère singulière de l’arrière-pays provençal 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 plateau qui couvre 16 communes, 50 000 ha et 5 500 habitants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 climat méditerranéen caractérisé par des étés chauds et secs, des précipitations faibles et irrégulières, des hivers relativement rudes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 vaste espace compris entre 350 et 800 m d’altitude et entaillé par de nombreux cours d’eau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Une agriculture caractérisée par des exploitations de grande taille 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26 000 ha agricoles exploités par 260 exploitations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Une spécialisation importante dans les grandes cultures et les plantes à parfum (lavandin)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Mais d’autres productions subsistent (élevages ovins, caprins, vergers, chênes truffiers, apiculture…)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 un territoire face à plusieurs problématiques agro-environnementales :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Une ressource en eau dégradée par des résidus de produits phytosanitaires (5 captages prioritaires) et de nitrates (zone classée vulnérable)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Une biodiversité (classée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Natura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2000) fragilisée par l’homogénéité paysagère et certaines pratiques agricoles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 exploitations spécialisées et exposées aux aléas (climat, marché,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bioagresseurs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498BC2-DDB7-5183-EF39-5C3DFAD7FAD4}"/>
              </a:ext>
            </a:extLst>
          </p:cNvPr>
          <p:cNvSpPr/>
          <p:nvPr/>
        </p:nvSpPr>
        <p:spPr>
          <a:xfrm>
            <a:off x="491705" y="4718649"/>
            <a:ext cx="7861554" cy="1969301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BCC69EB-B79C-D20F-5C21-317C437CE2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679" r="28744"/>
          <a:stretch/>
        </p:blipFill>
        <p:spPr>
          <a:xfrm>
            <a:off x="8527726" y="1400720"/>
            <a:ext cx="3429175" cy="229995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24A1DA2-6299-5FB1-3353-7F87DBECAC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27726" y="4065095"/>
            <a:ext cx="3429175" cy="233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4498BC2-DDB7-5183-EF39-5C3DFAD7FAD4}"/>
              </a:ext>
            </a:extLst>
          </p:cNvPr>
          <p:cNvSpPr/>
          <p:nvPr/>
        </p:nvSpPr>
        <p:spPr>
          <a:xfrm>
            <a:off x="491705" y="1048491"/>
            <a:ext cx="7861554" cy="1969301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4843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07F16F-53C7-B25D-71D2-DD10E8F22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705" y="-8626"/>
            <a:ext cx="10515600" cy="1325563"/>
          </a:xfrm>
        </p:spPr>
        <p:txBody>
          <a:bodyPr/>
          <a:lstStyle/>
          <a:p>
            <a:r>
              <a:rPr lang="fr-FR"/>
              <a:t>Le plateau de Valensole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3FD19E91-E5DB-9303-A629-8C083FCD0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705" y="1274228"/>
            <a:ext cx="8036021" cy="5316353"/>
          </a:xfrm>
        </p:spPr>
        <p:txBody>
          <a:bodyPr>
            <a:normAutofit fontScale="92500" lnSpcReduction="10000"/>
          </a:bodyPr>
          <a:lstStyle/>
          <a:p>
            <a:r>
              <a:rPr lang="fr-FR" sz="2000" b="1"/>
              <a:t>Une unité paysagère singulière de l’arrière-pays provençal :</a:t>
            </a:r>
          </a:p>
          <a:p>
            <a:pPr lvl="1"/>
            <a:r>
              <a:rPr lang="fr-FR" sz="1800"/>
              <a:t>Un plateau qui couvre 16 communes, 50 000 ha et 5 500 habitants </a:t>
            </a:r>
          </a:p>
          <a:p>
            <a:pPr lvl="1"/>
            <a:r>
              <a:rPr lang="fr-FR" sz="1800"/>
              <a:t>Un climat méditerranéen caractérisé par des étés chauds et secs, des précipitations faibles et irrégulières, des hivers relativement rudes</a:t>
            </a:r>
          </a:p>
          <a:p>
            <a:pPr lvl="1"/>
            <a:r>
              <a:rPr lang="fr-FR" sz="1800"/>
              <a:t>Un vaste espace compris entre 350 et 800 m d’altitude et entaillé par de nombreux cours d’eau</a:t>
            </a:r>
          </a:p>
          <a:p>
            <a:pPr lvl="1"/>
            <a:endParaRPr lang="fr-FR" sz="800"/>
          </a:p>
          <a:p>
            <a:r>
              <a:rPr lang="fr-FR" sz="2000" b="1"/>
              <a:t>Une agriculture caractérisée par des exploitations de grande taille :</a:t>
            </a:r>
          </a:p>
          <a:p>
            <a:pPr lvl="1"/>
            <a:r>
              <a:rPr lang="fr-FR" sz="1800"/>
              <a:t>26 000 ha agricoles exploités par 260 exploitations </a:t>
            </a:r>
          </a:p>
          <a:p>
            <a:pPr lvl="1"/>
            <a:r>
              <a:rPr lang="fr-FR" sz="1800"/>
              <a:t>Une spécialisation importante dans les grandes cultures et les plantes à parfum (lavandin)</a:t>
            </a:r>
          </a:p>
          <a:p>
            <a:pPr lvl="1"/>
            <a:r>
              <a:rPr lang="fr-FR" sz="1800"/>
              <a:t>Mais d’autres productions subsistent (élevages ovins, caprins, vergers, chênes truffiers, apiculture…)</a:t>
            </a:r>
          </a:p>
          <a:p>
            <a:pPr lvl="1"/>
            <a:endParaRPr lang="fr-FR" sz="900"/>
          </a:p>
          <a:p>
            <a:r>
              <a:rPr lang="fr-FR" sz="2000" b="1"/>
              <a:t>Et un territoire face à plusieurs problématiques agro-environnementales : </a:t>
            </a:r>
          </a:p>
          <a:p>
            <a:pPr lvl="1"/>
            <a:r>
              <a:rPr lang="fr-FR" sz="1800"/>
              <a:t>Une ressource en eau dégradée par des résidus de produits phytosanitaires (5 captages prioritaires) et de nitrates (zone classée vulnérable)</a:t>
            </a:r>
          </a:p>
          <a:p>
            <a:pPr lvl="1"/>
            <a:r>
              <a:rPr lang="fr-FR" sz="1800"/>
              <a:t>Une biodiversité (classée Natura 2000) fragilisée par l’homogénéité paysagère et certaines pratiques agricoles </a:t>
            </a:r>
          </a:p>
          <a:p>
            <a:pPr lvl="1"/>
            <a:r>
              <a:rPr lang="fr-FR" sz="1800"/>
              <a:t>Des exploitations spécialisées et exposées aux aléas (climat, marché, bioagresseurs…)</a:t>
            </a:r>
          </a:p>
          <a:p>
            <a:pPr lvl="1"/>
            <a:endParaRPr lang="fr-FR" sz="900"/>
          </a:p>
          <a:p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42EA58-7DF7-6963-A462-31EF29DE1078}"/>
              </a:ext>
            </a:extLst>
          </p:cNvPr>
          <p:cNvSpPr/>
          <p:nvPr/>
        </p:nvSpPr>
        <p:spPr>
          <a:xfrm>
            <a:off x="8462513" y="1190445"/>
            <a:ext cx="3528203" cy="54975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9C05D20-7375-B585-6ADE-777E0D1AD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6352" y="3919125"/>
            <a:ext cx="3376727" cy="2720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BF46C0C-4238-7D77-C6DE-54E97227A72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36351" y="1501868"/>
            <a:ext cx="3376727" cy="2004147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4498BC2-DDB7-5183-EF39-5C3DFAD7FAD4}"/>
              </a:ext>
            </a:extLst>
          </p:cNvPr>
          <p:cNvSpPr/>
          <p:nvPr/>
        </p:nvSpPr>
        <p:spPr>
          <a:xfrm>
            <a:off x="491705" y="1048491"/>
            <a:ext cx="7861554" cy="3725732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4845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07F16F-53C7-B25D-71D2-DD10E8F22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705" y="-8626"/>
            <a:ext cx="10515600" cy="1325563"/>
          </a:xfrm>
        </p:spPr>
        <p:txBody>
          <a:bodyPr/>
          <a:lstStyle/>
          <a:p>
            <a:r>
              <a:rPr lang="fr-FR"/>
              <a:t>La genèse du projet REGAIN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3FD19E91-E5DB-9303-A629-8C083FCD0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874" y="1197223"/>
            <a:ext cx="11123736" cy="5583771"/>
          </a:xfrm>
        </p:spPr>
        <p:txBody>
          <a:bodyPr>
            <a:normAutofit/>
          </a:bodyPr>
          <a:lstStyle/>
          <a:p>
            <a:r>
              <a:rPr lang="fr-FR" sz="2000" i="1"/>
              <a:t>Face à ces enjeux, volonté d’</a:t>
            </a:r>
            <a:r>
              <a:rPr lang="fr-FR" sz="2000" b="1" i="1"/>
              <a:t>accompagner les agriculteurs du plateau de Valensole </a:t>
            </a:r>
            <a:r>
              <a:rPr lang="fr-FR" sz="2000" i="1"/>
              <a:t>dans la </a:t>
            </a:r>
            <a:r>
              <a:rPr lang="fr-FR" sz="2000" b="1" i="1"/>
              <a:t>transition </a:t>
            </a:r>
            <a:r>
              <a:rPr lang="fr-FR" sz="2000" b="1" i="1" err="1"/>
              <a:t>agroécologique</a:t>
            </a:r>
            <a:r>
              <a:rPr lang="fr-FR" sz="2000" b="1" i="1"/>
              <a:t> </a:t>
            </a:r>
            <a:r>
              <a:rPr lang="fr-FR" sz="2000" i="1"/>
              <a:t>par le développement de </a:t>
            </a:r>
            <a:r>
              <a:rPr lang="fr-FR" sz="2000" b="1" i="1"/>
              <a:t>pratiques performantes, résilientes et préservant l’environnement </a:t>
            </a:r>
          </a:p>
          <a:p>
            <a:endParaRPr lang="fr-FR" sz="2000" b="1"/>
          </a:p>
          <a:p>
            <a:r>
              <a:rPr lang="fr-FR" sz="2000" b="1"/>
              <a:t>Quatre structures ont uni leurs forces en 2014 pour accompagner cette évolution des pratiques : </a:t>
            </a:r>
          </a:p>
          <a:p>
            <a:pPr lvl="1"/>
            <a:r>
              <a:rPr lang="fr-FR" sz="1800"/>
              <a:t>Le Parc naturel régional du Verdon</a:t>
            </a:r>
          </a:p>
          <a:p>
            <a:pPr lvl="1"/>
            <a:r>
              <a:rPr lang="fr-FR" sz="1800"/>
              <a:t>La Chambre d’Agriculture des Alpes de Haute Provence</a:t>
            </a:r>
          </a:p>
          <a:p>
            <a:pPr lvl="1"/>
            <a:r>
              <a:rPr lang="fr-FR" sz="1800"/>
              <a:t>La Société du Canal de Provence</a:t>
            </a:r>
          </a:p>
          <a:p>
            <a:pPr lvl="1">
              <a:spcAft>
                <a:spcPts val="1200"/>
              </a:spcAft>
            </a:pPr>
            <a:r>
              <a:rPr lang="fr-FR" sz="1800"/>
              <a:t>La chaire d’entreprise </a:t>
            </a:r>
            <a:r>
              <a:rPr lang="fr-FR" sz="1800" err="1"/>
              <a:t>AgroSYS</a:t>
            </a:r>
            <a:endParaRPr lang="fr-FR" sz="1800" b="1"/>
          </a:p>
          <a:p>
            <a:r>
              <a:rPr lang="fr-FR" sz="1800" b="1"/>
              <a:t>Une animation pluri-thématique tournée vers les agriculteurs</a:t>
            </a:r>
            <a:endParaRPr lang="fr-FR" sz="1400" b="1"/>
          </a:p>
          <a:p>
            <a:pPr lvl="1"/>
            <a:endParaRPr lang="fr-FR" sz="1400" b="1"/>
          </a:p>
          <a:p>
            <a:pPr lvl="2">
              <a:spcAft>
                <a:spcPts val="600"/>
              </a:spcAft>
            </a:pPr>
            <a:r>
              <a:rPr lang="fr-FR" sz="1600" b="1"/>
              <a:t>Qualité des sols, paysages et biodiversité</a:t>
            </a:r>
          </a:p>
          <a:p>
            <a:pPr marL="457200" lvl="1" indent="0">
              <a:buNone/>
            </a:pPr>
            <a:endParaRPr lang="fr-FR" sz="1100" b="1"/>
          </a:p>
          <a:p>
            <a:pPr lvl="2">
              <a:spcAft>
                <a:spcPts val="600"/>
              </a:spcAft>
            </a:pPr>
            <a:r>
              <a:rPr lang="fr-FR" sz="1600" b="1"/>
              <a:t>Pilotage de la fertilisation, diversification des cultures</a:t>
            </a:r>
          </a:p>
          <a:p>
            <a:pPr lvl="1"/>
            <a:endParaRPr lang="fr-FR" sz="1100" b="1"/>
          </a:p>
          <a:p>
            <a:pPr lvl="2"/>
            <a:r>
              <a:rPr lang="fr-FR" sz="1600" b="1"/>
              <a:t>Itinéraires hydriques, pédologie, exposition aux risques</a:t>
            </a:r>
          </a:p>
          <a:p>
            <a:pPr lvl="1"/>
            <a:endParaRPr lang="fr-FR" sz="1600" b="1"/>
          </a:p>
          <a:p>
            <a:pPr lvl="1"/>
            <a:endParaRPr lang="fr-FR" sz="900" b="1"/>
          </a:p>
          <a:p>
            <a:pPr marL="0" indent="0">
              <a:buNone/>
            </a:pPr>
            <a:endParaRPr lang="fr-FR" sz="1800"/>
          </a:p>
          <a:p>
            <a:pPr marL="457200" lvl="1" indent="0">
              <a:buNone/>
            </a:pPr>
            <a:endParaRPr lang="fr-FR" sz="1400"/>
          </a:p>
          <a:p>
            <a:pPr marL="457200" lvl="1" indent="0">
              <a:buNone/>
            </a:pPr>
            <a:endParaRPr lang="fr-FR" sz="1400"/>
          </a:p>
          <a:p>
            <a:pPr marL="457200" lvl="1" indent="0">
              <a:buNone/>
            </a:pPr>
            <a:endParaRPr lang="fr-FR" sz="1500"/>
          </a:p>
          <a:p>
            <a:endParaRPr lang="fr-FR" sz="130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6CC9BC5-F941-ADC6-F65E-DD3A604D4DB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2769" y="3614601"/>
            <a:ext cx="3542590" cy="1945830"/>
          </a:xfrm>
          <a:prstGeom prst="rect">
            <a:avLst/>
          </a:prstGeom>
        </p:spPr>
      </p:pic>
      <p:pic>
        <p:nvPicPr>
          <p:cNvPr id="33" name="Picture 3">
            <a:extLst>
              <a:ext uri="{FF2B5EF4-FFF2-40B4-BE49-F238E27FC236}">
                <a16:creationId xmlns:a16="http://schemas.microsoft.com/office/drawing/2014/main" id="{3DBC49CE-86D2-4607-11CE-FFDD0D64AB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918" y="5389154"/>
            <a:ext cx="506287" cy="522123"/>
          </a:xfrm>
          <a:prstGeom prst="rect">
            <a:avLst/>
          </a:prstGeom>
        </p:spPr>
      </p:pic>
      <p:pic>
        <p:nvPicPr>
          <p:cNvPr id="34" name="Picture 11" descr="LOGO-PNRV-2014 - signature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6918" y="4587516"/>
            <a:ext cx="600226" cy="72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368" y="5887431"/>
            <a:ext cx="689776" cy="68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3623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9754" y="368785"/>
            <a:ext cx="10515600" cy="841971"/>
          </a:xfrm>
        </p:spPr>
        <p:txBody>
          <a:bodyPr>
            <a:normAutofit/>
          </a:bodyPr>
          <a:lstStyle/>
          <a:p>
            <a:r>
              <a:rPr lang="fr-FR"/>
              <a:t>La démarche REGAIN en résumé</a:t>
            </a:r>
          </a:p>
        </p:txBody>
      </p:sp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71975" y="0"/>
            <a:ext cx="1398783" cy="139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20"/>
          <p:cNvSpPr txBox="1"/>
          <p:nvPr/>
        </p:nvSpPr>
        <p:spPr>
          <a:xfrm>
            <a:off x="159487" y="1747294"/>
            <a:ext cx="1572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objectifs principaux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87488" y="3264253"/>
            <a:ext cx="1716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 objectifs opérationnels</a:t>
            </a: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4"/>
          <a:srcRect l="2613" t="22787" r="4971" b="10619"/>
          <a:stretch/>
        </p:blipFill>
        <p:spPr>
          <a:xfrm>
            <a:off x="1887661" y="2450793"/>
            <a:ext cx="9854244" cy="2566539"/>
          </a:xfrm>
          <a:prstGeom prst="rect">
            <a:avLst/>
          </a:prstGeom>
        </p:spPr>
      </p:pic>
      <p:pic>
        <p:nvPicPr>
          <p:cNvPr id="56" name="Image 55"/>
          <p:cNvPicPr>
            <a:picLocks noChangeAspect="1"/>
          </p:cNvPicPr>
          <p:nvPr/>
        </p:nvPicPr>
        <p:blipFill rotWithShape="1">
          <a:blip r:embed="rId4"/>
          <a:srcRect l="2590" r="4622" b="80213"/>
          <a:stretch/>
        </p:blipFill>
        <p:spPr>
          <a:xfrm>
            <a:off x="1739145" y="1618974"/>
            <a:ext cx="10117829" cy="779861"/>
          </a:xfrm>
          <a:prstGeom prst="rect">
            <a:avLst/>
          </a:prstGeom>
        </p:spPr>
      </p:pic>
      <p:pic>
        <p:nvPicPr>
          <p:cNvPr id="23" name="Picture 15">
            <a:extLst>
              <a:ext uri="{FF2B5EF4-FFF2-40B4-BE49-F238E27FC236}">
                <a16:creationId xmlns:a16="http://schemas.microsoft.com/office/drawing/2014/main" id="{B4E44580-2740-49A3-3AFE-0FEED175E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6876" y="5995430"/>
            <a:ext cx="996351" cy="50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">
            <a:extLst>
              <a:ext uri="{FF2B5EF4-FFF2-40B4-BE49-F238E27FC236}">
                <a16:creationId xmlns:a16="http://schemas.microsoft.com/office/drawing/2014/main" id="{B7751B4B-9F82-7FAC-875E-4753E5F91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6062" y="5982173"/>
            <a:ext cx="600746" cy="60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 25" descr="L&amp;#39;ADEME est partenaire scientifique et pédagogique d&amp;#39;Energy Observer |  Energy Observer">
            <a:extLst>
              <a:ext uri="{FF2B5EF4-FFF2-40B4-BE49-F238E27FC236}">
                <a16:creationId xmlns:a16="http://schemas.microsoft.com/office/drawing/2014/main" id="{E67C7CF0-511D-AB03-8804-9DAED47F1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9643" y="5996098"/>
            <a:ext cx="509963" cy="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 descr="Logo-UE-FEADER Union Européenne - Vallées et Plateau d&amp;#39;Ardenne - Communauté  de communes - Communauté de Communes Vallées et Plateau d&amp;#39;Ardenne">
            <a:extLst>
              <a:ext uri="{FF2B5EF4-FFF2-40B4-BE49-F238E27FC236}">
                <a16:creationId xmlns:a16="http://schemas.microsoft.com/office/drawing/2014/main" id="{C26354FE-F60B-BC94-DF6A-786401B73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2542" y="5972046"/>
            <a:ext cx="566779" cy="56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 27" descr="Une image contenant texte, Police, capture d’écran&#10;&#10;Description générée automatiquement">
            <a:extLst>
              <a:ext uri="{FF2B5EF4-FFF2-40B4-BE49-F238E27FC236}">
                <a16:creationId xmlns:a16="http://schemas.microsoft.com/office/drawing/2014/main" id="{EAB69466-866F-34C9-1349-D440ACE4AF9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9638" y="5875033"/>
            <a:ext cx="1952625" cy="703057"/>
          </a:xfrm>
          <a:prstGeom prst="rect">
            <a:avLst/>
          </a:prstGeom>
        </p:spPr>
      </p:pic>
      <p:pic>
        <p:nvPicPr>
          <p:cNvPr id="29" name="Picture 2" descr="Durance-Luberon-Verdon Agglomération — Wikipédia">
            <a:extLst>
              <a:ext uri="{FF2B5EF4-FFF2-40B4-BE49-F238E27FC236}">
                <a16:creationId xmlns:a16="http://schemas.microsoft.com/office/drawing/2014/main" id="{FE91F772-C71B-3D71-AB97-484B40131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3213" y="5986821"/>
            <a:ext cx="1159878" cy="558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ZoneTexte 32"/>
          <p:cNvSpPr txBox="1"/>
          <p:nvPr/>
        </p:nvSpPr>
        <p:spPr>
          <a:xfrm>
            <a:off x="188321" y="5982173"/>
            <a:ext cx="1716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 financements variés</a:t>
            </a:r>
          </a:p>
        </p:txBody>
      </p:sp>
    </p:spTree>
    <p:extLst>
      <p:ext uri="{BB962C8B-B14F-4D97-AF65-F5344CB8AC3E}">
        <p14:creationId xmlns:p14="http://schemas.microsoft.com/office/powerpoint/2010/main" val="349939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265854"/>
            <a:ext cx="10515600" cy="2852737"/>
          </a:xfrm>
        </p:spPr>
        <p:txBody>
          <a:bodyPr/>
          <a:lstStyle/>
          <a:p>
            <a:r>
              <a:rPr lang="fr-FR"/>
              <a:t>Les actions mises en place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90261"/>
            <a:ext cx="10515600" cy="2139518"/>
          </a:xfrm>
        </p:spPr>
        <p:txBody>
          <a:bodyPr>
            <a:normAutofit lnSpcReduction="10000"/>
          </a:bodyPr>
          <a:lstStyle/>
          <a:p>
            <a:pPr marL="342900" indent="-342900">
              <a:buFontTx/>
              <a:buChar char="-"/>
            </a:pPr>
            <a:r>
              <a:rPr lang="fr-FR"/>
              <a:t>Le Réseau sol</a:t>
            </a:r>
          </a:p>
          <a:p>
            <a:pPr marL="342900" indent="-342900">
              <a:buFontTx/>
              <a:buChar char="-"/>
            </a:pPr>
            <a:r>
              <a:rPr lang="fr-FR"/>
              <a:t>Le GIEE Essen’sol</a:t>
            </a:r>
          </a:p>
          <a:p>
            <a:pPr marL="342900" indent="-342900">
              <a:buFontTx/>
              <a:buChar char="-"/>
            </a:pPr>
            <a:r>
              <a:rPr lang="fr-FR"/>
              <a:t>Les suivis de reliquats azotés</a:t>
            </a:r>
          </a:p>
          <a:p>
            <a:pPr marL="342900" indent="-342900">
              <a:buFontTx/>
              <a:buChar char="-"/>
            </a:pPr>
            <a:r>
              <a:rPr lang="fr-FR"/>
              <a:t>Les travaux sur l’irrigation</a:t>
            </a:r>
          </a:p>
          <a:p>
            <a:pPr marL="342900" indent="-342900">
              <a:buFontTx/>
              <a:buChar char="-"/>
            </a:pPr>
            <a:r>
              <a:rPr lang="fr-FR"/>
              <a:t>La diversification des filières</a:t>
            </a:r>
          </a:p>
        </p:txBody>
      </p:sp>
    </p:spTree>
    <p:extLst>
      <p:ext uri="{BB962C8B-B14F-4D97-AF65-F5344CB8AC3E}">
        <p14:creationId xmlns:p14="http://schemas.microsoft.com/office/powerpoint/2010/main" val="4965560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76804B-F8FD-424F-9935-434448F165B1}" type="datetime1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13/11/2025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1F892A-5648-41C8-B133-DF3AF70D03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1999952" y="529476"/>
            <a:ext cx="8229600" cy="412822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800" b="0">
                <a:solidFill>
                  <a:srgbClr val="705937"/>
                </a:solidFill>
                <a:latin typeface="DK Weltschmerz" panose="02000000000000000000" pitchFamily="50" charset="0"/>
                <a:ea typeface="+mj-ea"/>
                <a:cs typeface="+mj-cs"/>
              </a:rPr>
              <a:t>Le réseau Sol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2840493" y="3851031"/>
            <a:ext cx="6548518" cy="2399812"/>
            <a:chOff x="27190" y="3067663"/>
            <a:chExt cx="8192096" cy="2711964"/>
          </a:xfrm>
        </p:grpSpPr>
        <p:pic>
          <p:nvPicPr>
            <p:cNvPr id="1026" name="Picture 2" descr="C:\Users\perrine.puyberthier\Documents\1 REGAIN\Plan d'actions\Qualité des sols\2016\formation fonctionnement des sols\Comm\photos et vidéo\DSC01064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90" y="3067663"/>
              <a:ext cx="4067944" cy="2711963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perrine.puyberthier\Documents\1 REGAIN\Plan d'actions\Qualité des sols\2016\formation fonctionnement des sols\Comm\photos et vidéo\DSC01094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1341" y="3067664"/>
              <a:ext cx="4067945" cy="2711963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Espace réservé du contenu 2"/>
          <p:cNvSpPr txBox="1">
            <a:spLocks/>
          </p:cNvSpPr>
          <p:nvPr/>
        </p:nvSpPr>
        <p:spPr>
          <a:xfrm>
            <a:off x="628352" y="1270879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Objectifs :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itchFamily="2" charset="2"/>
              <a:buChar char="è"/>
              <a:tabLst/>
              <a:defRPr/>
            </a:pP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Développer au travers d’un groupe d’agriculteurs moteurs, une dynamique autour de la 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qualité biologique des sols</a:t>
            </a: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 et des 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liens avec la productivité et la durabilité des agrosystèmes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itchFamily="2" charset="2"/>
              <a:buChar char="è"/>
              <a:tabLst/>
              <a:defRPr/>
            </a:pP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Initier et suivre des 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expérimentations </a:t>
            </a:r>
            <a:r>
              <a:rPr kumimoji="0" lang="fr-FR" sz="2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agroécologiques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 </a:t>
            </a: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: apports de compost, couverts végétaux…</a:t>
            </a: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45371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 réseau Sol de Regain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D9C6FC-B605-4922-85CF-ADE55B2518B2}" type="datetime1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13/11/2025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1F892A-5648-41C8-B133-DF3AF70D03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1214264" y="1643739"/>
            <a:ext cx="10972800" cy="4525963"/>
          </a:xfrm>
        </p:spPr>
        <p:txBody>
          <a:bodyPr>
            <a:noAutofit/>
          </a:bodyPr>
          <a:lstStyle/>
          <a:p>
            <a:r>
              <a:rPr lang="fr-FR" sz="2600"/>
              <a:t>Pilotage : Parc du Verdon</a:t>
            </a:r>
          </a:p>
          <a:p>
            <a:pPr marL="0" indent="0">
              <a:buNone/>
            </a:pPr>
            <a:endParaRPr lang="fr-FR" sz="2600"/>
          </a:p>
          <a:p>
            <a:r>
              <a:rPr lang="fr-FR" sz="2600"/>
              <a:t>Partenaires</a:t>
            </a:r>
          </a:p>
          <a:p>
            <a:pPr marL="0" indent="0">
              <a:buNone/>
            </a:pPr>
            <a:r>
              <a:rPr lang="fr-FR" sz="2600"/>
              <a:t> </a:t>
            </a:r>
          </a:p>
          <a:p>
            <a:r>
              <a:rPr lang="fr-FR" sz="2600" b="1"/>
              <a:t>36 exploitations agricoles </a:t>
            </a:r>
            <a:r>
              <a:rPr lang="fr-FR" sz="2600" b="1" err="1"/>
              <a:t>lavandicoles</a:t>
            </a:r>
            <a:r>
              <a:rPr lang="fr-FR" sz="2600" b="1"/>
              <a:t> en 2025</a:t>
            </a:r>
          </a:p>
          <a:p>
            <a:endParaRPr lang="fr-FR" sz="2600"/>
          </a:p>
          <a:p>
            <a:r>
              <a:rPr lang="fr-FR" sz="2600"/>
              <a:t>Démarrage des actions en 2016, renouvellement en 2020 puis 2023</a:t>
            </a:r>
          </a:p>
          <a:p>
            <a:endParaRPr lang="fr-FR" sz="2600"/>
          </a:p>
          <a:p>
            <a:r>
              <a:rPr lang="fr-FR" sz="2600"/>
              <a:t>Budget : 150 000€ / 3 ans (2023-2026)</a:t>
            </a:r>
          </a:p>
        </p:txBody>
      </p:sp>
      <p:pic>
        <p:nvPicPr>
          <p:cNvPr id="10" name="Picture 7" descr="C:\Users\perrine.puyberthier\Documents\1 REGAIN\Doc de com\plaquette 2016 et logo\logo REGAIN 2016 et partenaires1\partenaires techniques\UMR eco et sol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68620" y="2242150"/>
            <a:ext cx="1266145" cy="69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C:\Users\perrine.puyberthier\Documents\1 REGAIN\Doc de com\plaquette 2016 et logo\logo REGAIN 2016 et partenaires1\partenaires techniques\SCP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84026" y="2117892"/>
            <a:ext cx="953140" cy="109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1121" y="2180371"/>
            <a:ext cx="921758" cy="921758"/>
          </a:xfrm>
          <a:prstGeom prst="rect">
            <a:avLst/>
          </a:prstGeom>
        </p:spPr>
      </p:pic>
      <p:pic>
        <p:nvPicPr>
          <p:cNvPr id="19" name="Picture 4" descr="Logo SCA3P - CPPAR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641" y="2423917"/>
            <a:ext cx="926941" cy="48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 8" descr="L&amp;#39;ADEME est partenaire scientifique et pédagogique d&amp;#39;Energy Observer |  Energy Observer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5416563"/>
            <a:ext cx="696805" cy="75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754" y="5381058"/>
            <a:ext cx="1270337" cy="71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>
            <a:extLst>
              <a:ext uri="{FF2B5EF4-FFF2-40B4-BE49-F238E27FC236}">
                <a16:creationId xmlns:a16="http://schemas.microsoft.com/office/drawing/2014/main" id="{3DBC49CE-86D2-4607-11CE-FFDD0D64AB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6860" y="2210353"/>
            <a:ext cx="835657" cy="861794"/>
          </a:xfrm>
          <a:prstGeom prst="rect">
            <a:avLst/>
          </a:prstGeom>
        </p:spPr>
      </p:pic>
      <p:pic>
        <p:nvPicPr>
          <p:cNvPr id="24" name="Picture 11" descr="LOGO-PNRV-2014 - signature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8788" y="2074556"/>
            <a:ext cx="866053" cy="1040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00412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7F416-67E4-46C5-7C48-4BFD7F522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287" y="123585"/>
            <a:ext cx="10515600" cy="1325563"/>
          </a:xfrm>
        </p:spPr>
        <p:txBody>
          <a:bodyPr/>
          <a:lstStyle/>
          <a:p>
            <a:r>
              <a:rPr lang="fr-FR"/>
              <a:t>Historique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99550D83-2C92-4F8F-7CC3-68C526214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004" y="1425586"/>
            <a:ext cx="2110736" cy="6231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800" b="1"/>
              <a:t>2015</a:t>
            </a:r>
            <a:r>
              <a:rPr lang="fr-FR" sz="1800"/>
              <a:t> : Diagnostic initial sur l’état des sols et des pratiques avec étudiants </a:t>
            </a:r>
            <a:r>
              <a:rPr lang="fr-FR" sz="1800" b="1"/>
              <a:t>PVD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5319956E-F50F-869B-2174-6A3D4F9B37DC}"/>
              </a:ext>
            </a:extLst>
          </p:cNvPr>
          <p:cNvSpPr txBox="1">
            <a:spLocks/>
          </p:cNvSpPr>
          <p:nvPr/>
        </p:nvSpPr>
        <p:spPr>
          <a:xfrm>
            <a:off x="552192" y="4099335"/>
            <a:ext cx="4529095" cy="4284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2017 : Lancement du « Réseau Sol »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1ère campagne d’analyses de sols réalisées sur 34 plantiers de lavandin (23 agriculteurs partenaires) 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D2F098C-D88C-FBD4-6435-0A20D144A32D}"/>
              </a:ext>
            </a:extLst>
          </p:cNvPr>
          <p:cNvCxnSpPr>
            <a:cxnSpLocks/>
          </p:cNvCxnSpPr>
          <p:nvPr/>
        </p:nvCxnSpPr>
        <p:spPr>
          <a:xfrm>
            <a:off x="706004" y="3438750"/>
            <a:ext cx="110345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>
            <a:extLst>
              <a:ext uri="{FF2B5EF4-FFF2-40B4-BE49-F238E27FC236}">
                <a16:creationId xmlns:a16="http://schemas.microsoft.com/office/drawing/2014/main" id="{01C4EB4E-F2ED-AE8F-854E-24758E98EC86}"/>
              </a:ext>
            </a:extLst>
          </p:cNvPr>
          <p:cNvSpPr/>
          <p:nvPr/>
        </p:nvSpPr>
        <p:spPr>
          <a:xfrm>
            <a:off x="838200" y="3205005"/>
            <a:ext cx="439838" cy="42848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Connecteur : en arc 20">
            <a:extLst>
              <a:ext uri="{FF2B5EF4-FFF2-40B4-BE49-F238E27FC236}">
                <a16:creationId xmlns:a16="http://schemas.microsoft.com/office/drawing/2014/main" id="{AF7F6D0D-19CA-7130-A55F-6165BB66CF39}"/>
              </a:ext>
            </a:extLst>
          </p:cNvPr>
          <p:cNvCxnSpPr>
            <a:cxnSpLocks/>
            <a:stCxn id="19" idx="0"/>
            <a:endCxn id="8" idx="1"/>
          </p:cNvCxnSpPr>
          <p:nvPr/>
        </p:nvCxnSpPr>
        <p:spPr>
          <a:xfrm rot="16200000" flipV="1">
            <a:off x="148136" y="2295021"/>
            <a:ext cx="1467853" cy="352115"/>
          </a:xfrm>
          <a:prstGeom prst="curvedConnector4">
            <a:avLst>
              <a:gd name="adj1" fmla="val 39387"/>
              <a:gd name="adj2" fmla="val 16492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llipse 26">
            <a:extLst>
              <a:ext uri="{FF2B5EF4-FFF2-40B4-BE49-F238E27FC236}">
                <a16:creationId xmlns:a16="http://schemas.microsoft.com/office/drawing/2014/main" id="{FF0FE7D1-3F04-B6DD-1C0A-BAEFDFB3E615}"/>
              </a:ext>
            </a:extLst>
          </p:cNvPr>
          <p:cNvSpPr/>
          <p:nvPr/>
        </p:nvSpPr>
        <p:spPr>
          <a:xfrm>
            <a:off x="1935329" y="3224505"/>
            <a:ext cx="439838" cy="42848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8" name="Connecteur : en arc 27">
            <a:extLst>
              <a:ext uri="{FF2B5EF4-FFF2-40B4-BE49-F238E27FC236}">
                <a16:creationId xmlns:a16="http://schemas.microsoft.com/office/drawing/2014/main" id="{410A0221-8E11-ABB1-E415-4043D502B3F1}"/>
              </a:ext>
            </a:extLst>
          </p:cNvPr>
          <p:cNvCxnSpPr>
            <a:cxnSpLocks/>
            <a:stCxn id="33" idx="4"/>
            <a:endCxn id="16" idx="0"/>
          </p:cNvCxnSpPr>
          <p:nvPr/>
        </p:nvCxnSpPr>
        <p:spPr>
          <a:xfrm rot="5400000">
            <a:off x="2861230" y="3589001"/>
            <a:ext cx="465844" cy="554824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Ellipse 32">
            <a:extLst>
              <a:ext uri="{FF2B5EF4-FFF2-40B4-BE49-F238E27FC236}">
                <a16:creationId xmlns:a16="http://schemas.microsoft.com/office/drawing/2014/main" id="{98D397BC-4FA8-2803-151E-D864D9655508}"/>
              </a:ext>
            </a:extLst>
          </p:cNvPr>
          <p:cNvSpPr/>
          <p:nvPr/>
        </p:nvSpPr>
        <p:spPr>
          <a:xfrm>
            <a:off x="3151645" y="3205002"/>
            <a:ext cx="439838" cy="42848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0261DB9D-F256-5C85-B216-934F7C6BF5E4}"/>
              </a:ext>
            </a:extLst>
          </p:cNvPr>
          <p:cNvSpPr/>
          <p:nvPr/>
        </p:nvSpPr>
        <p:spPr>
          <a:xfrm>
            <a:off x="4367961" y="3224505"/>
            <a:ext cx="439838" cy="428489"/>
          </a:xfrm>
          <a:prstGeom prst="ellipse">
            <a:avLst/>
          </a:prstGeom>
          <a:solidFill>
            <a:srgbClr val="9900F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7EBCDC5A-7F10-532C-5496-78B6FD7CC0C3}"/>
              </a:ext>
            </a:extLst>
          </p:cNvPr>
          <p:cNvSpPr/>
          <p:nvPr/>
        </p:nvSpPr>
        <p:spPr>
          <a:xfrm>
            <a:off x="5584277" y="3205001"/>
            <a:ext cx="439838" cy="428489"/>
          </a:xfrm>
          <a:prstGeom prst="ellipse">
            <a:avLst/>
          </a:prstGeom>
          <a:solidFill>
            <a:srgbClr val="FFCC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B03879E5-787A-6CE2-1CAB-66DA9BBFE403}"/>
              </a:ext>
            </a:extLst>
          </p:cNvPr>
          <p:cNvSpPr/>
          <p:nvPr/>
        </p:nvSpPr>
        <p:spPr>
          <a:xfrm>
            <a:off x="6656376" y="3225573"/>
            <a:ext cx="439838" cy="428489"/>
          </a:xfrm>
          <a:prstGeom prst="ellipse">
            <a:avLst/>
          </a:prstGeom>
          <a:solidFill>
            <a:srgbClr val="996633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35D4250A-187D-908E-DDEC-B8F9AF9453D6}"/>
              </a:ext>
            </a:extLst>
          </p:cNvPr>
          <p:cNvSpPr/>
          <p:nvPr/>
        </p:nvSpPr>
        <p:spPr>
          <a:xfrm>
            <a:off x="7728475" y="3227399"/>
            <a:ext cx="439838" cy="428489"/>
          </a:xfrm>
          <a:prstGeom prst="ellipse">
            <a:avLst/>
          </a:prstGeom>
          <a:solidFill>
            <a:srgbClr val="CC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86B9C62D-E857-97DE-F8F3-B07ECD714FAF}"/>
              </a:ext>
            </a:extLst>
          </p:cNvPr>
          <p:cNvSpPr/>
          <p:nvPr/>
        </p:nvSpPr>
        <p:spPr>
          <a:xfrm>
            <a:off x="8800574" y="3224505"/>
            <a:ext cx="439838" cy="428489"/>
          </a:xfrm>
          <a:prstGeom prst="ellipse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A6569E1D-421D-905F-3B53-EFCD1E0F27E9}"/>
              </a:ext>
            </a:extLst>
          </p:cNvPr>
          <p:cNvSpPr/>
          <p:nvPr/>
        </p:nvSpPr>
        <p:spPr>
          <a:xfrm>
            <a:off x="9872673" y="3224505"/>
            <a:ext cx="439838" cy="428489"/>
          </a:xfrm>
          <a:prstGeom prst="ellipse">
            <a:avLst/>
          </a:prstGeom>
          <a:solidFill>
            <a:srgbClr val="FFCC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DFA22739-62DF-A379-32FD-DD1192E81E91}"/>
              </a:ext>
            </a:extLst>
          </p:cNvPr>
          <p:cNvSpPr/>
          <p:nvPr/>
        </p:nvSpPr>
        <p:spPr>
          <a:xfrm>
            <a:off x="10944772" y="3224505"/>
            <a:ext cx="439838" cy="42848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Espace réservé du contenu 2">
            <a:extLst>
              <a:ext uri="{FF2B5EF4-FFF2-40B4-BE49-F238E27FC236}">
                <a16:creationId xmlns:a16="http://schemas.microsoft.com/office/drawing/2014/main" id="{7277A10C-BC9F-5D25-04A9-5DDCFAD1C71D}"/>
              </a:ext>
            </a:extLst>
          </p:cNvPr>
          <p:cNvSpPr txBox="1">
            <a:spLocks/>
          </p:cNvSpPr>
          <p:nvPr/>
        </p:nvSpPr>
        <p:spPr>
          <a:xfrm>
            <a:off x="5110654" y="504484"/>
            <a:ext cx="4762019" cy="4284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2019 : 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2ème campagne d’analyses de sols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Projet étudiant 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PVD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sur la valorisation des pailles de lavandin dans les systèmes agricoles du plateau de Valensole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2" name="Connecteur : en arc 41">
            <a:extLst>
              <a:ext uri="{FF2B5EF4-FFF2-40B4-BE49-F238E27FC236}">
                <a16:creationId xmlns:a16="http://schemas.microsoft.com/office/drawing/2014/main" id="{113B384E-33AC-5FBA-3462-9246EBB8560B}"/>
              </a:ext>
            </a:extLst>
          </p:cNvPr>
          <p:cNvCxnSpPr>
            <a:cxnSpLocks/>
            <a:stCxn id="35" idx="2"/>
            <a:endCxn id="41" idx="1"/>
          </p:cNvCxnSpPr>
          <p:nvPr/>
        </p:nvCxnSpPr>
        <p:spPr>
          <a:xfrm rot="10800000">
            <a:off x="5110655" y="718730"/>
            <a:ext cx="473623" cy="2700516"/>
          </a:xfrm>
          <a:prstGeom prst="curvedConnector3">
            <a:avLst>
              <a:gd name="adj1" fmla="val 14826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Espace réservé du contenu 2">
            <a:extLst>
              <a:ext uri="{FF2B5EF4-FFF2-40B4-BE49-F238E27FC236}">
                <a16:creationId xmlns:a16="http://schemas.microsoft.com/office/drawing/2014/main" id="{F27356C9-EE10-FC84-02B8-CF19EBD83C93}"/>
              </a:ext>
            </a:extLst>
          </p:cNvPr>
          <p:cNvSpPr txBox="1">
            <a:spLocks/>
          </p:cNvSpPr>
          <p:nvPr/>
        </p:nvSpPr>
        <p:spPr>
          <a:xfrm>
            <a:off x="5420965" y="4107616"/>
            <a:ext cx="3210909" cy="1062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2020 : 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Edition d’un guide pédagogique sur la fertilité des sols en culture de lavandin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Lancement du 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GIEE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Essen’sol</a:t>
            </a: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0" name="Connecteur : en arc 49">
            <a:extLst>
              <a:ext uri="{FF2B5EF4-FFF2-40B4-BE49-F238E27FC236}">
                <a16:creationId xmlns:a16="http://schemas.microsoft.com/office/drawing/2014/main" id="{1F6318D8-518F-F284-26F5-6E788CBC51BF}"/>
              </a:ext>
            </a:extLst>
          </p:cNvPr>
          <p:cNvCxnSpPr>
            <a:cxnSpLocks/>
            <a:stCxn id="36" idx="4"/>
            <a:endCxn id="49" idx="0"/>
          </p:cNvCxnSpPr>
          <p:nvPr/>
        </p:nvCxnSpPr>
        <p:spPr>
          <a:xfrm rot="16200000" flipH="1">
            <a:off x="6724580" y="3805776"/>
            <a:ext cx="453554" cy="150125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space réservé du contenu 2">
            <a:extLst>
              <a:ext uri="{FF2B5EF4-FFF2-40B4-BE49-F238E27FC236}">
                <a16:creationId xmlns:a16="http://schemas.microsoft.com/office/drawing/2014/main" id="{03CFE72B-B73C-2E9B-39F5-9E9651E2B177}"/>
              </a:ext>
            </a:extLst>
          </p:cNvPr>
          <p:cNvSpPr txBox="1">
            <a:spLocks/>
          </p:cNvSpPr>
          <p:nvPr/>
        </p:nvSpPr>
        <p:spPr>
          <a:xfrm>
            <a:off x="7635666" y="1775820"/>
            <a:ext cx="4352925" cy="12085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2023 : 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3ème campagne d’analyses de sol sur 46 parcelles (37 agriculteurs partenaires)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Lancement du projet 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COUVIVER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sur les couverts végétaux hivernaux</a:t>
            </a:r>
          </a:p>
        </p:txBody>
      </p:sp>
      <p:cxnSp>
        <p:nvCxnSpPr>
          <p:cNvPr id="56" name="Connecteur : en arc 55">
            <a:extLst>
              <a:ext uri="{FF2B5EF4-FFF2-40B4-BE49-F238E27FC236}">
                <a16:creationId xmlns:a16="http://schemas.microsoft.com/office/drawing/2014/main" id="{0E2F8884-637A-4812-DFDE-77340BD5437E}"/>
              </a:ext>
            </a:extLst>
          </p:cNvPr>
          <p:cNvCxnSpPr>
            <a:cxnSpLocks/>
            <a:stCxn id="39" idx="0"/>
            <a:endCxn id="55" idx="2"/>
          </p:cNvCxnSpPr>
          <p:nvPr/>
        </p:nvCxnSpPr>
        <p:spPr>
          <a:xfrm rot="16200000" flipV="1">
            <a:off x="9832306" y="2964218"/>
            <a:ext cx="240111" cy="280463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Groupements d'Intérêt Economique et Environnemental (GIEE) - Chambre  d'Agriculture Vienne">
            <a:extLst>
              <a:ext uri="{FF2B5EF4-FFF2-40B4-BE49-F238E27FC236}">
                <a16:creationId xmlns:a16="http://schemas.microsoft.com/office/drawing/2014/main" id="{273423E4-4525-1F1C-6CDA-3A873FE8E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415" y="5320408"/>
            <a:ext cx="1147757" cy="100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5A57387-3011-CCE1-CBF6-ABE7CC3F5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212" y="1405203"/>
            <a:ext cx="1880239" cy="1409057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7229DCC0-C6A3-588E-4074-AB213B66979B}"/>
              </a:ext>
            </a:extLst>
          </p:cNvPr>
          <p:cNvSpPr/>
          <p:nvPr/>
        </p:nvSpPr>
        <p:spPr>
          <a:xfrm>
            <a:off x="552191" y="5320408"/>
            <a:ext cx="2766276" cy="68974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Analyses physico-chimiques et biologiques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DA608D08-1F06-FAC7-C5C8-E1B9F67A1A49}"/>
              </a:ext>
            </a:extLst>
          </p:cNvPr>
          <p:cNvSpPr/>
          <p:nvPr/>
        </p:nvSpPr>
        <p:spPr>
          <a:xfrm>
            <a:off x="3434719" y="5341059"/>
            <a:ext cx="1646568" cy="140846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Etat des plantations et suivi sanitaire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2CE6183D-AD19-D890-E23B-DB60DBCF2962}"/>
              </a:ext>
            </a:extLst>
          </p:cNvPr>
          <p:cNvSpPr/>
          <p:nvPr/>
        </p:nvSpPr>
        <p:spPr>
          <a:xfrm>
            <a:off x="552191" y="6059774"/>
            <a:ext cx="2766276" cy="68974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Résultats économiques :  rendement, charges…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D4B497DF-05A4-204E-8A8A-4720696F422E}"/>
              </a:ext>
            </a:extLst>
          </p:cNvPr>
          <p:cNvSpPr txBox="1"/>
          <p:nvPr/>
        </p:nvSpPr>
        <p:spPr>
          <a:xfrm>
            <a:off x="9668125" y="4844961"/>
            <a:ext cx="23204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 Essais avec le 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CRIEPPAM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sur les besoins en fertilisation du lavandin</a:t>
            </a:r>
          </a:p>
        </p:txBody>
      </p:sp>
      <p:cxnSp>
        <p:nvCxnSpPr>
          <p:cNvPr id="53" name="Connecteur : en arc 52">
            <a:extLst>
              <a:ext uri="{FF2B5EF4-FFF2-40B4-BE49-F238E27FC236}">
                <a16:creationId xmlns:a16="http://schemas.microsoft.com/office/drawing/2014/main" id="{D7437466-BBFE-84C2-4D1F-665C2B10DA8F}"/>
              </a:ext>
            </a:extLst>
          </p:cNvPr>
          <p:cNvCxnSpPr>
            <a:cxnSpLocks/>
            <a:stCxn id="40" idx="6"/>
            <a:endCxn id="46" idx="0"/>
          </p:cNvCxnSpPr>
          <p:nvPr/>
        </p:nvCxnSpPr>
        <p:spPr>
          <a:xfrm flipH="1">
            <a:off x="10828358" y="3438750"/>
            <a:ext cx="556252" cy="1406211"/>
          </a:xfrm>
          <a:prstGeom prst="curvedConnector4">
            <a:avLst>
              <a:gd name="adj1" fmla="val -41096"/>
              <a:gd name="adj2" fmla="val 5761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Image 58">
            <a:extLst>
              <a:ext uri="{FF2B5EF4-FFF2-40B4-BE49-F238E27FC236}">
                <a16:creationId xmlns:a16="http://schemas.microsoft.com/office/drawing/2014/main" id="{AC2F8A7E-9BC8-24AE-9BCB-059DCBB3AB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0489" y="4885882"/>
            <a:ext cx="1017373" cy="117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39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Quelle approche ?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1F892A-5648-41C8-B133-DF3AF70D03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609600" y="1556792"/>
            <a:ext cx="10972800" cy="4525963"/>
          </a:xfrm>
        </p:spPr>
        <p:txBody>
          <a:bodyPr>
            <a:normAutofit/>
          </a:bodyPr>
          <a:lstStyle/>
          <a:p>
            <a:r>
              <a:rPr lang="fr-FR" sz="2400">
                <a:solidFill>
                  <a:srgbClr val="F19C27"/>
                </a:solidFill>
              </a:rPr>
              <a:t>Un suivi de 46 parcelles </a:t>
            </a:r>
            <a:r>
              <a:rPr lang="fr-FR" sz="2400"/>
              <a:t>de plantiers de lavandin, avec des campagnes d’analyse de sol conduites en 2017, 2019, 2023 et 2025</a:t>
            </a:r>
          </a:p>
          <a:p>
            <a:r>
              <a:rPr lang="fr-FR" sz="2400"/>
              <a:t>Un cycle de </a:t>
            </a:r>
            <a:r>
              <a:rPr lang="fr-FR" sz="2400">
                <a:solidFill>
                  <a:srgbClr val="F19C27"/>
                </a:solidFill>
              </a:rPr>
              <a:t>formations</a:t>
            </a:r>
            <a:r>
              <a:rPr lang="fr-FR" sz="2400"/>
              <a:t> sur la vie du sol, les matières organiques, la fertilisation</a:t>
            </a:r>
          </a:p>
          <a:p>
            <a:r>
              <a:rPr lang="fr-FR" sz="2400"/>
              <a:t>Un suivi basé sur une </a:t>
            </a:r>
            <a:r>
              <a:rPr lang="fr-FR" sz="2400">
                <a:solidFill>
                  <a:srgbClr val="F19C27"/>
                </a:solidFill>
              </a:rPr>
              <a:t>approche globale</a:t>
            </a:r>
          </a:p>
          <a:p>
            <a:pPr marL="0" indent="0">
              <a:buNone/>
            </a:pPr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67"/>
          <a:stretch/>
        </p:blipFill>
        <p:spPr>
          <a:xfrm>
            <a:off x="1181272" y="3670197"/>
            <a:ext cx="3444912" cy="220472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181272" y="6066549"/>
            <a:ext cx="34449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Fosse pédologique en bordure de parcelle de lavandin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Mars 2024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920312" y="6082754"/>
            <a:ext cx="34449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Journée technique autour des analyses de sol 2017-2025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septembre 2025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768" y="3670198"/>
            <a:ext cx="2939632" cy="220472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177" y="3665079"/>
            <a:ext cx="2946457" cy="220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8844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e libre 8"/>
          <p:cNvSpPr/>
          <p:nvPr/>
        </p:nvSpPr>
        <p:spPr>
          <a:xfrm>
            <a:off x="7926628" y="2785847"/>
            <a:ext cx="2181842" cy="2181842"/>
          </a:xfrm>
          <a:custGeom>
            <a:avLst/>
            <a:gdLst>
              <a:gd name="connsiteX0" fmla="*/ 0 w 2181842"/>
              <a:gd name="connsiteY0" fmla="*/ 363648 h 2181842"/>
              <a:gd name="connsiteX1" fmla="*/ 363648 w 2181842"/>
              <a:gd name="connsiteY1" fmla="*/ 0 h 2181842"/>
              <a:gd name="connsiteX2" fmla="*/ 1818194 w 2181842"/>
              <a:gd name="connsiteY2" fmla="*/ 0 h 2181842"/>
              <a:gd name="connsiteX3" fmla="*/ 2181842 w 2181842"/>
              <a:gd name="connsiteY3" fmla="*/ 363648 h 2181842"/>
              <a:gd name="connsiteX4" fmla="*/ 2181842 w 2181842"/>
              <a:gd name="connsiteY4" fmla="*/ 1818194 h 2181842"/>
              <a:gd name="connsiteX5" fmla="*/ 1818194 w 2181842"/>
              <a:gd name="connsiteY5" fmla="*/ 2181842 h 2181842"/>
              <a:gd name="connsiteX6" fmla="*/ 363648 w 2181842"/>
              <a:gd name="connsiteY6" fmla="*/ 2181842 h 2181842"/>
              <a:gd name="connsiteX7" fmla="*/ 0 w 2181842"/>
              <a:gd name="connsiteY7" fmla="*/ 1818194 h 2181842"/>
              <a:gd name="connsiteX8" fmla="*/ 0 w 2181842"/>
              <a:gd name="connsiteY8" fmla="*/ 363648 h 2181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1842" h="2181842">
                <a:moveTo>
                  <a:pt x="0" y="363648"/>
                </a:moveTo>
                <a:cubicBezTo>
                  <a:pt x="0" y="162811"/>
                  <a:pt x="162811" y="0"/>
                  <a:pt x="363648" y="0"/>
                </a:cubicBezTo>
                <a:lnTo>
                  <a:pt x="1818194" y="0"/>
                </a:lnTo>
                <a:cubicBezTo>
                  <a:pt x="2019031" y="0"/>
                  <a:pt x="2181842" y="162811"/>
                  <a:pt x="2181842" y="363648"/>
                </a:cubicBezTo>
                <a:lnTo>
                  <a:pt x="2181842" y="1818194"/>
                </a:lnTo>
                <a:cubicBezTo>
                  <a:pt x="2181842" y="2019031"/>
                  <a:pt x="2019031" y="2181842"/>
                  <a:pt x="1818194" y="2181842"/>
                </a:cubicBezTo>
                <a:lnTo>
                  <a:pt x="363648" y="2181842"/>
                </a:lnTo>
                <a:cubicBezTo>
                  <a:pt x="162811" y="2181842"/>
                  <a:pt x="0" y="2019031"/>
                  <a:pt x="0" y="1818194"/>
                </a:cubicBezTo>
                <a:lnTo>
                  <a:pt x="0" y="36364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4769" tIns="154769" rIns="154769" bIns="154769" numCol="1" spcCol="1270" anchor="ctr" anchorCtr="0">
            <a:noAutofit/>
          </a:bodyPr>
          <a:lstStyle/>
          <a:p>
            <a:pPr marL="0" marR="0" lvl="0" indent="0" algn="ctr" defTabSz="8445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Quel(s) système(s) offre(</a:t>
            </a:r>
            <a:r>
              <a:rPr kumimoji="0" lang="fr-FR" sz="19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</a:t>
            </a:r>
            <a:r>
              <a:rPr kumimoji="0" lang="fr-FR" sz="1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le meilleur compromis entre qualité des sols, productivité et durabilité?</a:t>
            </a:r>
          </a:p>
        </p:txBody>
      </p:sp>
      <p:sp>
        <p:nvSpPr>
          <p:cNvPr id="10" name="Forme libre 9"/>
          <p:cNvSpPr/>
          <p:nvPr/>
        </p:nvSpPr>
        <p:spPr>
          <a:xfrm rot="16200000">
            <a:off x="8252319" y="2169530"/>
            <a:ext cx="1530471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1530471" y="0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orme libre 10"/>
          <p:cNvSpPr/>
          <p:nvPr/>
        </p:nvSpPr>
        <p:spPr>
          <a:xfrm>
            <a:off x="8181669" y="768033"/>
            <a:ext cx="1671759" cy="1621017"/>
          </a:xfrm>
          <a:custGeom>
            <a:avLst/>
            <a:gdLst>
              <a:gd name="connsiteX0" fmla="*/ 0 w 1461834"/>
              <a:gd name="connsiteY0" fmla="*/ 243644 h 1461834"/>
              <a:gd name="connsiteX1" fmla="*/ 243644 w 1461834"/>
              <a:gd name="connsiteY1" fmla="*/ 0 h 1461834"/>
              <a:gd name="connsiteX2" fmla="*/ 1218190 w 1461834"/>
              <a:gd name="connsiteY2" fmla="*/ 0 h 1461834"/>
              <a:gd name="connsiteX3" fmla="*/ 1461834 w 1461834"/>
              <a:gd name="connsiteY3" fmla="*/ 243644 h 1461834"/>
              <a:gd name="connsiteX4" fmla="*/ 1461834 w 1461834"/>
              <a:gd name="connsiteY4" fmla="*/ 1218190 h 1461834"/>
              <a:gd name="connsiteX5" fmla="*/ 1218190 w 1461834"/>
              <a:gd name="connsiteY5" fmla="*/ 1461834 h 1461834"/>
              <a:gd name="connsiteX6" fmla="*/ 243644 w 1461834"/>
              <a:gd name="connsiteY6" fmla="*/ 1461834 h 1461834"/>
              <a:gd name="connsiteX7" fmla="*/ 0 w 1461834"/>
              <a:gd name="connsiteY7" fmla="*/ 1218190 h 1461834"/>
              <a:gd name="connsiteX8" fmla="*/ 0 w 1461834"/>
              <a:gd name="connsiteY8" fmla="*/ 243644 h 146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1834" h="1461834">
                <a:moveTo>
                  <a:pt x="0" y="243644"/>
                </a:moveTo>
                <a:cubicBezTo>
                  <a:pt x="0" y="109083"/>
                  <a:pt x="109083" y="0"/>
                  <a:pt x="243644" y="0"/>
                </a:cubicBezTo>
                <a:lnTo>
                  <a:pt x="1218190" y="0"/>
                </a:lnTo>
                <a:cubicBezTo>
                  <a:pt x="1352751" y="0"/>
                  <a:pt x="1461834" y="109083"/>
                  <a:pt x="1461834" y="243644"/>
                </a:cubicBezTo>
                <a:lnTo>
                  <a:pt x="1461834" y="1218190"/>
                </a:lnTo>
                <a:cubicBezTo>
                  <a:pt x="1461834" y="1352751"/>
                  <a:pt x="1352751" y="1461834"/>
                  <a:pt x="1218190" y="1461834"/>
                </a:cubicBezTo>
                <a:lnTo>
                  <a:pt x="243644" y="1461834"/>
                </a:lnTo>
                <a:cubicBezTo>
                  <a:pt x="109083" y="1461834"/>
                  <a:pt x="0" y="1352751"/>
                  <a:pt x="0" y="1218190"/>
                </a:cubicBezTo>
                <a:lnTo>
                  <a:pt x="0" y="24364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921" tIns="106921" rIns="106921" bIns="106921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Etat des lieux de la qualité des sols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analyses physico-, chimiques et biologiques</a:t>
            </a:r>
          </a:p>
        </p:txBody>
      </p:sp>
      <p:sp>
        <p:nvSpPr>
          <p:cNvPr id="12" name="Forme libre 11"/>
          <p:cNvSpPr/>
          <p:nvPr/>
        </p:nvSpPr>
        <p:spPr>
          <a:xfrm rot="1800000">
            <a:off x="10024828" y="4967689"/>
            <a:ext cx="1248632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1248632" y="0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orme libre 12"/>
          <p:cNvSpPr/>
          <p:nvPr/>
        </p:nvSpPr>
        <p:spPr>
          <a:xfrm>
            <a:off x="10477235" y="4734178"/>
            <a:ext cx="1597532" cy="1461834"/>
          </a:xfrm>
          <a:custGeom>
            <a:avLst/>
            <a:gdLst>
              <a:gd name="connsiteX0" fmla="*/ 0 w 1461834"/>
              <a:gd name="connsiteY0" fmla="*/ 243644 h 1461834"/>
              <a:gd name="connsiteX1" fmla="*/ 243644 w 1461834"/>
              <a:gd name="connsiteY1" fmla="*/ 0 h 1461834"/>
              <a:gd name="connsiteX2" fmla="*/ 1218190 w 1461834"/>
              <a:gd name="connsiteY2" fmla="*/ 0 h 1461834"/>
              <a:gd name="connsiteX3" fmla="*/ 1461834 w 1461834"/>
              <a:gd name="connsiteY3" fmla="*/ 243644 h 1461834"/>
              <a:gd name="connsiteX4" fmla="*/ 1461834 w 1461834"/>
              <a:gd name="connsiteY4" fmla="*/ 1218190 h 1461834"/>
              <a:gd name="connsiteX5" fmla="*/ 1218190 w 1461834"/>
              <a:gd name="connsiteY5" fmla="*/ 1461834 h 1461834"/>
              <a:gd name="connsiteX6" fmla="*/ 243644 w 1461834"/>
              <a:gd name="connsiteY6" fmla="*/ 1461834 h 1461834"/>
              <a:gd name="connsiteX7" fmla="*/ 0 w 1461834"/>
              <a:gd name="connsiteY7" fmla="*/ 1218190 h 1461834"/>
              <a:gd name="connsiteX8" fmla="*/ 0 w 1461834"/>
              <a:gd name="connsiteY8" fmla="*/ 243644 h 146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1834" h="1461834">
                <a:moveTo>
                  <a:pt x="0" y="243644"/>
                </a:moveTo>
                <a:cubicBezTo>
                  <a:pt x="0" y="109083"/>
                  <a:pt x="109083" y="0"/>
                  <a:pt x="243644" y="0"/>
                </a:cubicBezTo>
                <a:lnTo>
                  <a:pt x="1218190" y="0"/>
                </a:lnTo>
                <a:cubicBezTo>
                  <a:pt x="1352751" y="0"/>
                  <a:pt x="1461834" y="109083"/>
                  <a:pt x="1461834" y="243644"/>
                </a:cubicBezTo>
                <a:lnTo>
                  <a:pt x="1461834" y="1218190"/>
                </a:lnTo>
                <a:cubicBezTo>
                  <a:pt x="1461834" y="1352751"/>
                  <a:pt x="1352751" y="1461834"/>
                  <a:pt x="1218190" y="1461834"/>
                </a:cubicBezTo>
                <a:lnTo>
                  <a:pt x="243644" y="1461834"/>
                </a:lnTo>
                <a:cubicBezTo>
                  <a:pt x="109083" y="1461834"/>
                  <a:pt x="0" y="1352751"/>
                  <a:pt x="0" y="1218190"/>
                </a:cubicBezTo>
                <a:lnTo>
                  <a:pt x="0" y="243644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4541" tIns="114541" rIns="114541" bIns="114541" numCol="1" spcCol="1270" anchor="ctr" anchorCtr="0">
            <a:noAutofit/>
          </a:bodyPr>
          <a:lstStyle/>
          <a:p>
            <a:pPr marL="0" marR="0" lvl="0" indent="0" algn="ctr" defTabSz="755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Etat de la plantation  : </a:t>
            </a:r>
            <a:r>
              <a:rPr kumimoji="0" lang="fr-FR" sz="1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état sanitaire, </a:t>
            </a:r>
            <a:r>
              <a:rPr kumimoji="0" lang="fr-FR" sz="1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Suivi des pratiques</a:t>
            </a:r>
          </a:p>
        </p:txBody>
      </p:sp>
      <p:sp>
        <p:nvSpPr>
          <p:cNvPr id="14" name="Forme libre 13"/>
          <p:cNvSpPr/>
          <p:nvPr/>
        </p:nvSpPr>
        <p:spPr>
          <a:xfrm rot="9000000">
            <a:off x="6761641" y="4967689"/>
            <a:ext cx="1248632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1248632" y="0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orme libre 14"/>
          <p:cNvSpPr/>
          <p:nvPr/>
        </p:nvSpPr>
        <p:spPr>
          <a:xfrm>
            <a:off x="5963638" y="4729029"/>
            <a:ext cx="1597532" cy="1461834"/>
          </a:xfrm>
          <a:custGeom>
            <a:avLst/>
            <a:gdLst>
              <a:gd name="connsiteX0" fmla="*/ 0 w 1461834"/>
              <a:gd name="connsiteY0" fmla="*/ 243644 h 1461834"/>
              <a:gd name="connsiteX1" fmla="*/ 243644 w 1461834"/>
              <a:gd name="connsiteY1" fmla="*/ 0 h 1461834"/>
              <a:gd name="connsiteX2" fmla="*/ 1218190 w 1461834"/>
              <a:gd name="connsiteY2" fmla="*/ 0 h 1461834"/>
              <a:gd name="connsiteX3" fmla="*/ 1461834 w 1461834"/>
              <a:gd name="connsiteY3" fmla="*/ 243644 h 1461834"/>
              <a:gd name="connsiteX4" fmla="*/ 1461834 w 1461834"/>
              <a:gd name="connsiteY4" fmla="*/ 1218190 h 1461834"/>
              <a:gd name="connsiteX5" fmla="*/ 1218190 w 1461834"/>
              <a:gd name="connsiteY5" fmla="*/ 1461834 h 1461834"/>
              <a:gd name="connsiteX6" fmla="*/ 243644 w 1461834"/>
              <a:gd name="connsiteY6" fmla="*/ 1461834 h 1461834"/>
              <a:gd name="connsiteX7" fmla="*/ 0 w 1461834"/>
              <a:gd name="connsiteY7" fmla="*/ 1218190 h 1461834"/>
              <a:gd name="connsiteX8" fmla="*/ 0 w 1461834"/>
              <a:gd name="connsiteY8" fmla="*/ 243644 h 146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1834" h="1461834">
                <a:moveTo>
                  <a:pt x="0" y="243644"/>
                </a:moveTo>
                <a:cubicBezTo>
                  <a:pt x="0" y="109083"/>
                  <a:pt x="109083" y="0"/>
                  <a:pt x="243644" y="0"/>
                </a:cubicBezTo>
                <a:lnTo>
                  <a:pt x="1218190" y="0"/>
                </a:lnTo>
                <a:cubicBezTo>
                  <a:pt x="1352751" y="0"/>
                  <a:pt x="1461834" y="109083"/>
                  <a:pt x="1461834" y="243644"/>
                </a:cubicBezTo>
                <a:lnTo>
                  <a:pt x="1461834" y="1218190"/>
                </a:lnTo>
                <a:cubicBezTo>
                  <a:pt x="1461834" y="1352751"/>
                  <a:pt x="1352751" y="1461834"/>
                  <a:pt x="1218190" y="1461834"/>
                </a:cubicBezTo>
                <a:lnTo>
                  <a:pt x="243644" y="1461834"/>
                </a:lnTo>
                <a:cubicBezTo>
                  <a:pt x="109083" y="1461834"/>
                  <a:pt x="0" y="1352751"/>
                  <a:pt x="0" y="1218190"/>
                </a:cubicBezTo>
                <a:lnTo>
                  <a:pt x="0" y="243644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4541" tIns="114541" rIns="114541" bIns="114541" numCol="1" spcCol="1270" anchor="ctr" anchorCtr="0">
            <a:noAutofit/>
          </a:bodyPr>
          <a:lstStyle/>
          <a:p>
            <a:pPr marL="0" marR="0" lvl="0" indent="0" algn="ctr" defTabSz="755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Résultats économiques </a:t>
            </a:r>
            <a:r>
              <a:rPr kumimoji="0" lang="fr-FR" sz="1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rendement, charges et marge nette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1F892A-5648-41C8-B133-DF3AF70D03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itre 1"/>
          <p:cNvSpPr>
            <a:spLocks noGrp="1"/>
          </p:cNvSpPr>
          <p:nvPr>
            <p:ph type="title"/>
          </p:nvPr>
        </p:nvSpPr>
        <p:spPr>
          <a:xfrm>
            <a:off x="838200" y="171694"/>
            <a:ext cx="10515600" cy="1325563"/>
          </a:xfrm>
        </p:spPr>
        <p:txBody>
          <a:bodyPr/>
          <a:lstStyle/>
          <a:p>
            <a:r>
              <a:rPr lang="fr-FR"/>
              <a:t>Diagnostics et analyses de sol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3653" y="2081316"/>
            <a:ext cx="3469025" cy="260176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639" y="2973303"/>
            <a:ext cx="2537286" cy="3383047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695843" y="5116713"/>
            <a:ext cx="23855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Diagnostics pédologiques individuels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Mars 2024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3422518" y="6323468"/>
            <a:ext cx="23855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Prélèvements de sol pour analyse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Hiver 2023</a:t>
            </a:r>
          </a:p>
        </p:txBody>
      </p:sp>
    </p:spTree>
    <p:extLst>
      <p:ext uri="{BB962C8B-B14F-4D97-AF65-F5344CB8AC3E}">
        <p14:creationId xmlns:p14="http://schemas.microsoft.com/office/powerpoint/2010/main" val="334641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6BEB63-CCAF-3203-AC2D-FB61A2D8F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1051" y="1819958"/>
            <a:ext cx="5479744" cy="32117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z="1800" b="1">
                <a:latin typeface="Calibri"/>
                <a:ea typeface="Calibri"/>
                <a:cs typeface="Calibri"/>
              </a:rPr>
              <a:t>Journée technique </a:t>
            </a:r>
            <a:r>
              <a:rPr lang="fr-FR" sz="1800">
                <a:latin typeface="Calibri"/>
                <a:ea typeface="Calibri"/>
                <a:cs typeface="Calibri"/>
              </a:rPr>
              <a:t>avec réalisation de </a:t>
            </a:r>
            <a:r>
              <a:rPr lang="fr-FR" sz="1800" b="1">
                <a:latin typeface="Calibri"/>
                <a:ea typeface="Calibri"/>
                <a:cs typeface="Calibri"/>
              </a:rPr>
              <a:t>3 fosses pédologiques</a:t>
            </a:r>
            <a:r>
              <a:rPr lang="fr-FR" sz="1800">
                <a:latin typeface="Calibri"/>
                <a:ea typeface="Calibri"/>
                <a:cs typeface="Calibri"/>
              </a:rPr>
              <a:t> : influence des couverts végétaux et d'une haie (photo 1)</a:t>
            </a:r>
          </a:p>
          <a:p>
            <a:r>
              <a:rPr lang="fr-FR" sz="1800" b="1">
                <a:latin typeface="Calibri"/>
                <a:ea typeface="Calibri"/>
                <a:cs typeface="Calibri"/>
              </a:rPr>
              <a:t>Diagnostics pédologiques individuels </a:t>
            </a:r>
            <a:r>
              <a:rPr lang="fr-FR" sz="1800">
                <a:latin typeface="Calibri"/>
                <a:ea typeface="Calibri"/>
                <a:cs typeface="Calibri"/>
              </a:rPr>
              <a:t>pour les nouveaux membres du Réseau Sol (photo 2)</a:t>
            </a:r>
            <a:endParaRPr lang="fr-FR">
              <a:ea typeface="Calibri"/>
              <a:cs typeface="Calibri"/>
            </a:endParaRPr>
          </a:p>
          <a:p>
            <a:r>
              <a:rPr lang="fr-FR" sz="1800" b="1">
                <a:latin typeface="Calibri"/>
                <a:ea typeface="Calibri"/>
                <a:cs typeface="Calibri"/>
              </a:rPr>
              <a:t>Journée </a:t>
            </a:r>
            <a:r>
              <a:rPr lang="fr-FR" sz="1800" b="1">
                <a:effectLst/>
                <a:latin typeface="Calibri"/>
                <a:ea typeface="Calibri"/>
                <a:cs typeface="Calibri"/>
              </a:rPr>
              <a:t>technique broyage des </a:t>
            </a:r>
            <a:r>
              <a:rPr lang="fr-FR" sz="1800" b="1">
                <a:latin typeface="Calibri"/>
                <a:ea typeface="Calibri"/>
                <a:cs typeface="Calibri"/>
              </a:rPr>
              <a:t>plants de lavandin</a:t>
            </a:r>
            <a:r>
              <a:rPr lang="fr-FR" sz="1800">
                <a:latin typeface="Calibri"/>
                <a:ea typeface="Calibri"/>
                <a:cs typeface="Calibri"/>
              </a:rPr>
              <a:t> comme alternative au brûlage (photo 3)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15B96A8F-45D9-C6B8-86A1-1709C421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287" y="123585"/>
            <a:ext cx="10515600" cy="1325563"/>
          </a:xfrm>
        </p:spPr>
        <p:txBody>
          <a:bodyPr/>
          <a:lstStyle/>
          <a:p>
            <a:r>
              <a:rPr lang="fr-FR"/>
              <a:t>Les actions du Réseau Sol en 2024 et 2025</a:t>
            </a:r>
          </a:p>
        </p:txBody>
      </p:sp>
      <p:sp>
        <p:nvSpPr>
          <p:cNvPr id="2" name="Espace réservé du contenu 5">
            <a:extLst>
              <a:ext uri="{FF2B5EF4-FFF2-40B4-BE49-F238E27FC236}">
                <a16:creationId xmlns:a16="http://schemas.microsoft.com/office/drawing/2014/main" id="{4713097B-B3B5-176D-DA40-76642920DE5A}"/>
              </a:ext>
            </a:extLst>
          </p:cNvPr>
          <p:cNvSpPr txBox="1">
            <a:spLocks/>
          </p:cNvSpPr>
          <p:nvPr/>
        </p:nvSpPr>
        <p:spPr>
          <a:xfrm>
            <a:off x="1380503" y="1265610"/>
            <a:ext cx="5590558" cy="45341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Actions 2024</a:t>
            </a:r>
          </a:p>
        </p:txBody>
      </p:sp>
      <p:grpSp>
        <p:nvGrpSpPr>
          <p:cNvPr id="13" name="Group 99">
            <a:extLst>
              <a:ext uri="{FF2B5EF4-FFF2-40B4-BE49-F238E27FC236}">
                <a16:creationId xmlns:a16="http://schemas.microsoft.com/office/drawing/2014/main" id="{12EF0E5E-5FB8-12B8-B33B-142DC5C1C011}"/>
              </a:ext>
            </a:extLst>
          </p:cNvPr>
          <p:cNvGrpSpPr/>
          <p:nvPr/>
        </p:nvGrpSpPr>
        <p:grpSpPr>
          <a:xfrm>
            <a:off x="811051" y="1185930"/>
            <a:ext cx="520123" cy="533097"/>
            <a:chOff x="1321592" y="3807696"/>
            <a:chExt cx="612775" cy="612775"/>
          </a:xfrm>
        </p:grpSpPr>
        <p:sp>
          <p:nvSpPr>
            <p:cNvPr id="14" name="Oval 710">
              <a:extLst>
                <a:ext uri="{FF2B5EF4-FFF2-40B4-BE49-F238E27FC236}">
                  <a16:creationId xmlns:a16="http://schemas.microsoft.com/office/drawing/2014/main" id="{B5F87528-3A33-7F28-936C-326CA4BBBCEE}"/>
                </a:ext>
              </a:extLst>
            </p:cNvPr>
            <p:cNvSpPr/>
            <p:nvPr/>
          </p:nvSpPr>
          <p:spPr bwMode="ltGray">
            <a:xfrm>
              <a:off x="1321592" y="3807696"/>
              <a:ext cx="612775" cy="612775"/>
            </a:xfrm>
            <a:prstGeom prst="ellipse">
              <a:avLst/>
            </a:prstGeom>
            <a:solidFill>
              <a:srgbClr val="DC6900"/>
            </a:solidFill>
            <a:ln w="3175" cap="flat" cmpd="sng" algn="ctr">
              <a:solidFill>
                <a:srgbClr val="DC69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0188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endParaRPr>
            </a:p>
          </p:txBody>
        </p:sp>
        <p:grpSp>
          <p:nvGrpSpPr>
            <p:cNvPr id="15" name="Group 19">
              <a:extLst>
                <a:ext uri="{FF2B5EF4-FFF2-40B4-BE49-F238E27FC236}">
                  <a16:creationId xmlns:a16="http://schemas.microsoft.com/office/drawing/2014/main" id="{80600E57-A416-206F-24D4-8623C7411181}"/>
                </a:ext>
              </a:extLst>
            </p:cNvPr>
            <p:cNvGrpSpPr/>
            <p:nvPr/>
          </p:nvGrpSpPr>
          <p:grpSpPr>
            <a:xfrm>
              <a:off x="1439243" y="3915187"/>
              <a:ext cx="392112" cy="381001"/>
              <a:chOff x="9454562" y="3909811"/>
              <a:chExt cx="392112" cy="381001"/>
            </a:xfrm>
          </p:grpSpPr>
          <p:sp>
            <p:nvSpPr>
              <p:cNvPr id="16" name="Freeform 435">
                <a:extLst>
                  <a:ext uri="{FF2B5EF4-FFF2-40B4-BE49-F238E27FC236}">
                    <a16:creationId xmlns:a16="http://schemas.microsoft.com/office/drawing/2014/main" id="{F3B3172F-9B39-7529-8BD5-3A352296CF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57749" y="4105074"/>
                <a:ext cx="55562" cy="122238"/>
              </a:xfrm>
              <a:custGeom>
                <a:avLst/>
                <a:gdLst>
                  <a:gd name="T0" fmla="*/ 96 w 174"/>
                  <a:gd name="T1" fmla="*/ 384 h 384"/>
                  <a:gd name="T2" fmla="*/ 174 w 174"/>
                  <a:gd name="T3" fmla="*/ 384 h 384"/>
                  <a:gd name="T4" fmla="*/ 174 w 174"/>
                  <a:gd name="T5" fmla="*/ 0 h 384"/>
                  <a:gd name="T6" fmla="*/ 113 w 174"/>
                  <a:gd name="T7" fmla="*/ 0 h 384"/>
                  <a:gd name="T8" fmla="*/ 113 w 174"/>
                  <a:gd name="T9" fmla="*/ 0 h 384"/>
                  <a:gd name="T10" fmla="*/ 110 w 174"/>
                  <a:gd name="T11" fmla="*/ 11 h 384"/>
                  <a:gd name="T12" fmla="*/ 107 w 174"/>
                  <a:gd name="T13" fmla="*/ 21 h 384"/>
                  <a:gd name="T14" fmla="*/ 104 w 174"/>
                  <a:gd name="T15" fmla="*/ 30 h 384"/>
                  <a:gd name="T16" fmla="*/ 99 w 174"/>
                  <a:gd name="T17" fmla="*/ 37 h 384"/>
                  <a:gd name="T18" fmla="*/ 99 w 174"/>
                  <a:gd name="T19" fmla="*/ 37 h 384"/>
                  <a:gd name="T20" fmla="*/ 93 w 174"/>
                  <a:gd name="T21" fmla="*/ 44 h 384"/>
                  <a:gd name="T22" fmla="*/ 88 w 174"/>
                  <a:gd name="T23" fmla="*/ 50 h 384"/>
                  <a:gd name="T24" fmla="*/ 80 w 174"/>
                  <a:gd name="T25" fmla="*/ 56 h 384"/>
                  <a:gd name="T26" fmla="*/ 74 w 174"/>
                  <a:gd name="T27" fmla="*/ 61 h 384"/>
                  <a:gd name="T28" fmla="*/ 74 w 174"/>
                  <a:gd name="T29" fmla="*/ 61 h 384"/>
                  <a:gd name="T30" fmla="*/ 65 w 174"/>
                  <a:gd name="T31" fmla="*/ 66 h 384"/>
                  <a:gd name="T32" fmla="*/ 57 w 174"/>
                  <a:gd name="T33" fmla="*/ 69 h 384"/>
                  <a:gd name="T34" fmla="*/ 49 w 174"/>
                  <a:gd name="T35" fmla="*/ 72 h 384"/>
                  <a:gd name="T36" fmla="*/ 39 w 174"/>
                  <a:gd name="T37" fmla="*/ 74 h 384"/>
                  <a:gd name="T38" fmla="*/ 39 w 174"/>
                  <a:gd name="T39" fmla="*/ 74 h 384"/>
                  <a:gd name="T40" fmla="*/ 20 w 174"/>
                  <a:gd name="T41" fmla="*/ 76 h 384"/>
                  <a:gd name="T42" fmla="*/ 0 w 174"/>
                  <a:gd name="T43" fmla="*/ 76 h 384"/>
                  <a:gd name="T44" fmla="*/ 0 w 174"/>
                  <a:gd name="T45" fmla="*/ 136 h 384"/>
                  <a:gd name="T46" fmla="*/ 96 w 174"/>
                  <a:gd name="T47" fmla="*/ 136 h 384"/>
                  <a:gd name="T48" fmla="*/ 96 w 174"/>
                  <a:gd name="T49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4" h="384">
                    <a:moveTo>
                      <a:pt x="96" y="384"/>
                    </a:moveTo>
                    <a:lnTo>
                      <a:pt x="174" y="384"/>
                    </a:lnTo>
                    <a:lnTo>
                      <a:pt x="174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10" y="11"/>
                    </a:lnTo>
                    <a:lnTo>
                      <a:pt x="107" y="21"/>
                    </a:lnTo>
                    <a:lnTo>
                      <a:pt x="104" y="30"/>
                    </a:lnTo>
                    <a:lnTo>
                      <a:pt x="99" y="37"/>
                    </a:lnTo>
                    <a:lnTo>
                      <a:pt x="99" y="37"/>
                    </a:lnTo>
                    <a:lnTo>
                      <a:pt x="93" y="44"/>
                    </a:lnTo>
                    <a:lnTo>
                      <a:pt x="88" y="50"/>
                    </a:lnTo>
                    <a:lnTo>
                      <a:pt x="80" y="56"/>
                    </a:lnTo>
                    <a:lnTo>
                      <a:pt x="74" y="61"/>
                    </a:lnTo>
                    <a:lnTo>
                      <a:pt x="74" y="61"/>
                    </a:lnTo>
                    <a:lnTo>
                      <a:pt x="65" y="66"/>
                    </a:lnTo>
                    <a:lnTo>
                      <a:pt x="57" y="69"/>
                    </a:lnTo>
                    <a:lnTo>
                      <a:pt x="49" y="72"/>
                    </a:lnTo>
                    <a:lnTo>
                      <a:pt x="39" y="74"/>
                    </a:lnTo>
                    <a:lnTo>
                      <a:pt x="39" y="74"/>
                    </a:lnTo>
                    <a:lnTo>
                      <a:pt x="20" y="76"/>
                    </a:lnTo>
                    <a:lnTo>
                      <a:pt x="0" y="76"/>
                    </a:lnTo>
                    <a:lnTo>
                      <a:pt x="0" y="136"/>
                    </a:lnTo>
                    <a:lnTo>
                      <a:pt x="96" y="136"/>
                    </a:lnTo>
                    <a:lnTo>
                      <a:pt x="96" y="3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" name="Freeform 436">
                <a:extLst>
                  <a:ext uri="{FF2B5EF4-FFF2-40B4-BE49-F238E27FC236}">
                    <a16:creationId xmlns:a16="http://schemas.microsoft.com/office/drawing/2014/main" id="{3A1D2564-BFE5-30C7-14D1-70908C00B9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40299" y="4105074"/>
                <a:ext cx="90487" cy="123825"/>
              </a:xfrm>
              <a:custGeom>
                <a:avLst/>
                <a:gdLst>
                  <a:gd name="T0" fmla="*/ 184 w 285"/>
                  <a:gd name="T1" fmla="*/ 311 h 392"/>
                  <a:gd name="T2" fmla="*/ 168 w 285"/>
                  <a:gd name="T3" fmla="*/ 321 h 392"/>
                  <a:gd name="T4" fmla="*/ 155 w 285"/>
                  <a:gd name="T5" fmla="*/ 327 h 392"/>
                  <a:gd name="T6" fmla="*/ 141 w 285"/>
                  <a:gd name="T7" fmla="*/ 328 h 392"/>
                  <a:gd name="T8" fmla="*/ 106 w 285"/>
                  <a:gd name="T9" fmla="*/ 319 h 392"/>
                  <a:gd name="T10" fmla="*/ 90 w 285"/>
                  <a:gd name="T11" fmla="*/ 304 h 392"/>
                  <a:gd name="T12" fmla="*/ 78 w 285"/>
                  <a:gd name="T13" fmla="*/ 270 h 392"/>
                  <a:gd name="T14" fmla="*/ 0 w 285"/>
                  <a:gd name="T15" fmla="*/ 286 h 392"/>
                  <a:gd name="T16" fmla="*/ 12 w 285"/>
                  <a:gd name="T17" fmla="*/ 324 h 392"/>
                  <a:gd name="T18" fmla="*/ 26 w 285"/>
                  <a:gd name="T19" fmla="*/ 344 h 392"/>
                  <a:gd name="T20" fmla="*/ 44 w 285"/>
                  <a:gd name="T21" fmla="*/ 362 h 392"/>
                  <a:gd name="T22" fmla="*/ 76 w 285"/>
                  <a:gd name="T23" fmla="*/ 380 h 392"/>
                  <a:gd name="T24" fmla="*/ 102 w 285"/>
                  <a:gd name="T25" fmla="*/ 388 h 392"/>
                  <a:gd name="T26" fmla="*/ 142 w 285"/>
                  <a:gd name="T27" fmla="*/ 392 h 392"/>
                  <a:gd name="T28" fmla="*/ 170 w 285"/>
                  <a:gd name="T29" fmla="*/ 390 h 392"/>
                  <a:gd name="T30" fmla="*/ 197 w 285"/>
                  <a:gd name="T31" fmla="*/ 382 h 392"/>
                  <a:gd name="T32" fmla="*/ 232 w 285"/>
                  <a:gd name="T33" fmla="*/ 363 h 392"/>
                  <a:gd name="T34" fmla="*/ 252 w 285"/>
                  <a:gd name="T35" fmla="*/ 344 h 392"/>
                  <a:gd name="T36" fmla="*/ 273 w 285"/>
                  <a:gd name="T37" fmla="*/ 309 h 392"/>
                  <a:gd name="T38" fmla="*/ 282 w 285"/>
                  <a:gd name="T39" fmla="*/ 282 h 392"/>
                  <a:gd name="T40" fmla="*/ 285 w 285"/>
                  <a:gd name="T41" fmla="*/ 254 h 392"/>
                  <a:gd name="T42" fmla="*/ 281 w 285"/>
                  <a:gd name="T43" fmla="*/ 215 h 392"/>
                  <a:gd name="T44" fmla="*/ 272 w 285"/>
                  <a:gd name="T45" fmla="*/ 191 h 392"/>
                  <a:gd name="T46" fmla="*/ 254 w 285"/>
                  <a:gd name="T47" fmla="*/ 162 h 392"/>
                  <a:gd name="T48" fmla="*/ 238 w 285"/>
                  <a:gd name="T49" fmla="*/ 146 h 392"/>
                  <a:gd name="T50" fmla="*/ 217 w 285"/>
                  <a:gd name="T51" fmla="*/ 134 h 392"/>
                  <a:gd name="T52" fmla="*/ 180 w 285"/>
                  <a:gd name="T53" fmla="*/ 124 h 392"/>
                  <a:gd name="T54" fmla="*/ 155 w 285"/>
                  <a:gd name="T55" fmla="*/ 124 h 392"/>
                  <a:gd name="T56" fmla="*/ 125 w 285"/>
                  <a:gd name="T57" fmla="*/ 131 h 392"/>
                  <a:gd name="T58" fmla="*/ 107 w 285"/>
                  <a:gd name="T59" fmla="*/ 139 h 392"/>
                  <a:gd name="T60" fmla="*/ 90 w 285"/>
                  <a:gd name="T61" fmla="*/ 152 h 392"/>
                  <a:gd name="T62" fmla="*/ 265 w 285"/>
                  <a:gd name="T63" fmla="*/ 0 h 392"/>
                  <a:gd name="T64" fmla="*/ 83 w 285"/>
                  <a:gd name="T65" fmla="*/ 213 h 392"/>
                  <a:gd name="T66" fmla="*/ 94 w 285"/>
                  <a:gd name="T67" fmla="*/ 199 h 392"/>
                  <a:gd name="T68" fmla="*/ 106 w 285"/>
                  <a:gd name="T69" fmla="*/ 189 h 392"/>
                  <a:gd name="T70" fmla="*/ 131 w 285"/>
                  <a:gd name="T71" fmla="*/ 183 h 392"/>
                  <a:gd name="T72" fmla="*/ 149 w 285"/>
                  <a:gd name="T73" fmla="*/ 183 h 392"/>
                  <a:gd name="T74" fmla="*/ 169 w 285"/>
                  <a:gd name="T75" fmla="*/ 188 h 392"/>
                  <a:gd name="T76" fmla="*/ 180 w 285"/>
                  <a:gd name="T77" fmla="*/ 195 h 392"/>
                  <a:gd name="T78" fmla="*/ 190 w 285"/>
                  <a:gd name="T79" fmla="*/ 203 h 392"/>
                  <a:gd name="T80" fmla="*/ 203 w 285"/>
                  <a:gd name="T81" fmla="*/ 226 h 392"/>
                  <a:gd name="T82" fmla="*/ 207 w 285"/>
                  <a:gd name="T83" fmla="*/ 254 h 392"/>
                  <a:gd name="T84" fmla="*/ 205 w 285"/>
                  <a:gd name="T85" fmla="*/ 275 h 392"/>
                  <a:gd name="T86" fmla="*/ 196 w 285"/>
                  <a:gd name="T87" fmla="*/ 294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5" h="392">
                    <a:moveTo>
                      <a:pt x="190" y="305"/>
                    </a:moveTo>
                    <a:lnTo>
                      <a:pt x="190" y="305"/>
                    </a:lnTo>
                    <a:lnTo>
                      <a:pt x="184" y="311"/>
                    </a:lnTo>
                    <a:lnTo>
                      <a:pt x="180" y="315"/>
                    </a:lnTo>
                    <a:lnTo>
                      <a:pt x="175" y="318"/>
                    </a:lnTo>
                    <a:lnTo>
                      <a:pt x="168" y="321"/>
                    </a:lnTo>
                    <a:lnTo>
                      <a:pt x="168" y="321"/>
                    </a:lnTo>
                    <a:lnTo>
                      <a:pt x="162" y="325"/>
                    </a:lnTo>
                    <a:lnTo>
                      <a:pt x="155" y="327"/>
                    </a:lnTo>
                    <a:lnTo>
                      <a:pt x="149" y="328"/>
                    </a:lnTo>
                    <a:lnTo>
                      <a:pt x="141" y="328"/>
                    </a:lnTo>
                    <a:lnTo>
                      <a:pt x="141" y="328"/>
                    </a:lnTo>
                    <a:lnTo>
                      <a:pt x="128" y="327"/>
                    </a:lnTo>
                    <a:lnTo>
                      <a:pt x="117" y="325"/>
                    </a:lnTo>
                    <a:lnTo>
                      <a:pt x="106" y="319"/>
                    </a:lnTo>
                    <a:lnTo>
                      <a:pt x="98" y="313"/>
                    </a:lnTo>
                    <a:lnTo>
                      <a:pt x="98" y="313"/>
                    </a:lnTo>
                    <a:lnTo>
                      <a:pt x="90" y="304"/>
                    </a:lnTo>
                    <a:lnTo>
                      <a:pt x="84" y="294"/>
                    </a:lnTo>
                    <a:lnTo>
                      <a:pt x="80" y="283"/>
                    </a:lnTo>
                    <a:lnTo>
                      <a:pt x="78" y="270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86"/>
                    </a:lnTo>
                    <a:lnTo>
                      <a:pt x="3" y="299"/>
                    </a:lnTo>
                    <a:lnTo>
                      <a:pt x="7" y="312"/>
                    </a:lnTo>
                    <a:lnTo>
                      <a:pt x="12" y="324"/>
                    </a:lnTo>
                    <a:lnTo>
                      <a:pt x="12" y="324"/>
                    </a:lnTo>
                    <a:lnTo>
                      <a:pt x="19" y="334"/>
                    </a:lnTo>
                    <a:lnTo>
                      <a:pt x="26" y="344"/>
                    </a:lnTo>
                    <a:lnTo>
                      <a:pt x="34" y="354"/>
                    </a:lnTo>
                    <a:lnTo>
                      <a:pt x="44" y="362"/>
                    </a:lnTo>
                    <a:lnTo>
                      <a:pt x="44" y="362"/>
                    </a:lnTo>
                    <a:lnTo>
                      <a:pt x="54" y="369"/>
                    </a:lnTo>
                    <a:lnTo>
                      <a:pt x="65" y="376"/>
                    </a:lnTo>
                    <a:lnTo>
                      <a:pt x="76" y="380"/>
                    </a:lnTo>
                    <a:lnTo>
                      <a:pt x="89" y="384"/>
                    </a:lnTo>
                    <a:lnTo>
                      <a:pt x="89" y="384"/>
                    </a:lnTo>
                    <a:lnTo>
                      <a:pt x="102" y="388"/>
                    </a:lnTo>
                    <a:lnTo>
                      <a:pt x="115" y="390"/>
                    </a:lnTo>
                    <a:lnTo>
                      <a:pt x="128" y="392"/>
                    </a:lnTo>
                    <a:lnTo>
                      <a:pt x="142" y="392"/>
                    </a:lnTo>
                    <a:lnTo>
                      <a:pt x="142" y="392"/>
                    </a:lnTo>
                    <a:lnTo>
                      <a:pt x="156" y="392"/>
                    </a:lnTo>
                    <a:lnTo>
                      <a:pt x="170" y="390"/>
                    </a:lnTo>
                    <a:lnTo>
                      <a:pt x="184" y="386"/>
                    </a:lnTo>
                    <a:lnTo>
                      <a:pt x="197" y="382"/>
                    </a:lnTo>
                    <a:lnTo>
                      <a:pt x="197" y="382"/>
                    </a:lnTo>
                    <a:lnTo>
                      <a:pt x="209" y="377"/>
                    </a:lnTo>
                    <a:lnTo>
                      <a:pt x="221" y="370"/>
                    </a:lnTo>
                    <a:lnTo>
                      <a:pt x="232" y="363"/>
                    </a:lnTo>
                    <a:lnTo>
                      <a:pt x="243" y="354"/>
                    </a:lnTo>
                    <a:lnTo>
                      <a:pt x="243" y="354"/>
                    </a:lnTo>
                    <a:lnTo>
                      <a:pt x="252" y="344"/>
                    </a:lnTo>
                    <a:lnTo>
                      <a:pt x="260" y="333"/>
                    </a:lnTo>
                    <a:lnTo>
                      <a:pt x="268" y="321"/>
                    </a:lnTo>
                    <a:lnTo>
                      <a:pt x="273" y="309"/>
                    </a:lnTo>
                    <a:lnTo>
                      <a:pt x="273" y="309"/>
                    </a:lnTo>
                    <a:lnTo>
                      <a:pt x="279" y="296"/>
                    </a:lnTo>
                    <a:lnTo>
                      <a:pt x="282" y="282"/>
                    </a:lnTo>
                    <a:lnTo>
                      <a:pt x="284" y="268"/>
                    </a:lnTo>
                    <a:lnTo>
                      <a:pt x="285" y="254"/>
                    </a:lnTo>
                    <a:lnTo>
                      <a:pt x="285" y="254"/>
                    </a:lnTo>
                    <a:lnTo>
                      <a:pt x="284" y="241"/>
                    </a:lnTo>
                    <a:lnTo>
                      <a:pt x="283" y="228"/>
                    </a:lnTo>
                    <a:lnTo>
                      <a:pt x="281" y="215"/>
                    </a:lnTo>
                    <a:lnTo>
                      <a:pt x="278" y="203"/>
                    </a:lnTo>
                    <a:lnTo>
                      <a:pt x="278" y="203"/>
                    </a:lnTo>
                    <a:lnTo>
                      <a:pt x="272" y="191"/>
                    </a:lnTo>
                    <a:lnTo>
                      <a:pt x="268" y="182"/>
                    </a:lnTo>
                    <a:lnTo>
                      <a:pt x="261" y="171"/>
                    </a:lnTo>
                    <a:lnTo>
                      <a:pt x="254" y="162"/>
                    </a:lnTo>
                    <a:lnTo>
                      <a:pt x="254" y="162"/>
                    </a:lnTo>
                    <a:lnTo>
                      <a:pt x="246" y="153"/>
                    </a:lnTo>
                    <a:lnTo>
                      <a:pt x="238" y="146"/>
                    </a:lnTo>
                    <a:lnTo>
                      <a:pt x="228" y="139"/>
                    </a:lnTo>
                    <a:lnTo>
                      <a:pt x="217" y="134"/>
                    </a:lnTo>
                    <a:lnTo>
                      <a:pt x="217" y="134"/>
                    </a:lnTo>
                    <a:lnTo>
                      <a:pt x="206" y="130"/>
                    </a:lnTo>
                    <a:lnTo>
                      <a:pt x="193" y="126"/>
                    </a:lnTo>
                    <a:lnTo>
                      <a:pt x="180" y="124"/>
                    </a:lnTo>
                    <a:lnTo>
                      <a:pt x="167" y="123"/>
                    </a:lnTo>
                    <a:lnTo>
                      <a:pt x="167" y="123"/>
                    </a:lnTo>
                    <a:lnTo>
                      <a:pt x="155" y="124"/>
                    </a:lnTo>
                    <a:lnTo>
                      <a:pt x="144" y="125"/>
                    </a:lnTo>
                    <a:lnTo>
                      <a:pt x="135" y="127"/>
                    </a:lnTo>
                    <a:lnTo>
                      <a:pt x="125" y="131"/>
                    </a:lnTo>
                    <a:lnTo>
                      <a:pt x="125" y="131"/>
                    </a:lnTo>
                    <a:lnTo>
                      <a:pt x="116" y="134"/>
                    </a:lnTo>
                    <a:lnTo>
                      <a:pt x="107" y="139"/>
                    </a:lnTo>
                    <a:lnTo>
                      <a:pt x="100" y="146"/>
                    </a:lnTo>
                    <a:lnTo>
                      <a:pt x="91" y="153"/>
                    </a:lnTo>
                    <a:lnTo>
                      <a:pt x="90" y="152"/>
                    </a:lnTo>
                    <a:lnTo>
                      <a:pt x="105" y="64"/>
                    </a:lnTo>
                    <a:lnTo>
                      <a:pt x="265" y="64"/>
                    </a:lnTo>
                    <a:lnTo>
                      <a:pt x="265" y="0"/>
                    </a:lnTo>
                    <a:lnTo>
                      <a:pt x="50" y="0"/>
                    </a:lnTo>
                    <a:lnTo>
                      <a:pt x="12" y="213"/>
                    </a:lnTo>
                    <a:lnTo>
                      <a:pt x="83" y="213"/>
                    </a:lnTo>
                    <a:lnTo>
                      <a:pt x="83" y="213"/>
                    </a:lnTo>
                    <a:lnTo>
                      <a:pt x="88" y="205"/>
                    </a:lnTo>
                    <a:lnTo>
                      <a:pt x="94" y="199"/>
                    </a:lnTo>
                    <a:lnTo>
                      <a:pt x="100" y="193"/>
                    </a:lnTo>
                    <a:lnTo>
                      <a:pt x="106" y="189"/>
                    </a:lnTo>
                    <a:lnTo>
                      <a:pt x="106" y="189"/>
                    </a:lnTo>
                    <a:lnTo>
                      <a:pt x="114" y="186"/>
                    </a:lnTo>
                    <a:lnTo>
                      <a:pt x="122" y="184"/>
                    </a:lnTo>
                    <a:lnTo>
                      <a:pt x="131" y="183"/>
                    </a:lnTo>
                    <a:lnTo>
                      <a:pt x="141" y="182"/>
                    </a:lnTo>
                    <a:lnTo>
                      <a:pt x="141" y="182"/>
                    </a:lnTo>
                    <a:lnTo>
                      <a:pt x="149" y="183"/>
                    </a:lnTo>
                    <a:lnTo>
                      <a:pt x="156" y="184"/>
                    </a:lnTo>
                    <a:lnTo>
                      <a:pt x="163" y="185"/>
                    </a:lnTo>
                    <a:lnTo>
                      <a:pt x="169" y="188"/>
                    </a:lnTo>
                    <a:lnTo>
                      <a:pt x="169" y="188"/>
                    </a:lnTo>
                    <a:lnTo>
                      <a:pt x="175" y="190"/>
                    </a:lnTo>
                    <a:lnTo>
                      <a:pt x="180" y="195"/>
                    </a:lnTo>
                    <a:lnTo>
                      <a:pt x="186" y="199"/>
                    </a:lnTo>
                    <a:lnTo>
                      <a:pt x="190" y="203"/>
                    </a:lnTo>
                    <a:lnTo>
                      <a:pt x="190" y="203"/>
                    </a:lnTo>
                    <a:lnTo>
                      <a:pt x="197" y="214"/>
                    </a:lnTo>
                    <a:lnTo>
                      <a:pt x="201" y="220"/>
                    </a:lnTo>
                    <a:lnTo>
                      <a:pt x="203" y="226"/>
                    </a:lnTo>
                    <a:lnTo>
                      <a:pt x="203" y="226"/>
                    </a:lnTo>
                    <a:lnTo>
                      <a:pt x="206" y="240"/>
                    </a:lnTo>
                    <a:lnTo>
                      <a:pt x="207" y="254"/>
                    </a:lnTo>
                    <a:lnTo>
                      <a:pt x="207" y="254"/>
                    </a:lnTo>
                    <a:lnTo>
                      <a:pt x="206" y="268"/>
                    </a:lnTo>
                    <a:lnTo>
                      <a:pt x="205" y="275"/>
                    </a:lnTo>
                    <a:lnTo>
                      <a:pt x="203" y="281"/>
                    </a:lnTo>
                    <a:lnTo>
                      <a:pt x="203" y="281"/>
                    </a:lnTo>
                    <a:lnTo>
                      <a:pt x="196" y="294"/>
                    </a:lnTo>
                    <a:lnTo>
                      <a:pt x="190" y="305"/>
                    </a:lnTo>
                    <a:lnTo>
                      <a:pt x="190" y="30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" name="Freeform 437">
                <a:extLst>
                  <a:ext uri="{FF2B5EF4-FFF2-40B4-BE49-F238E27FC236}">
                    <a16:creationId xmlns:a16="http://schemas.microsoft.com/office/drawing/2014/main" id="{D4BCF237-8E02-35E7-07A7-A6FEE7E177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7587" y="3909811"/>
                <a:ext cx="44450" cy="79375"/>
              </a:xfrm>
              <a:custGeom>
                <a:avLst/>
                <a:gdLst>
                  <a:gd name="T0" fmla="*/ 24 w 140"/>
                  <a:gd name="T1" fmla="*/ 249 h 249"/>
                  <a:gd name="T2" fmla="*/ 115 w 140"/>
                  <a:gd name="T3" fmla="*/ 249 h 249"/>
                  <a:gd name="T4" fmla="*/ 115 w 140"/>
                  <a:gd name="T5" fmla="*/ 249 h 249"/>
                  <a:gd name="T6" fmla="*/ 121 w 140"/>
                  <a:gd name="T7" fmla="*/ 249 h 249"/>
                  <a:gd name="T8" fmla="*/ 125 w 140"/>
                  <a:gd name="T9" fmla="*/ 247 h 249"/>
                  <a:gd name="T10" fmla="*/ 129 w 140"/>
                  <a:gd name="T11" fmla="*/ 245 h 249"/>
                  <a:gd name="T12" fmla="*/ 133 w 140"/>
                  <a:gd name="T13" fmla="*/ 242 h 249"/>
                  <a:gd name="T14" fmla="*/ 136 w 140"/>
                  <a:gd name="T15" fmla="*/ 238 h 249"/>
                  <a:gd name="T16" fmla="*/ 138 w 140"/>
                  <a:gd name="T17" fmla="*/ 234 h 249"/>
                  <a:gd name="T18" fmla="*/ 140 w 140"/>
                  <a:gd name="T19" fmla="*/ 230 h 249"/>
                  <a:gd name="T20" fmla="*/ 140 w 140"/>
                  <a:gd name="T21" fmla="*/ 224 h 249"/>
                  <a:gd name="T22" fmla="*/ 140 w 140"/>
                  <a:gd name="T23" fmla="*/ 25 h 249"/>
                  <a:gd name="T24" fmla="*/ 140 w 140"/>
                  <a:gd name="T25" fmla="*/ 25 h 249"/>
                  <a:gd name="T26" fmla="*/ 140 w 140"/>
                  <a:gd name="T27" fmla="*/ 19 h 249"/>
                  <a:gd name="T28" fmla="*/ 138 w 140"/>
                  <a:gd name="T29" fmla="*/ 15 h 249"/>
                  <a:gd name="T30" fmla="*/ 136 w 140"/>
                  <a:gd name="T31" fmla="*/ 11 h 249"/>
                  <a:gd name="T32" fmla="*/ 133 w 140"/>
                  <a:gd name="T33" fmla="*/ 7 h 249"/>
                  <a:gd name="T34" fmla="*/ 129 w 140"/>
                  <a:gd name="T35" fmla="*/ 4 h 249"/>
                  <a:gd name="T36" fmla="*/ 125 w 140"/>
                  <a:gd name="T37" fmla="*/ 2 h 249"/>
                  <a:gd name="T38" fmla="*/ 121 w 140"/>
                  <a:gd name="T39" fmla="*/ 0 h 249"/>
                  <a:gd name="T40" fmla="*/ 115 w 140"/>
                  <a:gd name="T41" fmla="*/ 0 h 249"/>
                  <a:gd name="T42" fmla="*/ 24 w 140"/>
                  <a:gd name="T43" fmla="*/ 0 h 249"/>
                  <a:gd name="T44" fmla="*/ 24 w 140"/>
                  <a:gd name="T45" fmla="*/ 0 h 249"/>
                  <a:gd name="T46" fmla="*/ 20 w 140"/>
                  <a:gd name="T47" fmla="*/ 0 h 249"/>
                  <a:gd name="T48" fmla="*/ 16 w 140"/>
                  <a:gd name="T49" fmla="*/ 2 h 249"/>
                  <a:gd name="T50" fmla="*/ 11 w 140"/>
                  <a:gd name="T51" fmla="*/ 4 h 249"/>
                  <a:gd name="T52" fmla="*/ 7 w 140"/>
                  <a:gd name="T53" fmla="*/ 7 h 249"/>
                  <a:gd name="T54" fmla="*/ 4 w 140"/>
                  <a:gd name="T55" fmla="*/ 11 h 249"/>
                  <a:gd name="T56" fmla="*/ 1 w 140"/>
                  <a:gd name="T57" fmla="*/ 15 h 249"/>
                  <a:gd name="T58" fmla="*/ 0 w 140"/>
                  <a:gd name="T59" fmla="*/ 19 h 249"/>
                  <a:gd name="T60" fmla="*/ 0 w 140"/>
                  <a:gd name="T61" fmla="*/ 25 h 249"/>
                  <a:gd name="T62" fmla="*/ 0 w 140"/>
                  <a:gd name="T63" fmla="*/ 224 h 249"/>
                  <a:gd name="T64" fmla="*/ 0 w 140"/>
                  <a:gd name="T65" fmla="*/ 224 h 249"/>
                  <a:gd name="T66" fmla="*/ 0 w 140"/>
                  <a:gd name="T67" fmla="*/ 230 h 249"/>
                  <a:gd name="T68" fmla="*/ 1 w 140"/>
                  <a:gd name="T69" fmla="*/ 234 h 249"/>
                  <a:gd name="T70" fmla="*/ 4 w 140"/>
                  <a:gd name="T71" fmla="*/ 238 h 249"/>
                  <a:gd name="T72" fmla="*/ 7 w 140"/>
                  <a:gd name="T73" fmla="*/ 242 h 249"/>
                  <a:gd name="T74" fmla="*/ 11 w 140"/>
                  <a:gd name="T75" fmla="*/ 245 h 249"/>
                  <a:gd name="T76" fmla="*/ 16 w 140"/>
                  <a:gd name="T77" fmla="*/ 247 h 249"/>
                  <a:gd name="T78" fmla="*/ 20 w 140"/>
                  <a:gd name="T79" fmla="*/ 249 h 249"/>
                  <a:gd name="T80" fmla="*/ 24 w 140"/>
                  <a:gd name="T81" fmla="*/ 249 h 249"/>
                  <a:gd name="T82" fmla="*/ 24 w 140"/>
                  <a:gd name="T83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0" h="249">
                    <a:moveTo>
                      <a:pt x="24" y="249"/>
                    </a:moveTo>
                    <a:lnTo>
                      <a:pt x="115" y="249"/>
                    </a:lnTo>
                    <a:lnTo>
                      <a:pt x="115" y="249"/>
                    </a:lnTo>
                    <a:lnTo>
                      <a:pt x="121" y="249"/>
                    </a:lnTo>
                    <a:lnTo>
                      <a:pt x="125" y="247"/>
                    </a:lnTo>
                    <a:lnTo>
                      <a:pt x="129" y="245"/>
                    </a:lnTo>
                    <a:lnTo>
                      <a:pt x="133" y="242"/>
                    </a:lnTo>
                    <a:lnTo>
                      <a:pt x="136" y="238"/>
                    </a:lnTo>
                    <a:lnTo>
                      <a:pt x="138" y="234"/>
                    </a:lnTo>
                    <a:lnTo>
                      <a:pt x="140" y="230"/>
                    </a:lnTo>
                    <a:lnTo>
                      <a:pt x="140" y="224"/>
                    </a:lnTo>
                    <a:lnTo>
                      <a:pt x="140" y="25"/>
                    </a:lnTo>
                    <a:lnTo>
                      <a:pt x="140" y="25"/>
                    </a:lnTo>
                    <a:lnTo>
                      <a:pt x="140" y="19"/>
                    </a:lnTo>
                    <a:lnTo>
                      <a:pt x="138" y="15"/>
                    </a:lnTo>
                    <a:lnTo>
                      <a:pt x="136" y="11"/>
                    </a:lnTo>
                    <a:lnTo>
                      <a:pt x="133" y="7"/>
                    </a:lnTo>
                    <a:lnTo>
                      <a:pt x="129" y="4"/>
                    </a:lnTo>
                    <a:lnTo>
                      <a:pt x="125" y="2"/>
                    </a:lnTo>
                    <a:lnTo>
                      <a:pt x="121" y="0"/>
                    </a:lnTo>
                    <a:lnTo>
                      <a:pt x="115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6" y="2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4" y="11"/>
                    </a:lnTo>
                    <a:lnTo>
                      <a:pt x="1" y="15"/>
                    </a:lnTo>
                    <a:lnTo>
                      <a:pt x="0" y="19"/>
                    </a:lnTo>
                    <a:lnTo>
                      <a:pt x="0" y="25"/>
                    </a:lnTo>
                    <a:lnTo>
                      <a:pt x="0" y="224"/>
                    </a:lnTo>
                    <a:lnTo>
                      <a:pt x="0" y="224"/>
                    </a:lnTo>
                    <a:lnTo>
                      <a:pt x="0" y="230"/>
                    </a:lnTo>
                    <a:lnTo>
                      <a:pt x="1" y="234"/>
                    </a:lnTo>
                    <a:lnTo>
                      <a:pt x="4" y="238"/>
                    </a:lnTo>
                    <a:lnTo>
                      <a:pt x="7" y="242"/>
                    </a:lnTo>
                    <a:lnTo>
                      <a:pt x="11" y="245"/>
                    </a:lnTo>
                    <a:lnTo>
                      <a:pt x="16" y="247"/>
                    </a:lnTo>
                    <a:lnTo>
                      <a:pt x="20" y="249"/>
                    </a:lnTo>
                    <a:lnTo>
                      <a:pt x="24" y="249"/>
                    </a:lnTo>
                    <a:lnTo>
                      <a:pt x="24" y="2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Freeform 438">
                <a:extLst>
                  <a:ext uri="{FF2B5EF4-FFF2-40B4-BE49-F238E27FC236}">
                    <a16:creationId xmlns:a16="http://schemas.microsoft.com/office/drawing/2014/main" id="{4ACC9D92-0301-C40B-4283-12D955832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0787" y="3909811"/>
                <a:ext cx="44450" cy="79375"/>
              </a:xfrm>
              <a:custGeom>
                <a:avLst/>
                <a:gdLst>
                  <a:gd name="T0" fmla="*/ 25 w 141"/>
                  <a:gd name="T1" fmla="*/ 249 h 249"/>
                  <a:gd name="T2" fmla="*/ 116 w 141"/>
                  <a:gd name="T3" fmla="*/ 249 h 249"/>
                  <a:gd name="T4" fmla="*/ 116 w 141"/>
                  <a:gd name="T5" fmla="*/ 249 h 249"/>
                  <a:gd name="T6" fmla="*/ 121 w 141"/>
                  <a:gd name="T7" fmla="*/ 249 h 249"/>
                  <a:gd name="T8" fmla="*/ 126 w 141"/>
                  <a:gd name="T9" fmla="*/ 247 h 249"/>
                  <a:gd name="T10" fmla="*/ 130 w 141"/>
                  <a:gd name="T11" fmla="*/ 245 h 249"/>
                  <a:gd name="T12" fmla="*/ 133 w 141"/>
                  <a:gd name="T13" fmla="*/ 242 h 249"/>
                  <a:gd name="T14" fmla="*/ 137 w 141"/>
                  <a:gd name="T15" fmla="*/ 238 h 249"/>
                  <a:gd name="T16" fmla="*/ 139 w 141"/>
                  <a:gd name="T17" fmla="*/ 234 h 249"/>
                  <a:gd name="T18" fmla="*/ 140 w 141"/>
                  <a:gd name="T19" fmla="*/ 230 h 249"/>
                  <a:gd name="T20" fmla="*/ 141 w 141"/>
                  <a:gd name="T21" fmla="*/ 224 h 249"/>
                  <a:gd name="T22" fmla="*/ 141 w 141"/>
                  <a:gd name="T23" fmla="*/ 25 h 249"/>
                  <a:gd name="T24" fmla="*/ 141 w 141"/>
                  <a:gd name="T25" fmla="*/ 25 h 249"/>
                  <a:gd name="T26" fmla="*/ 140 w 141"/>
                  <a:gd name="T27" fmla="*/ 19 h 249"/>
                  <a:gd name="T28" fmla="*/ 139 w 141"/>
                  <a:gd name="T29" fmla="*/ 15 h 249"/>
                  <a:gd name="T30" fmla="*/ 137 w 141"/>
                  <a:gd name="T31" fmla="*/ 11 h 249"/>
                  <a:gd name="T32" fmla="*/ 133 w 141"/>
                  <a:gd name="T33" fmla="*/ 7 h 249"/>
                  <a:gd name="T34" fmla="*/ 130 w 141"/>
                  <a:gd name="T35" fmla="*/ 4 h 249"/>
                  <a:gd name="T36" fmla="*/ 126 w 141"/>
                  <a:gd name="T37" fmla="*/ 2 h 249"/>
                  <a:gd name="T38" fmla="*/ 121 w 141"/>
                  <a:gd name="T39" fmla="*/ 0 h 249"/>
                  <a:gd name="T40" fmla="*/ 116 w 141"/>
                  <a:gd name="T41" fmla="*/ 0 h 249"/>
                  <a:gd name="T42" fmla="*/ 25 w 141"/>
                  <a:gd name="T43" fmla="*/ 0 h 249"/>
                  <a:gd name="T44" fmla="*/ 25 w 141"/>
                  <a:gd name="T45" fmla="*/ 0 h 249"/>
                  <a:gd name="T46" fmla="*/ 21 w 141"/>
                  <a:gd name="T47" fmla="*/ 0 h 249"/>
                  <a:gd name="T48" fmla="*/ 15 w 141"/>
                  <a:gd name="T49" fmla="*/ 2 h 249"/>
                  <a:gd name="T50" fmla="*/ 11 w 141"/>
                  <a:gd name="T51" fmla="*/ 4 h 249"/>
                  <a:gd name="T52" fmla="*/ 8 w 141"/>
                  <a:gd name="T53" fmla="*/ 7 h 249"/>
                  <a:gd name="T54" fmla="*/ 4 w 141"/>
                  <a:gd name="T55" fmla="*/ 11 h 249"/>
                  <a:gd name="T56" fmla="*/ 2 w 141"/>
                  <a:gd name="T57" fmla="*/ 15 h 249"/>
                  <a:gd name="T58" fmla="*/ 1 w 141"/>
                  <a:gd name="T59" fmla="*/ 19 h 249"/>
                  <a:gd name="T60" fmla="*/ 0 w 141"/>
                  <a:gd name="T61" fmla="*/ 25 h 249"/>
                  <a:gd name="T62" fmla="*/ 0 w 141"/>
                  <a:gd name="T63" fmla="*/ 224 h 249"/>
                  <a:gd name="T64" fmla="*/ 0 w 141"/>
                  <a:gd name="T65" fmla="*/ 224 h 249"/>
                  <a:gd name="T66" fmla="*/ 1 w 141"/>
                  <a:gd name="T67" fmla="*/ 230 h 249"/>
                  <a:gd name="T68" fmla="*/ 2 w 141"/>
                  <a:gd name="T69" fmla="*/ 234 h 249"/>
                  <a:gd name="T70" fmla="*/ 4 w 141"/>
                  <a:gd name="T71" fmla="*/ 238 h 249"/>
                  <a:gd name="T72" fmla="*/ 8 w 141"/>
                  <a:gd name="T73" fmla="*/ 242 h 249"/>
                  <a:gd name="T74" fmla="*/ 11 w 141"/>
                  <a:gd name="T75" fmla="*/ 245 h 249"/>
                  <a:gd name="T76" fmla="*/ 15 w 141"/>
                  <a:gd name="T77" fmla="*/ 247 h 249"/>
                  <a:gd name="T78" fmla="*/ 21 w 141"/>
                  <a:gd name="T79" fmla="*/ 249 h 249"/>
                  <a:gd name="T80" fmla="*/ 25 w 141"/>
                  <a:gd name="T81" fmla="*/ 249 h 249"/>
                  <a:gd name="T82" fmla="*/ 25 w 141"/>
                  <a:gd name="T83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1" h="249">
                    <a:moveTo>
                      <a:pt x="25" y="249"/>
                    </a:moveTo>
                    <a:lnTo>
                      <a:pt x="116" y="249"/>
                    </a:lnTo>
                    <a:lnTo>
                      <a:pt x="116" y="249"/>
                    </a:lnTo>
                    <a:lnTo>
                      <a:pt x="121" y="249"/>
                    </a:lnTo>
                    <a:lnTo>
                      <a:pt x="126" y="247"/>
                    </a:lnTo>
                    <a:lnTo>
                      <a:pt x="130" y="245"/>
                    </a:lnTo>
                    <a:lnTo>
                      <a:pt x="133" y="242"/>
                    </a:lnTo>
                    <a:lnTo>
                      <a:pt x="137" y="238"/>
                    </a:lnTo>
                    <a:lnTo>
                      <a:pt x="139" y="234"/>
                    </a:lnTo>
                    <a:lnTo>
                      <a:pt x="140" y="230"/>
                    </a:lnTo>
                    <a:lnTo>
                      <a:pt x="141" y="224"/>
                    </a:lnTo>
                    <a:lnTo>
                      <a:pt x="141" y="25"/>
                    </a:lnTo>
                    <a:lnTo>
                      <a:pt x="141" y="25"/>
                    </a:lnTo>
                    <a:lnTo>
                      <a:pt x="140" y="19"/>
                    </a:lnTo>
                    <a:lnTo>
                      <a:pt x="139" y="15"/>
                    </a:lnTo>
                    <a:lnTo>
                      <a:pt x="137" y="11"/>
                    </a:lnTo>
                    <a:lnTo>
                      <a:pt x="133" y="7"/>
                    </a:lnTo>
                    <a:lnTo>
                      <a:pt x="130" y="4"/>
                    </a:lnTo>
                    <a:lnTo>
                      <a:pt x="126" y="2"/>
                    </a:lnTo>
                    <a:lnTo>
                      <a:pt x="121" y="0"/>
                    </a:lnTo>
                    <a:lnTo>
                      <a:pt x="116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1" y="0"/>
                    </a:lnTo>
                    <a:lnTo>
                      <a:pt x="15" y="2"/>
                    </a:lnTo>
                    <a:lnTo>
                      <a:pt x="11" y="4"/>
                    </a:lnTo>
                    <a:lnTo>
                      <a:pt x="8" y="7"/>
                    </a:lnTo>
                    <a:lnTo>
                      <a:pt x="4" y="11"/>
                    </a:lnTo>
                    <a:lnTo>
                      <a:pt x="2" y="15"/>
                    </a:lnTo>
                    <a:lnTo>
                      <a:pt x="1" y="19"/>
                    </a:lnTo>
                    <a:lnTo>
                      <a:pt x="0" y="25"/>
                    </a:lnTo>
                    <a:lnTo>
                      <a:pt x="0" y="224"/>
                    </a:lnTo>
                    <a:lnTo>
                      <a:pt x="0" y="224"/>
                    </a:lnTo>
                    <a:lnTo>
                      <a:pt x="1" y="230"/>
                    </a:lnTo>
                    <a:lnTo>
                      <a:pt x="2" y="234"/>
                    </a:lnTo>
                    <a:lnTo>
                      <a:pt x="4" y="238"/>
                    </a:lnTo>
                    <a:lnTo>
                      <a:pt x="8" y="242"/>
                    </a:lnTo>
                    <a:lnTo>
                      <a:pt x="11" y="245"/>
                    </a:lnTo>
                    <a:lnTo>
                      <a:pt x="15" y="247"/>
                    </a:lnTo>
                    <a:lnTo>
                      <a:pt x="21" y="249"/>
                    </a:lnTo>
                    <a:lnTo>
                      <a:pt x="25" y="249"/>
                    </a:lnTo>
                    <a:lnTo>
                      <a:pt x="25" y="2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" name="Freeform 439">
                <a:extLst>
                  <a:ext uri="{FF2B5EF4-FFF2-40B4-BE49-F238E27FC236}">
                    <a16:creationId xmlns:a16="http://schemas.microsoft.com/office/drawing/2014/main" id="{5961E5B6-2B43-20A2-AFC4-937B4DF13D9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454562" y="3939974"/>
                <a:ext cx="392112" cy="350838"/>
              </a:xfrm>
              <a:custGeom>
                <a:avLst/>
                <a:gdLst>
                  <a:gd name="T0" fmla="*/ 1058 w 1235"/>
                  <a:gd name="T1" fmla="*/ 129 h 1105"/>
                  <a:gd name="T2" fmla="*/ 1057 w 1235"/>
                  <a:gd name="T3" fmla="*/ 145 h 1105"/>
                  <a:gd name="T4" fmla="*/ 1049 w 1235"/>
                  <a:gd name="T5" fmla="*/ 165 h 1105"/>
                  <a:gd name="T6" fmla="*/ 1036 w 1235"/>
                  <a:gd name="T7" fmla="*/ 182 h 1105"/>
                  <a:gd name="T8" fmla="*/ 1019 w 1235"/>
                  <a:gd name="T9" fmla="*/ 195 h 1105"/>
                  <a:gd name="T10" fmla="*/ 998 w 1235"/>
                  <a:gd name="T11" fmla="*/ 203 h 1105"/>
                  <a:gd name="T12" fmla="*/ 892 w 1235"/>
                  <a:gd name="T13" fmla="*/ 205 h 1105"/>
                  <a:gd name="T14" fmla="*/ 877 w 1235"/>
                  <a:gd name="T15" fmla="*/ 203 h 1105"/>
                  <a:gd name="T16" fmla="*/ 856 w 1235"/>
                  <a:gd name="T17" fmla="*/ 195 h 1105"/>
                  <a:gd name="T18" fmla="*/ 839 w 1235"/>
                  <a:gd name="T19" fmla="*/ 182 h 1105"/>
                  <a:gd name="T20" fmla="*/ 826 w 1235"/>
                  <a:gd name="T21" fmla="*/ 165 h 1105"/>
                  <a:gd name="T22" fmla="*/ 818 w 1235"/>
                  <a:gd name="T23" fmla="*/ 145 h 1105"/>
                  <a:gd name="T24" fmla="*/ 817 w 1235"/>
                  <a:gd name="T25" fmla="*/ 0 h 1105"/>
                  <a:gd name="T26" fmla="*/ 418 w 1235"/>
                  <a:gd name="T27" fmla="*/ 129 h 1105"/>
                  <a:gd name="T28" fmla="*/ 414 w 1235"/>
                  <a:gd name="T29" fmla="*/ 152 h 1105"/>
                  <a:gd name="T30" fmla="*/ 405 w 1235"/>
                  <a:gd name="T31" fmla="*/ 172 h 1105"/>
                  <a:gd name="T32" fmla="*/ 390 w 1235"/>
                  <a:gd name="T33" fmla="*/ 188 h 1105"/>
                  <a:gd name="T34" fmla="*/ 372 w 1235"/>
                  <a:gd name="T35" fmla="*/ 199 h 1105"/>
                  <a:gd name="T36" fmla="*/ 350 w 1235"/>
                  <a:gd name="T37" fmla="*/ 204 h 1105"/>
                  <a:gd name="T38" fmla="*/ 251 w 1235"/>
                  <a:gd name="T39" fmla="*/ 205 h 1105"/>
                  <a:gd name="T40" fmla="*/ 230 w 1235"/>
                  <a:gd name="T41" fmla="*/ 201 h 1105"/>
                  <a:gd name="T42" fmla="*/ 210 w 1235"/>
                  <a:gd name="T43" fmla="*/ 192 h 1105"/>
                  <a:gd name="T44" fmla="*/ 194 w 1235"/>
                  <a:gd name="T45" fmla="*/ 177 h 1105"/>
                  <a:gd name="T46" fmla="*/ 183 w 1235"/>
                  <a:gd name="T47" fmla="*/ 159 h 1105"/>
                  <a:gd name="T48" fmla="*/ 176 w 1235"/>
                  <a:gd name="T49" fmla="*/ 137 h 1105"/>
                  <a:gd name="T50" fmla="*/ 144 w 1235"/>
                  <a:gd name="T51" fmla="*/ 0 h 1105"/>
                  <a:gd name="T52" fmla="*/ 116 w 1235"/>
                  <a:gd name="T53" fmla="*/ 4 h 1105"/>
                  <a:gd name="T54" fmla="*/ 76 w 1235"/>
                  <a:gd name="T55" fmla="*/ 18 h 1105"/>
                  <a:gd name="T56" fmla="*/ 42 w 1235"/>
                  <a:gd name="T57" fmla="*/ 43 h 1105"/>
                  <a:gd name="T58" fmla="*/ 17 w 1235"/>
                  <a:gd name="T59" fmla="*/ 76 h 1105"/>
                  <a:gd name="T60" fmla="*/ 3 w 1235"/>
                  <a:gd name="T61" fmla="*/ 116 h 1105"/>
                  <a:gd name="T62" fmla="*/ 0 w 1235"/>
                  <a:gd name="T63" fmla="*/ 413 h 1105"/>
                  <a:gd name="T64" fmla="*/ 1 w 1235"/>
                  <a:gd name="T65" fmla="*/ 975 h 1105"/>
                  <a:gd name="T66" fmla="*/ 12 w 1235"/>
                  <a:gd name="T67" fmla="*/ 1016 h 1105"/>
                  <a:gd name="T68" fmla="*/ 33 w 1235"/>
                  <a:gd name="T69" fmla="*/ 1052 h 1105"/>
                  <a:gd name="T70" fmla="*/ 64 w 1235"/>
                  <a:gd name="T71" fmla="*/ 1080 h 1105"/>
                  <a:gd name="T72" fmla="*/ 102 w 1235"/>
                  <a:gd name="T73" fmla="*/ 1099 h 1105"/>
                  <a:gd name="T74" fmla="*/ 144 w 1235"/>
                  <a:gd name="T75" fmla="*/ 1105 h 1105"/>
                  <a:gd name="T76" fmla="*/ 1104 w 1235"/>
                  <a:gd name="T77" fmla="*/ 1104 h 1105"/>
                  <a:gd name="T78" fmla="*/ 1147 w 1235"/>
                  <a:gd name="T79" fmla="*/ 1093 h 1105"/>
                  <a:gd name="T80" fmla="*/ 1183 w 1235"/>
                  <a:gd name="T81" fmla="*/ 1072 h 1105"/>
                  <a:gd name="T82" fmla="*/ 1210 w 1235"/>
                  <a:gd name="T83" fmla="*/ 1041 h 1105"/>
                  <a:gd name="T84" fmla="*/ 1228 w 1235"/>
                  <a:gd name="T85" fmla="*/ 1003 h 1105"/>
                  <a:gd name="T86" fmla="*/ 1235 w 1235"/>
                  <a:gd name="T87" fmla="*/ 960 h 1105"/>
                  <a:gd name="T88" fmla="*/ 1235 w 1235"/>
                  <a:gd name="T89" fmla="*/ 146 h 1105"/>
                  <a:gd name="T90" fmla="*/ 1228 w 1235"/>
                  <a:gd name="T91" fmla="*/ 102 h 1105"/>
                  <a:gd name="T92" fmla="*/ 1210 w 1235"/>
                  <a:gd name="T93" fmla="*/ 64 h 1105"/>
                  <a:gd name="T94" fmla="*/ 1183 w 1235"/>
                  <a:gd name="T95" fmla="*/ 34 h 1105"/>
                  <a:gd name="T96" fmla="*/ 1147 w 1235"/>
                  <a:gd name="T97" fmla="*/ 12 h 1105"/>
                  <a:gd name="T98" fmla="*/ 1104 w 1235"/>
                  <a:gd name="T99" fmla="*/ 1 h 1105"/>
                  <a:gd name="T100" fmla="*/ 1144 w 1235"/>
                  <a:gd name="T101" fmla="*/ 960 h 1105"/>
                  <a:gd name="T102" fmla="*/ 1139 w 1235"/>
                  <a:gd name="T103" fmla="*/ 980 h 1105"/>
                  <a:gd name="T104" fmla="*/ 1120 w 1235"/>
                  <a:gd name="T105" fmla="*/ 1004 h 1105"/>
                  <a:gd name="T106" fmla="*/ 1090 w 1235"/>
                  <a:gd name="T107" fmla="*/ 1013 h 1105"/>
                  <a:gd name="T108" fmla="*/ 134 w 1235"/>
                  <a:gd name="T109" fmla="*/ 1012 h 1105"/>
                  <a:gd name="T110" fmla="*/ 107 w 1235"/>
                  <a:gd name="T111" fmla="*/ 998 h 1105"/>
                  <a:gd name="T112" fmla="*/ 92 w 1235"/>
                  <a:gd name="T113" fmla="*/ 971 h 1105"/>
                  <a:gd name="T114" fmla="*/ 1144 w 1235"/>
                  <a:gd name="T115" fmla="*/ 413 h 1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35" h="1105">
                    <a:moveTo>
                      <a:pt x="1090" y="0"/>
                    </a:moveTo>
                    <a:lnTo>
                      <a:pt x="1058" y="0"/>
                    </a:lnTo>
                    <a:lnTo>
                      <a:pt x="1058" y="129"/>
                    </a:lnTo>
                    <a:lnTo>
                      <a:pt x="1058" y="129"/>
                    </a:lnTo>
                    <a:lnTo>
                      <a:pt x="1058" y="137"/>
                    </a:lnTo>
                    <a:lnTo>
                      <a:pt x="1057" y="145"/>
                    </a:lnTo>
                    <a:lnTo>
                      <a:pt x="1055" y="152"/>
                    </a:lnTo>
                    <a:lnTo>
                      <a:pt x="1052" y="159"/>
                    </a:lnTo>
                    <a:lnTo>
                      <a:pt x="1049" y="165"/>
                    </a:lnTo>
                    <a:lnTo>
                      <a:pt x="1045" y="172"/>
                    </a:lnTo>
                    <a:lnTo>
                      <a:pt x="1041" y="177"/>
                    </a:lnTo>
                    <a:lnTo>
                      <a:pt x="1036" y="182"/>
                    </a:lnTo>
                    <a:lnTo>
                      <a:pt x="1031" y="188"/>
                    </a:lnTo>
                    <a:lnTo>
                      <a:pt x="1025" y="192"/>
                    </a:lnTo>
                    <a:lnTo>
                      <a:pt x="1019" y="195"/>
                    </a:lnTo>
                    <a:lnTo>
                      <a:pt x="1012" y="199"/>
                    </a:lnTo>
                    <a:lnTo>
                      <a:pt x="1006" y="201"/>
                    </a:lnTo>
                    <a:lnTo>
                      <a:pt x="998" y="203"/>
                    </a:lnTo>
                    <a:lnTo>
                      <a:pt x="991" y="204"/>
                    </a:lnTo>
                    <a:lnTo>
                      <a:pt x="983" y="205"/>
                    </a:lnTo>
                    <a:lnTo>
                      <a:pt x="892" y="205"/>
                    </a:lnTo>
                    <a:lnTo>
                      <a:pt x="892" y="205"/>
                    </a:lnTo>
                    <a:lnTo>
                      <a:pt x="884" y="204"/>
                    </a:lnTo>
                    <a:lnTo>
                      <a:pt x="877" y="203"/>
                    </a:lnTo>
                    <a:lnTo>
                      <a:pt x="870" y="201"/>
                    </a:lnTo>
                    <a:lnTo>
                      <a:pt x="863" y="199"/>
                    </a:lnTo>
                    <a:lnTo>
                      <a:pt x="856" y="195"/>
                    </a:lnTo>
                    <a:lnTo>
                      <a:pt x="850" y="192"/>
                    </a:lnTo>
                    <a:lnTo>
                      <a:pt x="844" y="188"/>
                    </a:lnTo>
                    <a:lnTo>
                      <a:pt x="839" y="182"/>
                    </a:lnTo>
                    <a:lnTo>
                      <a:pt x="835" y="177"/>
                    </a:lnTo>
                    <a:lnTo>
                      <a:pt x="830" y="172"/>
                    </a:lnTo>
                    <a:lnTo>
                      <a:pt x="826" y="165"/>
                    </a:lnTo>
                    <a:lnTo>
                      <a:pt x="823" y="159"/>
                    </a:lnTo>
                    <a:lnTo>
                      <a:pt x="820" y="152"/>
                    </a:lnTo>
                    <a:lnTo>
                      <a:pt x="818" y="145"/>
                    </a:lnTo>
                    <a:lnTo>
                      <a:pt x="817" y="137"/>
                    </a:lnTo>
                    <a:lnTo>
                      <a:pt x="817" y="129"/>
                    </a:lnTo>
                    <a:lnTo>
                      <a:pt x="817" y="0"/>
                    </a:lnTo>
                    <a:lnTo>
                      <a:pt x="418" y="0"/>
                    </a:lnTo>
                    <a:lnTo>
                      <a:pt x="418" y="129"/>
                    </a:lnTo>
                    <a:lnTo>
                      <a:pt x="418" y="129"/>
                    </a:lnTo>
                    <a:lnTo>
                      <a:pt x="417" y="137"/>
                    </a:lnTo>
                    <a:lnTo>
                      <a:pt x="416" y="145"/>
                    </a:lnTo>
                    <a:lnTo>
                      <a:pt x="414" y="152"/>
                    </a:lnTo>
                    <a:lnTo>
                      <a:pt x="412" y="159"/>
                    </a:lnTo>
                    <a:lnTo>
                      <a:pt x="408" y="165"/>
                    </a:lnTo>
                    <a:lnTo>
                      <a:pt x="405" y="172"/>
                    </a:lnTo>
                    <a:lnTo>
                      <a:pt x="401" y="177"/>
                    </a:lnTo>
                    <a:lnTo>
                      <a:pt x="395" y="182"/>
                    </a:lnTo>
                    <a:lnTo>
                      <a:pt x="390" y="188"/>
                    </a:lnTo>
                    <a:lnTo>
                      <a:pt x="385" y="192"/>
                    </a:lnTo>
                    <a:lnTo>
                      <a:pt x="378" y="195"/>
                    </a:lnTo>
                    <a:lnTo>
                      <a:pt x="372" y="199"/>
                    </a:lnTo>
                    <a:lnTo>
                      <a:pt x="365" y="201"/>
                    </a:lnTo>
                    <a:lnTo>
                      <a:pt x="357" y="203"/>
                    </a:lnTo>
                    <a:lnTo>
                      <a:pt x="350" y="204"/>
                    </a:lnTo>
                    <a:lnTo>
                      <a:pt x="342" y="205"/>
                    </a:lnTo>
                    <a:lnTo>
                      <a:pt x="251" y="205"/>
                    </a:lnTo>
                    <a:lnTo>
                      <a:pt x="251" y="205"/>
                    </a:lnTo>
                    <a:lnTo>
                      <a:pt x="244" y="204"/>
                    </a:lnTo>
                    <a:lnTo>
                      <a:pt x="236" y="203"/>
                    </a:lnTo>
                    <a:lnTo>
                      <a:pt x="230" y="201"/>
                    </a:lnTo>
                    <a:lnTo>
                      <a:pt x="222" y="199"/>
                    </a:lnTo>
                    <a:lnTo>
                      <a:pt x="215" y="195"/>
                    </a:lnTo>
                    <a:lnTo>
                      <a:pt x="210" y="192"/>
                    </a:lnTo>
                    <a:lnTo>
                      <a:pt x="203" y="188"/>
                    </a:lnTo>
                    <a:lnTo>
                      <a:pt x="198" y="182"/>
                    </a:lnTo>
                    <a:lnTo>
                      <a:pt x="194" y="177"/>
                    </a:lnTo>
                    <a:lnTo>
                      <a:pt x="189" y="172"/>
                    </a:lnTo>
                    <a:lnTo>
                      <a:pt x="185" y="165"/>
                    </a:lnTo>
                    <a:lnTo>
                      <a:pt x="183" y="159"/>
                    </a:lnTo>
                    <a:lnTo>
                      <a:pt x="180" y="152"/>
                    </a:lnTo>
                    <a:lnTo>
                      <a:pt x="177" y="145"/>
                    </a:lnTo>
                    <a:lnTo>
                      <a:pt x="176" y="137"/>
                    </a:lnTo>
                    <a:lnTo>
                      <a:pt x="176" y="129"/>
                    </a:lnTo>
                    <a:lnTo>
                      <a:pt x="176" y="0"/>
                    </a:lnTo>
                    <a:lnTo>
                      <a:pt x="144" y="0"/>
                    </a:lnTo>
                    <a:lnTo>
                      <a:pt x="144" y="0"/>
                    </a:lnTo>
                    <a:lnTo>
                      <a:pt x="130" y="1"/>
                    </a:lnTo>
                    <a:lnTo>
                      <a:pt x="116" y="4"/>
                    </a:lnTo>
                    <a:lnTo>
                      <a:pt x="102" y="7"/>
                    </a:lnTo>
                    <a:lnTo>
                      <a:pt x="89" y="12"/>
                    </a:lnTo>
                    <a:lnTo>
                      <a:pt x="76" y="18"/>
                    </a:lnTo>
                    <a:lnTo>
                      <a:pt x="64" y="25"/>
                    </a:lnTo>
                    <a:lnTo>
                      <a:pt x="53" y="34"/>
                    </a:lnTo>
                    <a:lnTo>
                      <a:pt x="42" y="43"/>
                    </a:lnTo>
                    <a:lnTo>
                      <a:pt x="33" y="53"/>
                    </a:lnTo>
                    <a:lnTo>
                      <a:pt x="25" y="64"/>
                    </a:lnTo>
                    <a:lnTo>
                      <a:pt x="17" y="76"/>
                    </a:lnTo>
                    <a:lnTo>
                      <a:pt x="12" y="89"/>
                    </a:lnTo>
                    <a:lnTo>
                      <a:pt x="6" y="102"/>
                    </a:lnTo>
                    <a:lnTo>
                      <a:pt x="3" y="116"/>
                    </a:lnTo>
                    <a:lnTo>
                      <a:pt x="1" y="130"/>
                    </a:lnTo>
                    <a:lnTo>
                      <a:pt x="0" y="146"/>
                    </a:lnTo>
                    <a:lnTo>
                      <a:pt x="0" y="413"/>
                    </a:lnTo>
                    <a:lnTo>
                      <a:pt x="0" y="960"/>
                    </a:lnTo>
                    <a:lnTo>
                      <a:pt x="0" y="960"/>
                    </a:lnTo>
                    <a:lnTo>
                      <a:pt x="1" y="975"/>
                    </a:lnTo>
                    <a:lnTo>
                      <a:pt x="3" y="989"/>
                    </a:lnTo>
                    <a:lnTo>
                      <a:pt x="6" y="1003"/>
                    </a:lnTo>
                    <a:lnTo>
                      <a:pt x="12" y="1016"/>
                    </a:lnTo>
                    <a:lnTo>
                      <a:pt x="17" y="1029"/>
                    </a:lnTo>
                    <a:lnTo>
                      <a:pt x="25" y="1041"/>
                    </a:lnTo>
                    <a:lnTo>
                      <a:pt x="33" y="1052"/>
                    </a:lnTo>
                    <a:lnTo>
                      <a:pt x="42" y="1063"/>
                    </a:lnTo>
                    <a:lnTo>
                      <a:pt x="53" y="1072"/>
                    </a:lnTo>
                    <a:lnTo>
                      <a:pt x="64" y="1080"/>
                    </a:lnTo>
                    <a:lnTo>
                      <a:pt x="76" y="1088"/>
                    </a:lnTo>
                    <a:lnTo>
                      <a:pt x="89" y="1093"/>
                    </a:lnTo>
                    <a:lnTo>
                      <a:pt x="102" y="1099"/>
                    </a:lnTo>
                    <a:lnTo>
                      <a:pt x="116" y="1102"/>
                    </a:lnTo>
                    <a:lnTo>
                      <a:pt x="130" y="1104"/>
                    </a:lnTo>
                    <a:lnTo>
                      <a:pt x="144" y="1105"/>
                    </a:lnTo>
                    <a:lnTo>
                      <a:pt x="1090" y="1105"/>
                    </a:lnTo>
                    <a:lnTo>
                      <a:pt x="1090" y="1105"/>
                    </a:lnTo>
                    <a:lnTo>
                      <a:pt x="1104" y="1104"/>
                    </a:lnTo>
                    <a:lnTo>
                      <a:pt x="1120" y="1102"/>
                    </a:lnTo>
                    <a:lnTo>
                      <a:pt x="1134" y="1099"/>
                    </a:lnTo>
                    <a:lnTo>
                      <a:pt x="1147" y="1093"/>
                    </a:lnTo>
                    <a:lnTo>
                      <a:pt x="1159" y="1088"/>
                    </a:lnTo>
                    <a:lnTo>
                      <a:pt x="1171" y="1080"/>
                    </a:lnTo>
                    <a:lnTo>
                      <a:pt x="1183" y="1072"/>
                    </a:lnTo>
                    <a:lnTo>
                      <a:pt x="1192" y="1063"/>
                    </a:lnTo>
                    <a:lnTo>
                      <a:pt x="1202" y="1052"/>
                    </a:lnTo>
                    <a:lnTo>
                      <a:pt x="1210" y="1041"/>
                    </a:lnTo>
                    <a:lnTo>
                      <a:pt x="1217" y="1029"/>
                    </a:lnTo>
                    <a:lnTo>
                      <a:pt x="1224" y="1016"/>
                    </a:lnTo>
                    <a:lnTo>
                      <a:pt x="1228" y="1003"/>
                    </a:lnTo>
                    <a:lnTo>
                      <a:pt x="1232" y="989"/>
                    </a:lnTo>
                    <a:lnTo>
                      <a:pt x="1235" y="975"/>
                    </a:lnTo>
                    <a:lnTo>
                      <a:pt x="1235" y="960"/>
                    </a:lnTo>
                    <a:lnTo>
                      <a:pt x="1235" y="413"/>
                    </a:lnTo>
                    <a:lnTo>
                      <a:pt x="1235" y="146"/>
                    </a:lnTo>
                    <a:lnTo>
                      <a:pt x="1235" y="146"/>
                    </a:lnTo>
                    <a:lnTo>
                      <a:pt x="1235" y="130"/>
                    </a:lnTo>
                    <a:lnTo>
                      <a:pt x="1232" y="116"/>
                    </a:lnTo>
                    <a:lnTo>
                      <a:pt x="1228" y="102"/>
                    </a:lnTo>
                    <a:lnTo>
                      <a:pt x="1224" y="89"/>
                    </a:lnTo>
                    <a:lnTo>
                      <a:pt x="1217" y="76"/>
                    </a:lnTo>
                    <a:lnTo>
                      <a:pt x="1210" y="64"/>
                    </a:lnTo>
                    <a:lnTo>
                      <a:pt x="1202" y="53"/>
                    </a:lnTo>
                    <a:lnTo>
                      <a:pt x="1192" y="43"/>
                    </a:lnTo>
                    <a:lnTo>
                      <a:pt x="1183" y="34"/>
                    </a:lnTo>
                    <a:lnTo>
                      <a:pt x="1171" y="25"/>
                    </a:lnTo>
                    <a:lnTo>
                      <a:pt x="1159" y="18"/>
                    </a:lnTo>
                    <a:lnTo>
                      <a:pt x="1147" y="12"/>
                    </a:lnTo>
                    <a:lnTo>
                      <a:pt x="1134" y="7"/>
                    </a:lnTo>
                    <a:lnTo>
                      <a:pt x="1120" y="4"/>
                    </a:lnTo>
                    <a:lnTo>
                      <a:pt x="1104" y="1"/>
                    </a:lnTo>
                    <a:lnTo>
                      <a:pt x="1090" y="0"/>
                    </a:lnTo>
                    <a:lnTo>
                      <a:pt x="1090" y="0"/>
                    </a:lnTo>
                    <a:close/>
                    <a:moveTo>
                      <a:pt x="1144" y="960"/>
                    </a:moveTo>
                    <a:lnTo>
                      <a:pt x="1144" y="960"/>
                    </a:lnTo>
                    <a:lnTo>
                      <a:pt x="1142" y="971"/>
                    </a:lnTo>
                    <a:lnTo>
                      <a:pt x="1139" y="980"/>
                    </a:lnTo>
                    <a:lnTo>
                      <a:pt x="1134" y="990"/>
                    </a:lnTo>
                    <a:lnTo>
                      <a:pt x="1128" y="998"/>
                    </a:lnTo>
                    <a:lnTo>
                      <a:pt x="1120" y="1004"/>
                    </a:lnTo>
                    <a:lnTo>
                      <a:pt x="1111" y="1010"/>
                    </a:lnTo>
                    <a:lnTo>
                      <a:pt x="1101" y="1012"/>
                    </a:lnTo>
                    <a:lnTo>
                      <a:pt x="1090" y="1013"/>
                    </a:lnTo>
                    <a:lnTo>
                      <a:pt x="144" y="1013"/>
                    </a:lnTo>
                    <a:lnTo>
                      <a:pt x="144" y="1013"/>
                    </a:lnTo>
                    <a:lnTo>
                      <a:pt x="134" y="1012"/>
                    </a:lnTo>
                    <a:lnTo>
                      <a:pt x="123" y="1010"/>
                    </a:lnTo>
                    <a:lnTo>
                      <a:pt x="115" y="1004"/>
                    </a:lnTo>
                    <a:lnTo>
                      <a:pt x="107" y="998"/>
                    </a:lnTo>
                    <a:lnTo>
                      <a:pt x="100" y="990"/>
                    </a:lnTo>
                    <a:lnTo>
                      <a:pt x="95" y="980"/>
                    </a:lnTo>
                    <a:lnTo>
                      <a:pt x="92" y="971"/>
                    </a:lnTo>
                    <a:lnTo>
                      <a:pt x="91" y="960"/>
                    </a:lnTo>
                    <a:lnTo>
                      <a:pt x="91" y="413"/>
                    </a:lnTo>
                    <a:lnTo>
                      <a:pt x="1144" y="413"/>
                    </a:lnTo>
                    <a:lnTo>
                      <a:pt x="1144" y="9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21" name="Espace réservé du contenu 5">
            <a:extLst>
              <a:ext uri="{FF2B5EF4-FFF2-40B4-BE49-F238E27FC236}">
                <a16:creationId xmlns:a16="http://schemas.microsoft.com/office/drawing/2014/main" id="{7DF55194-B2EC-464D-0186-F3502A690FB8}"/>
              </a:ext>
            </a:extLst>
          </p:cNvPr>
          <p:cNvSpPr txBox="1">
            <a:spLocks/>
          </p:cNvSpPr>
          <p:nvPr/>
        </p:nvSpPr>
        <p:spPr>
          <a:xfrm>
            <a:off x="7801728" y="1263478"/>
            <a:ext cx="4390272" cy="45341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Actions 2025</a:t>
            </a:r>
          </a:p>
        </p:txBody>
      </p:sp>
      <p:grpSp>
        <p:nvGrpSpPr>
          <p:cNvPr id="22" name="Group 99">
            <a:extLst>
              <a:ext uri="{FF2B5EF4-FFF2-40B4-BE49-F238E27FC236}">
                <a16:creationId xmlns:a16="http://schemas.microsoft.com/office/drawing/2014/main" id="{A5536EEB-3457-AA7F-D35B-E41EE8CF268D}"/>
              </a:ext>
            </a:extLst>
          </p:cNvPr>
          <p:cNvGrpSpPr/>
          <p:nvPr/>
        </p:nvGrpSpPr>
        <p:grpSpPr>
          <a:xfrm>
            <a:off x="7232276" y="1183798"/>
            <a:ext cx="520123" cy="533097"/>
            <a:chOff x="1321592" y="3807696"/>
            <a:chExt cx="612775" cy="612775"/>
          </a:xfrm>
        </p:grpSpPr>
        <p:sp>
          <p:nvSpPr>
            <p:cNvPr id="23" name="Oval 710">
              <a:extLst>
                <a:ext uri="{FF2B5EF4-FFF2-40B4-BE49-F238E27FC236}">
                  <a16:creationId xmlns:a16="http://schemas.microsoft.com/office/drawing/2014/main" id="{C0171DB8-63FD-D30B-1C95-BCD1EAEE25DD}"/>
                </a:ext>
              </a:extLst>
            </p:cNvPr>
            <p:cNvSpPr/>
            <p:nvPr/>
          </p:nvSpPr>
          <p:spPr bwMode="ltGray">
            <a:xfrm>
              <a:off x="1321592" y="3807696"/>
              <a:ext cx="612775" cy="612775"/>
            </a:xfrm>
            <a:prstGeom prst="ellipse">
              <a:avLst/>
            </a:prstGeom>
            <a:solidFill>
              <a:srgbClr val="DC6900"/>
            </a:solidFill>
            <a:ln w="3175" cap="flat" cmpd="sng" algn="ctr">
              <a:solidFill>
                <a:srgbClr val="DC69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0188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endParaRPr>
            </a:p>
          </p:txBody>
        </p:sp>
        <p:grpSp>
          <p:nvGrpSpPr>
            <p:cNvPr id="24" name="Group 19">
              <a:extLst>
                <a:ext uri="{FF2B5EF4-FFF2-40B4-BE49-F238E27FC236}">
                  <a16:creationId xmlns:a16="http://schemas.microsoft.com/office/drawing/2014/main" id="{CFD57868-406D-3385-9B41-38E9F99A49D7}"/>
                </a:ext>
              </a:extLst>
            </p:cNvPr>
            <p:cNvGrpSpPr/>
            <p:nvPr/>
          </p:nvGrpSpPr>
          <p:grpSpPr>
            <a:xfrm>
              <a:off x="1439243" y="3915187"/>
              <a:ext cx="392112" cy="381001"/>
              <a:chOff x="9454562" y="3909811"/>
              <a:chExt cx="392112" cy="381001"/>
            </a:xfrm>
          </p:grpSpPr>
          <p:sp>
            <p:nvSpPr>
              <p:cNvPr id="25" name="Freeform 435">
                <a:extLst>
                  <a:ext uri="{FF2B5EF4-FFF2-40B4-BE49-F238E27FC236}">
                    <a16:creationId xmlns:a16="http://schemas.microsoft.com/office/drawing/2014/main" id="{7E344102-E778-4D8E-223C-0509C378A0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57749" y="4105074"/>
                <a:ext cx="55562" cy="122238"/>
              </a:xfrm>
              <a:custGeom>
                <a:avLst/>
                <a:gdLst>
                  <a:gd name="T0" fmla="*/ 96 w 174"/>
                  <a:gd name="T1" fmla="*/ 384 h 384"/>
                  <a:gd name="T2" fmla="*/ 174 w 174"/>
                  <a:gd name="T3" fmla="*/ 384 h 384"/>
                  <a:gd name="T4" fmla="*/ 174 w 174"/>
                  <a:gd name="T5" fmla="*/ 0 h 384"/>
                  <a:gd name="T6" fmla="*/ 113 w 174"/>
                  <a:gd name="T7" fmla="*/ 0 h 384"/>
                  <a:gd name="T8" fmla="*/ 113 w 174"/>
                  <a:gd name="T9" fmla="*/ 0 h 384"/>
                  <a:gd name="T10" fmla="*/ 110 w 174"/>
                  <a:gd name="T11" fmla="*/ 11 h 384"/>
                  <a:gd name="T12" fmla="*/ 107 w 174"/>
                  <a:gd name="T13" fmla="*/ 21 h 384"/>
                  <a:gd name="T14" fmla="*/ 104 w 174"/>
                  <a:gd name="T15" fmla="*/ 30 h 384"/>
                  <a:gd name="T16" fmla="*/ 99 w 174"/>
                  <a:gd name="T17" fmla="*/ 37 h 384"/>
                  <a:gd name="T18" fmla="*/ 99 w 174"/>
                  <a:gd name="T19" fmla="*/ 37 h 384"/>
                  <a:gd name="T20" fmla="*/ 93 w 174"/>
                  <a:gd name="T21" fmla="*/ 44 h 384"/>
                  <a:gd name="T22" fmla="*/ 88 w 174"/>
                  <a:gd name="T23" fmla="*/ 50 h 384"/>
                  <a:gd name="T24" fmla="*/ 80 w 174"/>
                  <a:gd name="T25" fmla="*/ 56 h 384"/>
                  <a:gd name="T26" fmla="*/ 74 w 174"/>
                  <a:gd name="T27" fmla="*/ 61 h 384"/>
                  <a:gd name="T28" fmla="*/ 74 w 174"/>
                  <a:gd name="T29" fmla="*/ 61 h 384"/>
                  <a:gd name="T30" fmla="*/ 65 w 174"/>
                  <a:gd name="T31" fmla="*/ 66 h 384"/>
                  <a:gd name="T32" fmla="*/ 57 w 174"/>
                  <a:gd name="T33" fmla="*/ 69 h 384"/>
                  <a:gd name="T34" fmla="*/ 49 w 174"/>
                  <a:gd name="T35" fmla="*/ 72 h 384"/>
                  <a:gd name="T36" fmla="*/ 39 w 174"/>
                  <a:gd name="T37" fmla="*/ 74 h 384"/>
                  <a:gd name="T38" fmla="*/ 39 w 174"/>
                  <a:gd name="T39" fmla="*/ 74 h 384"/>
                  <a:gd name="T40" fmla="*/ 20 w 174"/>
                  <a:gd name="T41" fmla="*/ 76 h 384"/>
                  <a:gd name="T42" fmla="*/ 0 w 174"/>
                  <a:gd name="T43" fmla="*/ 76 h 384"/>
                  <a:gd name="T44" fmla="*/ 0 w 174"/>
                  <a:gd name="T45" fmla="*/ 136 h 384"/>
                  <a:gd name="T46" fmla="*/ 96 w 174"/>
                  <a:gd name="T47" fmla="*/ 136 h 384"/>
                  <a:gd name="T48" fmla="*/ 96 w 174"/>
                  <a:gd name="T49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4" h="384">
                    <a:moveTo>
                      <a:pt x="96" y="384"/>
                    </a:moveTo>
                    <a:lnTo>
                      <a:pt x="174" y="384"/>
                    </a:lnTo>
                    <a:lnTo>
                      <a:pt x="174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10" y="11"/>
                    </a:lnTo>
                    <a:lnTo>
                      <a:pt x="107" y="21"/>
                    </a:lnTo>
                    <a:lnTo>
                      <a:pt x="104" y="30"/>
                    </a:lnTo>
                    <a:lnTo>
                      <a:pt x="99" y="37"/>
                    </a:lnTo>
                    <a:lnTo>
                      <a:pt x="99" y="37"/>
                    </a:lnTo>
                    <a:lnTo>
                      <a:pt x="93" y="44"/>
                    </a:lnTo>
                    <a:lnTo>
                      <a:pt x="88" y="50"/>
                    </a:lnTo>
                    <a:lnTo>
                      <a:pt x="80" y="56"/>
                    </a:lnTo>
                    <a:lnTo>
                      <a:pt x="74" y="61"/>
                    </a:lnTo>
                    <a:lnTo>
                      <a:pt x="74" y="61"/>
                    </a:lnTo>
                    <a:lnTo>
                      <a:pt x="65" y="66"/>
                    </a:lnTo>
                    <a:lnTo>
                      <a:pt x="57" y="69"/>
                    </a:lnTo>
                    <a:lnTo>
                      <a:pt x="49" y="72"/>
                    </a:lnTo>
                    <a:lnTo>
                      <a:pt x="39" y="74"/>
                    </a:lnTo>
                    <a:lnTo>
                      <a:pt x="39" y="74"/>
                    </a:lnTo>
                    <a:lnTo>
                      <a:pt x="20" y="76"/>
                    </a:lnTo>
                    <a:lnTo>
                      <a:pt x="0" y="76"/>
                    </a:lnTo>
                    <a:lnTo>
                      <a:pt x="0" y="136"/>
                    </a:lnTo>
                    <a:lnTo>
                      <a:pt x="96" y="136"/>
                    </a:lnTo>
                    <a:lnTo>
                      <a:pt x="96" y="3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" name="Freeform 436">
                <a:extLst>
                  <a:ext uri="{FF2B5EF4-FFF2-40B4-BE49-F238E27FC236}">
                    <a16:creationId xmlns:a16="http://schemas.microsoft.com/office/drawing/2014/main" id="{C5FD6813-1759-6D3B-4865-EB5D2968A9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40299" y="4105074"/>
                <a:ext cx="90487" cy="123825"/>
              </a:xfrm>
              <a:custGeom>
                <a:avLst/>
                <a:gdLst>
                  <a:gd name="T0" fmla="*/ 184 w 285"/>
                  <a:gd name="T1" fmla="*/ 311 h 392"/>
                  <a:gd name="T2" fmla="*/ 168 w 285"/>
                  <a:gd name="T3" fmla="*/ 321 h 392"/>
                  <a:gd name="T4" fmla="*/ 155 w 285"/>
                  <a:gd name="T5" fmla="*/ 327 h 392"/>
                  <a:gd name="T6" fmla="*/ 141 w 285"/>
                  <a:gd name="T7" fmla="*/ 328 h 392"/>
                  <a:gd name="T8" fmla="*/ 106 w 285"/>
                  <a:gd name="T9" fmla="*/ 319 h 392"/>
                  <a:gd name="T10" fmla="*/ 90 w 285"/>
                  <a:gd name="T11" fmla="*/ 304 h 392"/>
                  <a:gd name="T12" fmla="*/ 78 w 285"/>
                  <a:gd name="T13" fmla="*/ 270 h 392"/>
                  <a:gd name="T14" fmla="*/ 0 w 285"/>
                  <a:gd name="T15" fmla="*/ 286 h 392"/>
                  <a:gd name="T16" fmla="*/ 12 w 285"/>
                  <a:gd name="T17" fmla="*/ 324 h 392"/>
                  <a:gd name="T18" fmla="*/ 26 w 285"/>
                  <a:gd name="T19" fmla="*/ 344 h 392"/>
                  <a:gd name="T20" fmla="*/ 44 w 285"/>
                  <a:gd name="T21" fmla="*/ 362 h 392"/>
                  <a:gd name="T22" fmla="*/ 76 w 285"/>
                  <a:gd name="T23" fmla="*/ 380 h 392"/>
                  <a:gd name="T24" fmla="*/ 102 w 285"/>
                  <a:gd name="T25" fmla="*/ 388 h 392"/>
                  <a:gd name="T26" fmla="*/ 142 w 285"/>
                  <a:gd name="T27" fmla="*/ 392 h 392"/>
                  <a:gd name="T28" fmla="*/ 170 w 285"/>
                  <a:gd name="T29" fmla="*/ 390 h 392"/>
                  <a:gd name="T30" fmla="*/ 197 w 285"/>
                  <a:gd name="T31" fmla="*/ 382 h 392"/>
                  <a:gd name="T32" fmla="*/ 232 w 285"/>
                  <a:gd name="T33" fmla="*/ 363 h 392"/>
                  <a:gd name="T34" fmla="*/ 252 w 285"/>
                  <a:gd name="T35" fmla="*/ 344 h 392"/>
                  <a:gd name="T36" fmla="*/ 273 w 285"/>
                  <a:gd name="T37" fmla="*/ 309 h 392"/>
                  <a:gd name="T38" fmla="*/ 282 w 285"/>
                  <a:gd name="T39" fmla="*/ 282 h 392"/>
                  <a:gd name="T40" fmla="*/ 285 w 285"/>
                  <a:gd name="T41" fmla="*/ 254 h 392"/>
                  <a:gd name="T42" fmla="*/ 281 w 285"/>
                  <a:gd name="T43" fmla="*/ 215 h 392"/>
                  <a:gd name="T44" fmla="*/ 272 w 285"/>
                  <a:gd name="T45" fmla="*/ 191 h 392"/>
                  <a:gd name="T46" fmla="*/ 254 w 285"/>
                  <a:gd name="T47" fmla="*/ 162 h 392"/>
                  <a:gd name="T48" fmla="*/ 238 w 285"/>
                  <a:gd name="T49" fmla="*/ 146 h 392"/>
                  <a:gd name="T50" fmla="*/ 217 w 285"/>
                  <a:gd name="T51" fmla="*/ 134 h 392"/>
                  <a:gd name="T52" fmla="*/ 180 w 285"/>
                  <a:gd name="T53" fmla="*/ 124 h 392"/>
                  <a:gd name="T54" fmla="*/ 155 w 285"/>
                  <a:gd name="T55" fmla="*/ 124 h 392"/>
                  <a:gd name="T56" fmla="*/ 125 w 285"/>
                  <a:gd name="T57" fmla="*/ 131 h 392"/>
                  <a:gd name="T58" fmla="*/ 107 w 285"/>
                  <a:gd name="T59" fmla="*/ 139 h 392"/>
                  <a:gd name="T60" fmla="*/ 90 w 285"/>
                  <a:gd name="T61" fmla="*/ 152 h 392"/>
                  <a:gd name="T62" fmla="*/ 265 w 285"/>
                  <a:gd name="T63" fmla="*/ 0 h 392"/>
                  <a:gd name="T64" fmla="*/ 83 w 285"/>
                  <a:gd name="T65" fmla="*/ 213 h 392"/>
                  <a:gd name="T66" fmla="*/ 94 w 285"/>
                  <a:gd name="T67" fmla="*/ 199 h 392"/>
                  <a:gd name="T68" fmla="*/ 106 w 285"/>
                  <a:gd name="T69" fmla="*/ 189 h 392"/>
                  <a:gd name="T70" fmla="*/ 131 w 285"/>
                  <a:gd name="T71" fmla="*/ 183 h 392"/>
                  <a:gd name="T72" fmla="*/ 149 w 285"/>
                  <a:gd name="T73" fmla="*/ 183 h 392"/>
                  <a:gd name="T74" fmla="*/ 169 w 285"/>
                  <a:gd name="T75" fmla="*/ 188 h 392"/>
                  <a:gd name="T76" fmla="*/ 180 w 285"/>
                  <a:gd name="T77" fmla="*/ 195 h 392"/>
                  <a:gd name="T78" fmla="*/ 190 w 285"/>
                  <a:gd name="T79" fmla="*/ 203 h 392"/>
                  <a:gd name="T80" fmla="*/ 203 w 285"/>
                  <a:gd name="T81" fmla="*/ 226 h 392"/>
                  <a:gd name="T82" fmla="*/ 207 w 285"/>
                  <a:gd name="T83" fmla="*/ 254 h 392"/>
                  <a:gd name="T84" fmla="*/ 205 w 285"/>
                  <a:gd name="T85" fmla="*/ 275 h 392"/>
                  <a:gd name="T86" fmla="*/ 196 w 285"/>
                  <a:gd name="T87" fmla="*/ 294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5" h="392">
                    <a:moveTo>
                      <a:pt x="190" y="305"/>
                    </a:moveTo>
                    <a:lnTo>
                      <a:pt x="190" y="305"/>
                    </a:lnTo>
                    <a:lnTo>
                      <a:pt x="184" y="311"/>
                    </a:lnTo>
                    <a:lnTo>
                      <a:pt x="180" y="315"/>
                    </a:lnTo>
                    <a:lnTo>
                      <a:pt x="175" y="318"/>
                    </a:lnTo>
                    <a:lnTo>
                      <a:pt x="168" y="321"/>
                    </a:lnTo>
                    <a:lnTo>
                      <a:pt x="168" y="321"/>
                    </a:lnTo>
                    <a:lnTo>
                      <a:pt x="162" y="325"/>
                    </a:lnTo>
                    <a:lnTo>
                      <a:pt x="155" y="327"/>
                    </a:lnTo>
                    <a:lnTo>
                      <a:pt x="149" y="328"/>
                    </a:lnTo>
                    <a:lnTo>
                      <a:pt x="141" y="328"/>
                    </a:lnTo>
                    <a:lnTo>
                      <a:pt x="141" y="328"/>
                    </a:lnTo>
                    <a:lnTo>
                      <a:pt x="128" y="327"/>
                    </a:lnTo>
                    <a:lnTo>
                      <a:pt x="117" y="325"/>
                    </a:lnTo>
                    <a:lnTo>
                      <a:pt x="106" y="319"/>
                    </a:lnTo>
                    <a:lnTo>
                      <a:pt x="98" y="313"/>
                    </a:lnTo>
                    <a:lnTo>
                      <a:pt x="98" y="313"/>
                    </a:lnTo>
                    <a:lnTo>
                      <a:pt x="90" y="304"/>
                    </a:lnTo>
                    <a:lnTo>
                      <a:pt x="84" y="294"/>
                    </a:lnTo>
                    <a:lnTo>
                      <a:pt x="80" y="283"/>
                    </a:lnTo>
                    <a:lnTo>
                      <a:pt x="78" y="270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86"/>
                    </a:lnTo>
                    <a:lnTo>
                      <a:pt x="3" y="299"/>
                    </a:lnTo>
                    <a:lnTo>
                      <a:pt x="7" y="312"/>
                    </a:lnTo>
                    <a:lnTo>
                      <a:pt x="12" y="324"/>
                    </a:lnTo>
                    <a:lnTo>
                      <a:pt x="12" y="324"/>
                    </a:lnTo>
                    <a:lnTo>
                      <a:pt x="19" y="334"/>
                    </a:lnTo>
                    <a:lnTo>
                      <a:pt x="26" y="344"/>
                    </a:lnTo>
                    <a:lnTo>
                      <a:pt x="34" y="354"/>
                    </a:lnTo>
                    <a:lnTo>
                      <a:pt x="44" y="362"/>
                    </a:lnTo>
                    <a:lnTo>
                      <a:pt x="44" y="362"/>
                    </a:lnTo>
                    <a:lnTo>
                      <a:pt x="54" y="369"/>
                    </a:lnTo>
                    <a:lnTo>
                      <a:pt x="65" y="376"/>
                    </a:lnTo>
                    <a:lnTo>
                      <a:pt x="76" y="380"/>
                    </a:lnTo>
                    <a:lnTo>
                      <a:pt x="89" y="384"/>
                    </a:lnTo>
                    <a:lnTo>
                      <a:pt x="89" y="384"/>
                    </a:lnTo>
                    <a:lnTo>
                      <a:pt x="102" y="388"/>
                    </a:lnTo>
                    <a:lnTo>
                      <a:pt x="115" y="390"/>
                    </a:lnTo>
                    <a:lnTo>
                      <a:pt x="128" y="392"/>
                    </a:lnTo>
                    <a:lnTo>
                      <a:pt x="142" y="392"/>
                    </a:lnTo>
                    <a:lnTo>
                      <a:pt x="142" y="392"/>
                    </a:lnTo>
                    <a:lnTo>
                      <a:pt x="156" y="392"/>
                    </a:lnTo>
                    <a:lnTo>
                      <a:pt x="170" y="390"/>
                    </a:lnTo>
                    <a:lnTo>
                      <a:pt x="184" y="386"/>
                    </a:lnTo>
                    <a:lnTo>
                      <a:pt x="197" y="382"/>
                    </a:lnTo>
                    <a:lnTo>
                      <a:pt x="197" y="382"/>
                    </a:lnTo>
                    <a:lnTo>
                      <a:pt x="209" y="377"/>
                    </a:lnTo>
                    <a:lnTo>
                      <a:pt x="221" y="370"/>
                    </a:lnTo>
                    <a:lnTo>
                      <a:pt x="232" y="363"/>
                    </a:lnTo>
                    <a:lnTo>
                      <a:pt x="243" y="354"/>
                    </a:lnTo>
                    <a:lnTo>
                      <a:pt x="243" y="354"/>
                    </a:lnTo>
                    <a:lnTo>
                      <a:pt x="252" y="344"/>
                    </a:lnTo>
                    <a:lnTo>
                      <a:pt x="260" y="333"/>
                    </a:lnTo>
                    <a:lnTo>
                      <a:pt x="268" y="321"/>
                    </a:lnTo>
                    <a:lnTo>
                      <a:pt x="273" y="309"/>
                    </a:lnTo>
                    <a:lnTo>
                      <a:pt x="273" y="309"/>
                    </a:lnTo>
                    <a:lnTo>
                      <a:pt x="279" y="296"/>
                    </a:lnTo>
                    <a:lnTo>
                      <a:pt x="282" y="282"/>
                    </a:lnTo>
                    <a:lnTo>
                      <a:pt x="284" y="268"/>
                    </a:lnTo>
                    <a:lnTo>
                      <a:pt x="285" y="254"/>
                    </a:lnTo>
                    <a:lnTo>
                      <a:pt x="285" y="254"/>
                    </a:lnTo>
                    <a:lnTo>
                      <a:pt x="284" y="241"/>
                    </a:lnTo>
                    <a:lnTo>
                      <a:pt x="283" y="228"/>
                    </a:lnTo>
                    <a:lnTo>
                      <a:pt x="281" y="215"/>
                    </a:lnTo>
                    <a:lnTo>
                      <a:pt x="278" y="203"/>
                    </a:lnTo>
                    <a:lnTo>
                      <a:pt x="278" y="203"/>
                    </a:lnTo>
                    <a:lnTo>
                      <a:pt x="272" y="191"/>
                    </a:lnTo>
                    <a:lnTo>
                      <a:pt x="268" y="182"/>
                    </a:lnTo>
                    <a:lnTo>
                      <a:pt x="261" y="171"/>
                    </a:lnTo>
                    <a:lnTo>
                      <a:pt x="254" y="162"/>
                    </a:lnTo>
                    <a:lnTo>
                      <a:pt x="254" y="162"/>
                    </a:lnTo>
                    <a:lnTo>
                      <a:pt x="246" y="153"/>
                    </a:lnTo>
                    <a:lnTo>
                      <a:pt x="238" y="146"/>
                    </a:lnTo>
                    <a:lnTo>
                      <a:pt x="228" y="139"/>
                    </a:lnTo>
                    <a:lnTo>
                      <a:pt x="217" y="134"/>
                    </a:lnTo>
                    <a:lnTo>
                      <a:pt x="217" y="134"/>
                    </a:lnTo>
                    <a:lnTo>
                      <a:pt x="206" y="130"/>
                    </a:lnTo>
                    <a:lnTo>
                      <a:pt x="193" y="126"/>
                    </a:lnTo>
                    <a:lnTo>
                      <a:pt x="180" y="124"/>
                    </a:lnTo>
                    <a:lnTo>
                      <a:pt x="167" y="123"/>
                    </a:lnTo>
                    <a:lnTo>
                      <a:pt x="167" y="123"/>
                    </a:lnTo>
                    <a:lnTo>
                      <a:pt x="155" y="124"/>
                    </a:lnTo>
                    <a:lnTo>
                      <a:pt x="144" y="125"/>
                    </a:lnTo>
                    <a:lnTo>
                      <a:pt x="135" y="127"/>
                    </a:lnTo>
                    <a:lnTo>
                      <a:pt x="125" y="131"/>
                    </a:lnTo>
                    <a:lnTo>
                      <a:pt x="125" y="131"/>
                    </a:lnTo>
                    <a:lnTo>
                      <a:pt x="116" y="134"/>
                    </a:lnTo>
                    <a:lnTo>
                      <a:pt x="107" y="139"/>
                    </a:lnTo>
                    <a:lnTo>
                      <a:pt x="100" y="146"/>
                    </a:lnTo>
                    <a:lnTo>
                      <a:pt x="91" y="153"/>
                    </a:lnTo>
                    <a:lnTo>
                      <a:pt x="90" y="152"/>
                    </a:lnTo>
                    <a:lnTo>
                      <a:pt x="105" y="64"/>
                    </a:lnTo>
                    <a:lnTo>
                      <a:pt x="265" y="64"/>
                    </a:lnTo>
                    <a:lnTo>
                      <a:pt x="265" y="0"/>
                    </a:lnTo>
                    <a:lnTo>
                      <a:pt x="50" y="0"/>
                    </a:lnTo>
                    <a:lnTo>
                      <a:pt x="12" y="213"/>
                    </a:lnTo>
                    <a:lnTo>
                      <a:pt x="83" y="213"/>
                    </a:lnTo>
                    <a:lnTo>
                      <a:pt x="83" y="213"/>
                    </a:lnTo>
                    <a:lnTo>
                      <a:pt x="88" y="205"/>
                    </a:lnTo>
                    <a:lnTo>
                      <a:pt x="94" y="199"/>
                    </a:lnTo>
                    <a:lnTo>
                      <a:pt x="100" y="193"/>
                    </a:lnTo>
                    <a:lnTo>
                      <a:pt x="106" y="189"/>
                    </a:lnTo>
                    <a:lnTo>
                      <a:pt x="106" y="189"/>
                    </a:lnTo>
                    <a:lnTo>
                      <a:pt x="114" y="186"/>
                    </a:lnTo>
                    <a:lnTo>
                      <a:pt x="122" y="184"/>
                    </a:lnTo>
                    <a:lnTo>
                      <a:pt x="131" y="183"/>
                    </a:lnTo>
                    <a:lnTo>
                      <a:pt x="141" y="182"/>
                    </a:lnTo>
                    <a:lnTo>
                      <a:pt x="141" y="182"/>
                    </a:lnTo>
                    <a:lnTo>
                      <a:pt x="149" y="183"/>
                    </a:lnTo>
                    <a:lnTo>
                      <a:pt x="156" y="184"/>
                    </a:lnTo>
                    <a:lnTo>
                      <a:pt x="163" y="185"/>
                    </a:lnTo>
                    <a:lnTo>
                      <a:pt x="169" y="188"/>
                    </a:lnTo>
                    <a:lnTo>
                      <a:pt x="169" y="188"/>
                    </a:lnTo>
                    <a:lnTo>
                      <a:pt x="175" y="190"/>
                    </a:lnTo>
                    <a:lnTo>
                      <a:pt x="180" y="195"/>
                    </a:lnTo>
                    <a:lnTo>
                      <a:pt x="186" y="199"/>
                    </a:lnTo>
                    <a:lnTo>
                      <a:pt x="190" y="203"/>
                    </a:lnTo>
                    <a:lnTo>
                      <a:pt x="190" y="203"/>
                    </a:lnTo>
                    <a:lnTo>
                      <a:pt x="197" y="214"/>
                    </a:lnTo>
                    <a:lnTo>
                      <a:pt x="201" y="220"/>
                    </a:lnTo>
                    <a:lnTo>
                      <a:pt x="203" y="226"/>
                    </a:lnTo>
                    <a:lnTo>
                      <a:pt x="203" y="226"/>
                    </a:lnTo>
                    <a:lnTo>
                      <a:pt x="206" y="240"/>
                    </a:lnTo>
                    <a:lnTo>
                      <a:pt x="207" y="254"/>
                    </a:lnTo>
                    <a:lnTo>
                      <a:pt x="207" y="254"/>
                    </a:lnTo>
                    <a:lnTo>
                      <a:pt x="206" y="268"/>
                    </a:lnTo>
                    <a:lnTo>
                      <a:pt x="205" y="275"/>
                    </a:lnTo>
                    <a:lnTo>
                      <a:pt x="203" y="281"/>
                    </a:lnTo>
                    <a:lnTo>
                      <a:pt x="203" y="281"/>
                    </a:lnTo>
                    <a:lnTo>
                      <a:pt x="196" y="294"/>
                    </a:lnTo>
                    <a:lnTo>
                      <a:pt x="190" y="305"/>
                    </a:lnTo>
                    <a:lnTo>
                      <a:pt x="190" y="30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Freeform 437">
                <a:extLst>
                  <a:ext uri="{FF2B5EF4-FFF2-40B4-BE49-F238E27FC236}">
                    <a16:creationId xmlns:a16="http://schemas.microsoft.com/office/drawing/2014/main" id="{EE454256-97B2-06DB-C59D-F4DB391180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7587" y="3909811"/>
                <a:ext cx="44450" cy="79375"/>
              </a:xfrm>
              <a:custGeom>
                <a:avLst/>
                <a:gdLst>
                  <a:gd name="T0" fmla="*/ 24 w 140"/>
                  <a:gd name="T1" fmla="*/ 249 h 249"/>
                  <a:gd name="T2" fmla="*/ 115 w 140"/>
                  <a:gd name="T3" fmla="*/ 249 h 249"/>
                  <a:gd name="T4" fmla="*/ 115 w 140"/>
                  <a:gd name="T5" fmla="*/ 249 h 249"/>
                  <a:gd name="T6" fmla="*/ 121 w 140"/>
                  <a:gd name="T7" fmla="*/ 249 h 249"/>
                  <a:gd name="T8" fmla="*/ 125 w 140"/>
                  <a:gd name="T9" fmla="*/ 247 h 249"/>
                  <a:gd name="T10" fmla="*/ 129 w 140"/>
                  <a:gd name="T11" fmla="*/ 245 h 249"/>
                  <a:gd name="T12" fmla="*/ 133 w 140"/>
                  <a:gd name="T13" fmla="*/ 242 h 249"/>
                  <a:gd name="T14" fmla="*/ 136 w 140"/>
                  <a:gd name="T15" fmla="*/ 238 h 249"/>
                  <a:gd name="T16" fmla="*/ 138 w 140"/>
                  <a:gd name="T17" fmla="*/ 234 h 249"/>
                  <a:gd name="T18" fmla="*/ 140 w 140"/>
                  <a:gd name="T19" fmla="*/ 230 h 249"/>
                  <a:gd name="T20" fmla="*/ 140 w 140"/>
                  <a:gd name="T21" fmla="*/ 224 h 249"/>
                  <a:gd name="T22" fmla="*/ 140 w 140"/>
                  <a:gd name="T23" fmla="*/ 25 h 249"/>
                  <a:gd name="T24" fmla="*/ 140 w 140"/>
                  <a:gd name="T25" fmla="*/ 25 h 249"/>
                  <a:gd name="T26" fmla="*/ 140 w 140"/>
                  <a:gd name="T27" fmla="*/ 19 h 249"/>
                  <a:gd name="T28" fmla="*/ 138 w 140"/>
                  <a:gd name="T29" fmla="*/ 15 h 249"/>
                  <a:gd name="T30" fmla="*/ 136 w 140"/>
                  <a:gd name="T31" fmla="*/ 11 h 249"/>
                  <a:gd name="T32" fmla="*/ 133 w 140"/>
                  <a:gd name="T33" fmla="*/ 7 h 249"/>
                  <a:gd name="T34" fmla="*/ 129 w 140"/>
                  <a:gd name="T35" fmla="*/ 4 h 249"/>
                  <a:gd name="T36" fmla="*/ 125 w 140"/>
                  <a:gd name="T37" fmla="*/ 2 h 249"/>
                  <a:gd name="T38" fmla="*/ 121 w 140"/>
                  <a:gd name="T39" fmla="*/ 0 h 249"/>
                  <a:gd name="T40" fmla="*/ 115 w 140"/>
                  <a:gd name="T41" fmla="*/ 0 h 249"/>
                  <a:gd name="T42" fmla="*/ 24 w 140"/>
                  <a:gd name="T43" fmla="*/ 0 h 249"/>
                  <a:gd name="T44" fmla="*/ 24 w 140"/>
                  <a:gd name="T45" fmla="*/ 0 h 249"/>
                  <a:gd name="T46" fmla="*/ 20 w 140"/>
                  <a:gd name="T47" fmla="*/ 0 h 249"/>
                  <a:gd name="T48" fmla="*/ 16 w 140"/>
                  <a:gd name="T49" fmla="*/ 2 h 249"/>
                  <a:gd name="T50" fmla="*/ 11 w 140"/>
                  <a:gd name="T51" fmla="*/ 4 h 249"/>
                  <a:gd name="T52" fmla="*/ 7 w 140"/>
                  <a:gd name="T53" fmla="*/ 7 h 249"/>
                  <a:gd name="T54" fmla="*/ 4 w 140"/>
                  <a:gd name="T55" fmla="*/ 11 h 249"/>
                  <a:gd name="T56" fmla="*/ 1 w 140"/>
                  <a:gd name="T57" fmla="*/ 15 h 249"/>
                  <a:gd name="T58" fmla="*/ 0 w 140"/>
                  <a:gd name="T59" fmla="*/ 19 h 249"/>
                  <a:gd name="T60" fmla="*/ 0 w 140"/>
                  <a:gd name="T61" fmla="*/ 25 h 249"/>
                  <a:gd name="T62" fmla="*/ 0 w 140"/>
                  <a:gd name="T63" fmla="*/ 224 h 249"/>
                  <a:gd name="T64" fmla="*/ 0 w 140"/>
                  <a:gd name="T65" fmla="*/ 224 h 249"/>
                  <a:gd name="T66" fmla="*/ 0 w 140"/>
                  <a:gd name="T67" fmla="*/ 230 h 249"/>
                  <a:gd name="T68" fmla="*/ 1 w 140"/>
                  <a:gd name="T69" fmla="*/ 234 h 249"/>
                  <a:gd name="T70" fmla="*/ 4 w 140"/>
                  <a:gd name="T71" fmla="*/ 238 h 249"/>
                  <a:gd name="T72" fmla="*/ 7 w 140"/>
                  <a:gd name="T73" fmla="*/ 242 h 249"/>
                  <a:gd name="T74" fmla="*/ 11 w 140"/>
                  <a:gd name="T75" fmla="*/ 245 h 249"/>
                  <a:gd name="T76" fmla="*/ 16 w 140"/>
                  <a:gd name="T77" fmla="*/ 247 h 249"/>
                  <a:gd name="T78" fmla="*/ 20 w 140"/>
                  <a:gd name="T79" fmla="*/ 249 h 249"/>
                  <a:gd name="T80" fmla="*/ 24 w 140"/>
                  <a:gd name="T81" fmla="*/ 249 h 249"/>
                  <a:gd name="T82" fmla="*/ 24 w 140"/>
                  <a:gd name="T83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0" h="249">
                    <a:moveTo>
                      <a:pt x="24" y="249"/>
                    </a:moveTo>
                    <a:lnTo>
                      <a:pt x="115" y="249"/>
                    </a:lnTo>
                    <a:lnTo>
                      <a:pt x="115" y="249"/>
                    </a:lnTo>
                    <a:lnTo>
                      <a:pt x="121" y="249"/>
                    </a:lnTo>
                    <a:lnTo>
                      <a:pt x="125" y="247"/>
                    </a:lnTo>
                    <a:lnTo>
                      <a:pt x="129" y="245"/>
                    </a:lnTo>
                    <a:lnTo>
                      <a:pt x="133" y="242"/>
                    </a:lnTo>
                    <a:lnTo>
                      <a:pt x="136" y="238"/>
                    </a:lnTo>
                    <a:lnTo>
                      <a:pt x="138" y="234"/>
                    </a:lnTo>
                    <a:lnTo>
                      <a:pt x="140" y="230"/>
                    </a:lnTo>
                    <a:lnTo>
                      <a:pt x="140" y="224"/>
                    </a:lnTo>
                    <a:lnTo>
                      <a:pt x="140" y="25"/>
                    </a:lnTo>
                    <a:lnTo>
                      <a:pt x="140" y="25"/>
                    </a:lnTo>
                    <a:lnTo>
                      <a:pt x="140" y="19"/>
                    </a:lnTo>
                    <a:lnTo>
                      <a:pt x="138" y="15"/>
                    </a:lnTo>
                    <a:lnTo>
                      <a:pt x="136" y="11"/>
                    </a:lnTo>
                    <a:lnTo>
                      <a:pt x="133" y="7"/>
                    </a:lnTo>
                    <a:lnTo>
                      <a:pt x="129" y="4"/>
                    </a:lnTo>
                    <a:lnTo>
                      <a:pt x="125" y="2"/>
                    </a:lnTo>
                    <a:lnTo>
                      <a:pt x="121" y="0"/>
                    </a:lnTo>
                    <a:lnTo>
                      <a:pt x="115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6" y="2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4" y="11"/>
                    </a:lnTo>
                    <a:lnTo>
                      <a:pt x="1" y="15"/>
                    </a:lnTo>
                    <a:lnTo>
                      <a:pt x="0" y="19"/>
                    </a:lnTo>
                    <a:lnTo>
                      <a:pt x="0" y="25"/>
                    </a:lnTo>
                    <a:lnTo>
                      <a:pt x="0" y="224"/>
                    </a:lnTo>
                    <a:lnTo>
                      <a:pt x="0" y="224"/>
                    </a:lnTo>
                    <a:lnTo>
                      <a:pt x="0" y="230"/>
                    </a:lnTo>
                    <a:lnTo>
                      <a:pt x="1" y="234"/>
                    </a:lnTo>
                    <a:lnTo>
                      <a:pt x="4" y="238"/>
                    </a:lnTo>
                    <a:lnTo>
                      <a:pt x="7" y="242"/>
                    </a:lnTo>
                    <a:lnTo>
                      <a:pt x="11" y="245"/>
                    </a:lnTo>
                    <a:lnTo>
                      <a:pt x="16" y="247"/>
                    </a:lnTo>
                    <a:lnTo>
                      <a:pt x="20" y="249"/>
                    </a:lnTo>
                    <a:lnTo>
                      <a:pt x="24" y="249"/>
                    </a:lnTo>
                    <a:lnTo>
                      <a:pt x="24" y="2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" name="Freeform 438">
                <a:extLst>
                  <a:ext uri="{FF2B5EF4-FFF2-40B4-BE49-F238E27FC236}">
                    <a16:creationId xmlns:a16="http://schemas.microsoft.com/office/drawing/2014/main" id="{09A93954-ADFD-451A-8200-CA4DED7F28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0787" y="3909811"/>
                <a:ext cx="44450" cy="79375"/>
              </a:xfrm>
              <a:custGeom>
                <a:avLst/>
                <a:gdLst>
                  <a:gd name="T0" fmla="*/ 25 w 141"/>
                  <a:gd name="T1" fmla="*/ 249 h 249"/>
                  <a:gd name="T2" fmla="*/ 116 w 141"/>
                  <a:gd name="T3" fmla="*/ 249 h 249"/>
                  <a:gd name="T4" fmla="*/ 116 w 141"/>
                  <a:gd name="T5" fmla="*/ 249 h 249"/>
                  <a:gd name="T6" fmla="*/ 121 w 141"/>
                  <a:gd name="T7" fmla="*/ 249 h 249"/>
                  <a:gd name="T8" fmla="*/ 126 w 141"/>
                  <a:gd name="T9" fmla="*/ 247 h 249"/>
                  <a:gd name="T10" fmla="*/ 130 w 141"/>
                  <a:gd name="T11" fmla="*/ 245 h 249"/>
                  <a:gd name="T12" fmla="*/ 133 w 141"/>
                  <a:gd name="T13" fmla="*/ 242 h 249"/>
                  <a:gd name="T14" fmla="*/ 137 w 141"/>
                  <a:gd name="T15" fmla="*/ 238 h 249"/>
                  <a:gd name="T16" fmla="*/ 139 w 141"/>
                  <a:gd name="T17" fmla="*/ 234 h 249"/>
                  <a:gd name="T18" fmla="*/ 140 w 141"/>
                  <a:gd name="T19" fmla="*/ 230 h 249"/>
                  <a:gd name="T20" fmla="*/ 141 w 141"/>
                  <a:gd name="T21" fmla="*/ 224 h 249"/>
                  <a:gd name="T22" fmla="*/ 141 w 141"/>
                  <a:gd name="T23" fmla="*/ 25 h 249"/>
                  <a:gd name="T24" fmla="*/ 141 w 141"/>
                  <a:gd name="T25" fmla="*/ 25 h 249"/>
                  <a:gd name="T26" fmla="*/ 140 w 141"/>
                  <a:gd name="T27" fmla="*/ 19 h 249"/>
                  <a:gd name="T28" fmla="*/ 139 w 141"/>
                  <a:gd name="T29" fmla="*/ 15 h 249"/>
                  <a:gd name="T30" fmla="*/ 137 w 141"/>
                  <a:gd name="T31" fmla="*/ 11 h 249"/>
                  <a:gd name="T32" fmla="*/ 133 w 141"/>
                  <a:gd name="T33" fmla="*/ 7 h 249"/>
                  <a:gd name="T34" fmla="*/ 130 w 141"/>
                  <a:gd name="T35" fmla="*/ 4 h 249"/>
                  <a:gd name="T36" fmla="*/ 126 w 141"/>
                  <a:gd name="T37" fmla="*/ 2 h 249"/>
                  <a:gd name="T38" fmla="*/ 121 w 141"/>
                  <a:gd name="T39" fmla="*/ 0 h 249"/>
                  <a:gd name="T40" fmla="*/ 116 w 141"/>
                  <a:gd name="T41" fmla="*/ 0 h 249"/>
                  <a:gd name="T42" fmla="*/ 25 w 141"/>
                  <a:gd name="T43" fmla="*/ 0 h 249"/>
                  <a:gd name="T44" fmla="*/ 25 w 141"/>
                  <a:gd name="T45" fmla="*/ 0 h 249"/>
                  <a:gd name="T46" fmla="*/ 21 w 141"/>
                  <a:gd name="T47" fmla="*/ 0 h 249"/>
                  <a:gd name="T48" fmla="*/ 15 w 141"/>
                  <a:gd name="T49" fmla="*/ 2 h 249"/>
                  <a:gd name="T50" fmla="*/ 11 w 141"/>
                  <a:gd name="T51" fmla="*/ 4 h 249"/>
                  <a:gd name="T52" fmla="*/ 8 w 141"/>
                  <a:gd name="T53" fmla="*/ 7 h 249"/>
                  <a:gd name="T54" fmla="*/ 4 w 141"/>
                  <a:gd name="T55" fmla="*/ 11 h 249"/>
                  <a:gd name="T56" fmla="*/ 2 w 141"/>
                  <a:gd name="T57" fmla="*/ 15 h 249"/>
                  <a:gd name="T58" fmla="*/ 1 w 141"/>
                  <a:gd name="T59" fmla="*/ 19 h 249"/>
                  <a:gd name="T60" fmla="*/ 0 w 141"/>
                  <a:gd name="T61" fmla="*/ 25 h 249"/>
                  <a:gd name="T62" fmla="*/ 0 w 141"/>
                  <a:gd name="T63" fmla="*/ 224 h 249"/>
                  <a:gd name="T64" fmla="*/ 0 w 141"/>
                  <a:gd name="T65" fmla="*/ 224 h 249"/>
                  <a:gd name="T66" fmla="*/ 1 w 141"/>
                  <a:gd name="T67" fmla="*/ 230 h 249"/>
                  <a:gd name="T68" fmla="*/ 2 w 141"/>
                  <a:gd name="T69" fmla="*/ 234 h 249"/>
                  <a:gd name="T70" fmla="*/ 4 w 141"/>
                  <a:gd name="T71" fmla="*/ 238 h 249"/>
                  <a:gd name="T72" fmla="*/ 8 w 141"/>
                  <a:gd name="T73" fmla="*/ 242 h 249"/>
                  <a:gd name="T74" fmla="*/ 11 w 141"/>
                  <a:gd name="T75" fmla="*/ 245 h 249"/>
                  <a:gd name="T76" fmla="*/ 15 w 141"/>
                  <a:gd name="T77" fmla="*/ 247 h 249"/>
                  <a:gd name="T78" fmla="*/ 21 w 141"/>
                  <a:gd name="T79" fmla="*/ 249 h 249"/>
                  <a:gd name="T80" fmla="*/ 25 w 141"/>
                  <a:gd name="T81" fmla="*/ 249 h 249"/>
                  <a:gd name="T82" fmla="*/ 25 w 141"/>
                  <a:gd name="T83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1" h="249">
                    <a:moveTo>
                      <a:pt x="25" y="249"/>
                    </a:moveTo>
                    <a:lnTo>
                      <a:pt x="116" y="249"/>
                    </a:lnTo>
                    <a:lnTo>
                      <a:pt x="116" y="249"/>
                    </a:lnTo>
                    <a:lnTo>
                      <a:pt x="121" y="249"/>
                    </a:lnTo>
                    <a:lnTo>
                      <a:pt x="126" y="247"/>
                    </a:lnTo>
                    <a:lnTo>
                      <a:pt x="130" y="245"/>
                    </a:lnTo>
                    <a:lnTo>
                      <a:pt x="133" y="242"/>
                    </a:lnTo>
                    <a:lnTo>
                      <a:pt x="137" y="238"/>
                    </a:lnTo>
                    <a:lnTo>
                      <a:pt x="139" y="234"/>
                    </a:lnTo>
                    <a:lnTo>
                      <a:pt x="140" y="230"/>
                    </a:lnTo>
                    <a:lnTo>
                      <a:pt x="141" y="224"/>
                    </a:lnTo>
                    <a:lnTo>
                      <a:pt x="141" y="25"/>
                    </a:lnTo>
                    <a:lnTo>
                      <a:pt x="141" y="25"/>
                    </a:lnTo>
                    <a:lnTo>
                      <a:pt x="140" y="19"/>
                    </a:lnTo>
                    <a:lnTo>
                      <a:pt x="139" y="15"/>
                    </a:lnTo>
                    <a:lnTo>
                      <a:pt x="137" y="11"/>
                    </a:lnTo>
                    <a:lnTo>
                      <a:pt x="133" y="7"/>
                    </a:lnTo>
                    <a:lnTo>
                      <a:pt x="130" y="4"/>
                    </a:lnTo>
                    <a:lnTo>
                      <a:pt x="126" y="2"/>
                    </a:lnTo>
                    <a:lnTo>
                      <a:pt x="121" y="0"/>
                    </a:lnTo>
                    <a:lnTo>
                      <a:pt x="116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1" y="0"/>
                    </a:lnTo>
                    <a:lnTo>
                      <a:pt x="15" y="2"/>
                    </a:lnTo>
                    <a:lnTo>
                      <a:pt x="11" y="4"/>
                    </a:lnTo>
                    <a:lnTo>
                      <a:pt x="8" y="7"/>
                    </a:lnTo>
                    <a:lnTo>
                      <a:pt x="4" y="11"/>
                    </a:lnTo>
                    <a:lnTo>
                      <a:pt x="2" y="15"/>
                    </a:lnTo>
                    <a:lnTo>
                      <a:pt x="1" y="19"/>
                    </a:lnTo>
                    <a:lnTo>
                      <a:pt x="0" y="25"/>
                    </a:lnTo>
                    <a:lnTo>
                      <a:pt x="0" y="224"/>
                    </a:lnTo>
                    <a:lnTo>
                      <a:pt x="0" y="224"/>
                    </a:lnTo>
                    <a:lnTo>
                      <a:pt x="1" y="230"/>
                    </a:lnTo>
                    <a:lnTo>
                      <a:pt x="2" y="234"/>
                    </a:lnTo>
                    <a:lnTo>
                      <a:pt x="4" y="238"/>
                    </a:lnTo>
                    <a:lnTo>
                      <a:pt x="8" y="242"/>
                    </a:lnTo>
                    <a:lnTo>
                      <a:pt x="11" y="245"/>
                    </a:lnTo>
                    <a:lnTo>
                      <a:pt x="15" y="247"/>
                    </a:lnTo>
                    <a:lnTo>
                      <a:pt x="21" y="249"/>
                    </a:lnTo>
                    <a:lnTo>
                      <a:pt x="25" y="249"/>
                    </a:lnTo>
                    <a:lnTo>
                      <a:pt x="25" y="2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Freeform 439">
                <a:extLst>
                  <a:ext uri="{FF2B5EF4-FFF2-40B4-BE49-F238E27FC236}">
                    <a16:creationId xmlns:a16="http://schemas.microsoft.com/office/drawing/2014/main" id="{8C4F7C7A-62E2-A7D9-2EE2-3965663C873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454562" y="3939974"/>
                <a:ext cx="392112" cy="350838"/>
              </a:xfrm>
              <a:custGeom>
                <a:avLst/>
                <a:gdLst>
                  <a:gd name="T0" fmla="*/ 1058 w 1235"/>
                  <a:gd name="T1" fmla="*/ 129 h 1105"/>
                  <a:gd name="T2" fmla="*/ 1057 w 1235"/>
                  <a:gd name="T3" fmla="*/ 145 h 1105"/>
                  <a:gd name="T4" fmla="*/ 1049 w 1235"/>
                  <a:gd name="T5" fmla="*/ 165 h 1105"/>
                  <a:gd name="T6" fmla="*/ 1036 w 1235"/>
                  <a:gd name="T7" fmla="*/ 182 h 1105"/>
                  <a:gd name="T8" fmla="*/ 1019 w 1235"/>
                  <a:gd name="T9" fmla="*/ 195 h 1105"/>
                  <a:gd name="T10" fmla="*/ 998 w 1235"/>
                  <a:gd name="T11" fmla="*/ 203 h 1105"/>
                  <a:gd name="T12" fmla="*/ 892 w 1235"/>
                  <a:gd name="T13" fmla="*/ 205 h 1105"/>
                  <a:gd name="T14" fmla="*/ 877 w 1235"/>
                  <a:gd name="T15" fmla="*/ 203 h 1105"/>
                  <a:gd name="T16" fmla="*/ 856 w 1235"/>
                  <a:gd name="T17" fmla="*/ 195 h 1105"/>
                  <a:gd name="T18" fmla="*/ 839 w 1235"/>
                  <a:gd name="T19" fmla="*/ 182 h 1105"/>
                  <a:gd name="T20" fmla="*/ 826 w 1235"/>
                  <a:gd name="T21" fmla="*/ 165 h 1105"/>
                  <a:gd name="T22" fmla="*/ 818 w 1235"/>
                  <a:gd name="T23" fmla="*/ 145 h 1105"/>
                  <a:gd name="T24" fmla="*/ 817 w 1235"/>
                  <a:gd name="T25" fmla="*/ 0 h 1105"/>
                  <a:gd name="T26" fmla="*/ 418 w 1235"/>
                  <a:gd name="T27" fmla="*/ 129 h 1105"/>
                  <a:gd name="T28" fmla="*/ 414 w 1235"/>
                  <a:gd name="T29" fmla="*/ 152 h 1105"/>
                  <a:gd name="T30" fmla="*/ 405 w 1235"/>
                  <a:gd name="T31" fmla="*/ 172 h 1105"/>
                  <a:gd name="T32" fmla="*/ 390 w 1235"/>
                  <a:gd name="T33" fmla="*/ 188 h 1105"/>
                  <a:gd name="T34" fmla="*/ 372 w 1235"/>
                  <a:gd name="T35" fmla="*/ 199 h 1105"/>
                  <a:gd name="T36" fmla="*/ 350 w 1235"/>
                  <a:gd name="T37" fmla="*/ 204 h 1105"/>
                  <a:gd name="T38" fmla="*/ 251 w 1235"/>
                  <a:gd name="T39" fmla="*/ 205 h 1105"/>
                  <a:gd name="T40" fmla="*/ 230 w 1235"/>
                  <a:gd name="T41" fmla="*/ 201 h 1105"/>
                  <a:gd name="T42" fmla="*/ 210 w 1235"/>
                  <a:gd name="T43" fmla="*/ 192 h 1105"/>
                  <a:gd name="T44" fmla="*/ 194 w 1235"/>
                  <a:gd name="T45" fmla="*/ 177 h 1105"/>
                  <a:gd name="T46" fmla="*/ 183 w 1235"/>
                  <a:gd name="T47" fmla="*/ 159 h 1105"/>
                  <a:gd name="T48" fmla="*/ 176 w 1235"/>
                  <a:gd name="T49" fmla="*/ 137 h 1105"/>
                  <a:gd name="T50" fmla="*/ 144 w 1235"/>
                  <a:gd name="T51" fmla="*/ 0 h 1105"/>
                  <a:gd name="T52" fmla="*/ 116 w 1235"/>
                  <a:gd name="T53" fmla="*/ 4 h 1105"/>
                  <a:gd name="T54" fmla="*/ 76 w 1235"/>
                  <a:gd name="T55" fmla="*/ 18 h 1105"/>
                  <a:gd name="T56" fmla="*/ 42 w 1235"/>
                  <a:gd name="T57" fmla="*/ 43 h 1105"/>
                  <a:gd name="T58" fmla="*/ 17 w 1235"/>
                  <a:gd name="T59" fmla="*/ 76 h 1105"/>
                  <a:gd name="T60" fmla="*/ 3 w 1235"/>
                  <a:gd name="T61" fmla="*/ 116 h 1105"/>
                  <a:gd name="T62" fmla="*/ 0 w 1235"/>
                  <a:gd name="T63" fmla="*/ 413 h 1105"/>
                  <a:gd name="T64" fmla="*/ 1 w 1235"/>
                  <a:gd name="T65" fmla="*/ 975 h 1105"/>
                  <a:gd name="T66" fmla="*/ 12 w 1235"/>
                  <a:gd name="T67" fmla="*/ 1016 h 1105"/>
                  <a:gd name="T68" fmla="*/ 33 w 1235"/>
                  <a:gd name="T69" fmla="*/ 1052 h 1105"/>
                  <a:gd name="T70" fmla="*/ 64 w 1235"/>
                  <a:gd name="T71" fmla="*/ 1080 h 1105"/>
                  <a:gd name="T72" fmla="*/ 102 w 1235"/>
                  <a:gd name="T73" fmla="*/ 1099 h 1105"/>
                  <a:gd name="T74" fmla="*/ 144 w 1235"/>
                  <a:gd name="T75" fmla="*/ 1105 h 1105"/>
                  <a:gd name="T76" fmla="*/ 1104 w 1235"/>
                  <a:gd name="T77" fmla="*/ 1104 h 1105"/>
                  <a:gd name="T78" fmla="*/ 1147 w 1235"/>
                  <a:gd name="T79" fmla="*/ 1093 h 1105"/>
                  <a:gd name="T80" fmla="*/ 1183 w 1235"/>
                  <a:gd name="T81" fmla="*/ 1072 h 1105"/>
                  <a:gd name="T82" fmla="*/ 1210 w 1235"/>
                  <a:gd name="T83" fmla="*/ 1041 h 1105"/>
                  <a:gd name="T84" fmla="*/ 1228 w 1235"/>
                  <a:gd name="T85" fmla="*/ 1003 h 1105"/>
                  <a:gd name="T86" fmla="*/ 1235 w 1235"/>
                  <a:gd name="T87" fmla="*/ 960 h 1105"/>
                  <a:gd name="T88" fmla="*/ 1235 w 1235"/>
                  <a:gd name="T89" fmla="*/ 146 h 1105"/>
                  <a:gd name="T90" fmla="*/ 1228 w 1235"/>
                  <a:gd name="T91" fmla="*/ 102 h 1105"/>
                  <a:gd name="T92" fmla="*/ 1210 w 1235"/>
                  <a:gd name="T93" fmla="*/ 64 h 1105"/>
                  <a:gd name="T94" fmla="*/ 1183 w 1235"/>
                  <a:gd name="T95" fmla="*/ 34 h 1105"/>
                  <a:gd name="T96" fmla="*/ 1147 w 1235"/>
                  <a:gd name="T97" fmla="*/ 12 h 1105"/>
                  <a:gd name="T98" fmla="*/ 1104 w 1235"/>
                  <a:gd name="T99" fmla="*/ 1 h 1105"/>
                  <a:gd name="T100" fmla="*/ 1144 w 1235"/>
                  <a:gd name="T101" fmla="*/ 960 h 1105"/>
                  <a:gd name="T102" fmla="*/ 1139 w 1235"/>
                  <a:gd name="T103" fmla="*/ 980 h 1105"/>
                  <a:gd name="T104" fmla="*/ 1120 w 1235"/>
                  <a:gd name="T105" fmla="*/ 1004 h 1105"/>
                  <a:gd name="T106" fmla="*/ 1090 w 1235"/>
                  <a:gd name="T107" fmla="*/ 1013 h 1105"/>
                  <a:gd name="T108" fmla="*/ 134 w 1235"/>
                  <a:gd name="T109" fmla="*/ 1012 h 1105"/>
                  <a:gd name="T110" fmla="*/ 107 w 1235"/>
                  <a:gd name="T111" fmla="*/ 998 h 1105"/>
                  <a:gd name="T112" fmla="*/ 92 w 1235"/>
                  <a:gd name="T113" fmla="*/ 971 h 1105"/>
                  <a:gd name="T114" fmla="*/ 1144 w 1235"/>
                  <a:gd name="T115" fmla="*/ 413 h 1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35" h="1105">
                    <a:moveTo>
                      <a:pt x="1090" y="0"/>
                    </a:moveTo>
                    <a:lnTo>
                      <a:pt x="1058" y="0"/>
                    </a:lnTo>
                    <a:lnTo>
                      <a:pt x="1058" y="129"/>
                    </a:lnTo>
                    <a:lnTo>
                      <a:pt x="1058" y="129"/>
                    </a:lnTo>
                    <a:lnTo>
                      <a:pt x="1058" y="137"/>
                    </a:lnTo>
                    <a:lnTo>
                      <a:pt x="1057" y="145"/>
                    </a:lnTo>
                    <a:lnTo>
                      <a:pt x="1055" y="152"/>
                    </a:lnTo>
                    <a:lnTo>
                      <a:pt x="1052" y="159"/>
                    </a:lnTo>
                    <a:lnTo>
                      <a:pt x="1049" y="165"/>
                    </a:lnTo>
                    <a:lnTo>
                      <a:pt x="1045" y="172"/>
                    </a:lnTo>
                    <a:lnTo>
                      <a:pt x="1041" y="177"/>
                    </a:lnTo>
                    <a:lnTo>
                      <a:pt x="1036" y="182"/>
                    </a:lnTo>
                    <a:lnTo>
                      <a:pt x="1031" y="188"/>
                    </a:lnTo>
                    <a:lnTo>
                      <a:pt x="1025" y="192"/>
                    </a:lnTo>
                    <a:lnTo>
                      <a:pt x="1019" y="195"/>
                    </a:lnTo>
                    <a:lnTo>
                      <a:pt x="1012" y="199"/>
                    </a:lnTo>
                    <a:lnTo>
                      <a:pt x="1006" y="201"/>
                    </a:lnTo>
                    <a:lnTo>
                      <a:pt x="998" y="203"/>
                    </a:lnTo>
                    <a:lnTo>
                      <a:pt x="991" y="204"/>
                    </a:lnTo>
                    <a:lnTo>
                      <a:pt x="983" y="205"/>
                    </a:lnTo>
                    <a:lnTo>
                      <a:pt x="892" y="205"/>
                    </a:lnTo>
                    <a:lnTo>
                      <a:pt x="892" y="205"/>
                    </a:lnTo>
                    <a:lnTo>
                      <a:pt x="884" y="204"/>
                    </a:lnTo>
                    <a:lnTo>
                      <a:pt x="877" y="203"/>
                    </a:lnTo>
                    <a:lnTo>
                      <a:pt x="870" y="201"/>
                    </a:lnTo>
                    <a:lnTo>
                      <a:pt x="863" y="199"/>
                    </a:lnTo>
                    <a:lnTo>
                      <a:pt x="856" y="195"/>
                    </a:lnTo>
                    <a:lnTo>
                      <a:pt x="850" y="192"/>
                    </a:lnTo>
                    <a:lnTo>
                      <a:pt x="844" y="188"/>
                    </a:lnTo>
                    <a:lnTo>
                      <a:pt x="839" y="182"/>
                    </a:lnTo>
                    <a:lnTo>
                      <a:pt x="835" y="177"/>
                    </a:lnTo>
                    <a:lnTo>
                      <a:pt x="830" y="172"/>
                    </a:lnTo>
                    <a:lnTo>
                      <a:pt x="826" y="165"/>
                    </a:lnTo>
                    <a:lnTo>
                      <a:pt x="823" y="159"/>
                    </a:lnTo>
                    <a:lnTo>
                      <a:pt x="820" y="152"/>
                    </a:lnTo>
                    <a:lnTo>
                      <a:pt x="818" y="145"/>
                    </a:lnTo>
                    <a:lnTo>
                      <a:pt x="817" y="137"/>
                    </a:lnTo>
                    <a:lnTo>
                      <a:pt x="817" y="129"/>
                    </a:lnTo>
                    <a:lnTo>
                      <a:pt x="817" y="0"/>
                    </a:lnTo>
                    <a:lnTo>
                      <a:pt x="418" y="0"/>
                    </a:lnTo>
                    <a:lnTo>
                      <a:pt x="418" y="129"/>
                    </a:lnTo>
                    <a:lnTo>
                      <a:pt x="418" y="129"/>
                    </a:lnTo>
                    <a:lnTo>
                      <a:pt x="417" y="137"/>
                    </a:lnTo>
                    <a:lnTo>
                      <a:pt x="416" y="145"/>
                    </a:lnTo>
                    <a:lnTo>
                      <a:pt x="414" y="152"/>
                    </a:lnTo>
                    <a:lnTo>
                      <a:pt x="412" y="159"/>
                    </a:lnTo>
                    <a:lnTo>
                      <a:pt x="408" y="165"/>
                    </a:lnTo>
                    <a:lnTo>
                      <a:pt x="405" y="172"/>
                    </a:lnTo>
                    <a:lnTo>
                      <a:pt x="401" y="177"/>
                    </a:lnTo>
                    <a:lnTo>
                      <a:pt x="395" y="182"/>
                    </a:lnTo>
                    <a:lnTo>
                      <a:pt x="390" y="188"/>
                    </a:lnTo>
                    <a:lnTo>
                      <a:pt x="385" y="192"/>
                    </a:lnTo>
                    <a:lnTo>
                      <a:pt x="378" y="195"/>
                    </a:lnTo>
                    <a:lnTo>
                      <a:pt x="372" y="199"/>
                    </a:lnTo>
                    <a:lnTo>
                      <a:pt x="365" y="201"/>
                    </a:lnTo>
                    <a:lnTo>
                      <a:pt x="357" y="203"/>
                    </a:lnTo>
                    <a:lnTo>
                      <a:pt x="350" y="204"/>
                    </a:lnTo>
                    <a:lnTo>
                      <a:pt x="342" y="205"/>
                    </a:lnTo>
                    <a:lnTo>
                      <a:pt x="251" y="205"/>
                    </a:lnTo>
                    <a:lnTo>
                      <a:pt x="251" y="205"/>
                    </a:lnTo>
                    <a:lnTo>
                      <a:pt x="244" y="204"/>
                    </a:lnTo>
                    <a:lnTo>
                      <a:pt x="236" y="203"/>
                    </a:lnTo>
                    <a:lnTo>
                      <a:pt x="230" y="201"/>
                    </a:lnTo>
                    <a:lnTo>
                      <a:pt x="222" y="199"/>
                    </a:lnTo>
                    <a:lnTo>
                      <a:pt x="215" y="195"/>
                    </a:lnTo>
                    <a:lnTo>
                      <a:pt x="210" y="192"/>
                    </a:lnTo>
                    <a:lnTo>
                      <a:pt x="203" y="188"/>
                    </a:lnTo>
                    <a:lnTo>
                      <a:pt x="198" y="182"/>
                    </a:lnTo>
                    <a:lnTo>
                      <a:pt x="194" y="177"/>
                    </a:lnTo>
                    <a:lnTo>
                      <a:pt x="189" y="172"/>
                    </a:lnTo>
                    <a:lnTo>
                      <a:pt x="185" y="165"/>
                    </a:lnTo>
                    <a:lnTo>
                      <a:pt x="183" y="159"/>
                    </a:lnTo>
                    <a:lnTo>
                      <a:pt x="180" y="152"/>
                    </a:lnTo>
                    <a:lnTo>
                      <a:pt x="177" y="145"/>
                    </a:lnTo>
                    <a:lnTo>
                      <a:pt x="176" y="137"/>
                    </a:lnTo>
                    <a:lnTo>
                      <a:pt x="176" y="129"/>
                    </a:lnTo>
                    <a:lnTo>
                      <a:pt x="176" y="0"/>
                    </a:lnTo>
                    <a:lnTo>
                      <a:pt x="144" y="0"/>
                    </a:lnTo>
                    <a:lnTo>
                      <a:pt x="144" y="0"/>
                    </a:lnTo>
                    <a:lnTo>
                      <a:pt x="130" y="1"/>
                    </a:lnTo>
                    <a:lnTo>
                      <a:pt x="116" y="4"/>
                    </a:lnTo>
                    <a:lnTo>
                      <a:pt x="102" y="7"/>
                    </a:lnTo>
                    <a:lnTo>
                      <a:pt x="89" y="12"/>
                    </a:lnTo>
                    <a:lnTo>
                      <a:pt x="76" y="18"/>
                    </a:lnTo>
                    <a:lnTo>
                      <a:pt x="64" y="25"/>
                    </a:lnTo>
                    <a:lnTo>
                      <a:pt x="53" y="34"/>
                    </a:lnTo>
                    <a:lnTo>
                      <a:pt x="42" y="43"/>
                    </a:lnTo>
                    <a:lnTo>
                      <a:pt x="33" y="53"/>
                    </a:lnTo>
                    <a:lnTo>
                      <a:pt x="25" y="64"/>
                    </a:lnTo>
                    <a:lnTo>
                      <a:pt x="17" y="76"/>
                    </a:lnTo>
                    <a:lnTo>
                      <a:pt x="12" y="89"/>
                    </a:lnTo>
                    <a:lnTo>
                      <a:pt x="6" y="102"/>
                    </a:lnTo>
                    <a:lnTo>
                      <a:pt x="3" y="116"/>
                    </a:lnTo>
                    <a:lnTo>
                      <a:pt x="1" y="130"/>
                    </a:lnTo>
                    <a:lnTo>
                      <a:pt x="0" y="146"/>
                    </a:lnTo>
                    <a:lnTo>
                      <a:pt x="0" y="413"/>
                    </a:lnTo>
                    <a:lnTo>
                      <a:pt x="0" y="960"/>
                    </a:lnTo>
                    <a:lnTo>
                      <a:pt x="0" y="960"/>
                    </a:lnTo>
                    <a:lnTo>
                      <a:pt x="1" y="975"/>
                    </a:lnTo>
                    <a:lnTo>
                      <a:pt x="3" y="989"/>
                    </a:lnTo>
                    <a:lnTo>
                      <a:pt x="6" y="1003"/>
                    </a:lnTo>
                    <a:lnTo>
                      <a:pt x="12" y="1016"/>
                    </a:lnTo>
                    <a:lnTo>
                      <a:pt x="17" y="1029"/>
                    </a:lnTo>
                    <a:lnTo>
                      <a:pt x="25" y="1041"/>
                    </a:lnTo>
                    <a:lnTo>
                      <a:pt x="33" y="1052"/>
                    </a:lnTo>
                    <a:lnTo>
                      <a:pt x="42" y="1063"/>
                    </a:lnTo>
                    <a:lnTo>
                      <a:pt x="53" y="1072"/>
                    </a:lnTo>
                    <a:lnTo>
                      <a:pt x="64" y="1080"/>
                    </a:lnTo>
                    <a:lnTo>
                      <a:pt x="76" y="1088"/>
                    </a:lnTo>
                    <a:lnTo>
                      <a:pt x="89" y="1093"/>
                    </a:lnTo>
                    <a:lnTo>
                      <a:pt x="102" y="1099"/>
                    </a:lnTo>
                    <a:lnTo>
                      <a:pt x="116" y="1102"/>
                    </a:lnTo>
                    <a:lnTo>
                      <a:pt x="130" y="1104"/>
                    </a:lnTo>
                    <a:lnTo>
                      <a:pt x="144" y="1105"/>
                    </a:lnTo>
                    <a:lnTo>
                      <a:pt x="1090" y="1105"/>
                    </a:lnTo>
                    <a:lnTo>
                      <a:pt x="1090" y="1105"/>
                    </a:lnTo>
                    <a:lnTo>
                      <a:pt x="1104" y="1104"/>
                    </a:lnTo>
                    <a:lnTo>
                      <a:pt x="1120" y="1102"/>
                    </a:lnTo>
                    <a:lnTo>
                      <a:pt x="1134" y="1099"/>
                    </a:lnTo>
                    <a:lnTo>
                      <a:pt x="1147" y="1093"/>
                    </a:lnTo>
                    <a:lnTo>
                      <a:pt x="1159" y="1088"/>
                    </a:lnTo>
                    <a:lnTo>
                      <a:pt x="1171" y="1080"/>
                    </a:lnTo>
                    <a:lnTo>
                      <a:pt x="1183" y="1072"/>
                    </a:lnTo>
                    <a:lnTo>
                      <a:pt x="1192" y="1063"/>
                    </a:lnTo>
                    <a:lnTo>
                      <a:pt x="1202" y="1052"/>
                    </a:lnTo>
                    <a:lnTo>
                      <a:pt x="1210" y="1041"/>
                    </a:lnTo>
                    <a:lnTo>
                      <a:pt x="1217" y="1029"/>
                    </a:lnTo>
                    <a:lnTo>
                      <a:pt x="1224" y="1016"/>
                    </a:lnTo>
                    <a:lnTo>
                      <a:pt x="1228" y="1003"/>
                    </a:lnTo>
                    <a:lnTo>
                      <a:pt x="1232" y="989"/>
                    </a:lnTo>
                    <a:lnTo>
                      <a:pt x="1235" y="975"/>
                    </a:lnTo>
                    <a:lnTo>
                      <a:pt x="1235" y="960"/>
                    </a:lnTo>
                    <a:lnTo>
                      <a:pt x="1235" y="413"/>
                    </a:lnTo>
                    <a:lnTo>
                      <a:pt x="1235" y="146"/>
                    </a:lnTo>
                    <a:lnTo>
                      <a:pt x="1235" y="146"/>
                    </a:lnTo>
                    <a:lnTo>
                      <a:pt x="1235" y="130"/>
                    </a:lnTo>
                    <a:lnTo>
                      <a:pt x="1232" y="116"/>
                    </a:lnTo>
                    <a:lnTo>
                      <a:pt x="1228" y="102"/>
                    </a:lnTo>
                    <a:lnTo>
                      <a:pt x="1224" y="89"/>
                    </a:lnTo>
                    <a:lnTo>
                      <a:pt x="1217" y="76"/>
                    </a:lnTo>
                    <a:lnTo>
                      <a:pt x="1210" y="64"/>
                    </a:lnTo>
                    <a:lnTo>
                      <a:pt x="1202" y="53"/>
                    </a:lnTo>
                    <a:lnTo>
                      <a:pt x="1192" y="43"/>
                    </a:lnTo>
                    <a:lnTo>
                      <a:pt x="1183" y="34"/>
                    </a:lnTo>
                    <a:lnTo>
                      <a:pt x="1171" y="25"/>
                    </a:lnTo>
                    <a:lnTo>
                      <a:pt x="1159" y="18"/>
                    </a:lnTo>
                    <a:lnTo>
                      <a:pt x="1147" y="12"/>
                    </a:lnTo>
                    <a:lnTo>
                      <a:pt x="1134" y="7"/>
                    </a:lnTo>
                    <a:lnTo>
                      <a:pt x="1120" y="4"/>
                    </a:lnTo>
                    <a:lnTo>
                      <a:pt x="1104" y="1"/>
                    </a:lnTo>
                    <a:lnTo>
                      <a:pt x="1090" y="0"/>
                    </a:lnTo>
                    <a:lnTo>
                      <a:pt x="1090" y="0"/>
                    </a:lnTo>
                    <a:close/>
                    <a:moveTo>
                      <a:pt x="1144" y="960"/>
                    </a:moveTo>
                    <a:lnTo>
                      <a:pt x="1144" y="960"/>
                    </a:lnTo>
                    <a:lnTo>
                      <a:pt x="1142" y="971"/>
                    </a:lnTo>
                    <a:lnTo>
                      <a:pt x="1139" y="980"/>
                    </a:lnTo>
                    <a:lnTo>
                      <a:pt x="1134" y="990"/>
                    </a:lnTo>
                    <a:lnTo>
                      <a:pt x="1128" y="998"/>
                    </a:lnTo>
                    <a:lnTo>
                      <a:pt x="1120" y="1004"/>
                    </a:lnTo>
                    <a:lnTo>
                      <a:pt x="1111" y="1010"/>
                    </a:lnTo>
                    <a:lnTo>
                      <a:pt x="1101" y="1012"/>
                    </a:lnTo>
                    <a:lnTo>
                      <a:pt x="1090" y="1013"/>
                    </a:lnTo>
                    <a:lnTo>
                      <a:pt x="144" y="1013"/>
                    </a:lnTo>
                    <a:lnTo>
                      <a:pt x="144" y="1013"/>
                    </a:lnTo>
                    <a:lnTo>
                      <a:pt x="134" y="1012"/>
                    </a:lnTo>
                    <a:lnTo>
                      <a:pt x="123" y="1010"/>
                    </a:lnTo>
                    <a:lnTo>
                      <a:pt x="115" y="1004"/>
                    </a:lnTo>
                    <a:lnTo>
                      <a:pt x="107" y="998"/>
                    </a:lnTo>
                    <a:lnTo>
                      <a:pt x="100" y="990"/>
                    </a:lnTo>
                    <a:lnTo>
                      <a:pt x="95" y="980"/>
                    </a:lnTo>
                    <a:lnTo>
                      <a:pt x="92" y="971"/>
                    </a:lnTo>
                    <a:lnTo>
                      <a:pt x="91" y="960"/>
                    </a:lnTo>
                    <a:lnTo>
                      <a:pt x="91" y="413"/>
                    </a:lnTo>
                    <a:lnTo>
                      <a:pt x="1144" y="413"/>
                    </a:lnTo>
                    <a:lnTo>
                      <a:pt x="1144" y="9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BCC538BB-DF22-C432-DD45-82E86167AB36}"/>
              </a:ext>
            </a:extLst>
          </p:cNvPr>
          <p:cNvSpPr txBox="1"/>
          <p:nvPr/>
        </p:nvSpPr>
        <p:spPr>
          <a:xfrm>
            <a:off x="7002240" y="1825299"/>
            <a:ext cx="5099420" cy="203132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Journée technique sur l'adaptation des pratiques au changement climatique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4</a:t>
            </a:r>
            <a:r>
              <a:rPr kumimoji="0" lang="fr-FR" sz="1800" b="1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campagne d’analyses de sol 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sur 46 parcelles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Stage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de 6 mois pour organiser la campagne et analyser les résultats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Journée technique sur la fertilité des sols en rotation </a:t>
            </a:r>
            <a:r>
              <a:rPr kumimoji="0" lang="fr-FR" sz="18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lavandicole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 : retour sur 9 ans de suivi</a:t>
            </a: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4" name="Image 3" descr="Une image contenant plein air, ciel, herbe, plante&#10;&#10;Description générée automatiquement">
            <a:extLst>
              <a:ext uri="{FF2B5EF4-FFF2-40B4-BE49-F238E27FC236}">
                <a16:creationId xmlns:a16="http://schemas.microsoft.com/office/drawing/2014/main" id="{7C83505B-83E2-B30E-0956-5A6D7648E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821" y="5018598"/>
            <a:ext cx="3239619" cy="1575319"/>
          </a:xfrm>
          <a:prstGeom prst="rect">
            <a:avLst/>
          </a:prstGeom>
        </p:spPr>
      </p:pic>
      <p:pic>
        <p:nvPicPr>
          <p:cNvPr id="5" name="Image 4" descr="Une image contenant plein air, texte, ciel, plante&#10;&#10;Description générée automatiquement">
            <a:extLst>
              <a:ext uri="{FF2B5EF4-FFF2-40B4-BE49-F238E27FC236}">
                <a16:creationId xmlns:a16="http://schemas.microsoft.com/office/drawing/2014/main" id="{CAC53D42-A735-CB21-2E76-BABC0960E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966" y="5033242"/>
            <a:ext cx="3455238" cy="1809213"/>
          </a:xfrm>
          <a:prstGeom prst="rect">
            <a:avLst/>
          </a:prstGeom>
        </p:spPr>
      </p:pic>
      <p:pic>
        <p:nvPicPr>
          <p:cNvPr id="7" name="Image 6" descr="Une image contenant plein air, terre, sol, Plante couvre-sol&#10;&#10;Description générée automatiquement">
            <a:extLst>
              <a:ext uri="{FF2B5EF4-FFF2-40B4-BE49-F238E27FC236}">
                <a16:creationId xmlns:a16="http://schemas.microsoft.com/office/drawing/2014/main" id="{24721743-D274-479C-DCA3-3408AD27C8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7685" y="5026325"/>
            <a:ext cx="2375500" cy="1593012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77E02-70CE-4E34-9581-685E9CF2299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599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098F830A-82AC-8572-6337-77A88D6B9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503" y="1802369"/>
            <a:ext cx="5002558" cy="3376405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BF1D4170-52E9-B859-9F66-913257500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1901" y="1802369"/>
            <a:ext cx="4838286" cy="3376406"/>
          </a:xfrm>
          <a:prstGeom prst="rect">
            <a:avLst/>
          </a:prstGeom>
        </p:spPr>
      </p:pic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C6D591A-BACB-FAE6-8916-FBD586E0C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503" y="1265610"/>
            <a:ext cx="5590558" cy="453417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fr-FR" b="1">
                <a:ea typeface="Calibri" panose="020F0502020204030204"/>
                <a:cs typeface="Calibri" panose="020F0502020204030204"/>
              </a:rPr>
              <a:t>Indicateurs d’impact du projet REGAIN </a:t>
            </a:r>
          </a:p>
        </p:txBody>
      </p:sp>
      <p:grpSp>
        <p:nvGrpSpPr>
          <p:cNvPr id="10" name="Group 944">
            <a:extLst>
              <a:ext uri="{FF2B5EF4-FFF2-40B4-BE49-F238E27FC236}">
                <a16:creationId xmlns:a16="http://schemas.microsoft.com/office/drawing/2014/main" id="{CE480B24-7A2E-D531-DEB1-2265C435EA16}"/>
              </a:ext>
            </a:extLst>
          </p:cNvPr>
          <p:cNvGrpSpPr/>
          <p:nvPr/>
        </p:nvGrpSpPr>
        <p:grpSpPr>
          <a:xfrm>
            <a:off x="812647" y="1217947"/>
            <a:ext cx="516932" cy="532709"/>
            <a:chOff x="2342233" y="2258092"/>
            <a:chExt cx="612000" cy="612000"/>
          </a:xfrm>
        </p:grpSpPr>
        <p:sp>
          <p:nvSpPr>
            <p:cNvPr id="11" name="Oval 246">
              <a:extLst>
                <a:ext uri="{FF2B5EF4-FFF2-40B4-BE49-F238E27FC236}">
                  <a16:creationId xmlns:a16="http://schemas.microsoft.com/office/drawing/2014/main" id="{56F583EE-47B3-BD3D-6D86-34FB3703C796}"/>
                </a:ext>
              </a:extLst>
            </p:cNvPr>
            <p:cNvSpPr/>
            <p:nvPr/>
          </p:nvSpPr>
          <p:spPr bwMode="ltGray">
            <a:xfrm>
              <a:off x="2342233" y="2258092"/>
              <a:ext cx="612000" cy="612000"/>
            </a:xfrm>
            <a:prstGeom prst="ellipse">
              <a:avLst/>
            </a:prstGeom>
            <a:solidFill>
              <a:srgbClr val="DC6900"/>
            </a:solidFill>
            <a:ln w="3175" cap="flat" cmpd="sng" algn="ctr">
              <a:solidFill>
                <a:srgbClr val="DC69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0188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endParaRPr>
            </a:p>
          </p:txBody>
        </p:sp>
        <p:sp>
          <p:nvSpPr>
            <p:cNvPr id="12" name="Freeform 4899">
              <a:extLst>
                <a:ext uri="{FF2B5EF4-FFF2-40B4-BE49-F238E27FC236}">
                  <a16:creationId xmlns:a16="http://schemas.microsoft.com/office/drawing/2014/main" id="{C72B4798-2EDB-9EBE-5B54-4317C8EFB0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51818" y="2356153"/>
              <a:ext cx="392831" cy="392831"/>
            </a:xfrm>
            <a:custGeom>
              <a:avLst/>
              <a:gdLst>
                <a:gd name="T0" fmla="*/ 190 w 324"/>
                <a:gd name="T1" fmla="*/ 0 h 324"/>
                <a:gd name="T2" fmla="*/ 134 w 324"/>
                <a:gd name="T3" fmla="*/ 20 h 324"/>
                <a:gd name="T4" fmla="*/ 90 w 324"/>
                <a:gd name="T5" fmla="*/ 74 h 324"/>
                <a:gd name="T6" fmla="*/ 82 w 324"/>
                <a:gd name="T7" fmla="*/ 120 h 324"/>
                <a:gd name="T8" fmla="*/ 84 w 324"/>
                <a:gd name="T9" fmla="*/ 146 h 324"/>
                <a:gd name="T10" fmla="*/ 118 w 324"/>
                <a:gd name="T11" fmla="*/ 206 h 324"/>
                <a:gd name="T12" fmla="*/ 178 w 324"/>
                <a:gd name="T13" fmla="*/ 240 h 324"/>
                <a:gd name="T14" fmla="*/ 202 w 324"/>
                <a:gd name="T15" fmla="*/ 242 h 324"/>
                <a:gd name="T16" fmla="*/ 250 w 324"/>
                <a:gd name="T17" fmla="*/ 232 h 324"/>
                <a:gd name="T18" fmla="*/ 304 w 324"/>
                <a:gd name="T19" fmla="*/ 188 h 324"/>
                <a:gd name="T20" fmla="*/ 324 w 324"/>
                <a:gd name="T21" fmla="*/ 132 h 324"/>
                <a:gd name="T22" fmla="*/ 324 w 324"/>
                <a:gd name="T23" fmla="*/ 108 h 324"/>
                <a:gd name="T24" fmla="*/ 304 w 324"/>
                <a:gd name="T25" fmla="*/ 52 h 324"/>
                <a:gd name="T26" fmla="*/ 250 w 324"/>
                <a:gd name="T27" fmla="*/ 8 h 324"/>
                <a:gd name="T28" fmla="*/ 202 w 324"/>
                <a:gd name="T29" fmla="*/ 0 h 324"/>
                <a:gd name="T30" fmla="*/ 202 w 324"/>
                <a:gd name="T31" fmla="*/ 212 h 324"/>
                <a:gd name="T32" fmla="*/ 152 w 324"/>
                <a:gd name="T33" fmla="*/ 196 h 324"/>
                <a:gd name="T34" fmla="*/ 118 w 324"/>
                <a:gd name="T35" fmla="*/ 156 h 324"/>
                <a:gd name="T36" fmla="*/ 112 w 324"/>
                <a:gd name="T37" fmla="*/ 120 h 324"/>
                <a:gd name="T38" fmla="*/ 128 w 324"/>
                <a:gd name="T39" fmla="*/ 70 h 324"/>
                <a:gd name="T40" fmla="*/ 168 w 324"/>
                <a:gd name="T41" fmla="*/ 36 h 324"/>
                <a:gd name="T42" fmla="*/ 202 w 324"/>
                <a:gd name="T43" fmla="*/ 30 h 324"/>
                <a:gd name="T44" fmla="*/ 254 w 324"/>
                <a:gd name="T45" fmla="*/ 46 h 324"/>
                <a:gd name="T46" fmla="*/ 286 w 324"/>
                <a:gd name="T47" fmla="*/ 86 h 324"/>
                <a:gd name="T48" fmla="*/ 294 w 324"/>
                <a:gd name="T49" fmla="*/ 120 h 324"/>
                <a:gd name="T50" fmla="*/ 278 w 324"/>
                <a:gd name="T51" fmla="*/ 172 h 324"/>
                <a:gd name="T52" fmla="*/ 238 w 324"/>
                <a:gd name="T53" fmla="*/ 204 h 324"/>
                <a:gd name="T54" fmla="*/ 202 w 324"/>
                <a:gd name="T55" fmla="*/ 212 h 324"/>
                <a:gd name="T56" fmla="*/ 138 w 324"/>
                <a:gd name="T57" fmla="*/ 130 h 324"/>
                <a:gd name="T58" fmla="*/ 132 w 324"/>
                <a:gd name="T59" fmla="*/ 120 h 324"/>
                <a:gd name="T60" fmla="*/ 138 w 324"/>
                <a:gd name="T61" fmla="*/ 94 h 324"/>
                <a:gd name="T62" fmla="*/ 164 w 324"/>
                <a:gd name="T63" fmla="*/ 62 h 324"/>
                <a:gd name="T64" fmla="*/ 202 w 324"/>
                <a:gd name="T65" fmla="*/ 50 h 324"/>
                <a:gd name="T66" fmla="*/ 210 w 324"/>
                <a:gd name="T67" fmla="*/ 54 h 324"/>
                <a:gd name="T68" fmla="*/ 212 w 324"/>
                <a:gd name="T69" fmla="*/ 60 h 324"/>
                <a:gd name="T70" fmla="*/ 206 w 324"/>
                <a:gd name="T71" fmla="*/ 70 h 324"/>
                <a:gd name="T72" fmla="*/ 192 w 324"/>
                <a:gd name="T73" fmla="*/ 72 h 324"/>
                <a:gd name="T74" fmla="*/ 168 w 324"/>
                <a:gd name="T75" fmla="*/ 86 h 324"/>
                <a:gd name="T76" fmla="*/ 154 w 324"/>
                <a:gd name="T77" fmla="*/ 110 h 324"/>
                <a:gd name="T78" fmla="*/ 152 w 324"/>
                <a:gd name="T79" fmla="*/ 124 h 324"/>
                <a:gd name="T80" fmla="*/ 142 w 324"/>
                <a:gd name="T81" fmla="*/ 130 h 324"/>
                <a:gd name="T82" fmla="*/ 48 w 324"/>
                <a:gd name="T83" fmla="*/ 316 h 324"/>
                <a:gd name="T84" fmla="*/ 28 w 324"/>
                <a:gd name="T85" fmla="*/ 324 h 324"/>
                <a:gd name="T86" fmla="*/ 8 w 324"/>
                <a:gd name="T87" fmla="*/ 316 h 324"/>
                <a:gd name="T88" fmla="*/ 0 w 324"/>
                <a:gd name="T89" fmla="*/ 296 h 324"/>
                <a:gd name="T90" fmla="*/ 86 w 324"/>
                <a:gd name="T91" fmla="*/ 198 h 324"/>
                <a:gd name="T92" fmla="*/ 102 w 324"/>
                <a:gd name="T93" fmla="*/ 220 h 324"/>
                <a:gd name="T94" fmla="*/ 124 w 324"/>
                <a:gd name="T95" fmla="*/ 238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4" h="324">
                  <a:moveTo>
                    <a:pt x="202" y="0"/>
                  </a:moveTo>
                  <a:lnTo>
                    <a:pt x="202" y="0"/>
                  </a:lnTo>
                  <a:lnTo>
                    <a:pt x="190" y="0"/>
                  </a:lnTo>
                  <a:lnTo>
                    <a:pt x="178" y="2"/>
                  </a:lnTo>
                  <a:lnTo>
                    <a:pt x="156" y="8"/>
                  </a:lnTo>
                  <a:lnTo>
                    <a:pt x="134" y="20"/>
                  </a:lnTo>
                  <a:lnTo>
                    <a:pt x="118" y="34"/>
                  </a:lnTo>
                  <a:lnTo>
                    <a:pt x="102" y="52"/>
                  </a:lnTo>
                  <a:lnTo>
                    <a:pt x="90" y="74"/>
                  </a:lnTo>
                  <a:lnTo>
                    <a:pt x="84" y="96"/>
                  </a:lnTo>
                  <a:lnTo>
                    <a:pt x="82" y="108"/>
                  </a:lnTo>
                  <a:lnTo>
                    <a:pt x="82" y="120"/>
                  </a:lnTo>
                  <a:lnTo>
                    <a:pt x="82" y="120"/>
                  </a:lnTo>
                  <a:lnTo>
                    <a:pt x="82" y="132"/>
                  </a:lnTo>
                  <a:lnTo>
                    <a:pt x="84" y="146"/>
                  </a:lnTo>
                  <a:lnTo>
                    <a:pt x="90" y="168"/>
                  </a:lnTo>
                  <a:lnTo>
                    <a:pt x="102" y="188"/>
                  </a:lnTo>
                  <a:lnTo>
                    <a:pt x="118" y="206"/>
                  </a:lnTo>
                  <a:lnTo>
                    <a:pt x="134" y="222"/>
                  </a:lnTo>
                  <a:lnTo>
                    <a:pt x="156" y="232"/>
                  </a:lnTo>
                  <a:lnTo>
                    <a:pt x="178" y="240"/>
                  </a:lnTo>
                  <a:lnTo>
                    <a:pt x="190" y="242"/>
                  </a:lnTo>
                  <a:lnTo>
                    <a:pt x="202" y="242"/>
                  </a:lnTo>
                  <a:lnTo>
                    <a:pt x="202" y="242"/>
                  </a:lnTo>
                  <a:lnTo>
                    <a:pt x="216" y="242"/>
                  </a:lnTo>
                  <a:lnTo>
                    <a:pt x="228" y="240"/>
                  </a:lnTo>
                  <a:lnTo>
                    <a:pt x="250" y="232"/>
                  </a:lnTo>
                  <a:lnTo>
                    <a:pt x="270" y="222"/>
                  </a:lnTo>
                  <a:lnTo>
                    <a:pt x="288" y="206"/>
                  </a:lnTo>
                  <a:lnTo>
                    <a:pt x="304" y="188"/>
                  </a:lnTo>
                  <a:lnTo>
                    <a:pt x="314" y="168"/>
                  </a:lnTo>
                  <a:lnTo>
                    <a:pt x="322" y="146"/>
                  </a:lnTo>
                  <a:lnTo>
                    <a:pt x="324" y="132"/>
                  </a:lnTo>
                  <a:lnTo>
                    <a:pt x="324" y="120"/>
                  </a:lnTo>
                  <a:lnTo>
                    <a:pt x="324" y="120"/>
                  </a:lnTo>
                  <a:lnTo>
                    <a:pt x="324" y="108"/>
                  </a:lnTo>
                  <a:lnTo>
                    <a:pt x="322" y="96"/>
                  </a:lnTo>
                  <a:lnTo>
                    <a:pt x="314" y="74"/>
                  </a:lnTo>
                  <a:lnTo>
                    <a:pt x="304" y="52"/>
                  </a:lnTo>
                  <a:lnTo>
                    <a:pt x="288" y="34"/>
                  </a:lnTo>
                  <a:lnTo>
                    <a:pt x="270" y="20"/>
                  </a:lnTo>
                  <a:lnTo>
                    <a:pt x="250" y="8"/>
                  </a:lnTo>
                  <a:lnTo>
                    <a:pt x="228" y="2"/>
                  </a:lnTo>
                  <a:lnTo>
                    <a:pt x="216" y="0"/>
                  </a:lnTo>
                  <a:lnTo>
                    <a:pt x="202" y="0"/>
                  </a:lnTo>
                  <a:lnTo>
                    <a:pt x="202" y="0"/>
                  </a:lnTo>
                  <a:close/>
                  <a:moveTo>
                    <a:pt x="202" y="212"/>
                  </a:moveTo>
                  <a:lnTo>
                    <a:pt x="202" y="212"/>
                  </a:lnTo>
                  <a:lnTo>
                    <a:pt x="184" y="210"/>
                  </a:lnTo>
                  <a:lnTo>
                    <a:pt x="168" y="204"/>
                  </a:lnTo>
                  <a:lnTo>
                    <a:pt x="152" y="196"/>
                  </a:lnTo>
                  <a:lnTo>
                    <a:pt x="138" y="184"/>
                  </a:lnTo>
                  <a:lnTo>
                    <a:pt x="128" y="172"/>
                  </a:lnTo>
                  <a:lnTo>
                    <a:pt x="118" y="156"/>
                  </a:lnTo>
                  <a:lnTo>
                    <a:pt x="114" y="138"/>
                  </a:lnTo>
                  <a:lnTo>
                    <a:pt x="112" y="120"/>
                  </a:lnTo>
                  <a:lnTo>
                    <a:pt x="112" y="120"/>
                  </a:lnTo>
                  <a:lnTo>
                    <a:pt x="114" y="102"/>
                  </a:lnTo>
                  <a:lnTo>
                    <a:pt x="118" y="86"/>
                  </a:lnTo>
                  <a:lnTo>
                    <a:pt x="128" y="70"/>
                  </a:lnTo>
                  <a:lnTo>
                    <a:pt x="138" y="56"/>
                  </a:lnTo>
                  <a:lnTo>
                    <a:pt x="152" y="46"/>
                  </a:lnTo>
                  <a:lnTo>
                    <a:pt x="168" y="36"/>
                  </a:lnTo>
                  <a:lnTo>
                    <a:pt x="184" y="32"/>
                  </a:lnTo>
                  <a:lnTo>
                    <a:pt x="202" y="30"/>
                  </a:lnTo>
                  <a:lnTo>
                    <a:pt x="202" y="30"/>
                  </a:lnTo>
                  <a:lnTo>
                    <a:pt x="222" y="32"/>
                  </a:lnTo>
                  <a:lnTo>
                    <a:pt x="238" y="36"/>
                  </a:lnTo>
                  <a:lnTo>
                    <a:pt x="254" y="46"/>
                  </a:lnTo>
                  <a:lnTo>
                    <a:pt x="268" y="56"/>
                  </a:lnTo>
                  <a:lnTo>
                    <a:pt x="278" y="70"/>
                  </a:lnTo>
                  <a:lnTo>
                    <a:pt x="286" y="86"/>
                  </a:lnTo>
                  <a:lnTo>
                    <a:pt x="292" y="102"/>
                  </a:lnTo>
                  <a:lnTo>
                    <a:pt x="294" y="120"/>
                  </a:lnTo>
                  <a:lnTo>
                    <a:pt x="294" y="120"/>
                  </a:lnTo>
                  <a:lnTo>
                    <a:pt x="292" y="138"/>
                  </a:lnTo>
                  <a:lnTo>
                    <a:pt x="286" y="156"/>
                  </a:lnTo>
                  <a:lnTo>
                    <a:pt x="278" y="172"/>
                  </a:lnTo>
                  <a:lnTo>
                    <a:pt x="268" y="184"/>
                  </a:lnTo>
                  <a:lnTo>
                    <a:pt x="254" y="196"/>
                  </a:lnTo>
                  <a:lnTo>
                    <a:pt x="238" y="204"/>
                  </a:lnTo>
                  <a:lnTo>
                    <a:pt x="222" y="210"/>
                  </a:lnTo>
                  <a:lnTo>
                    <a:pt x="202" y="212"/>
                  </a:lnTo>
                  <a:lnTo>
                    <a:pt x="202" y="212"/>
                  </a:lnTo>
                  <a:close/>
                  <a:moveTo>
                    <a:pt x="142" y="130"/>
                  </a:moveTo>
                  <a:lnTo>
                    <a:pt x="142" y="130"/>
                  </a:lnTo>
                  <a:lnTo>
                    <a:pt x="138" y="130"/>
                  </a:lnTo>
                  <a:lnTo>
                    <a:pt x="136" y="128"/>
                  </a:lnTo>
                  <a:lnTo>
                    <a:pt x="134" y="124"/>
                  </a:lnTo>
                  <a:lnTo>
                    <a:pt x="132" y="120"/>
                  </a:lnTo>
                  <a:lnTo>
                    <a:pt x="132" y="120"/>
                  </a:lnTo>
                  <a:lnTo>
                    <a:pt x="134" y="106"/>
                  </a:lnTo>
                  <a:lnTo>
                    <a:pt x="138" y="94"/>
                  </a:lnTo>
                  <a:lnTo>
                    <a:pt x="144" y="82"/>
                  </a:lnTo>
                  <a:lnTo>
                    <a:pt x="154" y="72"/>
                  </a:lnTo>
                  <a:lnTo>
                    <a:pt x="164" y="62"/>
                  </a:lnTo>
                  <a:lnTo>
                    <a:pt x="176" y="56"/>
                  </a:lnTo>
                  <a:lnTo>
                    <a:pt x="188" y="52"/>
                  </a:lnTo>
                  <a:lnTo>
                    <a:pt x="202" y="50"/>
                  </a:lnTo>
                  <a:lnTo>
                    <a:pt x="202" y="50"/>
                  </a:lnTo>
                  <a:lnTo>
                    <a:pt x="206" y="52"/>
                  </a:lnTo>
                  <a:lnTo>
                    <a:pt x="210" y="54"/>
                  </a:lnTo>
                  <a:lnTo>
                    <a:pt x="212" y="56"/>
                  </a:lnTo>
                  <a:lnTo>
                    <a:pt x="212" y="60"/>
                  </a:lnTo>
                  <a:lnTo>
                    <a:pt x="212" y="60"/>
                  </a:lnTo>
                  <a:lnTo>
                    <a:pt x="212" y="64"/>
                  </a:lnTo>
                  <a:lnTo>
                    <a:pt x="210" y="68"/>
                  </a:lnTo>
                  <a:lnTo>
                    <a:pt x="206" y="70"/>
                  </a:lnTo>
                  <a:lnTo>
                    <a:pt x="202" y="70"/>
                  </a:lnTo>
                  <a:lnTo>
                    <a:pt x="202" y="70"/>
                  </a:lnTo>
                  <a:lnTo>
                    <a:pt x="192" y="72"/>
                  </a:lnTo>
                  <a:lnTo>
                    <a:pt x="184" y="74"/>
                  </a:lnTo>
                  <a:lnTo>
                    <a:pt x="174" y="80"/>
                  </a:lnTo>
                  <a:lnTo>
                    <a:pt x="168" y="86"/>
                  </a:lnTo>
                  <a:lnTo>
                    <a:pt x="162" y="92"/>
                  </a:lnTo>
                  <a:lnTo>
                    <a:pt x="156" y="102"/>
                  </a:lnTo>
                  <a:lnTo>
                    <a:pt x="154" y="110"/>
                  </a:lnTo>
                  <a:lnTo>
                    <a:pt x="152" y="120"/>
                  </a:lnTo>
                  <a:lnTo>
                    <a:pt x="152" y="120"/>
                  </a:lnTo>
                  <a:lnTo>
                    <a:pt x="152" y="124"/>
                  </a:lnTo>
                  <a:lnTo>
                    <a:pt x="150" y="128"/>
                  </a:lnTo>
                  <a:lnTo>
                    <a:pt x="146" y="130"/>
                  </a:lnTo>
                  <a:lnTo>
                    <a:pt x="142" y="130"/>
                  </a:lnTo>
                  <a:lnTo>
                    <a:pt x="142" y="130"/>
                  </a:lnTo>
                  <a:close/>
                  <a:moveTo>
                    <a:pt x="124" y="238"/>
                  </a:moveTo>
                  <a:lnTo>
                    <a:pt x="48" y="316"/>
                  </a:lnTo>
                  <a:lnTo>
                    <a:pt x="48" y="316"/>
                  </a:lnTo>
                  <a:lnTo>
                    <a:pt x="38" y="322"/>
                  </a:lnTo>
                  <a:lnTo>
                    <a:pt x="28" y="324"/>
                  </a:lnTo>
                  <a:lnTo>
                    <a:pt x="28" y="324"/>
                  </a:lnTo>
                  <a:lnTo>
                    <a:pt x="18" y="322"/>
                  </a:lnTo>
                  <a:lnTo>
                    <a:pt x="8" y="316"/>
                  </a:lnTo>
                  <a:lnTo>
                    <a:pt x="8" y="316"/>
                  </a:lnTo>
                  <a:lnTo>
                    <a:pt x="2" y="306"/>
                  </a:lnTo>
                  <a:lnTo>
                    <a:pt x="0" y="296"/>
                  </a:lnTo>
                  <a:lnTo>
                    <a:pt x="2" y="286"/>
                  </a:lnTo>
                  <a:lnTo>
                    <a:pt x="8" y="276"/>
                  </a:lnTo>
                  <a:lnTo>
                    <a:pt x="86" y="198"/>
                  </a:lnTo>
                  <a:lnTo>
                    <a:pt x="86" y="198"/>
                  </a:lnTo>
                  <a:lnTo>
                    <a:pt x="94" y="210"/>
                  </a:lnTo>
                  <a:lnTo>
                    <a:pt x="102" y="220"/>
                  </a:lnTo>
                  <a:lnTo>
                    <a:pt x="114" y="230"/>
                  </a:lnTo>
                  <a:lnTo>
                    <a:pt x="124" y="238"/>
                  </a:lnTo>
                  <a:lnTo>
                    <a:pt x="124" y="2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188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" name="Espace réservé du contenu 5">
            <a:extLst>
              <a:ext uri="{FF2B5EF4-FFF2-40B4-BE49-F238E27FC236}">
                <a16:creationId xmlns:a16="http://schemas.microsoft.com/office/drawing/2014/main" id="{1A92D918-3B45-F945-B883-7C43D8D69C27}"/>
              </a:ext>
            </a:extLst>
          </p:cNvPr>
          <p:cNvSpPr txBox="1">
            <a:spLocks/>
          </p:cNvSpPr>
          <p:nvPr/>
        </p:nvSpPr>
        <p:spPr>
          <a:xfrm>
            <a:off x="1322994" y="5305249"/>
            <a:ext cx="9997193" cy="1321794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Le taux de matière organique tourne autour de 2,3% (attention graphique gauche : nombre de parcelles augmente au cours du temps)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Sur les parcelles suivies entre 2017 et 2023 :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" panose="020B0604020202020204" pitchFamily="34" charset="0"/>
              <a:buChar char="-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17% des parcelles dont le taux de matière organique diminue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" panose="020B0604020202020204" pitchFamily="34" charset="0"/>
              <a:buChar char="-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Une majorité de parcelles dont la matière organique se maintient ou augmente légèrement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77E02-70CE-4E34-9581-685E9CF2299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3535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0B1C0-A0EC-7DC7-96C2-BFF5B4A18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4899">
            <a:extLst>
              <a:ext uri="{FF2B5EF4-FFF2-40B4-BE49-F238E27FC236}">
                <a16:creationId xmlns:a16="http://schemas.microsoft.com/office/drawing/2014/main" id="{1FB021FE-74A3-A52B-BE99-7418FA0CAF5A}"/>
              </a:ext>
            </a:extLst>
          </p:cNvPr>
          <p:cNvSpPr>
            <a:spLocks noEditPoints="1"/>
          </p:cNvSpPr>
          <p:nvPr/>
        </p:nvSpPr>
        <p:spPr bwMode="auto">
          <a:xfrm>
            <a:off x="905209" y="1303303"/>
            <a:ext cx="331809" cy="341936"/>
          </a:xfrm>
          <a:custGeom>
            <a:avLst/>
            <a:gdLst>
              <a:gd name="T0" fmla="*/ 190 w 324"/>
              <a:gd name="T1" fmla="*/ 0 h 324"/>
              <a:gd name="T2" fmla="*/ 134 w 324"/>
              <a:gd name="T3" fmla="*/ 20 h 324"/>
              <a:gd name="T4" fmla="*/ 90 w 324"/>
              <a:gd name="T5" fmla="*/ 74 h 324"/>
              <a:gd name="T6" fmla="*/ 82 w 324"/>
              <a:gd name="T7" fmla="*/ 120 h 324"/>
              <a:gd name="T8" fmla="*/ 84 w 324"/>
              <a:gd name="T9" fmla="*/ 146 h 324"/>
              <a:gd name="T10" fmla="*/ 118 w 324"/>
              <a:gd name="T11" fmla="*/ 206 h 324"/>
              <a:gd name="T12" fmla="*/ 178 w 324"/>
              <a:gd name="T13" fmla="*/ 240 h 324"/>
              <a:gd name="T14" fmla="*/ 202 w 324"/>
              <a:gd name="T15" fmla="*/ 242 h 324"/>
              <a:gd name="T16" fmla="*/ 250 w 324"/>
              <a:gd name="T17" fmla="*/ 232 h 324"/>
              <a:gd name="T18" fmla="*/ 304 w 324"/>
              <a:gd name="T19" fmla="*/ 188 h 324"/>
              <a:gd name="T20" fmla="*/ 324 w 324"/>
              <a:gd name="T21" fmla="*/ 132 h 324"/>
              <a:gd name="T22" fmla="*/ 324 w 324"/>
              <a:gd name="T23" fmla="*/ 108 h 324"/>
              <a:gd name="T24" fmla="*/ 304 w 324"/>
              <a:gd name="T25" fmla="*/ 52 h 324"/>
              <a:gd name="T26" fmla="*/ 250 w 324"/>
              <a:gd name="T27" fmla="*/ 8 h 324"/>
              <a:gd name="T28" fmla="*/ 202 w 324"/>
              <a:gd name="T29" fmla="*/ 0 h 324"/>
              <a:gd name="T30" fmla="*/ 202 w 324"/>
              <a:gd name="T31" fmla="*/ 212 h 324"/>
              <a:gd name="T32" fmla="*/ 152 w 324"/>
              <a:gd name="T33" fmla="*/ 196 h 324"/>
              <a:gd name="T34" fmla="*/ 118 w 324"/>
              <a:gd name="T35" fmla="*/ 156 h 324"/>
              <a:gd name="T36" fmla="*/ 112 w 324"/>
              <a:gd name="T37" fmla="*/ 120 h 324"/>
              <a:gd name="T38" fmla="*/ 128 w 324"/>
              <a:gd name="T39" fmla="*/ 70 h 324"/>
              <a:gd name="T40" fmla="*/ 168 w 324"/>
              <a:gd name="T41" fmla="*/ 36 h 324"/>
              <a:gd name="T42" fmla="*/ 202 w 324"/>
              <a:gd name="T43" fmla="*/ 30 h 324"/>
              <a:gd name="T44" fmla="*/ 254 w 324"/>
              <a:gd name="T45" fmla="*/ 46 h 324"/>
              <a:gd name="T46" fmla="*/ 286 w 324"/>
              <a:gd name="T47" fmla="*/ 86 h 324"/>
              <a:gd name="T48" fmla="*/ 294 w 324"/>
              <a:gd name="T49" fmla="*/ 120 h 324"/>
              <a:gd name="T50" fmla="*/ 278 w 324"/>
              <a:gd name="T51" fmla="*/ 172 h 324"/>
              <a:gd name="T52" fmla="*/ 238 w 324"/>
              <a:gd name="T53" fmla="*/ 204 h 324"/>
              <a:gd name="T54" fmla="*/ 202 w 324"/>
              <a:gd name="T55" fmla="*/ 212 h 324"/>
              <a:gd name="T56" fmla="*/ 138 w 324"/>
              <a:gd name="T57" fmla="*/ 130 h 324"/>
              <a:gd name="T58" fmla="*/ 132 w 324"/>
              <a:gd name="T59" fmla="*/ 120 h 324"/>
              <a:gd name="T60" fmla="*/ 138 w 324"/>
              <a:gd name="T61" fmla="*/ 94 h 324"/>
              <a:gd name="T62" fmla="*/ 164 w 324"/>
              <a:gd name="T63" fmla="*/ 62 h 324"/>
              <a:gd name="T64" fmla="*/ 202 w 324"/>
              <a:gd name="T65" fmla="*/ 50 h 324"/>
              <a:gd name="T66" fmla="*/ 210 w 324"/>
              <a:gd name="T67" fmla="*/ 54 h 324"/>
              <a:gd name="T68" fmla="*/ 212 w 324"/>
              <a:gd name="T69" fmla="*/ 60 h 324"/>
              <a:gd name="T70" fmla="*/ 206 w 324"/>
              <a:gd name="T71" fmla="*/ 70 h 324"/>
              <a:gd name="T72" fmla="*/ 192 w 324"/>
              <a:gd name="T73" fmla="*/ 72 h 324"/>
              <a:gd name="T74" fmla="*/ 168 w 324"/>
              <a:gd name="T75" fmla="*/ 86 h 324"/>
              <a:gd name="T76" fmla="*/ 154 w 324"/>
              <a:gd name="T77" fmla="*/ 110 h 324"/>
              <a:gd name="T78" fmla="*/ 152 w 324"/>
              <a:gd name="T79" fmla="*/ 124 h 324"/>
              <a:gd name="T80" fmla="*/ 142 w 324"/>
              <a:gd name="T81" fmla="*/ 130 h 324"/>
              <a:gd name="T82" fmla="*/ 48 w 324"/>
              <a:gd name="T83" fmla="*/ 316 h 324"/>
              <a:gd name="T84" fmla="*/ 28 w 324"/>
              <a:gd name="T85" fmla="*/ 324 h 324"/>
              <a:gd name="T86" fmla="*/ 8 w 324"/>
              <a:gd name="T87" fmla="*/ 316 h 324"/>
              <a:gd name="T88" fmla="*/ 0 w 324"/>
              <a:gd name="T89" fmla="*/ 296 h 324"/>
              <a:gd name="T90" fmla="*/ 86 w 324"/>
              <a:gd name="T91" fmla="*/ 198 h 324"/>
              <a:gd name="T92" fmla="*/ 102 w 324"/>
              <a:gd name="T93" fmla="*/ 220 h 324"/>
              <a:gd name="T94" fmla="*/ 124 w 324"/>
              <a:gd name="T95" fmla="*/ 238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4" h="324">
                <a:moveTo>
                  <a:pt x="202" y="0"/>
                </a:moveTo>
                <a:lnTo>
                  <a:pt x="202" y="0"/>
                </a:lnTo>
                <a:lnTo>
                  <a:pt x="190" y="0"/>
                </a:lnTo>
                <a:lnTo>
                  <a:pt x="178" y="2"/>
                </a:lnTo>
                <a:lnTo>
                  <a:pt x="156" y="8"/>
                </a:lnTo>
                <a:lnTo>
                  <a:pt x="134" y="20"/>
                </a:lnTo>
                <a:lnTo>
                  <a:pt x="118" y="34"/>
                </a:lnTo>
                <a:lnTo>
                  <a:pt x="102" y="52"/>
                </a:lnTo>
                <a:lnTo>
                  <a:pt x="90" y="74"/>
                </a:lnTo>
                <a:lnTo>
                  <a:pt x="84" y="96"/>
                </a:lnTo>
                <a:lnTo>
                  <a:pt x="82" y="108"/>
                </a:lnTo>
                <a:lnTo>
                  <a:pt x="82" y="120"/>
                </a:lnTo>
                <a:lnTo>
                  <a:pt x="82" y="120"/>
                </a:lnTo>
                <a:lnTo>
                  <a:pt x="82" y="132"/>
                </a:lnTo>
                <a:lnTo>
                  <a:pt x="84" y="146"/>
                </a:lnTo>
                <a:lnTo>
                  <a:pt x="90" y="168"/>
                </a:lnTo>
                <a:lnTo>
                  <a:pt x="102" y="188"/>
                </a:lnTo>
                <a:lnTo>
                  <a:pt x="118" y="206"/>
                </a:lnTo>
                <a:lnTo>
                  <a:pt x="134" y="222"/>
                </a:lnTo>
                <a:lnTo>
                  <a:pt x="156" y="232"/>
                </a:lnTo>
                <a:lnTo>
                  <a:pt x="178" y="240"/>
                </a:lnTo>
                <a:lnTo>
                  <a:pt x="190" y="242"/>
                </a:lnTo>
                <a:lnTo>
                  <a:pt x="202" y="242"/>
                </a:lnTo>
                <a:lnTo>
                  <a:pt x="202" y="242"/>
                </a:lnTo>
                <a:lnTo>
                  <a:pt x="216" y="242"/>
                </a:lnTo>
                <a:lnTo>
                  <a:pt x="228" y="240"/>
                </a:lnTo>
                <a:lnTo>
                  <a:pt x="250" y="232"/>
                </a:lnTo>
                <a:lnTo>
                  <a:pt x="270" y="222"/>
                </a:lnTo>
                <a:lnTo>
                  <a:pt x="288" y="206"/>
                </a:lnTo>
                <a:lnTo>
                  <a:pt x="304" y="188"/>
                </a:lnTo>
                <a:lnTo>
                  <a:pt x="314" y="168"/>
                </a:lnTo>
                <a:lnTo>
                  <a:pt x="322" y="146"/>
                </a:lnTo>
                <a:lnTo>
                  <a:pt x="324" y="132"/>
                </a:lnTo>
                <a:lnTo>
                  <a:pt x="324" y="120"/>
                </a:lnTo>
                <a:lnTo>
                  <a:pt x="324" y="120"/>
                </a:lnTo>
                <a:lnTo>
                  <a:pt x="324" y="108"/>
                </a:lnTo>
                <a:lnTo>
                  <a:pt x="322" y="96"/>
                </a:lnTo>
                <a:lnTo>
                  <a:pt x="314" y="74"/>
                </a:lnTo>
                <a:lnTo>
                  <a:pt x="304" y="52"/>
                </a:lnTo>
                <a:lnTo>
                  <a:pt x="288" y="34"/>
                </a:lnTo>
                <a:lnTo>
                  <a:pt x="270" y="20"/>
                </a:lnTo>
                <a:lnTo>
                  <a:pt x="250" y="8"/>
                </a:lnTo>
                <a:lnTo>
                  <a:pt x="228" y="2"/>
                </a:lnTo>
                <a:lnTo>
                  <a:pt x="216" y="0"/>
                </a:lnTo>
                <a:lnTo>
                  <a:pt x="202" y="0"/>
                </a:lnTo>
                <a:lnTo>
                  <a:pt x="202" y="0"/>
                </a:lnTo>
                <a:close/>
                <a:moveTo>
                  <a:pt x="202" y="212"/>
                </a:moveTo>
                <a:lnTo>
                  <a:pt x="202" y="212"/>
                </a:lnTo>
                <a:lnTo>
                  <a:pt x="184" y="210"/>
                </a:lnTo>
                <a:lnTo>
                  <a:pt x="168" y="204"/>
                </a:lnTo>
                <a:lnTo>
                  <a:pt x="152" y="196"/>
                </a:lnTo>
                <a:lnTo>
                  <a:pt x="138" y="184"/>
                </a:lnTo>
                <a:lnTo>
                  <a:pt x="128" y="172"/>
                </a:lnTo>
                <a:lnTo>
                  <a:pt x="118" y="156"/>
                </a:lnTo>
                <a:lnTo>
                  <a:pt x="114" y="138"/>
                </a:lnTo>
                <a:lnTo>
                  <a:pt x="112" y="120"/>
                </a:lnTo>
                <a:lnTo>
                  <a:pt x="112" y="120"/>
                </a:lnTo>
                <a:lnTo>
                  <a:pt x="114" y="102"/>
                </a:lnTo>
                <a:lnTo>
                  <a:pt x="118" y="86"/>
                </a:lnTo>
                <a:lnTo>
                  <a:pt x="128" y="70"/>
                </a:lnTo>
                <a:lnTo>
                  <a:pt x="138" y="56"/>
                </a:lnTo>
                <a:lnTo>
                  <a:pt x="152" y="46"/>
                </a:lnTo>
                <a:lnTo>
                  <a:pt x="168" y="36"/>
                </a:lnTo>
                <a:lnTo>
                  <a:pt x="184" y="32"/>
                </a:lnTo>
                <a:lnTo>
                  <a:pt x="202" y="30"/>
                </a:lnTo>
                <a:lnTo>
                  <a:pt x="202" y="30"/>
                </a:lnTo>
                <a:lnTo>
                  <a:pt x="222" y="32"/>
                </a:lnTo>
                <a:lnTo>
                  <a:pt x="238" y="36"/>
                </a:lnTo>
                <a:lnTo>
                  <a:pt x="254" y="46"/>
                </a:lnTo>
                <a:lnTo>
                  <a:pt x="268" y="56"/>
                </a:lnTo>
                <a:lnTo>
                  <a:pt x="278" y="70"/>
                </a:lnTo>
                <a:lnTo>
                  <a:pt x="286" y="86"/>
                </a:lnTo>
                <a:lnTo>
                  <a:pt x="292" y="102"/>
                </a:lnTo>
                <a:lnTo>
                  <a:pt x="294" y="120"/>
                </a:lnTo>
                <a:lnTo>
                  <a:pt x="294" y="120"/>
                </a:lnTo>
                <a:lnTo>
                  <a:pt x="292" y="138"/>
                </a:lnTo>
                <a:lnTo>
                  <a:pt x="286" y="156"/>
                </a:lnTo>
                <a:lnTo>
                  <a:pt x="278" y="172"/>
                </a:lnTo>
                <a:lnTo>
                  <a:pt x="268" y="184"/>
                </a:lnTo>
                <a:lnTo>
                  <a:pt x="254" y="196"/>
                </a:lnTo>
                <a:lnTo>
                  <a:pt x="238" y="204"/>
                </a:lnTo>
                <a:lnTo>
                  <a:pt x="222" y="210"/>
                </a:lnTo>
                <a:lnTo>
                  <a:pt x="202" y="212"/>
                </a:lnTo>
                <a:lnTo>
                  <a:pt x="202" y="212"/>
                </a:lnTo>
                <a:close/>
                <a:moveTo>
                  <a:pt x="142" y="130"/>
                </a:moveTo>
                <a:lnTo>
                  <a:pt x="142" y="130"/>
                </a:lnTo>
                <a:lnTo>
                  <a:pt x="138" y="130"/>
                </a:lnTo>
                <a:lnTo>
                  <a:pt x="136" y="128"/>
                </a:lnTo>
                <a:lnTo>
                  <a:pt x="134" y="124"/>
                </a:lnTo>
                <a:lnTo>
                  <a:pt x="132" y="120"/>
                </a:lnTo>
                <a:lnTo>
                  <a:pt x="132" y="120"/>
                </a:lnTo>
                <a:lnTo>
                  <a:pt x="134" y="106"/>
                </a:lnTo>
                <a:lnTo>
                  <a:pt x="138" y="94"/>
                </a:lnTo>
                <a:lnTo>
                  <a:pt x="144" y="82"/>
                </a:lnTo>
                <a:lnTo>
                  <a:pt x="154" y="72"/>
                </a:lnTo>
                <a:lnTo>
                  <a:pt x="164" y="62"/>
                </a:lnTo>
                <a:lnTo>
                  <a:pt x="176" y="56"/>
                </a:lnTo>
                <a:lnTo>
                  <a:pt x="188" y="52"/>
                </a:lnTo>
                <a:lnTo>
                  <a:pt x="202" y="50"/>
                </a:lnTo>
                <a:lnTo>
                  <a:pt x="202" y="50"/>
                </a:lnTo>
                <a:lnTo>
                  <a:pt x="206" y="52"/>
                </a:lnTo>
                <a:lnTo>
                  <a:pt x="210" y="54"/>
                </a:lnTo>
                <a:lnTo>
                  <a:pt x="212" y="56"/>
                </a:lnTo>
                <a:lnTo>
                  <a:pt x="212" y="60"/>
                </a:lnTo>
                <a:lnTo>
                  <a:pt x="212" y="60"/>
                </a:lnTo>
                <a:lnTo>
                  <a:pt x="212" y="64"/>
                </a:lnTo>
                <a:lnTo>
                  <a:pt x="210" y="68"/>
                </a:lnTo>
                <a:lnTo>
                  <a:pt x="206" y="70"/>
                </a:lnTo>
                <a:lnTo>
                  <a:pt x="202" y="70"/>
                </a:lnTo>
                <a:lnTo>
                  <a:pt x="202" y="70"/>
                </a:lnTo>
                <a:lnTo>
                  <a:pt x="192" y="72"/>
                </a:lnTo>
                <a:lnTo>
                  <a:pt x="184" y="74"/>
                </a:lnTo>
                <a:lnTo>
                  <a:pt x="174" y="80"/>
                </a:lnTo>
                <a:lnTo>
                  <a:pt x="168" y="86"/>
                </a:lnTo>
                <a:lnTo>
                  <a:pt x="162" y="92"/>
                </a:lnTo>
                <a:lnTo>
                  <a:pt x="156" y="102"/>
                </a:lnTo>
                <a:lnTo>
                  <a:pt x="154" y="110"/>
                </a:lnTo>
                <a:lnTo>
                  <a:pt x="152" y="120"/>
                </a:lnTo>
                <a:lnTo>
                  <a:pt x="152" y="120"/>
                </a:lnTo>
                <a:lnTo>
                  <a:pt x="152" y="124"/>
                </a:lnTo>
                <a:lnTo>
                  <a:pt x="150" y="128"/>
                </a:lnTo>
                <a:lnTo>
                  <a:pt x="146" y="130"/>
                </a:lnTo>
                <a:lnTo>
                  <a:pt x="142" y="130"/>
                </a:lnTo>
                <a:lnTo>
                  <a:pt x="142" y="130"/>
                </a:lnTo>
                <a:close/>
                <a:moveTo>
                  <a:pt x="124" y="238"/>
                </a:moveTo>
                <a:lnTo>
                  <a:pt x="48" y="316"/>
                </a:lnTo>
                <a:lnTo>
                  <a:pt x="48" y="316"/>
                </a:lnTo>
                <a:lnTo>
                  <a:pt x="38" y="322"/>
                </a:lnTo>
                <a:lnTo>
                  <a:pt x="28" y="324"/>
                </a:lnTo>
                <a:lnTo>
                  <a:pt x="28" y="324"/>
                </a:lnTo>
                <a:lnTo>
                  <a:pt x="18" y="322"/>
                </a:lnTo>
                <a:lnTo>
                  <a:pt x="8" y="316"/>
                </a:lnTo>
                <a:lnTo>
                  <a:pt x="8" y="316"/>
                </a:lnTo>
                <a:lnTo>
                  <a:pt x="2" y="306"/>
                </a:lnTo>
                <a:lnTo>
                  <a:pt x="0" y="296"/>
                </a:lnTo>
                <a:lnTo>
                  <a:pt x="2" y="286"/>
                </a:lnTo>
                <a:lnTo>
                  <a:pt x="8" y="276"/>
                </a:lnTo>
                <a:lnTo>
                  <a:pt x="86" y="198"/>
                </a:lnTo>
                <a:lnTo>
                  <a:pt x="86" y="198"/>
                </a:lnTo>
                <a:lnTo>
                  <a:pt x="94" y="210"/>
                </a:lnTo>
                <a:lnTo>
                  <a:pt x="102" y="220"/>
                </a:lnTo>
                <a:lnTo>
                  <a:pt x="114" y="230"/>
                </a:lnTo>
                <a:lnTo>
                  <a:pt x="124" y="238"/>
                </a:lnTo>
                <a:lnTo>
                  <a:pt x="124" y="2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0188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Espace réservé du contenu 5">
            <a:extLst>
              <a:ext uri="{FF2B5EF4-FFF2-40B4-BE49-F238E27FC236}">
                <a16:creationId xmlns:a16="http://schemas.microsoft.com/office/drawing/2014/main" id="{6D27A9E1-7853-2BDF-5C50-E8A79995A7D3}"/>
              </a:ext>
            </a:extLst>
          </p:cNvPr>
          <p:cNvSpPr txBox="1">
            <a:spLocks/>
          </p:cNvSpPr>
          <p:nvPr/>
        </p:nvSpPr>
        <p:spPr>
          <a:xfrm>
            <a:off x="1236730" y="6211023"/>
            <a:ext cx="9882175" cy="516662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Davantage de biomasse microbienne en 2025 en parcelles enherbées. Même évolution 2019-2025 entre parcelle enherbée et non enherbée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240124F-0677-AB56-49EF-33D11D6AD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581" y="561196"/>
            <a:ext cx="10414959" cy="48401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>
                <a:ea typeface="Calibri"/>
                <a:cs typeface="Calibri"/>
              </a:rPr>
              <a:t>Zoom sur quelques résultats du Réseau sol de 2025</a:t>
            </a: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55D6989-10DC-E9E0-E938-A0BEB646C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77E02-70CE-4E34-9581-685E9CF2299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6DDA32-99F0-3235-1939-78B17E218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072" y="1163578"/>
            <a:ext cx="7637252" cy="468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2990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6EED8B8C-5805-D927-E611-3C219F60F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396" y="976206"/>
            <a:ext cx="9877246" cy="4689927"/>
          </a:xfrm>
          <a:prstGeom prst="rect">
            <a:avLst/>
          </a:prstGeom>
        </p:spPr>
      </p:pic>
      <p:sp>
        <p:nvSpPr>
          <p:cNvPr id="12" name="Freeform 4899">
            <a:extLst>
              <a:ext uri="{FF2B5EF4-FFF2-40B4-BE49-F238E27FC236}">
                <a16:creationId xmlns:a16="http://schemas.microsoft.com/office/drawing/2014/main" id="{C72B4798-2EDB-9EBE-5B54-4317C8EFB0A5}"/>
              </a:ext>
            </a:extLst>
          </p:cNvPr>
          <p:cNvSpPr>
            <a:spLocks noEditPoints="1"/>
          </p:cNvSpPr>
          <p:nvPr/>
        </p:nvSpPr>
        <p:spPr bwMode="auto">
          <a:xfrm>
            <a:off x="905209" y="1303303"/>
            <a:ext cx="331809" cy="341936"/>
          </a:xfrm>
          <a:custGeom>
            <a:avLst/>
            <a:gdLst>
              <a:gd name="T0" fmla="*/ 190 w 324"/>
              <a:gd name="T1" fmla="*/ 0 h 324"/>
              <a:gd name="T2" fmla="*/ 134 w 324"/>
              <a:gd name="T3" fmla="*/ 20 h 324"/>
              <a:gd name="T4" fmla="*/ 90 w 324"/>
              <a:gd name="T5" fmla="*/ 74 h 324"/>
              <a:gd name="T6" fmla="*/ 82 w 324"/>
              <a:gd name="T7" fmla="*/ 120 h 324"/>
              <a:gd name="T8" fmla="*/ 84 w 324"/>
              <a:gd name="T9" fmla="*/ 146 h 324"/>
              <a:gd name="T10" fmla="*/ 118 w 324"/>
              <a:gd name="T11" fmla="*/ 206 h 324"/>
              <a:gd name="T12" fmla="*/ 178 w 324"/>
              <a:gd name="T13" fmla="*/ 240 h 324"/>
              <a:gd name="T14" fmla="*/ 202 w 324"/>
              <a:gd name="T15" fmla="*/ 242 h 324"/>
              <a:gd name="T16" fmla="*/ 250 w 324"/>
              <a:gd name="T17" fmla="*/ 232 h 324"/>
              <a:gd name="T18" fmla="*/ 304 w 324"/>
              <a:gd name="T19" fmla="*/ 188 h 324"/>
              <a:gd name="T20" fmla="*/ 324 w 324"/>
              <a:gd name="T21" fmla="*/ 132 h 324"/>
              <a:gd name="T22" fmla="*/ 324 w 324"/>
              <a:gd name="T23" fmla="*/ 108 h 324"/>
              <a:gd name="T24" fmla="*/ 304 w 324"/>
              <a:gd name="T25" fmla="*/ 52 h 324"/>
              <a:gd name="T26" fmla="*/ 250 w 324"/>
              <a:gd name="T27" fmla="*/ 8 h 324"/>
              <a:gd name="T28" fmla="*/ 202 w 324"/>
              <a:gd name="T29" fmla="*/ 0 h 324"/>
              <a:gd name="T30" fmla="*/ 202 w 324"/>
              <a:gd name="T31" fmla="*/ 212 h 324"/>
              <a:gd name="T32" fmla="*/ 152 w 324"/>
              <a:gd name="T33" fmla="*/ 196 h 324"/>
              <a:gd name="T34" fmla="*/ 118 w 324"/>
              <a:gd name="T35" fmla="*/ 156 h 324"/>
              <a:gd name="T36" fmla="*/ 112 w 324"/>
              <a:gd name="T37" fmla="*/ 120 h 324"/>
              <a:gd name="T38" fmla="*/ 128 w 324"/>
              <a:gd name="T39" fmla="*/ 70 h 324"/>
              <a:gd name="T40" fmla="*/ 168 w 324"/>
              <a:gd name="T41" fmla="*/ 36 h 324"/>
              <a:gd name="T42" fmla="*/ 202 w 324"/>
              <a:gd name="T43" fmla="*/ 30 h 324"/>
              <a:gd name="T44" fmla="*/ 254 w 324"/>
              <a:gd name="T45" fmla="*/ 46 h 324"/>
              <a:gd name="T46" fmla="*/ 286 w 324"/>
              <a:gd name="T47" fmla="*/ 86 h 324"/>
              <a:gd name="T48" fmla="*/ 294 w 324"/>
              <a:gd name="T49" fmla="*/ 120 h 324"/>
              <a:gd name="T50" fmla="*/ 278 w 324"/>
              <a:gd name="T51" fmla="*/ 172 h 324"/>
              <a:gd name="T52" fmla="*/ 238 w 324"/>
              <a:gd name="T53" fmla="*/ 204 h 324"/>
              <a:gd name="T54" fmla="*/ 202 w 324"/>
              <a:gd name="T55" fmla="*/ 212 h 324"/>
              <a:gd name="T56" fmla="*/ 138 w 324"/>
              <a:gd name="T57" fmla="*/ 130 h 324"/>
              <a:gd name="T58" fmla="*/ 132 w 324"/>
              <a:gd name="T59" fmla="*/ 120 h 324"/>
              <a:gd name="T60" fmla="*/ 138 w 324"/>
              <a:gd name="T61" fmla="*/ 94 h 324"/>
              <a:gd name="T62" fmla="*/ 164 w 324"/>
              <a:gd name="T63" fmla="*/ 62 h 324"/>
              <a:gd name="T64" fmla="*/ 202 w 324"/>
              <a:gd name="T65" fmla="*/ 50 h 324"/>
              <a:gd name="T66" fmla="*/ 210 w 324"/>
              <a:gd name="T67" fmla="*/ 54 h 324"/>
              <a:gd name="T68" fmla="*/ 212 w 324"/>
              <a:gd name="T69" fmla="*/ 60 h 324"/>
              <a:gd name="T70" fmla="*/ 206 w 324"/>
              <a:gd name="T71" fmla="*/ 70 h 324"/>
              <a:gd name="T72" fmla="*/ 192 w 324"/>
              <a:gd name="T73" fmla="*/ 72 h 324"/>
              <a:gd name="T74" fmla="*/ 168 w 324"/>
              <a:gd name="T75" fmla="*/ 86 h 324"/>
              <a:gd name="T76" fmla="*/ 154 w 324"/>
              <a:gd name="T77" fmla="*/ 110 h 324"/>
              <a:gd name="T78" fmla="*/ 152 w 324"/>
              <a:gd name="T79" fmla="*/ 124 h 324"/>
              <a:gd name="T80" fmla="*/ 142 w 324"/>
              <a:gd name="T81" fmla="*/ 130 h 324"/>
              <a:gd name="T82" fmla="*/ 48 w 324"/>
              <a:gd name="T83" fmla="*/ 316 h 324"/>
              <a:gd name="T84" fmla="*/ 28 w 324"/>
              <a:gd name="T85" fmla="*/ 324 h 324"/>
              <a:gd name="T86" fmla="*/ 8 w 324"/>
              <a:gd name="T87" fmla="*/ 316 h 324"/>
              <a:gd name="T88" fmla="*/ 0 w 324"/>
              <a:gd name="T89" fmla="*/ 296 h 324"/>
              <a:gd name="T90" fmla="*/ 86 w 324"/>
              <a:gd name="T91" fmla="*/ 198 h 324"/>
              <a:gd name="T92" fmla="*/ 102 w 324"/>
              <a:gd name="T93" fmla="*/ 220 h 324"/>
              <a:gd name="T94" fmla="*/ 124 w 324"/>
              <a:gd name="T95" fmla="*/ 238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4" h="324">
                <a:moveTo>
                  <a:pt x="202" y="0"/>
                </a:moveTo>
                <a:lnTo>
                  <a:pt x="202" y="0"/>
                </a:lnTo>
                <a:lnTo>
                  <a:pt x="190" y="0"/>
                </a:lnTo>
                <a:lnTo>
                  <a:pt x="178" y="2"/>
                </a:lnTo>
                <a:lnTo>
                  <a:pt x="156" y="8"/>
                </a:lnTo>
                <a:lnTo>
                  <a:pt x="134" y="20"/>
                </a:lnTo>
                <a:lnTo>
                  <a:pt x="118" y="34"/>
                </a:lnTo>
                <a:lnTo>
                  <a:pt x="102" y="52"/>
                </a:lnTo>
                <a:lnTo>
                  <a:pt x="90" y="74"/>
                </a:lnTo>
                <a:lnTo>
                  <a:pt x="84" y="96"/>
                </a:lnTo>
                <a:lnTo>
                  <a:pt x="82" y="108"/>
                </a:lnTo>
                <a:lnTo>
                  <a:pt x="82" y="120"/>
                </a:lnTo>
                <a:lnTo>
                  <a:pt x="82" y="120"/>
                </a:lnTo>
                <a:lnTo>
                  <a:pt x="82" y="132"/>
                </a:lnTo>
                <a:lnTo>
                  <a:pt x="84" y="146"/>
                </a:lnTo>
                <a:lnTo>
                  <a:pt x="90" y="168"/>
                </a:lnTo>
                <a:lnTo>
                  <a:pt x="102" y="188"/>
                </a:lnTo>
                <a:lnTo>
                  <a:pt x="118" y="206"/>
                </a:lnTo>
                <a:lnTo>
                  <a:pt x="134" y="222"/>
                </a:lnTo>
                <a:lnTo>
                  <a:pt x="156" y="232"/>
                </a:lnTo>
                <a:lnTo>
                  <a:pt x="178" y="240"/>
                </a:lnTo>
                <a:lnTo>
                  <a:pt x="190" y="242"/>
                </a:lnTo>
                <a:lnTo>
                  <a:pt x="202" y="242"/>
                </a:lnTo>
                <a:lnTo>
                  <a:pt x="202" y="242"/>
                </a:lnTo>
                <a:lnTo>
                  <a:pt x="216" y="242"/>
                </a:lnTo>
                <a:lnTo>
                  <a:pt x="228" y="240"/>
                </a:lnTo>
                <a:lnTo>
                  <a:pt x="250" y="232"/>
                </a:lnTo>
                <a:lnTo>
                  <a:pt x="270" y="222"/>
                </a:lnTo>
                <a:lnTo>
                  <a:pt x="288" y="206"/>
                </a:lnTo>
                <a:lnTo>
                  <a:pt x="304" y="188"/>
                </a:lnTo>
                <a:lnTo>
                  <a:pt x="314" y="168"/>
                </a:lnTo>
                <a:lnTo>
                  <a:pt x="322" y="146"/>
                </a:lnTo>
                <a:lnTo>
                  <a:pt x="324" y="132"/>
                </a:lnTo>
                <a:lnTo>
                  <a:pt x="324" y="120"/>
                </a:lnTo>
                <a:lnTo>
                  <a:pt x="324" y="120"/>
                </a:lnTo>
                <a:lnTo>
                  <a:pt x="324" y="108"/>
                </a:lnTo>
                <a:lnTo>
                  <a:pt x="322" y="96"/>
                </a:lnTo>
                <a:lnTo>
                  <a:pt x="314" y="74"/>
                </a:lnTo>
                <a:lnTo>
                  <a:pt x="304" y="52"/>
                </a:lnTo>
                <a:lnTo>
                  <a:pt x="288" y="34"/>
                </a:lnTo>
                <a:lnTo>
                  <a:pt x="270" y="20"/>
                </a:lnTo>
                <a:lnTo>
                  <a:pt x="250" y="8"/>
                </a:lnTo>
                <a:lnTo>
                  <a:pt x="228" y="2"/>
                </a:lnTo>
                <a:lnTo>
                  <a:pt x="216" y="0"/>
                </a:lnTo>
                <a:lnTo>
                  <a:pt x="202" y="0"/>
                </a:lnTo>
                <a:lnTo>
                  <a:pt x="202" y="0"/>
                </a:lnTo>
                <a:close/>
                <a:moveTo>
                  <a:pt x="202" y="212"/>
                </a:moveTo>
                <a:lnTo>
                  <a:pt x="202" y="212"/>
                </a:lnTo>
                <a:lnTo>
                  <a:pt x="184" y="210"/>
                </a:lnTo>
                <a:lnTo>
                  <a:pt x="168" y="204"/>
                </a:lnTo>
                <a:lnTo>
                  <a:pt x="152" y="196"/>
                </a:lnTo>
                <a:lnTo>
                  <a:pt x="138" y="184"/>
                </a:lnTo>
                <a:lnTo>
                  <a:pt x="128" y="172"/>
                </a:lnTo>
                <a:lnTo>
                  <a:pt x="118" y="156"/>
                </a:lnTo>
                <a:lnTo>
                  <a:pt x="114" y="138"/>
                </a:lnTo>
                <a:lnTo>
                  <a:pt x="112" y="120"/>
                </a:lnTo>
                <a:lnTo>
                  <a:pt x="112" y="120"/>
                </a:lnTo>
                <a:lnTo>
                  <a:pt x="114" y="102"/>
                </a:lnTo>
                <a:lnTo>
                  <a:pt x="118" y="86"/>
                </a:lnTo>
                <a:lnTo>
                  <a:pt x="128" y="70"/>
                </a:lnTo>
                <a:lnTo>
                  <a:pt x="138" y="56"/>
                </a:lnTo>
                <a:lnTo>
                  <a:pt x="152" y="46"/>
                </a:lnTo>
                <a:lnTo>
                  <a:pt x="168" y="36"/>
                </a:lnTo>
                <a:lnTo>
                  <a:pt x="184" y="32"/>
                </a:lnTo>
                <a:lnTo>
                  <a:pt x="202" y="30"/>
                </a:lnTo>
                <a:lnTo>
                  <a:pt x="202" y="30"/>
                </a:lnTo>
                <a:lnTo>
                  <a:pt x="222" y="32"/>
                </a:lnTo>
                <a:lnTo>
                  <a:pt x="238" y="36"/>
                </a:lnTo>
                <a:lnTo>
                  <a:pt x="254" y="46"/>
                </a:lnTo>
                <a:lnTo>
                  <a:pt x="268" y="56"/>
                </a:lnTo>
                <a:lnTo>
                  <a:pt x="278" y="70"/>
                </a:lnTo>
                <a:lnTo>
                  <a:pt x="286" y="86"/>
                </a:lnTo>
                <a:lnTo>
                  <a:pt x="292" y="102"/>
                </a:lnTo>
                <a:lnTo>
                  <a:pt x="294" y="120"/>
                </a:lnTo>
                <a:lnTo>
                  <a:pt x="294" y="120"/>
                </a:lnTo>
                <a:lnTo>
                  <a:pt x="292" y="138"/>
                </a:lnTo>
                <a:lnTo>
                  <a:pt x="286" y="156"/>
                </a:lnTo>
                <a:lnTo>
                  <a:pt x="278" y="172"/>
                </a:lnTo>
                <a:lnTo>
                  <a:pt x="268" y="184"/>
                </a:lnTo>
                <a:lnTo>
                  <a:pt x="254" y="196"/>
                </a:lnTo>
                <a:lnTo>
                  <a:pt x="238" y="204"/>
                </a:lnTo>
                <a:lnTo>
                  <a:pt x="222" y="210"/>
                </a:lnTo>
                <a:lnTo>
                  <a:pt x="202" y="212"/>
                </a:lnTo>
                <a:lnTo>
                  <a:pt x="202" y="212"/>
                </a:lnTo>
                <a:close/>
                <a:moveTo>
                  <a:pt x="142" y="130"/>
                </a:moveTo>
                <a:lnTo>
                  <a:pt x="142" y="130"/>
                </a:lnTo>
                <a:lnTo>
                  <a:pt x="138" y="130"/>
                </a:lnTo>
                <a:lnTo>
                  <a:pt x="136" y="128"/>
                </a:lnTo>
                <a:lnTo>
                  <a:pt x="134" y="124"/>
                </a:lnTo>
                <a:lnTo>
                  <a:pt x="132" y="120"/>
                </a:lnTo>
                <a:lnTo>
                  <a:pt x="132" y="120"/>
                </a:lnTo>
                <a:lnTo>
                  <a:pt x="134" y="106"/>
                </a:lnTo>
                <a:lnTo>
                  <a:pt x="138" y="94"/>
                </a:lnTo>
                <a:lnTo>
                  <a:pt x="144" y="82"/>
                </a:lnTo>
                <a:lnTo>
                  <a:pt x="154" y="72"/>
                </a:lnTo>
                <a:lnTo>
                  <a:pt x="164" y="62"/>
                </a:lnTo>
                <a:lnTo>
                  <a:pt x="176" y="56"/>
                </a:lnTo>
                <a:lnTo>
                  <a:pt x="188" y="52"/>
                </a:lnTo>
                <a:lnTo>
                  <a:pt x="202" y="50"/>
                </a:lnTo>
                <a:lnTo>
                  <a:pt x="202" y="50"/>
                </a:lnTo>
                <a:lnTo>
                  <a:pt x="206" y="52"/>
                </a:lnTo>
                <a:lnTo>
                  <a:pt x="210" y="54"/>
                </a:lnTo>
                <a:lnTo>
                  <a:pt x="212" y="56"/>
                </a:lnTo>
                <a:lnTo>
                  <a:pt x="212" y="60"/>
                </a:lnTo>
                <a:lnTo>
                  <a:pt x="212" y="60"/>
                </a:lnTo>
                <a:lnTo>
                  <a:pt x="212" y="64"/>
                </a:lnTo>
                <a:lnTo>
                  <a:pt x="210" y="68"/>
                </a:lnTo>
                <a:lnTo>
                  <a:pt x="206" y="70"/>
                </a:lnTo>
                <a:lnTo>
                  <a:pt x="202" y="70"/>
                </a:lnTo>
                <a:lnTo>
                  <a:pt x="202" y="70"/>
                </a:lnTo>
                <a:lnTo>
                  <a:pt x="192" y="72"/>
                </a:lnTo>
                <a:lnTo>
                  <a:pt x="184" y="74"/>
                </a:lnTo>
                <a:lnTo>
                  <a:pt x="174" y="80"/>
                </a:lnTo>
                <a:lnTo>
                  <a:pt x="168" y="86"/>
                </a:lnTo>
                <a:lnTo>
                  <a:pt x="162" y="92"/>
                </a:lnTo>
                <a:lnTo>
                  <a:pt x="156" y="102"/>
                </a:lnTo>
                <a:lnTo>
                  <a:pt x="154" y="110"/>
                </a:lnTo>
                <a:lnTo>
                  <a:pt x="152" y="120"/>
                </a:lnTo>
                <a:lnTo>
                  <a:pt x="152" y="120"/>
                </a:lnTo>
                <a:lnTo>
                  <a:pt x="152" y="124"/>
                </a:lnTo>
                <a:lnTo>
                  <a:pt x="150" y="128"/>
                </a:lnTo>
                <a:lnTo>
                  <a:pt x="146" y="130"/>
                </a:lnTo>
                <a:lnTo>
                  <a:pt x="142" y="130"/>
                </a:lnTo>
                <a:lnTo>
                  <a:pt x="142" y="130"/>
                </a:lnTo>
                <a:close/>
                <a:moveTo>
                  <a:pt x="124" y="238"/>
                </a:moveTo>
                <a:lnTo>
                  <a:pt x="48" y="316"/>
                </a:lnTo>
                <a:lnTo>
                  <a:pt x="48" y="316"/>
                </a:lnTo>
                <a:lnTo>
                  <a:pt x="38" y="322"/>
                </a:lnTo>
                <a:lnTo>
                  <a:pt x="28" y="324"/>
                </a:lnTo>
                <a:lnTo>
                  <a:pt x="28" y="324"/>
                </a:lnTo>
                <a:lnTo>
                  <a:pt x="18" y="322"/>
                </a:lnTo>
                <a:lnTo>
                  <a:pt x="8" y="316"/>
                </a:lnTo>
                <a:lnTo>
                  <a:pt x="8" y="316"/>
                </a:lnTo>
                <a:lnTo>
                  <a:pt x="2" y="306"/>
                </a:lnTo>
                <a:lnTo>
                  <a:pt x="0" y="296"/>
                </a:lnTo>
                <a:lnTo>
                  <a:pt x="2" y="286"/>
                </a:lnTo>
                <a:lnTo>
                  <a:pt x="8" y="276"/>
                </a:lnTo>
                <a:lnTo>
                  <a:pt x="86" y="198"/>
                </a:lnTo>
                <a:lnTo>
                  <a:pt x="86" y="198"/>
                </a:lnTo>
                <a:lnTo>
                  <a:pt x="94" y="210"/>
                </a:lnTo>
                <a:lnTo>
                  <a:pt x="102" y="220"/>
                </a:lnTo>
                <a:lnTo>
                  <a:pt x="114" y="230"/>
                </a:lnTo>
                <a:lnTo>
                  <a:pt x="124" y="238"/>
                </a:lnTo>
                <a:lnTo>
                  <a:pt x="124" y="2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0188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Espace réservé du contenu 5">
            <a:extLst>
              <a:ext uri="{FF2B5EF4-FFF2-40B4-BE49-F238E27FC236}">
                <a16:creationId xmlns:a16="http://schemas.microsoft.com/office/drawing/2014/main" id="{1A92D918-3B45-F945-B883-7C43D8D69C27}"/>
              </a:ext>
            </a:extLst>
          </p:cNvPr>
          <p:cNvSpPr txBox="1">
            <a:spLocks/>
          </p:cNvSpPr>
          <p:nvPr/>
        </p:nvSpPr>
        <p:spPr>
          <a:xfrm>
            <a:off x="1236730" y="6211023"/>
            <a:ext cx="9882175" cy="516662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Les parcelles ayant connu plusieurs années de couverts végétaux hivernaux (6 hivers pour la parcelle 1, 3 pour la parcelle 2) ont leur taux de MO et de biomasse microbienne plus élevés sur la zone couverte que sur le témoin sol nu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E31D181-D799-1858-D39E-376837696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581" y="561196"/>
            <a:ext cx="10414959" cy="48401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>
                <a:ea typeface="Calibri"/>
                <a:cs typeface="Calibri"/>
              </a:rPr>
              <a:t>Zoom sur quelques résultats du Réseau sol de 2025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77E02-70CE-4E34-9581-685E9CF2299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6AD45E4-E82F-CC5F-AE1A-D14C21104CA4}"/>
              </a:ext>
            </a:extLst>
          </p:cNvPr>
          <p:cNvSpPr txBox="1"/>
          <p:nvPr/>
        </p:nvSpPr>
        <p:spPr>
          <a:xfrm>
            <a:off x="1925127" y="5185705"/>
            <a:ext cx="1602253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Parcelle 1 :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6 années de couverts hivernaux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12">
            <a:extLst>
              <a:ext uri="{FF2B5EF4-FFF2-40B4-BE49-F238E27FC236}">
                <a16:creationId xmlns:a16="http://schemas.microsoft.com/office/drawing/2014/main" id="{6034C3B2-783E-7CA8-97A6-1C548E7976BC}"/>
              </a:ext>
            </a:extLst>
          </p:cNvPr>
          <p:cNvSpPr txBox="1"/>
          <p:nvPr/>
        </p:nvSpPr>
        <p:spPr>
          <a:xfrm>
            <a:off x="3420371" y="5185705"/>
            <a:ext cx="1602253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Parcelle 2 :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3 années de couverts hivernaux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12">
            <a:extLst>
              <a:ext uri="{FF2B5EF4-FFF2-40B4-BE49-F238E27FC236}">
                <a16:creationId xmlns:a16="http://schemas.microsoft.com/office/drawing/2014/main" id="{BF87139A-FCEF-278E-CE03-F0A7447FDB54}"/>
              </a:ext>
            </a:extLst>
          </p:cNvPr>
          <p:cNvSpPr txBox="1"/>
          <p:nvPr/>
        </p:nvSpPr>
        <p:spPr>
          <a:xfrm>
            <a:off x="7014711" y="5185705"/>
            <a:ext cx="1602253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Parcelle 1 :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6 années de couverts hivernaux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ZoneTexte 12">
            <a:extLst>
              <a:ext uri="{FF2B5EF4-FFF2-40B4-BE49-F238E27FC236}">
                <a16:creationId xmlns:a16="http://schemas.microsoft.com/office/drawing/2014/main" id="{4CF66FAE-C349-682E-F036-9010E34340D8}"/>
              </a:ext>
            </a:extLst>
          </p:cNvPr>
          <p:cNvSpPr txBox="1"/>
          <p:nvPr/>
        </p:nvSpPr>
        <p:spPr>
          <a:xfrm>
            <a:off x="8509956" y="5185705"/>
            <a:ext cx="1602253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Parcelle 2 :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3 années de couverts hivernaux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36398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Les travaux du CRIEPPAM – Réseau Sol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Suivi des dépérissements</a:t>
            </a:r>
          </a:p>
          <a:p>
            <a:r>
              <a:rPr lang="fr-FR"/>
              <a:t>Essais sur la fertilisation : doses et types d’engrais</a:t>
            </a:r>
          </a:p>
          <a:p>
            <a:r>
              <a:rPr lang="fr-FR"/>
              <a:t>Essais pour lutter contre les effets du calcaire</a:t>
            </a:r>
          </a:p>
          <a:p>
            <a:endParaRPr lang="fr-FR"/>
          </a:p>
          <a:p>
            <a:pPr marL="0" indent="0">
              <a:buNone/>
            </a:pPr>
            <a:endParaRPr lang="fr-FR"/>
          </a:p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2363" t="8798" b="1"/>
          <a:stretch/>
        </p:blipFill>
        <p:spPr>
          <a:xfrm>
            <a:off x="9631414" y="2140365"/>
            <a:ext cx="1142054" cy="106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6484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5766" y="699391"/>
            <a:ext cx="10515600" cy="375238"/>
          </a:xfrm>
        </p:spPr>
        <p:txBody>
          <a:bodyPr>
            <a:noAutofit/>
          </a:bodyPr>
          <a:lstStyle/>
          <a:p>
            <a:r>
              <a:rPr lang="fr-FR"/>
              <a:t>Le GIEE </a:t>
            </a:r>
            <a:r>
              <a:rPr lang="fr-FR" err="1"/>
              <a:t>Essen’Sol</a:t>
            </a:r>
            <a:endParaRPr lang="fr-FR"/>
          </a:p>
        </p:txBody>
      </p:sp>
      <p:sp>
        <p:nvSpPr>
          <p:cNvPr id="13" name="Espace réservé du contenu 12"/>
          <p:cNvSpPr>
            <a:spLocks noGrp="1"/>
          </p:cNvSpPr>
          <p:nvPr>
            <p:ph idx="1"/>
          </p:nvPr>
        </p:nvSpPr>
        <p:spPr>
          <a:xfrm>
            <a:off x="763107" y="1452512"/>
            <a:ext cx="10877908" cy="50490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fr-FR"/>
              <a:t>GIEE </a:t>
            </a:r>
            <a:r>
              <a:rPr lang="fr-FR" err="1"/>
              <a:t>Essen'Sol</a:t>
            </a:r>
            <a:r>
              <a:rPr lang="fr-FR"/>
              <a:t> : 9 exploitations issues du réseau sol de REGAIN</a:t>
            </a:r>
            <a:endParaRPr lang="fr-FR">
              <a:cs typeface="Calibri"/>
            </a:endParaRPr>
          </a:p>
          <a:p>
            <a:pPr lvl="1"/>
            <a:r>
              <a:rPr lang="fr-FR"/>
              <a:t>3 thématiques de travail et d’expérimentation : couverts végétaux – gestion des pailles de lavandin – diversification/allongement des rotations</a:t>
            </a:r>
            <a:endParaRPr lang="fr-FR">
              <a:cs typeface="Calibri"/>
            </a:endParaRPr>
          </a:p>
          <a:p>
            <a:pPr lvl="1"/>
            <a:r>
              <a:rPr lang="fr-FR"/>
              <a:t>Suivi des couverts végétaux expérimentés : observations, pesées de biomasse, estimation des restitutions au sol</a:t>
            </a:r>
          </a:p>
          <a:p>
            <a:pPr lvl="1"/>
            <a:endParaRPr lang="fr-FR">
              <a:cs typeface="Calibri"/>
            </a:endParaRPr>
          </a:p>
          <a:p>
            <a:pPr lvl="1">
              <a:buFont typeface="Wingdings" panose="05000000000000000000" pitchFamily="2" charset="2"/>
              <a:buChar char="à"/>
            </a:pPr>
            <a:r>
              <a:rPr lang="fr-FR">
                <a:cs typeface="Calibri"/>
                <a:sym typeface="Wingdings" panose="05000000000000000000" pitchFamily="2" charset="2"/>
              </a:rPr>
              <a:t> projet COUVIVER avec le CRIEPPAM pour évaluer l’impact des couverts sur la réserve utile, la compétition hydrique, les rendements en lavandin, la MO du sol</a:t>
            </a:r>
            <a:endParaRPr lang="fr-FR">
              <a:cs typeface="Calibri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342900" cy="6858000"/>
            <a:chOff x="0" y="1"/>
            <a:chExt cx="540" cy="16799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1"/>
              <a:ext cx="540" cy="2384"/>
            </a:xfrm>
            <a:prstGeom prst="rect">
              <a:avLst/>
            </a:prstGeom>
            <a:solidFill>
              <a:srgbClr val="F19C2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0" y="2367"/>
              <a:ext cx="540" cy="2384"/>
            </a:xfrm>
            <a:prstGeom prst="rect">
              <a:avLst/>
            </a:prstGeom>
            <a:solidFill>
              <a:srgbClr val="AD64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0" y="4751"/>
              <a:ext cx="540" cy="2399"/>
            </a:xfrm>
            <a:prstGeom prst="rect">
              <a:avLst/>
            </a:prstGeom>
            <a:solidFill>
              <a:srgbClr val="6B91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0" y="7150"/>
              <a:ext cx="540" cy="2382"/>
            </a:xfrm>
            <a:prstGeom prst="rect">
              <a:avLst/>
            </a:prstGeom>
            <a:solidFill>
              <a:srgbClr val="D65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0" y="9503"/>
              <a:ext cx="540" cy="2386"/>
            </a:xfrm>
            <a:prstGeom prst="rect">
              <a:avLst/>
            </a:prstGeom>
            <a:solidFill>
              <a:srgbClr val="5F90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0" y="11856"/>
              <a:ext cx="540" cy="2505"/>
            </a:xfrm>
            <a:prstGeom prst="rect">
              <a:avLst/>
            </a:prstGeom>
            <a:solidFill>
              <a:srgbClr val="A0B3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0" y="14361"/>
              <a:ext cx="540" cy="2439"/>
            </a:xfrm>
            <a:prstGeom prst="rect">
              <a:avLst/>
            </a:prstGeom>
            <a:solidFill>
              <a:srgbClr val="70593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71975" y="0"/>
            <a:ext cx="1398783" cy="139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830" y="4566965"/>
            <a:ext cx="3073114" cy="2305649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4"/>
          <a:srcRect r="17173"/>
          <a:stretch/>
        </p:blipFill>
        <p:spPr>
          <a:xfrm>
            <a:off x="6974212" y="4562377"/>
            <a:ext cx="5203751" cy="232026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" r="25158"/>
          <a:stretch/>
        </p:blipFill>
        <p:spPr>
          <a:xfrm>
            <a:off x="382385" y="4566965"/>
            <a:ext cx="3761445" cy="230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3797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AF4586-5508-43FB-8B7D-2167E2088140}" type="datetime1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13/11/2025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1F892A-5648-41C8-B133-DF3AF70D032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04"/>
          <a:stretch/>
        </p:blipFill>
        <p:spPr>
          <a:xfrm>
            <a:off x="5776032" y="307560"/>
            <a:ext cx="5099807" cy="456238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15" y="85626"/>
            <a:ext cx="5265217" cy="3948914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8" r="25075"/>
          <a:stretch/>
        </p:blipFill>
        <p:spPr>
          <a:xfrm rot="5400000">
            <a:off x="1569515" y="4077528"/>
            <a:ext cx="2063335" cy="222738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185" y="3861048"/>
            <a:ext cx="3187256" cy="239044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45596" y="3855238"/>
            <a:ext cx="2705888" cy="202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3504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REGAIN et la biodiversité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r-FR" dirty="0"/>
              <a:t>Programme de </a:t>
            </a:r>
            <a:r>
              <a:rPr lang="fr-FR" b="1" dirty="0">
                <a:solidFill>
                  <a:srgbClr val="6B912E"/>
                </a:solidFill>
              </a:rPr>
              <a:t>plantation de haies </a:t>
            </a:r>
            <a:r>
              <a:rPr lang="fr-FR" dirty="0"/>
              <a:t>: </a:t>
            </a:r>
          </a:p>
          <a:p>
            <a:pPr lvl="1"/>
            <a:r>
              <a:rPr lang="fr-FR" dirty="0"/>
              <a:t>2016-2018 : </a:t>
            </a:r>
            <a:endParaRPr lang="fr-FR" dirty="0">
              <a:ea typeface="Calibri"/>
              <a:cs typeface="Calibri"/>
            </a:endParaRPr>
          </a:p>
          <a:p>
            <a:pPr lvl="2"/>
            <a:r>
              <a:rPr lang="fr-FR" dirty="0"/>
              <a:t>6,4 km de haies et un pré-verger de 3000 m2 ont été plantés </a:t>
            </a:r>
            <a:endParaRPr lang="fr-FR" dirty="0">
              <a:ea typeface="Calibri"/>
              <a:cs typeface="Calibri"/>
            </a:endParaRPr>
          </a:p>
          <a:p>
            <a:pPr lvl="2"/>
            <a:r>
              <a:rPr lang="fr-FR" dirty="0"/>
              <a:t>chez 18 agriculteurs au total </a:t>
            </a:r>
            <a:endParaRPr lang="fr-FR" dirty="0">
              <a:ea typeface="Calibri"/>
              <a:cs typeface="Calibri"/>
            </a:endParaRPr>
          </a:p>
          <a:p>
            <a:pPr lvl="2"/>
            <a:r>
              <a:rPr lang="fr-FR" dirty="0"/>
              <a:t>grâce à REGAIN et Natura 2000</a:t>
            </a:r>
            <a:endParaRPr lang="fr-FR" dirty="0">
              <a:ea typeface="Calibri"/>
              <a:cs typeface="Calibri"/>
            </a:endParaRPr>
          </a:p>
          <a:p>
            <a:pPr lvl="1"/>
            <a:r>
              <a:rPr lang="fr-FR" dirty="0"/>
              <a:t>2019-2025 : </a:t>
            </a:r>
            <a:endParaRPr lang="fr-FR" dirty="0">
              <a:ea typeface="Calibri"/>
              <a:cs typeface="Calibri"/>
            </a:endParaRPr>
          </a:p>
          <a:p>
            <a:pPr lvl="2"/>
            <a:r>
              <a:rPr lang="fr-FR" dirty="0"/>
              <a:t>le Parc continue à accompagner des projets de plantations </a:t>
            </a:r>
            <a:endParaRPr lang="fr-FR" dirty="0">
              <a:ea typeface="Calibri"/>
              <a:cs typeface="Calibri"/>
            </a:endParaRPr>
          </a:p>
          <a:p>
            <a:pPr lvl="2"/>
            <a:r>
              <a:rPr lang="fr-FR" dirty="0"/>
              <a:t>grâce à des financements divers (Agence de l’eau actuellement, Pacte en faveur de la haie en 2024-2025)</a:t>
            </a:r>
          </a:p>
          <a:p>
            <a:pPr lvl="2"/>
            <a:r>
              <a:rPr lang="fr-FR" dirty="0"/>
              <a:t>9,5 km de haies chez 16 agriculteurs au total</a:t>
            </a:r>
            <a:endParaRPr lang="fr-FR" dirty="0">
              <a:ea typeface="Calibri"/>
              <a:cs typeface="Calibri"/>
            </a:endParaRPr>
          </a:p>
          <a:p>
            <a:pPr lvl="1"/>
            <a:endParaRPr lang="fr-FR">
              <a:ea typeface="Calibri"/>
              <a:cs typeface="Calibri"/>
            </a:endParaRPr>
          </a:p>
          <a:p>
            <a:r>
              <a:rPr lang="fr-FR" dirty="0"/>
              <a:t>A travailler : travaux sur les tournières, les bandes enherbées…</a:t>
            </a:r>
            <a:endParaRPr lang="fr-FR" dirty="0">
              <a:ea typeface="Calibri"/>
              <a:cs typeface="Calibri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75505" y="1935753"/>
            <a:ext cx="2063262" cy="206326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946" y="280560"/>
            <a:ext cx="3021623" cy="22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3987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Les suivis de reliquats azotés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838200" y="1825625"/>
            <a:ext cx="10758854" cy="4351338"/>
          </a:xfrm>
        </p:spPr>
        <p:txBody>
          <a:bodyPr>
            <a:normAutofit fontScale="85000" lnSpcReduction="20000"/>
          </a:bodyPr>
          <a:lstStyle/>
          <a:p>
            <a:r>
              <a:rPr lang="fr-FR"/>
              <a:t>Pilotage : Chambre d’agriculture du 04</a:t>
            </a:r>
          </a:p>
          <a:p>
            <a:endParaRPr lang="fr-FR"/>
          </a:p>
          <a:p>
            <a:r>
              <a:rPr lang="fr-FR" b="1"/>
              <a:t>Suivis des reliquats azotés </a:t>
            </a:r>
            <a:r>
              <a:rPr lang="fr-FR"/>
              <a:t>sur plusieurs parcelles : </a:t>
            </a:r>
          </a:p>
          <a:p>
            <a:pPr marL="0" indent="0">
              <a:buNone/>
            </a:pPr>
            <a:r>
              <a:rPr lang="fr-FR">
                <a:sym typeface="Wingdings" panose="05000000000000000000" pitchFamily="2" charset="2"/>
              </a:rPr>
              <a:t> </a:t>
            </a:r>
            <a:r>
              <a:rPr lang="fr-FR"/>
              <a:t>Blé dur</a:t>
            </a:r>
          </a:p>
          <a:p>
            <a:pPr lvl="1"/>
            <a:r>
              <a:rPr lang="fr-FR"/>
              <a:t>En début d’hiver pour </a:t>
            </a:r>
            <a:r>
              <a:rPr lang="fr-FR" b="1"/>
              <a:t>adapter les premiers apports d’azote </a:t>
            </a:r>
            <a:r>
              <a:rPr lang="fr-FR"/>
              <a:t>en fonction des quantités disponibles</a:t>
            </a:r>
          </a:p>
          <a:p>
            <a:pPr lvl="1"/>
            <a:r>
              <a:rPr lang="fr-FR"/>
              <a:t>Post-récolte pour </a:t>
            </a:r>
            <a:r>
              <a:rPr lang="fr-FR" b="1">
                <a:cs typeface="Calibri"/>
              </a:rPr>
              <a:t>évaluer le risque de lixiviation </a:t>
            </a:r>
            <a:r>
              <a:rPr lang="fr-FR">
                <a:cs typeface="Calibri"/>
              </a:rPr>
              <a:t>et </a:t>
            </a:r>
            <a:r>
              <a:rPr lang="fr-FR" b="1">
                <a:cs typeface="Calibri"/>
              </a:rPr>
              <a:t>l’intérêt d’implantation</a:t>
            </a:r>
            <a:br>
              <a:rPr lang="fr-FR" b="1">
                <a:cs typeface="Calibri"/>
              </a:rPr>
            </a:br>
            <a:r>
              <a:rPr lang="fr-FR" b="1">
                <a:cs typeface="Calibri"/>
              </a:rPr>
              <a:t> d’une couverture piège à nitrates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r-FR">
                <a:cs typeface="Calibri"/>
                <a:sym typeface="Wingdings" panose="05000000000000000000" pitchFamily="2" charset="2"/>
              </a:rPr>
              <a:t>Lavandin</a:t>
            </a:r>
          </a:p>
          <a:p>
            <a:pPr lvl="1"/>
            <a:r>
              <a:rPr lang="fr-FR">
                <a:cs typeface="Calibri"/>
              </a:rPr>
              <a:t>Suivre la quantité d’azote présente dans les sols sur une campagne complète</a:t>
            </a:r>
          </a:p>
          <a:p>
            <a:pPr lvl="1"/>
            <a:r>
              <a:rPr lang="fr-FR">
                <a:cs typeface="Calibri"/>
              </a:rPr>
              <a:t>Identifier la ou les périodes potentielles de consommation d’azote par les lavandins</a:t>
            </a:r>
          </a:p>
          <a:p>
            <a:pPr lvl="1"/>
            <a:endParaRPr lang="fr-FR" b="1">
              <a:cs typeface="Calibri"/>
            </a:endParaRPr>
          </a:p>
          <a:p>
            <a:r>
              <a:rPr lang="fr-FR">
                <a:cs typeface="Calibri"/>
              </a:rPr>
              <a:t>En 2024-2025, comparaison de parcelles avec présence ou non de couverts en </a:t>
            </a:r>
            <a:r>
              <a:rPr lang="fr-FR" err="1">
                <a:cs typeface="Calibri"/>
              </a:rPr>
              <a:t>interrang</a:t>
            </a:r>
            <a:r>
              <a:rPr lang="fr-FR">
                <a:cs typeface="Calibri"/>
              </a:rPr>
              <a:t> de lavandin</a:t>
            </a:r>
          </a:p>
          <a:p>
            <a:pPr lvl="1"/>
            <a:endParaRPr lang="fr-FR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3DBC49CE-86D2-4607-11CE-FFDD0D64A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1844" y="1532426"/>
            <a:ext cx="835657" cy="86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701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7F416-67E4-46C5-7C48-4BFD7F522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206" y="19017"/>
            <a:ext cx="10515600" cy="1325563"/>
          </a:xfrm>
        </p:spPr>
        <p:txBody>
          <a:bodyPr/>
          <a:lstStyle/>
          <a:p>
            <a:r>
              <a:rPr lang="fr-FR"/>
              <a:t>Volet gestion des intrants</a:t>
            </a:r>
          </a:p>
        </p:txBody>
      </p:sp>
      <p:sp>
        <p:nvSpPr>
          <p:cNvPr id="8" name="Espace réservé du contenu 5">
            <a:extLst>
              <a:ext uri="{FF2B5EF4-FFF2-40B4-BE49-F238E27FC236}">
                <a16:creationId xmlns:a16="http://schemas.microsoft.com/office/drawing/2014/main" id="{F0C0B07A-AD30-78F6-1E57-BF05C4BF2D1F}"/>
              </a:ext>
            </a:extLst>
          </p:cNvPr>
          <p:cNvSpPr txBox="1">
            <a:spLocks/>
          </p:cNvSpPr>
          <p:nvPr/>
        </p:nvSpPr>
        <p:spPr>
          <a:xfrm>
            <a:off x="1380503" y="1152763"/>
            <a:ext cx="5590558" cy="45341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Indicateurs d’impact du projet REGAIN </a:t>
            </a:r>
          </a:p>
        </p:txBody>
      </p:sp>
      <p:grpSp>
        <p:nvGrpSpPr>
          <p:cNvPr id="9" name="Group 944">
            <a:extLst>
              <a:ext uri="{FF2B5EF4-FFF2-40B4-BE49-F238E27FC236}">
                <a16:creationId xmlns:a16="http://schemas.microsoft.com/office/drawing/2014/main" id="{C822F280-559F-6A23-3428-4EEC6445B07C}"/>
              </a:ext>
            </a:extLst>
          </p:cNvPr>
          <p:cNvGrpSpPr/>
          <p:nvPr/>
        </p:nvGrpSpPr>
        <p:grpSpPr>
          <a:xfrm>
            <a:off x="812647" y="1105100"/>
            <a:ext cx="516932" cy="532709"/>
            <a:chOff x="2342233" y="2258092"/>
            <a:chExt cx="612000" cy="612000"/>
          </a:xfrm>
        </p:grpSpPr>
        <p:sp>
          <p:nvSpPr>
            <p:cNvPr id="10" name="Oval 246">
              <a:extLst>
                <a:ext uri="{FF2B5EF4-FFF2-40B4-BE49-F238E27FC236}">
                  <a16:creationId xmlns:a16="http://schemas.microsoft.com/office/drawing/2014/main" id="{60DA0628-6153-A5B5-FD4F-2FF48D40E213}"/>
                </a:ext>
              </a:extLst>
            </p:cNvPr>
            <p:cNvSpPr/>
            <p:nvPr/>
          </p:nvSpPr>
          <p:spPr bwMode="ltGray">
            <a:xfrm>
              <a:off x="2342233" y="2258092"/>
              <a:ext cx="612000" cy="612000"/>
            </a:xfrm>
            <a:prstGeom prst="ellipse">
              <a:avLst/>
            </a:prstGeom>
            <a:solidFill>
              <a:srgbClr val="DC6900"/>
            </a:solidFill>
            <a:ln w="3175" cap="flat" cmpd="sng" algn="ctr">
              <a:solidFill>
                <a:srgbClr val="DC69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0188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endParaRPr>
            </a:p>
          </p:txBody>
        </p:sp>
        <p:sp>
          <p:nvSpPr>
            <p:cNvPr id="11" name="Freeform 4899">
              <a:extLst>
                <a:ext uri="{FF2B5EF4-FFF2-40B4-BE49-F238E27FC236}">
                  <a16:creationId xmlns:a16="http://schemas.microsoft.com/office/drawing/2014/main" id="{AC24B6BD-56E6-94B5-E18A-E739B2E948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51818" y="2356153"/>
              <a:ext cx="392831" cy="392831"/>
            </a:xfrm>
            <a:custGeom>
              <a:avLst/>
              <a:gdLst>
                <a:gd name="T0" fmla="*/ 190 w 324"/>
                <a:gd name="T1" fmla="*/ 0 h 324"/>
                <a:gd name="T2" fmla="*/ 134 w 324"/>
                <a:gd name="T3" fmla="*/ 20 h 324"/>
                <a:gd name="T4" fmla="*/ 90 w 324"/>
                <a:gd name="T5" fmla="*/ 74 h 324"/>
                <a:gd name="T6" fmla="*/ 82 w 324"/>
                <a:gd name="T7" fmla="*/ 120 h 324"/>
                <a:gd name="T8" fmla="*/ 84 w 324"/>
                <a:gd name="T9" fmla="*/ 146 h 324"/>
                <a:gd name="T10" fmla="*/ 118 w 324"/>
                <a:gd name="T11" fmla="*/ 206 h 324"/>
                <a:gd name="T12" fmla="*/ 178 w 324"/>
                <a:gd name="T13" fmla="*/ 240 h 324"/>
                <a:gd name="T14" fmla="*/ 202 w 324"/>
                <a:gd name="T15" fmla="*/ 242 h 324"/>
                <a:gd name="T16" fmla="*/ 250 w 324"/>
                <a:gd name="T17" fmla="*/ 232 h 324"/>
                <a:gd name="T18" fmla="*/ 304 w 324"/>
                <a:gd name="T19" fmla="*/ 188 h 324"/>
                <a:gd name="T20" fmla="*/ 324 w 324"/>
                <a:gd name="T21" fmla="*/ 132 h 324"/>
                <a:gd name="T22" fmla="*/ 324 w 324"/>
                <a:gd name="T23" fmla="*/ 108 h 324"/>
                <a:gd name="T24" fmla="*/ 304 w 324"/>
                <a:gd name="T25" fmla="*/ 52 h 324"/>
                <a:gd name="T26" fmla="*/ 250 w 324"/>
                <a:gd name="T27" fmla="*/ 8 h 324"/>
                <a:gd name="T28" fmla="*/ 202 w 324"/>
                <a:gd name="T29" fmla="*/ 0 h 324"/>
                <a:gd name="T30" fmla="*/ 202 w 324"/>
                <a:gd name="T31" fmla="*/ 212 h 324"/>
                <a:gd name="T32" fmla="*/ 152 w 324"/>
                <a:gd name="T33" fmla="*/ 196 h 324"/>
                <a:gd name="T34" fmla="*/ 118 w 324"/>
                <a:gd name="T35" fmla="*/ 156 h 324"/>
                <a:gd name="T36" fmla="*/ 112 w 324"/>
                <a:gd name="T37" fmla="*/ 120 h 324"/>
                <a:gd name="T38" fmla="*/ 128 w 324"/>
                <a:gd name="T39" fmla="*/ 70 h 324"/>
                <a:gd name="T40" fmla="*/ 168 w 324"/>
                <a:gd name="T41" fmla="*/ 36 h 324"/>
                <a:gd name="T42" fmla="*/ 202 w 324"/>
                <a:gd name="T43" fmla="*/ 30 h 324"/>
                <a:gd name="T44" fmla="*/ 254 w 324"/>
                <a:gd name="T45" fmla="*/ 46 h 324"/>
                <a:gd name="T46" fmla="*/ 286 w 324"/>
                <a:gd name="T47" fmla="*/ 86 h 324"/>
                <a:gd name="T48" fmla="*/ 294 w 324"/>
                <a:gd name="T49" fmla="*/ 120 h 324"/>
                <a:gd name="T50" fmla="*/ 278 w 324"/>
                <a:gd name="T51" fmla="*/ 172 h 324"/>
                <a:gd name="T52" fmla="*/ 238 w 324"/>
                <a:gd name="T53" fmla="*/ 204 h 324"/>
                <a:gd name="T54" fmla="*/ 202 w 324"/>
                <a:gd name="T55" fmla="*/ 212 h 324"/>
                <a:gd name="T56" fmla="*/ 138 w 324"/>
                <a:gd name="T57" fmla="*/ 130 h 324"/>
                <a:gd name="T58" fmla="*/ 132 w 324"/>
                <a:gd name="T59" fmla="*/ 120 h 324"/>
                <a:gd name="T60" fmla="*/ 138 w 324"/>
                <a:gd name="T61" fmla="*/ 94 h 324"/>
                <a:gd name="T62" fmla="*/ 164 w 324"/>
                <a:gd name="T63" fmla="*/ 62 h 324"/>
                <a:gd name="T64" fmla="*/ 202 w 324"/>
                <a:gd name="T65" fmla="*/ 50 h 324"/>
                <a:gd name="T66" fmla="*/ 210 w 324"/>
                <a:gd name="T67" fmla="*/ 54 h 324"/>
                <a:gd name="T68" fmla="*/ 212 w 324"/>
                <a:gd name="T69" fmla="*/ 60 h 324"/>
                <a:gd name="T70" fmla="*/ 206 w 324"/>
                <a:gd name="T71" fmla="*/ 70 h 324"/>
                <a:gd name="T72" fmla="*/ 192 w 324"/>
                <a:gd name="T73" fmla="*/ 72 h 324"/>
                <a:gd name="T74" fmla="*/ 168 w 324"/>
                <a:gd name="T75" fmla="*/ 86 h 324"/>
                <a:gd name="T76" fmla="*/ 154 w 324"/>
                <a:gd name="T77" fmla="*/ 110 h 324"/>
                <a:gd name="T78" fmla="*/ 152 w 324"/>
                <a:gd name="T79" fmla="*/ 124 h 324"/>
                <a:gd name="T80" fmla="*/ 142 w 324"/>
                <a:gd name="T81" fmla="*/ 130 h 324"/>
                <a:gd name="T82" fmla="*/ 48 w 324"/>
                <a:gd name="T83" fmla="*/ 316 h 324"/>
                <a:gd name="T84" fmla="*/ 28 w 324"/>
                <a:gd name="T85" fmla="*/ 324 h 324"/>
                <a:gd name="T86" fmla="*/ 8 w 324"/>
                <a:gd name="T87" fmla="*/ 316 h 324"/>
                <a:gd name="T88" fmla="*/ 0 w 324"/>
                <a:gd name="T89" fmla="*/ 296 h 324"/>
                <a:gd name="T90" fmla="*/ 86 w 324"/>
                <a:gd name="T91" fmla="*/ 198 h 324"/>
                <a:gd name="T92" fmla="*/ 102 w 324"/>
                <a:gd name="T93" fmla="*/ 220 h 324"/>
                <a:gd name="T94" fmla="*/ 124 w 324"/>
                <a:gd name="T95" fmla="*/ 238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4" h="324">
                  <a:moveTo>
                    <a:pt x="202" y="0"/>
                  </a:moveTo>
                  <a:lnTo>
                    <a:pt x="202" y="0"/>
                  </a:lnTo>
                  <a:lnTo>
                    <a:pt x="190" y="0"/>
                  </a:lnTo>
                  <a:lnTo>
                    <a:pt x="178" y="2"/>
                  </a:lnTo>
                  <a:lnTo>
                    <a:pt x="156" y="8"/>
                  </a:lnTo>
                  <a:lnTo>
                    <a:pt x="134" y="20"/>
                  </a:lnTo>
                  <a:lnTo>
                    <a:pt x="118" y="34"/>
                  </a:lnTo>
                  <a:lnTo>
                    <a:pt x="102" y="52"/>
                  </a:lnTo>
                  <a:lnTo>
                    <a:pt x="90" y="74"/>
                  </a:lnTo>
                  <a:lnTo>
                    <a:pt x="84" y="96"/>
                  </a:lnTo>
                  <a:lnTo>
                    <a:pt x="82" y="108"/>
                  </a:lnTo>
                  <a:lnTo>
                    <a:pt x="82" y="120"/>
                  </a:lnTo>
                  <a:lnTo>
                    <a:pt x="82" y="120"/>
                  </a:lnTo>
                  <a:lnTo>
                    <a:pt x="82" y="132"/>
                  </a:lnTo>
                  <a:lnTo>
                    <a:pt x="84" y="146"/>
                  </a:lnTo>
                  <a:lnTo>
                    <a:pt x="90" y="168"/>
                  </a:lnTo>
                  <a:lnTo>
                    <a:pt x="102" y="188"/>
                  </a:lnTo>
                  <a:lnTo>
                    <a:pt x="118" y="206"/>
                  </a:lnTo>
                  <a:lnTo>
                    <a:pt x="134" y="222"/>
                  </a:lnTo>
                  <a:lnTo>
                    <a:pt x="156" y="232"/>
                  </a:lnTo>
                  <a:lnTo>
                    <a:pt x="178" y="240"/>
                  </a:lnTo>
                  <a:lnTo>
                    <a:pt x="190" y="242"/>
                  </a:lnTo>
                  <a:lnTo>
                    <a:pt x="202" y="242"/>
                  </a:lnTo>
                  <a:lnTo>
                    <a:pt x="202" y="242"/>
                  </a:lnTo>
                  <a:lnTo>
                    <a:pt x="216" y="242"/>
                  </a:lnTo>
                  <a:lnTo>
                    <a:pt x="228" y="240"/>
                  </a:lnTo>
                  <a:lnTo>
                    <a:pt x="250" y="232"/>
                  </a:lnTo>
                  <a:lnTo>
                    <a:pt x="270" y="222"/>
                  </a:lnTo>
                  <a:lnTo>
                    <a:pt x="288" y="206"/>
                  </a:lnTo>
                  <a:lnTo>
                    <a:pt x="304" y="188"/>
                  </a:lnTo>
                  <a:lnTo>
                    <a:pt x="314" y="168"/>
                  </a:lnTo>
                  <a:lnTo>
                    <a:pt x="322" y="146"/>
                  </a:lnTo>
                  <a:lnTo>
                    <a:pt x="324" y="132"/>
                  </a:lnTo>
                  <a:lnTo>
                    <a:pt x="324" y="120"/>
                  </a:lnTo>
                  <a:lnTo>
                    <a:pt x="324" y="120"/>
                  </a:lnTo>
                  <a:lnTo>
                    <a:pt x="324" y="108"/>
                  </a:lnTo>
                  <a:lnTo>
                    <a:pt x="322" y="96"/>
                  </a:lnTo>
                  <a:lnTo>
                    <a:pt x="314" y="74"/>
                  </a:lnTo>
                  <a:lnTo>
                    <a:pt x="304" y="52"/>
                  </a:lnTo>
                  <a:lnTo>
                    <a:pt x="288" y="34"/>
                  </a:lnTo>
                  <a:lnTo>
                    <a:pt x="270" y="20"/>
                  </a:lnTo>
                  <a:lnTo>
                    <a:pt x="250" y="8"/>
                  </a:lnTo>
                  <a:lnTo>
                    <a:pt x="228" y="2"/>
                  </a:lnTo>
                  <a:lnTo>
                    <a:pt x="216" y="0"/>
                  </a:lnTo>
                  <a:lnTo>
                    <a:pt x="202" y="0"/>
                  </a:lnTo>
                  <a:lnTo>
                    <a:pt x="202" y="0"/>
                  </a:lnTo>
                  <a:close/>
                  <a:moveTo>
                    <a:pt x="202" y="212"/>
                  </a:moveTo>
                  <a:lnTo>
                    <a:pt x="202" y="212"/>
                  </a:lnTo>
                  <a:lnTo>
                    <a:pt x="184" y="210"/>
                  </a:lnTo>
                  <a:lnTo>
                    <a:pt x="168" y="204"/>
                  </a:lnTo>
                  <a:lnTo>
                    <a:pt x="152" y="196"/>
                  </a:lnTo>
                  <a:lnTo>
                    <a:pt x="138" y="184"/>
                  </a:lnTo>
                  <a:lnTo>
                    <a:pt x="128" y="172"/>
                  </a:lnTo>
                  <a:lnTo>
                    <a:pt x="118" y="156"/>
                  </a:lnTo>
                  <a:lnTo>
                    <a:pt x="114" y="138"/>
                  </a:lnTo>
                  <a:lnTo>
                    <a:pt x="112" y="120"/>
                  </a:lnTo>
                  <a:lnTo>
                    <a:pt x="112" y="120"/>
                  </a:lnTo>
                  <a:lnTo>
                    <a:pt x="114" y="102"/>
                  </a:lnTo>
                  <a:lnTo>
                    <a:pt x="118" y="86"/>
                  </a:lnTo>
                  <a:lnTo>
                    <a:pt x="128" y="70"/>
                  </a:lnTo>
                  <a:lnTo>
                    <a:pt x="138" y="56"/>
                  </a:lnTo>
                  <a:lnTo>
                    <a:pt x="152" y="46"/>
                  </a:lnTo>
                  <a:lnTo>
                    <a:pt x="168" y="36"/>
                  </a:lnTo>
                  <a:lnTo>
                    <a:pt x="184" y="32"/>
                  </a:lnTo>
                  <a:lnTo>
                    <a:pt x="202" y="30"/>
                  </a:lnTo>
                  <a:lnTo>
                    <a:pt x="202" y="30"/>
                  </a:lnTo>
                  <a:lnTo>
                    <a:pt x="222" y="32"/>
                  </a:lnTo>
                  <a:lnTo>
                    <a:pt x="238" y="36"/>
                  </a:lnTo>
                  <a:lnTo>
                    <a:pt x="254" y="46"/>
                  </a:lnTo>
                  <a:lnTo>
                    <a:pt x="268" y="56"/>
                  </a:lnTo>
                  <a:lnTo>
                    <a:pt x="278" y="70"/>
                  </a:lnTo>
                  <a:lnTo>
                    <a:pt x="286" y="86"/>
                  </a:lnTo>
                  <a:lnTo>
                    <a:pt x="292" y="102"/>
                  </a:lnTo>
                  <a:lnTo>
                    <a:pt x="294" y="120"/>
                  </a:lnTo>
                  <a:lnTo>
                    <a:pt x="294" y="120"/>
                  </a:lnTo>
                  <a:lnTo>
                    <a:pt x="292" y="138"/>
                  </a:lnTo>
                  <a:lnTo>
                    <a:pt x="286" y="156"/>
                  </a:lnTo>
                  <a:lnTo>
                    <a:pt x="278" y="172"/>
                  </a:lnTo>
                  <a:lnTo>
                    <a:pt x="268" y="184"/>
                  </a:lnTo>
                  <a:lnTo>
                    <a:pt x="254" y="196"/>
                  </a:lnTo>
                  <a:lnTo>
                    <a:pt x="238" y="204"/>
                  </a:lnTo>
                  <a:lnTo>
                    <a:pt x="222" y="210"/>
                  </a:lnTo>
                  <a:lnTo>
                    <a:pt x="202" y="212"/>
                  </a:lnTo>
                  <a:lnTo>
                    <a:pt x="202" y="212"/>
                  </a:lnTo>
                  <a:close/>
                  <a:moveTo>
                    <a:pt x="142" y="130"/>
                  </a:moveTo>
                  <a:lnTo>
                    <a:pt x="142" y="130"/>
                  </a:lnTo>
                  <a:lnTo>
                    <a:pt x="138" y="130"/>
                  </a:lnTo>
                  <a:lnTo>
                    <a:pt x="136" y="128"/>
                  </a:lnTo>
                  <a:lnTo>
                    <a:pt x="134" y="124"/>
                  </a:lnTo>
                  <a:lnTo>
                    <a:pt x="132" y="120"/>
                  </a:lnTo>
                  <a:lnTo>
                    <a:pt x="132" y="120"/>
                  </a:lnTo>
                  <a:lnTo>
                    <a:pt x="134" y="106"/>
                  </a:lnTo>
                  <a:lnTo>
                    <a:pt x="138" y="94"/>
                  </a:lnTo>
                  <a:lnTo>
                    <a:pt x="144" y="82"/>
                  </a:lnTo>
                  <a:lnTo>
                    <a:pt x="154" y="72"/>
                  </a:lnTo>
                  <a:lnTo>
                    <a:pt x="164" y="62"/>
                  </a:lnTo>
                  <a:lnTo>
                    <a:pt x="176" y="56"/>
                  </a:lnTo>
                  <a:lnTo>
                    <a:pt x="188" y="52"/>
                  </a:lnTo>
                  <a:lnTo>
                    <a:pt x="202" y="50"/>
                  </a:lnTo>
                  <a:lnTo>
                    <a:pt x="202" y="50"/>
                  </a:lnTo>
                  <a:lnTo>
                    <a:pt x="206" y="52"/>
                  </a:lnTo>
                  <a:lnTo>
                    <a:pt x="210" y="54"/>
                  </a:lnTo>
                  <a:lnTo>
                    <a:pt x="212" y="56"/>
                  </a:lnTo>
                  <a:lnTo>
                    <a:pt x="212" y="60"/>
                  </a:lnTo>
                  <a:lnTo>
                    <a:pt x="212" y="60"/>
                  </a:lnTo>
                  <a:lnTo>
                    <a:pt x="212" y="64"/>
                  </a:lnTo>
                  <a:lnTo>
                    <a:pt x="210" y="68"/>
                  </a:lnTo>
                  <a:lnTo>
                    <a:pt x="206" y="70"/>
                  </a:lnTo>
                  <a:lnTo>
                    <a:pt x="202" y="70"/>
                  </a:lnTo>
                  <a:lnTo>
                    <a:pt x="202" y="70"/>
                  </a:lnTo>
                  <a:lnTo>
                    <a:pt x="192" y="72"/>
                  </a:lnTo>
                  <a:lnTo>
                    <a:pt x="184" y="74"/>
                  </a:lnTo>
                  <a:lnTo>
                    <a:pt x="174" y="80"/>
                  </a:lnTo>
                  <a:lnTo>
                    <a:pt x="168" y="86"/>
                  </a:lnTo>
                  <a:lnTo>
                    <a:pt x="162" y="92"/>
                  </a:lnTo>
                  <a:lnTo>
                    <a:pt x="156" y="102"/>
                  </a:lnTo>
                  <a:lnTo>
                    <a:pt x="154" y="110"/>
                  </a:lnTo>
                  <a:lnTo>
                    <a:pt x="152" y="120"/>
                  </a:lnTo>
                  <a:lnTo>
                    <a:pt x="152" y="120"/>
                  </a:lnTo>
                  <a:lnTo>
                    <a:pt x="152" y="124"/>
                  </a:lnTo>
                  <a:lnTo>
                    <a:pt x="150" y="128"/>
                  </a:lnTo>
                  <a:lnTo>
                    <a:pt x="146" y="130"/>
                  </a:lnTo>
                  <a:lnTo>
                    <a:pt x="142" y="130"/>
                  </a:lnTo>
                  <a:lnTo>
                    <a:pt x="142" y="130"/>
                  </a:lnTo>
                  <a:close/>
                  <a:moveTo>
                    <a:pt x="124" y="238"/>
                  </a:moveTo>
                  <a:lnTo>
                    <a:pt x="48" y="316"/>
                  </a:lnTo>
                  <a:lnTo>
                    <a:pt x="48" y="316"/>
                  </a:lnTo>
                  <a:lnTo>
                    <a:pt x="38" y="322"/>
                  </a:lnTo>
                  <a:lnTo>
                    <a:pt x="28" y="324"/>
                  </a:lnTo>
                  <a:lnTo>
                    <a:pt x="28" y="324"/>
                  </a:lnTo>
                  <a:lnTo>
                    <a:pt x="18" y="322"/>
                  </a:lnTo>
                  <a:lnTo>
                    <a:pt x="8" y="316"/>
                  </a:lnTo>
                  <a:lnTo>
                    <a:pt x="8" y="316"/>
                  </a:lnTo>
                  <a:lnTo>
                    <a:pt x="2" y="306"/>
                  </a:lnTo>
                  <a:lnTo>
                    <a:pt x="0" y="296"/>
                  </a:lnTo>
                  <a:lnTo>
                    <a:pt x="2" y="286"/>
                  </a:lnTo>
                  <a:lnTo>
                    <a:pt x="8" y="276"/>
                  </a:lnTo>
                  <a:lnTo>
                    <a:pt x="86" y="198"/>
                  </a:lnTo>
                  <a:lnTo>
                    <a:pt x="86" y="198"/>
                  </a:lnTo>
                  <a:lnTo>
                    <a:pt x="94" y="210"/>
                  </a:lnTo>
                  <a:lnTo>
                    <a:pt x="102" y="220"/>
                  </a:lnTo>
                  <a:lnTo>
                    <a:pt x="114" y="230"/>
                  </a:lnTo>
                  <a:lnTo>
                    <a:pt x="124" y="238"/>
                  </a:lnTo>
                  <a:lnTo>
                    <a:pt x="124" y="2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188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B2BEA95-E49A-0396-9AB9-E07BD9DDD274}"/>
              </a:ext>
            </a:extLst>
          </p:cNvPr>
          <p:cNvSpPr/>
          <p:nvPr/>
        </p:nvSpPr>
        <p:spPr>
          <a:xfrm>
            <a:off x="7660558" y="1176758"/>
            <a:ext cx="2632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Thématique Fertilisation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24EEB06-B448-3438-51CB-BB79C077C185}"/>
              </a:ext>
            </a:extLst>
          </p:cNvPr>
          <p:cNvSpPr txBox="1"/>
          <p:nvPr/>
        </p:nvSpPr>
        <p:spPr>
          <a:xfrm>
            <a:off x="1649284" y="5267067"/>
            <a:ext cx="10033000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                      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                                                                                                 Données anonymisées Mes Parcelles (échantillons : 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                                  -2021 : 25 exploitations ;</a:t>
            </a:r>
            <a:endParaRPr kumimoji="0" lang="en-US" sz="12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-2022 : 26 exploitations ;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-2023 : 30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 exploitations ;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-2024 : 44</a:t>
            </a: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 exploitations).</a:t>
            </a:r>
            <a:endParaRPr kumimoji="0" lang="fr-FR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                                                                                                                                    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77E02-70CE-4E34-9581-685E9CF2299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C551E634-FE97-710E-99A0-9681FBCBF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657" y="1817034"/>
            <a:ext cx="5260600" cy="3414432"/>
          </a:xfrm>
          <a:prstGeom prst="rect">
            <a:avLst/>
          </a:prstGeom>
        </p:spPr>
      </p:pic>
      <p:pic>
        <p:nvPicPr>
          <p:cNvPr id="13" name="Image 1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1A60ACC1-7E18-00F7-CEF0-157D86F94C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865" y="1813832"/>
            <a:ext cx="5210175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8352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Irrigation et résilience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838200" y="1825625"/>
            <a:ext cx="10758854" cy="4351338"/>
          </a:xfrm>
        </p:spPr>
        <p:txBody>
          <a:bodyPr>
            <a:normAutofit/>
          </a:bodyPr>
          <a:lstStyle/>
          <a:p>
            <a:r>
              <a:rPr lang="fr-FR"/>
              <a:t>Pilotage : Société du Canal de Provence</a:t>
            </a:r>
          </a:p>
          <a:p>
            <a:endParaRPr lang="fr-FR"/>
          </a:p>
          <a:p>
            <a:r>
              <a:rPr lang="fr-FR"/>
              <a:t>Etude sur l’exposition aux risques climatiques </a:t>
            </a:r>
          </a:p>
          <a:p>
            <a:r>
              <a:rPr lang="fr-FR"/>
              <a:t>Etude sur les consommations d’eau (irrigants SCP)</a:t>
            </a:r>
          </a:p>
          <a:p>
            <a:r>
              <a:rPr lang="fr-FR"/>
              <a:t>Accompagnement vers des pratiques économes en eau</a:t>
            </a:r>
          </a:p>
          <a:p>
            <a:endParaRPr lang="fr-FR"/>
          </a:p>
          <a:p>
            <a:pPr lvl="1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361"/>
          <a:stretch/>
        </p:blipFill>
        <p:spPr>
          <a:xfrm>
            <a:off x="7040897" y="1471341"/>
            <a:ext cx="1085886" cy="96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6897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7F416-67E4-46C5-7C48-4BFD7F522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287" y="123585"/>
            <a:ext cx="10515600" cy="1325563"/>
          </a:xfrm>
        </p:spPr>
        <p:txBody>
          <a:bodyPr/>
          <a:lstStyle/>
          <a:p>
            <a:r>
              <a:rPr lang="fr-FR"/>
              <a:t>Historique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99550D83-2C92-4F8F-7CC3-68C526214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003" y="1197709"/>
            <a:ext cx="3674657" cy="10163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800" b="1"/>
              <a:t>2017</a:t>
            </a:r>
            <a:r>
              <a:rPr lang="fr-FR" sz="1800"/>
              <a:t> : Stage </a:t>
            </a:r>
            <a:r>
              <a:rPr lang="fr-FR" sz="1800" b="1" err="1"/>
              <a:t>AgroSYS</a:t>
            </a:r>
            <a:r>
              <a:rPr lang="fr-FR" sz="1800"/>
              <a:t> : Impacts agro-environnementaux de l'irrigation 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5319956E-F50F-869B-2174-6A3D4F9B37DC}"/>
              </a:ext>
            </a:extLst>
          </p:cNvPr>
          <p:cNvSpPr txBox="1">
            <a:spLocks/>
          </p:cNvSpPr>
          <p:nvPr/>
        </p:nvSpPr>
        <p:spPr>
          <a:xfrm>
            <a:off x="604206" y="3818069"/>
            <a:ext cx="3541922" cy="9471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2017 : 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Stage sur les besoins en eau et le suivi du dépérissement du lavandin par télédétection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D2F098C-D88C-FBD4-6435-0A20D144A32D}"/>
              </a:ext>
            </a:extLst>
          </p:cNvPr>
          <p:cNvCxnSpPr>
            <a:cxnSpLocks/>
          </p:cNvCxnSpPr>
          <p:nvPr/>
        </p:nvCxnSpPr>
        <p:spPr>
          <a:xfrm>
            <a:off x="706004" y="3438750"/>
            <a:ext cx="110345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>
            <a:extLst>
              <a:ext uri="{FF2B5EF4-FFF2-40B4-BE49-F238E27FC236}">
                <a16:creationId xmlns:a16="http://schemas.microsoft.com/office/drawing/2014/main" id="{01C4EB4E-F2ED-AE8F-854E-24758E98EC86}"/>
              </a:ext>
            </a:extLst>
          </p:cNvPr>
          <p:cNvSpPr/>
          <p:nvPr/>
        </p:nvSpPr>
        <p:spPr>
          <a:xfrm>
            <a:off x="838200" y="3205005"/>
            <a:ext cx="439838" cy="42848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Connecteur : en arc 20">
            <a:extLst>
              <a:ext uri="{FF2B5EF4-FFF2-40B4-BE49-F238E27FC236}">
                <a16:creationId xmlns:a16="http://schemas.microsoft.com/office/drawing/2014/main" id="{AF7F6D0D-19CA-7130-A55F-6165BB66CF39}"/>
              </a:ext>
            </a:extLst>
          </p:cNvPr>
          <p:cNvCxnSpPr>
            <a:cxnSpLocks/>
            <a:stCxn id="27" idx="2"/>
            <a:endCxn id="8" idx="1"/>
          </p:cNvCxnSpPr>
          <p:nvPr/>
        </p:nvCxnSpPr>
        <p:spPr>
          <a:xfrm rot="10800000">
            <a:off x="706003" y="1705900"/>
            <a:ext cx="1229326" cy="1732850"/>
          </a:xfrm>
          <a:prstGeom prst="curvedConnector3">
            <a:avLst>
              <a:gd name="adj1" fmla="val 11859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llipse 26">
            <a:extLst>
              <a:ext uri="{FF2B5EF4-FFF2-40B4-BE49-F238E27FC236}">
                <a16:creationId xmlns:a16="http://schemas.microsoft.com/office/drawing/2014/main" id="{FF0FE7D1-3F04-B6DD-1C0A-BAEFDFB3E615}"/>
              </a:ext>
            </a:extLst>
          </p:cNvPr>
          <p:cNvSpPr/>
          <p:nvPr/>
        </p:nvSpPr>
        <p:spPr>
          <a:xfrm>
            <a:off x="1935329" y="3224505"/>
            <a:ext cx="439838" cy="42848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8" name="Connecteur : en arc 27">
            <a:extLst>
              <a:ext uri="{FF2B5EF4-FFF2-40B4-BE49-F238E27FC236}">
                <a16:creationId xmlns:a16="http://schemas.microsoft.com/office/drawing/2014/main" id="{410A0221-8E11-ABB1-E415-4043D502B3F1}"/>
              </a:ext>
            </a:extLst>
          </p:cNvPr>
          <p:cNvCxnSpPr>
            <a:cxnSpLocks/>
            <a:stCxn id="27" idx="4"/>
            <a:endCxn id="16" idx="0"/>
          </p:cNvCxnSpPr>
          <p:nvPr/>
        </p:nvCxnSpPr>
        <p:spPr>
          <a:xfrm rot="16200000" flipH="1">
            <a:off x="2182670" y="3625571"/>
            <a:ext cx="165075" cy="219919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Ellipse 32">
            <a:extLst>
              <a:ext uri="{FF2B5EF4-FFF2-40B4-BE49-F238E27FC236}">
                <a16:creationId xmlns:a16="http://schemas.microsoft.com/office/drawing/2014/main" id="{98D397BC-4FA8-2803-151E-D864D9655508}"/>
              </a:ext>
            </a:extLst>
          </p:cNvPr>
          <p:cNvSpPr/>
          <p:nvPr/>
        </p:nvSpPr>
        <p:spPr>
          <a:xfrm>
            <a:off x="3151645" y="3205002"/>
            <a:ext cx="439838" cy="42848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0261DB9D-F256-5C85-B216-934F7C6BF5E4}"/>
              </a:ext>
            </a:extLst>
          </p:cNvPr>
          <p:cNvSpPr/>
          <p:nvPr/>
        </p:nvSpPr>
        <p:spPr>
          <a:xfrm>
            <a:off x="4367961" y="3224505"/>
            <a:ext cx="439838" cy="428489"/>
          </a:xfrm>
          <a:prstGeom prst="ellipse">
            <a:avLst/>
          </a:prstGeom>
          <a:solidFill>
            <a:srgbClr val="9900F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7EBCDC5A-7F10-532C-5496-78B6FD7CC0C3}"/>
              </a:ext>
            </a:extLst>
          </p:cNvPr>
          <p:cNvSpPr/>
          <p:nvPr/>
        </p:nvSpPr>
        <p:spPr>
          <a:xfrm>
            <a:off x="5584277" y="3205001"/>
            <a:ext cx="439838" cy="428489"/>
          </a:xfrm>
          <a:prstGeom prst="ellipse">
            <a:avLst/>
          </a:prstGeom>
          <a:solidFill>
            <a:srgbClr val="FFCC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B03879E5-787A-6CE2-1CAB-66DA9BBFE403}"/>
              </a:ext>
            </a:extLst>
          </p:cNvPr>
          <p:cNvSpPr/>
          <p:nvPr/>
        </p:nvSpPr>
        <p:spPr>
          <a:xfrm>
            <a:off x="6656376" y="3225573"/>
            <a:ext cx="439838" cy="428489"/>
          </a:xfrm>
          <a:prstGeom prst="ellipse">
            <a:avLst/>
          </a:prstGeom>
          <a:solidFill>
            <a:srgbClr val="996633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35D4250A-187D-908E-DDEC-B8F9AF9453D6}"/>
              </a:ext>
            </a:extLst>
          </p:cNvPr>
          <p:cNvSpPr/>
          <p:nvPr/>
        </p:nvSpPr>
        <p:spPr>
          <a:xfrm>
            <a:off x="7728475" y="3227399"/>
            <a:ext cx="439838" cy="428489"/>
          </a:xfrm>
          <a:prstGeom prst="ellipse">
            <a:avLst/>
          </a:prstGeom>
          <a:solidFill>
            <a:srgbClr val="CC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86B9C62D-E857-97DE-F8F3-B07ECD714FAF}"/>
              </a:ext>
            </a:extLst>
          </p:cNvPr>
          <p:cNvSpPr/>
          <p:nvPr/>
        </p:nvSpPr>
        <p:spPr>
          <a:xfrm>
            <a:off x="8800574" y="3224505"/>
            <a:ext cx="439838" cy="428489"/>
          </a:xfrm>
          <a:prstGeom prst="ellipse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A6569E1D-421D-905F-3B53-EFCD1E0F27E9}"/>
              </a:ext>
            </a:extLst>
          </p:cNvPr>
          <p:cNvSpPr/>
          <p:nvPr/>
        </p:nvSpPr>
        <p:spPr>
          <a:xfrm>
            <a:off x="9872673" y="3224505"/>
            <a:ext cx="439838" cy="428489"/>
          </a:xfrm>
          <a:prstGeom prst="ellipse">
            <a:avLst/>
          </a:prstGeom>
          <a:solidFill>
            <a:srgbClr val="FFCC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DFA22739-62DF-A379-32FD-DD1192E81E91}"/>
              </a:ext>
            </a:extLst>
          </p:cNvPr>
          <p:cNvSpPr/>
          <p:nvPr/>
        </p:nvSpPr>
        <p:spPr>
          <a:xfrm>
            <a:off x="10944772" y="3224505"/>
            <a:ext cx="439838" cy="42848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Espace réservé du contenu 2">
            <a:extLst>
              <a:ext uri="{FF2B5EF4-FFF2-40B4-BE49-F238E27FC236}">
                <a16:creationId xmlns:a16="http://schemas.microsoft.com/office/drawing/2014/main" id="{7277A10C-BC9F-5D25-04A9-5DDCFAD1C71D}"/>
              </a:ext>
            </a:extLst>
          </p:cNvPr>
          <p:cNvSpPr txBox="1">
            <a:spLocks/>
          </p:cNvSpPr>
          <p:nvPr/>
        </p:nvSpPr>
        <p:spPr>
          <a:xfrm>
            <a:off x="4807799" y="1269710"/>
            <a:ext cx="7241447" cy="7575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2019 : 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Lancement du 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réseau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« 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irrigation de résilience 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Instrumentation de 12 parcelles en conditions irriguées et non irriguées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2" name="Connecteur : en arc 41">
            <a:extLst>
              <a:ext uri="{FF2B5EF4-FFF2-40B4-BE49-F238E27FC236}">
                <a16:creationId xmlns:a16="http://schemas.microsoft.com/office/drawing/2014/main" id="{113B384E-33AC-5FBA-3462-9246EBB8560B}"/>
              </a:ext>
            </a:extLst>
          </p:cNvPr>
          <p:cNvCxnSpPr>
            <a:cxnSpLocks/>
            <a:stCxn id="34" idx="2"/>
            <a:endCxn id="41" idx="1"/>
          </p:cNvCxnSpPr>
          <p:nvPr/>
        </p:nvCxnSpPr>
        <p:spPr>
          <a:xfrm rot="10800000" flipH="1">
            <a:off x="4367961" y="1648502"/>
            <a:ext cx="439838" cy="1790249"/>
          </a:xfrm>
          <a:prstGeom prst="curvedConnector3">
            <a:avLst>
              <a:gd name="adj1" fmla="val -5197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Espace réservé du contenu 2">
            <a:extLst>
              <a:ext uri="{FF2B5EF4-FFF2-40B4-BE49-F238E27FC236}">
                <a16:creationId xmlns:a16="http://schemas.microsoft.com/office/drawing/2014/main" id="{F27356C9-EE10-FC84-02B8-CF19EBD83C93}"/>
              </a:ext>
            </a:extLst>
          </p:cNvPr>
          <p:cNvSpPr txBox="1">
            <a:spLocks/>
          </p:cNvSpPr>
          <p:nvPr/>
        </p:nvSpPr>
        <p:spPr>
          <a:xfrm>
            <a:off x="4214560" y="4006928"/>
            <a:ext cx="4124889" cy="12739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 : 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Rapport de fin d’études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Analyse des besoins du lavandin et des résultats agroéconomiques de l’irrigation</a:t>
            </a:r>
          </a:p>
        </p:txBody>
      </p:sp>
      <p:cxnSp>
        <p:nvCxnSpPr>
          <p:cNvPr id="50" name="Connecteur : en arc 49">
            <a:extLst>
              <a:ext uri="{FF2B5EF4-FFF2-40B4-BE49-F238E27FC236}">
                <a16:creationId xmlns:a16="http://schemas.microsoft.com/office/drawing/2014/main" id="{1F6318D8-518F-F284-26F5-6E788CBC51BF}"/>
              </a:ext>
            </a:extLst>
          </p:cNvPr>
          <p:cNvCxnSpPr>
            <a:cxnSpLocks/>
            <a:stCxn id="36" idx="4"/>
            <a:endCxn id="49" idx="0"/>
          </p:cNvCxnSpPr>
          <p:nvPr/>
        </p:nvCxnSpPr>
        <p:spPr>
          <a:xfrm rot="5400000">
            <a:off x="6400217" y="3530850"/>
            <a:ext cx="352866" cy="599290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space réservé du contenu 2">
            <a:extLst>
              <a:ext uri="{FF2B5EF4-FFF2-40B4-BE49-F238E27FC236}">
                <a16:creationId xmlns:a16="http://schemas.microsoft.com/office/drawing/2014/main" id="{03CFE72B-B73C-2E9B-39F5-9E9651E2B177}"/>
              </a:ext>
            </a:extLst>
          </p:cNvPr>
          <p:cNvSpPr txBox="1">
            <a:spLocks/>
          </p:cNvSpPr>
          <p:nvPr/>
        </p:nvSpPr>
        <p:spPr>
          <a:xfrm>
            <a:off x="8542117" y="3975742"/>
            <a:ext cx="3553640" cy="1273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2022 : 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Stage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AgroSYS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sur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l’impact de l'accès à l'eau sur la diversité des rotations et les assolements</a:t>
            </a:r>
          </a:p>
        </p:txBody>
      </p:sp>
      <p:cxnSp>
        <p:nvCxnSpPr>
          <p:cNvPr id="56" name="Connecteur : en arc 55">
            <a:extLst>
              <a:ext uri="{FF2B5EF4-FFF2-40B4-BE49-F238E27FC236}">
                <a16:creationId xmlns:a16="http://schemas.microsoft.com/office/drawing/2014/main" id="{0E2F8884-637A-4812-DFDE-77340BD5437E}"/>
              </a:ext>
            </a:extLst>
          </p:cNvPr>
          <p:cNvCxnSpPr>
            <a:cxnSpLocks/>
            <a:stCxn id="37" idx="4"/>
            <a:endCxn id="55" idx="0"/>
          </p:cNvCxnSpPr>
          <p:nvPr/>
        </p:nvCxnSpPr>
        <p:spPr>
          <a:xfrm rot="16200000" flipH="1">
            <a:off x="8973738" y="2630543"/>
            <a:ext cx="319854" cy="2370543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Image 62">
            <a:extLst>
              <a:ext uri="{FF2B5EF4-FFF2-40B4-BE49-F238E27FC236}">
                <a16:creationId xmlns:a16="http://schemas.microsoft.com/office/drawing/2014/main" id="{5B3E130B-A59A-E22F-FC10-4602AE6AF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595" y="1772726"/>
            <a:ext cx="2109947" cy="1396232"/>
          </a:xfrm>
          <a:prstGeom prst="rect">
            <a:avLst/>
          </a:prstGeom>
        </p:spPr>
      </p:pic>
      <p:pic>
        <p:nvPicPr>
          <p:cNvPr id="74" name="Image 73">
            <a:extLst>
              <a:ext uri="{FF2B5EF4-FFF2-40B4-BE49-F238E27FC236}">
                <a16:creationId xmlns:a16="http://schemas.microsoft.com/office/drawing/2014/main" id="{60BDFC52-7396-9211-AF42-EDF38903C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939" y="4746624"/>
            <a:ext cx="2025623" cy="1848519"/>
          </a:xfrm>
          <a:prstGeom prst="rect">
            <a:avLst/>
          </a:prstGeom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63E2FE1E-E4FA-AC51-1199-D3B145681F5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2142" y="2027292"/>
            <a:ext cx="707213" cy="977509"/>
          </a:xfrm>
          <a:prstGeom prst="rect">
            <a:avLst/>
          </a:prstGeom>
        </p:spPr>
      </p:pic>
      <p:pic>
        <p:nvPicPr>
          <p:cNvPr id="76" name="Image 75">
            <a:extLst>
              <a:ext uri="{FF2B5EF4-FFF2-40B4-BE49-F238E27FC236}">
                <a16:creationId xmlns:a16="http://schemas.microsoft.com/office/drawing/2014/main" id="{739FDE6E-E0BD-7904-2AFF-27A4766472B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9539" y="2102221"/>
            <a:ext cx="849609" cy="849609"/>
          </a:xfrm>
          <a:prstGeom prst="rect">
            <a:avLst/>
          </a:prstGeom>
        </p:spPr>
      </p:pic>
      <p:pic>
        <p:nvPicPr>
          <p:cNvPr id="77" name="Image 76">
            <a:extLst>
              <a:ext uri="{FF2B5EF4-FFF2-40B4-BE49-F238E27FC236}">
                <a16:creationId xmlns:a16="http://schemas.microsoft.com/office/drawing/2014/main" id="{BEDA18B2-4F39-C84A-899B-D088FC8C302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49332" y="2065750"/>
            <a:ext cx="1118024" cy="900593"/>
          </a:xfrm>
          <a:prstGeom prst="rect">
            <a:avLst/>
          </a:prstGeom>
        </p:spPr>
      </p:pic>
      <p:sp>
        <p:nvSpPr>
          <p:cNvPr id="78" name="ZoneTexte 77">
            <a:extLst>
              <a:ext uri="{FF2B5EF4-FFF2-40B4-BE49-F238E27FC236}">
                <a16:creationId xmlns:a16="http://schemas.microsoft.com/office/drawing/2014/main" id="{D9D48368-A6BA-57DA-71AA-237E070E2F32}"/>
              </a:ext>
            </a:extLst>
          </p:cNvPr>
          <p:cNvSpPr txBox="1"/>
          <p:nvPr/>
        </p:nvSpPr>
        <p:spPr>
          <a:xfrm>
            <a:off x="5620321" y="2018868"/>
            <a:ext cx="15052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 stations météo connectées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(Temp, Hum,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Précip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11060CDF-2F8C-C090-56CA-CF7E794429ED}"/>
              </a:ext>
            </a:extLst>
          </p:cNvPr>
          <p:cNvSpPr txBox="1"/>
          <p:nvPr/>
        </p:nvSpPr>
        <p:spPr>
          <a:xfrm>
            <a:off x="8172170" y="1968833"/>
            <a:ext cx="140009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 dendromètres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(mesure de la variation du diamètre des branches)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B4017651-F048-A86C-41FC-5BAAA12F7AA7}"/>
              </a:ext>
            </a:extLst>
          </p:cNvPr>
          <p:cNvSpPr txBox="1"/>
          <p:nvPr/>
        </p:nvSpPr>
        <p:spPr>
          <a:xfrm>
            <a:off x="10913867" y="2038993"/>
            <a:ext cx="11818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66 tensiomètres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(3 x 2 profondeurs)</a:t>
            </a:r>
          </a:p>
        </p:txBody>
      </p:sp>
      <p:pic>
        <p:nvPicPr>
          <p:cNvPr id="95" name="Image 94">
            <a:extLst>
              <a:ext uri="{FF2B5EF4-FFF2-40B4-BE49-F238E27FC236}">
                <a16:creationId xmlns:a16="http://schemas.microsoft.com/office/drawing/2014/main" id="{FBC28409-A74B-15BA-0374-64F38B4FB4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2142" y="4961054"/>
            <a:ext cx="2542582" cy="1848519"/>
          </a:xfrm>
          <a:prstGeom prst="rect">
            <a:avLst/>
          </a:prstGeom>
        </p:spPr>
      </p:pic>
      <p:pic>
        <p:nvPicPr>
          <p:cNvPr id="97" name="Image 96">
            <a:extLst>
              <a:ext uri="{FF2B5EF4-FFF2-40B4-BE49-F238E27FC236}">
                <a16:creationId xmlns:a16="http://schemas.microsoft.com/office/drawing/2014/main" id="{2ED0F51D-7EDF-F8DD-8349-C83AB570E1F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7987" t="11419" r="32549" b="9344"/>
          <a:stretch/>
        </p:blipFill>
        <p:spPr>
          <a:xfrm>
            <a:off x="8824095" y="4925672"/>
            <a:ext cx="1626403" cy="1577118"/>
          </a:xfrm>
          <a:prstGeom prst="rect">
            <a:avLst/>
          </a:prstGeom>
        </p:spPr>
      </p:pic>
      <p:pic>
        <p:nvPicPr>
          <p:cNvPr id="98" name="Image 97">
            <a:extLst>
              <a:ext uri="{FF2B5EF4-FFF2-40B4-BE49-F238E27FC236}">
                <a16:creationId xmlns:a16="http://schemas.microsoft.com/office/drawing/2014/main" id="{08292288-2A91-7A1E-A6A0-AC675AB83A4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8587" t="13336" r="34294" b="7672"/>
          <a:stretch/>
        </p:blipFill>
        <p:spPr>
          <a:xfrm>
            <a:off x="10450499" y="4925672"/>
            <a:ext cx="1598748" cy="160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5185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7F416-67E4-46C5-7C48-4BFD7F522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206" y="19017"/>
            <a:ext cx="10515600" cy="1325563"/>
          </a:xfrm>
        </p:spPr>
        <p:txBody>
          <a:bodyPr/>
          <a:lstStyle/>
          <a:p>
            <a:r>
              <a:rPr lang="fr-FR"/>
              <a:t>Volet gestion des intrants</a:t>
            </a:r>
          </a:p>
        </p:txBody>
      </p:sp>
      <p:sp>
        <p:nvSpPr>
          <p:cNvPr id="3" name="Espace réservé du contenu 5">
            <a:extLst>
              <a:ext uri="{FF2B5EF4-FFF2-40B4-BE49-F238E27FC236}">
                <a16:creationId xmlns:a16="http://schemas.microsoft.com/office/drawing/2014/main" id="{F9369821-129C-29E3-CA21-38576CA5A4A7}"/>
              </a:ext>
            </a:extLst>
          </p:cNvPr>
          <p:cNvSpPr txBox="1">
            <a:spLocks/>
          </p:cNvSpPr>
          <p:nvPr/>
        </p:nvSpPr>
        <p:spPr>
          <a:xfrm>
            <a:off x="1380503" y="1152763"/>
            <a:ext cx="5590558" cy="45341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Indicateurs d’impact du projet REGAIN </a:t>
            </a:r>
          </a:p>
        </p:txBody>
      </p:sp>
      <p:grpSp>
        <p:nvGrpSpPr>
          <p:cNvPr id="5" name="Group 944">
            <a:extLst>
              <a:ext uri="{FF2B5EF4-FFF2-40B4-BE49-F238E27FC236}">
                <a16:creationId xmlns:a16="http://schemas.microsoft.com/office/drawing/2014/main" id="{57BC88A4-DCC2-B6F5-9001-05B525C30702}"/>
              </a:ext>
            </a:extLst>
          </p:cNvPr>
          <p:cNvGrpSpPr/>
          <p:nvPr/>
        </p:nvGrpSpPr>
        <p:grpSpPr>
          <a:xfrm>
            <a:off x="812647" y="1105100"/>
            <a:ext cx="516932" cy="532709"/>
            <a:chOff x="2342233" y="2258092"/>
            <a:chExt cx="612000" cy="612000"/>
          </a:xfrm>
        </p:grpSpPr>
        <p:sp>
          <p:nvSpPr>
            <p:cNvPr id="6" name="Oval 246">
              <a:extLst>
                <a:ext uri="{FF2B5EF4-FFF2-40B4-BE49-F238E27FC236}">
                  <a16:creationId xmlns:a16="http://schemas.microsoft.com/office/drawing/2014/main" id="{9306B7C9-6690-E808-27A4-F46089B862E4}"/>
                </a:ext>
              </a:extLst>
            </p:cNvPr>
            <p:cNvSpPr/>
            <p:nvPr/>
          </p:nvSpPr>
          <p:spPr bwMode="ltGray">
            <a:xfrm>
              <a:off x="2342233" y="2258092"/>
              <a:ext cx="612000" cy="612000"/>
            </a:xfrm>
            <a:prstGeom prst="ellipse">
              <a:avLst/>
            </a:prstGeom>
            <a:solidFill>
              <a:srgbClr val="DC6900"/>
            </a:solidFill>
            <a:ln w="3175" cap="flat" cmpd="sng" algn="ctr">
              <a:solidFill>
                <a:srgbClr val="DC69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0188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endParaRPr>
            </a:p>
          </p:txBody>
        </p:sp>
        <p:sp>
          <p:nvSpPr>
            <p:cNvPr id="7" name="Freeform 4899">
              <a:extLst>
                <a:ext uri="{FF2B5EF4-FFF2-40B4-BE49-F238E27FC236}">
                  <a16:creationId xmlns:a16="http://schemas.microsoft.com/office/drawing/2014/main" id="{8EB57948-DABB-4EBA-F882-7B6332E9D0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51818" y="2356153"/>
              <a:ext cx="392831" cy="392831"/>
            </a:xfrm>
            <a:custGeom>
              <a:avLst/>
              <a:gdLst>
                <a:gd name="T0" fmla="*/ 190 w 324"/>
                <a:gd name="T1" fmla="*/ 0 h 324"/>
                <a:gd name="T2" fmla="*/ 134 w 324"/>
                <a:gd name="T3" fmla="*/ 20 h 324"/>
                <a:gd name="T4" fmla="*/ 90 w 324"/>
                <a:gd name="T5" fmla="*/ 74 h 324"/>
                <a:gd name="T6" fmla="*/ 82 w 324"/>
                <a:gd name="T7" fmla="*/ 120 h 324"/>
                <a:gd name="T8" fmla="*/ 84 w 324"/>
                <a:gd name="T9" fmla="*/ 146 h 324"/>
                <a:gd name="T10" fmla="*/ 118 w 324"/>
                <a:gd name="T11" fmla="*/ 206 h 324"/>
                <a:gd name="T12" fmla="*/ 178 w 324"/>
                <a:gd name="T13" fmla="*/ 240 h 324"/>
                <a:gd name="T14" fmla="*/ 202 w 324"/>
                <a:gd name="T15" fmla="*/ 242 h 324"/>
                <a:gd name="T16" fmla="*/ 250 w 324"/>
                <a:gd name="T17" fmla="*/ 232 h 324"/>
                <a:gd name="T18" fmla="*/ 304 w 324"/>
                <a:gd name="T19" fmla="*/ 188 h 324"/>
                <a:gd name="T20" fmla="*/ 324 w 324"/>
                <a:gd name="T21" fmla="*/ 132 h 324"/>
                <a:gd name="T22" fmla="*/ 324 w 324"/>
                <a:gd name="T23" fmla="*/ 108 h 324"/>
                <a:gd name="T24" fmla="*/ 304 w 324"/>
                <a:gd name="T25" fmla="*/ 52 h 324"/>
                <a:gd name="T26" fmla="*/ 250 w 324"/>
                <a:gd name="T27" fmla="*/ 8 h 324"/>
                <a:gd name="T28" fmla="*/ 202 w 324"/>
                <a:gd name="T29" fmla="*/ 0 h 324"/>
                <a:gd name="T30" fmla="*/ 202 w 324"/>
                <a:gd name="T31" fmla="*/ 212 h 324"/>
                <a:gd name="T32" fmla="*/ 152 w 324"/>
                <a:gd name="T33" fmla="*/ 196 h 324"/>
                <a:gd name="T34" fmla="*/ 118 w 324"/>
                <a:gd name="T35" fmla="*/ 156 h 324"/>
                <a:gd name="T36" fmla="*/ 112 w 324"/>
                <a:gd name="T37" fmla="*/ 120 h 324"/>
                <a:gd name="T38" fmla="*/ 128 w 324"/>
                <a:gd name="T39" fmla="*/ 70 h 324"/>
                <a:gd name="T40" fmla="*/ 168 w 324"/>
                <a:gd name="T41" fmla="*/ 36 h 324"/>
                <a:gd name="T42" fmla="*/ 202 w 324"/>
                <a:gd name="T43" fmla="*/ 30 h 324"/>
                <a:gd name="T44" fmla="*/ 254 w 324"/>
                <a:gd name="T45" fmla="*/ 46 h 324"/>
                <a:gd name="T46" fmla="*/ 286 w 324"/>
                <a:gd name="T47" fmla="*/ 86 h 324"/>
                <a:gd name="T48" fmla="*/ 294 w 324"/>
                <a:gd name="T49" fmla="*/ 120 h 324"/>
                <a:gd name="T50" fmla="*/ 278 w 324"/>
                <a:gd name="T51" fmla="*/ 172 h 324"/>
                <a:gd name="T52" fmla="*/ 238 w 324"/>
                <a:gd name="T53" fmla="*/ 204 h 324"/>
                <a:gd name="T54" fmla="*/ 202 w 324"/>
                <a:gd name="T55" fmla="*/ 212 h 324"/>
                <a:gd name="T56" fmla="*/ 138 w 324"/>
                <a:gd name="T57" fmla="*/ 130 h 324"/>
                <a:gd name="T58" fmla="*/ 132 w 324"/>
                <a:gd name="T59" fmla="*/ 120 h 324"/>
                <a:gd name="T60" fmla="*/ 138 w 324"/>
                <a:gd name="T61" fmla="*/ 94 h 324"/>
                <a:gd name="T62" fmla="*/ 164 w 324"/>
                <a:gd name="T63" fmla="*/ 62 h 324"/>
                <a:gd name="T64" fmla="*/ 202 w 324"/>
                <a:gd name="T65" fmla="*/ 50 h 324"/>
                <a:gd name="T66" fmla="*/ 210 w 324"/>
                <a:gd name="T67" fmla="*/ 54 h 324"/>
                <a:gd name="T68" fmla="*/ 212 w 324"/>
                <a:gd name="T69" fmla="*/ 60 h 324"/>
                <a:gd name="T70" fmla="*/ 206 w 324"/>
                <a:gd name="T71" fmla="*/ 70 h 324"/>
                <a:gd name="T72" fmla="*/ 192 w 324"/>
                <a:gd name="T73" fmla="*/ 72 h 324"/>
                <a:gd name="T74" fmla="*/ 168 w 324"/>
                <a:gd name="T75" fmla="*/ 86 h 324"/>
                <a:gd name="T76" fmla="*/ 154 w 324"/>
                <a:gd name="T77" fmla="*/ 110 h 324"/>
                <a:gd name="T78" fmla="*/ 152 w 324"/>
                <a:gd name="T79" fmla="*/ 124 h 324"/>
                <a:gd name="T80" fmla="*/ 142 w 324"/>
                <a:gd name="T81" fmla="*/ 130 h 324"/>
                <a:gd name="T82" fmla="*/ 48 w 324"/>
                <a:gd name="T83" fmla="*/ 316 h 324"/>
                <a:gd name="T84" fmla="*/ 28 w 324"/>
                <a:gd name="T85" fmla="*/ 324 h 324"/>
                <a:gd name="T86" fmla="*/ 8 w 324"/>
                <a:gd name="T87" fmla="*/ 316 h 324"/>
                <a:gd name="T88" fmla="*/ 0 w 324"/>
                <a:gd name="T89" fmla="*/ 296 h 324"/>
                <a:gd name="T90" fmla="*/ 86 w 324"/>
                <a:gd name="T91" fmla="*/ 198 h 324"/>
                <a:gd name="T92" fmla="*/ 102 w 324"/>
                <a:gd name="T93" fmla="*/ 220 h 324"/>
                <a:gd name="T94" fmla="*/ 124 w 324"/>
                <a:gd name="T95" fmla="*/ 238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4" h="324">
                  <a:moveTo>
                    <a:pt x="202" y="0"/>
                  </a:moveTo>
                  <a:lnTo>
                    <a:pt x="202" y="0"/>
                  </a:lnTo>
                  <a:lnTo>
                    <a:pt x="190" y="0"/>
                  </a:lnTo>
                  <a:lnTo>
                    <a:pt x="178" y="2"/>
                  </a:lnTo>
                  <a:lnTo>
                    <a:pt x="156" y="8"/>
                  </a:lnTo>
                  <a:lnTo>
                    <a:pt x="134" y="20"/>
                  </a:lnTo>
                  <a:lnTo>
                    <a:pt x="118" y="34"/>
                  </a:lnTo>
                  <a:lnTo>
                    <a:pt x="102" y="52"/>
                  </a:lnTo>
                  <a:lnTo>
                    <a:pt x="90" y="74"/>
                  </a:lnTo>
                  <a:lnTo>
                    <a:pt x="84" y="96"/>
                  </a:lnTo>
                  <a:lnTo>
                    <a:pt x="82" y="108"/>
                  </a:lnTo>
                  <a:lnTo>
                    <a:pt x="82" y="120"/>
                  </a:lnTo>
                  <a:lnTo>
                    <a:pt x="82" y="120"/>
                  </a:lnTo>
                  <a:lnTo>
                    <a:pt x="82" y="132"/>
                  </a:lnTo>
                  <a:lnTo>
                    <a:pt x="84" y="146"/>
                  </a:lnTo>
                  <a:lnTo>
                    <a:pt x="90" y="168"/>
                  </a:lnTo>
                  <a:lnTo>
                    <a:pt x="102" y="188"/>
                  </a:lnTo>
                  <a:lnTo>
                    <a:pt x="118" y="206"/>
                  </a:lnTo>
                  <a:lnTo>
                    <a:pt x="134" y="222"/>
                  </a:lnTo>
                  <a:lnTo>
                    <a:pt x="156" y="232"/>
                  </a:lnTo>
                  <a:lnTo>
                    <a:pt x="178" y="240"/>
                  </a:lnTo>
                  <a:lnTo>
                    <a:pt x="190" y="242"/>
                  </a:lnTo>
                  <a:lnTo>
                    <a:pt x="202" y="242"/>
                  </a:lnTo>
                  <a:lnTo>
                    <a:pt x="202" y="242"/>
                  </a:lnTo>
                  <a:lnTo>
                    <a:pt x="216" y="242"/>
                  </a:lnTo>
                  <a:lnTo>
                    <a:pt x="228" y="240"/>
                  </a:lnTo>
                  <a:lnTo>
                    <a:pt x="250" y="232"/>
                  </a:lnTo>
                  <a:lnTo>
                    <a:pt x="270" y="222"/>
                  </a:lnTo>
                  <a:lnTo>
                    <a:pt x="288" y="206"/>
                  </a:lnTo>
                  <a:lnTo>
                    <a:pt x="304" y="188"/>
                  </a:lnTo>
                  <a:lnTo>
                    <a:pt x="314" y="168"/>
                  </a:lnTo>
                  <a:lnTo>
                    <a:pt x="322" y="146"/>
                  </a:lnTo>
                  <a:lnTo>
                    <a:pt x="324" y="132"/>
                  </a:lnTo>
                  <a:lnTo>
                    <a:pt x="324" y="120"/>
                  </a:lnTo>
                  <a:lnTo>
                    <a:pt x="324" y="120"/>
                  </a:lnTo>
                  <a:lnTo>
                    <a:pt x="324" y="108"/>
                  </a:lnTo>
                  <a:lnTo>
                    <a:pt x="322" y="96"/>
                  </a:lnTo>
                  <a:lnTo>
                    <a:pt x="314" y="74"/>
                  </a:lnTo>
                  <a:lnTo>
                    <a:pt x="304" y="52"/>
                  </a:lnTo>
                  <a:lnTo>
                    <a:pt x="288" y="34"/>
                  </a:lnTo>
                  <a:lnTo>
                    <a:pt x="270" y="20"/>
                  </a:lnTo>
                  <a:lnTo>
                    <a:pt x="250" y="8"/>
                  </a:lnTo>
                  <a:lnTo>
                    <a:pt x="228" y="2"/>
                  </a:lnTo>
                  <a:lnTo>
                    <a:pt x="216" y="0"/>
                  </a:lnTo>
                  <a:lnTo>
                    <a:pt x="202" y="0"/>
                  </a:lnTo>
                  <a:lnTo>
                    <a:pt x="202" y="0"/>
                  </a:lnTo>
                  <a:close/>
                  <a:moveTo>
                    <a:pt x="202" y="212"/>
                  </a:moveTo>
                  <a:lnTo>
                    <a:pt x="202" y="212"/>
                  </a:lnTo>
                  <a:lnTo>
                    <a:pt x="184" y="210"/>
                  </a:lnTo>
                  <a:lnTo>
                    <a:pt x="168" y="204"/>
                  </a:lnTo>
                  <a:lnTo>
                    <a:pt x="152" y="196"/>
                  </a:lnTo>
                  <a:lnTo>
                    <a:pt x="138" y="184"/>
                  </a:lnTo>
                  <a:lnTo>
                    <a:pt x="128" y="172"/>
                  </a:lnTo>
                  <a:lnTo>
                    <a:pt x="118" y="156"/>
                  </a:lnTo>
                  <a:lnTo>
                    <a:pt x="114" y="138"/>
                  </a:lnTo>
                  <a:lnTo>
                    <a:pt x="112" y="120"/>
                  </a:lnTo>
                  <a:lnTo>
                    <a:pt x="112" y="120"/>
                  </a:lnTo>
                  <a:lnTo>
                    <a:pt x="114" y="102"/>
                  </a:lnTo>
                  <a:lnTo>
                    <a:pt x="118" y="86"/>
                  </a:lnTo>
                  <a:lnTo>
                    <a:pt x="128" y="70"/>
                  </a:lnTo>
                  <a:lnTo>
                    <a:pt x="138" y="56"/>
                  </a:lnTo>
                  <a:lnTo>
                    <a:pt x="152" y="46"/>
                  </a:lnTo>
                  <a:lnTo>
                    <a:pt x="168" y="36"/>
                  </a:lnTo>
                  <a:lnTo>
                    <a:pt x="184" y="32"/>
                  </a:lnTo>
                  <a:lnTo>
                    <a:pt x="202" y="30"/>
                  </a:lnTo>
                  <a:lnTo>
                    <a:pt x="202" y="30"/>
                  </a:lnTo>
                  <a:lnTo>
                    <a:pt x="222" y="32"/>
                  </a:lnTo>
                  <a:lnTo>
                    <a:pt x="238" y="36"/>
                  </a:lnTo>
                  <a:lnTo>
                    <a:pt x="254" y="46"/>
                  </a:lnTo>
                  <a:lnTo>
                    <a:pt x="268" y="56"/>
                  </a:lnTo>
                  <a:lnTo>
                    <a:pt x="278" y="70"/>
                  </a:lnTo>
                  <a:lnTo>
                    <a:pt x="286" y="86"/>
                  </a:lnTo>
                  <a:lnTo>
                    <a:pt x="292" y="102"/>
                  </a:lnTo>
                  <a:lnTo>
                    <a:pt x="294" y="120"/>
                  </a:lnTo>
                  <a:lnTo>
                    <a:pt x="294" y="120"/>
                  </a:lnTo>
                  <a:lnTo>
                    <a:pt x="292" y="138"/>
                  </a:lnTo>
                  <a:lnTo>
                    <a:pt x="286" y="156"/>
                  </a:lnTo>
                  <a:lnTo>
                    <a:pt x="278" y="172"/>
                  </a:lnTo>
                  <a:lnTo>
                    <a:pt x="268" y="184"/>
                  </a:lnTo>
                  <a:lnTo>
                    <a:pt x="254" y="196"/>
                  </a:lnTo>
                  <a:lnTo>
                    <a:pt x="238" y="204"/>
                  </a:lnTo>
                  <a:lnTo>
                    <a:pt x="222" y="210"/>
                  </a:lnTo>
                  <a:lnTo>
                    <a:pt x="202" y="212"/>
                  </a:lnTo>
                  <a:lnTo>
                    <a:pt x="202" y="212"/>
                  </a:lnTo>
                  <a:close/>
                  <a:moveTo>
                    <a:pt x="142" y="130"/>
                  </a:moveTo>
                  <a:lnTo>
                    <a:pt x="142" y="130"/>
                  </a:lnTo>
                  <a:lnTo>
                    <a:pt x="138" y="130"/>
                  </a:lnTo>
                  <a:lnTo>
                    <a:pt x="136" y="128"/>
                  </a:lnTo>
                  <a:lnTo>
                    <a:pt x="134" y="124"/>
                  </a:lnTo>
                  <a:lnTo>
                    <a:pt x="132" y="120"/>
                  </a:lnTo>
                  <a:lnTo>
                    <a:pt x="132" y="120"/>
                  </a:lnTo>
                  <a:lnTo>
                    <a:pt x="134" y="106"/>
                  </a:lnTo>
                  <a:lnTo>
                    <a:pt x="138" y="94"/>
                  </a:lnTo>
                  <a:lnTo>
                    <a:pt x="144" y="82"/>
                  </a:lnTo>
                  <a:lnTo>
                    <a:pt x="154" y="72"/>
                  </a:lnTo>
                  <a:lnTo>
                    <a:pt x="164" y="62"/>
                  </a:lnTo>
                  <a:lnTo>
                    <a:pt x="176" y="56"/>
                  </a:lnTo>
                  <a:lnTo>
                    <a:pt x="188" y="52"/>
                  </a:lnTo>
                  <a:lnTo>
                    <a:pt x="202" y="50"/>
                  </a:lnTo>
                  <a:lnTo>
                    <a:pt x="202" y="50"/>
                  </a:lnTo>
                  <a:lnTo>
                    <a:pt x="206" y="52"/>
                  </a:lnTo>
                  <a:lnTo>
                    <a:pt x="210" y="54"/>
                  </a:lnTo>
                  <a:lnTo>
                    <a:pt x="212" y="56"/>
                  </a:lnTo>
                  <a:lnTo>
                    <a:pt x="212" y="60"/>
                  </a:lnTo>
                  <a:lnTo>
                    <a:pt x="212" y="60"/>
                  </a:lnTo>
                  <a:lnTo>
                    <a:pt x="212" y="64"/>
                  </a:lnTo>
                  <a:lnTo>
                    <a:pt x="210" y="68"/>
                  </a:lnTo>
                  <a:lnTo>
                    <a:pt x="206" y="70"/>
                  </a:lnTo>
                  <a:lnTo>
                    <a:pt x="202" y="70"/>
                  </a:lnTo>
                  <a:lnTo>
                    <a:pt x="202" y="70"/>
                  </a:lnTo>
                  <a:lnTo>
                    <a:pt x="192" y="72"/>
                  </a:lnTo>
                  <a:lnTo>
                    <a:pt x="184" y="74"/>
                  </a:lnTo>
                  <a:lnTo>
                    <a:pt x="174" y="80"/>
                  </a:lnTo>
                  <a:lnTo>
                    <a:pt x="168" y="86"/>
                  </a:lnTo>
                  <a:lnTo>
                    <a:pt x="162" y="92"/>
                  </a:lnTo>
                  <a:lnTo>
                    <a:pt x="156" y="102"/>
                  </a:lnTo>
                  <a:lnTo>
                    <a:pt x="154" y="110"/>
                  </a:lnTo>
                  <a:lnTo>
                    <a:pt x="152" y="120"/>
                  </a:lnTo>
                  <a:lnTo>
                    <a:pt x="152" y="120"/>
                  </a:lnTo>
                  <a:lnTo>
                    <a:pt x="152" y="124"/>
                  </a:lnTo>
                  <a:lnTo>
                    <a:pt x="150" y="128"/>
                  </a:lnTo>
                  <a:lnTo>
                    <a:pt x="146" y="130"/>
                  </a:lnTo>
                  <a:lnTo>
                    <a:pt x="142" y="130"/>
                  </a:lnTo>
                  <a:lnTo>
                    <a:pt x="142" y="130"/>
                  </a:lnTo>
                  <a:close/>
                  <a:moveTo>
                    <a:pt x="124" y="238"/>
                  </a:moveTo>
                  <a:lnTo>
                    <a:pt x="48" y="316"/>
                  </a:lnTo>
                  <a:lnTo>
                    <a:pt x="48" y="316"/>
                  </a:lnTo>
                  <a:lnTo>
                    <a:pt x="38" y="322"/>
                  </a:lnTo>
                  <a:lnTo>
                    <a:pt x="28" y="324"/>
                  </a:lnTo>
                  <a:lnTo>
                    <a:pt x="28" y="324"/>
                  </a:lnTo>
                  <a:lnTo>
                    <a:pt x="18" y="322"/>
                  </a:lnTo>
                  <a:lnTo>
                    <a:pt x="8" y="316"/>
                  </a:lnTo>
                  <a:lnTo>
                    <a:pt x="8" y="316"/>
                  </a:lnTo>
                  <a:lnTo>
                    <a:pt x="2" y="306"/>
                  </a:lnTo>
                  <a:lnTo>
                    <a:pt x="0" y="296"/>
                  </a:lnTo>
                  <a:lnTo>
                    <a:pt x="2" y="286"/>
                  </a:lnTo>
                  <a:lnTo>
                    <a:pt x="8" y="276"/>
                  </a:lnTo>
                  <a:lnTo>
                    <a:pt x="86" y="198"/>
                  </a:lnTo>
                  <a:lnTo>
                    <a:pt x="86" y="198"/>
                  </a:lnTo>
                  <a:lnTo>
                    <a:pt x="94" y="210"/>
                  </a:lnTo>
                  <a:lnTo>
                    <a:pt x="102" y="220"/>
                  </a:lnTo>
                  <a:lnTo>
                    <a:pt x="114" y="230"/>
                  </a:lnTo>
                  <a:lnTo>
                    <a:pt x="124" y="238"/>
                  </a:lnTo>
                  <a:lnTo>
                    <a:pt x="124" y="2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188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30937A98-2EB1-9A5A-3F7D-DADEFB5D881A}"/>
              </a:ext>
            </a:extLst>
          </p:cNvPr>
          <p:cNvSpPr/>
          <p:nvPr/>
        </p:nvSpPr>
        <p:spPr>
          <a:xfrm>
            <a:off x="399905" y="1836012"/>
            <a:ext cx="1786646" cy="4285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Echelle parcelle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(lavandin)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Echelle exploitation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Echelle Plateau de Valensole</a:t>
            </a: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533D802-9B30-A1AE-14BB-135B6EBE5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813" y="2021190"/>
            <a:ext cx="6004237" cy="136564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70A1B2E-B451-756D-77BD-4D47D001F7AB}"/>
              </a:ext>
            </a:extLst>
          </p:cNvPr>
          <p:cNvSpPr txBox="1"/>
          <p:nvPr/>
        </p:nvSpPr>
        <p:spPr>
          <a:xfrm>
            <a:off x="9198187" y="2958830"/>
            <a:ext cx="22942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Données réseau REGAIN (7 parcelles)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9076DC7-5440-622A-15CC-1E14E954B02B}"/>
              </a:ext>
            </a:extLst>
          </p:cNvPr>
          <p:cNvSpPr txBox="1"/>
          <p:nvPr/>
        </p:nvSpPr>
        <p:spPr>
          <a:xfrm>
            <a:off x="2613741" y="1646743"/>
            <a:ext cx="9701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m3/ha irrigué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28D332B-E52D-95BD-34EF-EEFCE2228C06}"/>
              </a:ext>
            </a:extLst>
          </p:cNvPr>
          <p:cNvSpPr txBox="1"/>
          <p:nvPr/>
        </p:nvSpPr>
        <p:spPr>
          <a:xfrm>
            <a:off x="9061931" y="1762833"/>
            <a:ext cx="10326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Nb tours d’eau</a:t>
            </a:r>
          </a:p>
        </p:txBody>
      </p:sp>
      <p:graphicFrame>
        <p:nvGraphicFramePr>
          <p:cNvPr id="21" name="Graphique 20">
            <a:extLst>
              <a:ext uri="{FF2B5EF4-FFF2-40B4-BE49-F238E27FC236}">
                <a16:creationId xmlns:a16="http://schemas.microsoft.com/office/drawing/2014/main" id="{E8C8D493-5665-A2AD-A6B7-43ACADC78ADD}"/>
              </a:ext>
            </a:extLst>
          </p:cNvPr>
          <p:cNvGraphicFramePr>
            <a:graphicFrameLocks/>
          </p:cNvGraphicFramePr>
          <p:nvPr/>
        </p:nvGraphicFramePr>
        <p:xfrm>
          <a:off x="2989039" y="3535905"/>
          <a:ext cx="6153150" cy="1325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ZoneTexte 21">
            <a:extLst>
              <a:ext uri="{FF2B5EF4-FFF2-40B4-BE49-F238E27FC236}">
                <a16:creationId xmlns:a16="http://schemas.microsoft.com/office/drawing/2014/main" id="{2C932615-D5FB-966E-7CAE-D5186E78DF52}"/>
              </a:ext>
            </a:extLst>
          </p:cNvPr>
          <p:cNvSpPr txBox="1"/>
          <p:nvPr/>
        </p:nvSpPr>
        <p:spPr>
          <a:xfrm>
            <a:off x="2613741" y="3298195"/>
            <a:ext cx="8402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m3/contrat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DF4BC25-747B-EFAB-5EAA-BE01A163D3CF}"/>
              </a:ext>
            </a:extLst>
          </p:cNvPr>
          <p:cNvSpPr txBox="1"/>
          <p:nvPr/>
        </p:nvSpPr>
        <p:spPr>
          <a:xfrm>
            <a:off x="9343509" y="4730664"/>
            <a:ext cx="16498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Données SCP (150 clients)</a:t>
            </a:r>
          </a:p>
        </p:txBody>
      </p:sp>
      <p:graphicFrame>
        <p:nvGraphicFramePr>
          <p:cNvPr id="24" name="Graphique 23">
            <a:extLst>
              <a:ext uri="{FF2B5EF4-FFF2-40B4-BE49-F238E27FC236}">
                <a16:creationId xmlns:a16="http://schemas.microsoft.com/office/drawing/2014/main" id="{61B1CDF7-B8ED-17DB-919E-B331BCC036D0}"/>
              </a:ext>
            </a:extLst>
          </p:cNvPr>
          <p:cNvGraphicFramePr>
            <a:graphicFrameLocks/>
          </p:cNvGraphicFramePr>
          <p:nvPr/>
        </p:nvGraphicFramePr>
        <p:xfrm>
          <a:off x="3131670" y="5070030"/>
          <a:ext cx="7765715" cy="1668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ZoneTexte 24">
            <a:extLst>
              <a:ext uri="{FF2B5EF4-FFF2-40B4-BE49-F238E27FC236}">
                <a16:creationId xmlns:a16="http://schemas.microsoft.com/office/drawing/2014/main" id="{B368B31F-EE22-9597-9515-903A20E77AD0}"/>
              </a:ext>
            </a:extLst>
          </p:cNvPr>
          <p:cNvSpPr txBox="1"/>
          <p:nvPr/>
        </p:nvSpPr>
        <p:spPr>
          <a:xfrm>
            <a:off x="2706020" y="4879739"/>
            <a:ext cx="9909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m3/ha équipé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FCF6C5E-2865-855B-0B99-C6A746ACD286}"/>
              </a:ext>
            </a:extLst>
          </p:cNvPr>
          <p:cNvSpPr txBox="1"/>
          <p:nvPr/>
        </p:nvSpPr>
        <p:spPr>
          <a:xfrm>
            <a:off x="9447204" y="6476930"/>
            <a:ext cx="9316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Données SCP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1DAB92-D97E-7CA0-912A-D1EE21381118}"/>
              </a:ext>
            </a:extLst>
          </p:cNvPr>
          <p:cNvSpPr/>
          <p:nvPr/>
        </p:nvSpPr>
        <p:spPr>
          <a:xfrm>
            <a:off x="7660558" y="1176758"/>
            <a:ext cx="2632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Thématique Irrigation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77E02-70CE-4E34-9581-685E9CF2299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26865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7F416-67E4-46C5-7C48-4BFD7F522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206" y="19017"/>
            <a:ext cx="10515600" cy="1325563"/>
          </a:xfrm>
        </p:spPr>
        <p:txBody>
          <a:bodyPr/>
          <a:lstStyle/>
          <a:p>
            <a:r>
              <a:rPr lang="fr-FR"/>
              <a:t>Volet gestion des intrants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20021F0-5949-930F-DC40-7A6F69DC6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88875"/>
            <a:ext cx="5590557" cy="418808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Courier New" panose="020B0604020202020204" pitchFamily="34" charset="0"/>
              <a:buChar char="o"/>
            </a:pPr>
            <a:r>
              <a:rPr lang="fr-FR" sz="2000"/>
              <a:t>Essais CRIEPPAM sur les besoins azotés du lavandin et l’effet du calcaire</a:t>
            </a:r>
          </a:p>
          <a:p>
            <a:pPr>
              <a:buFont typeface="Courier New" panose="020B0604020202020204" pitchFamily="34" charset="0"/>
              <a:buChar char="o"/>
            </a:pPr>
            <a:r>
              <a:rPr lang="fr-FR" sz="2000"/>
              <a:t>Suivi des reliquats azotés sur parcelles de lavandin</a:t>
            </a:r>
            <a:endParaRPr lang="fr-FR" sz="2000">
              <a:ea typeface="Calibri"/>
              <a:cs typeface="Calibri"/>
            </a:endParaRPr>
          </a:p>
          <a:p>
            <a:endParaRPr lang="fr-FR" sz="2000"/>
          </a:p>
        </p:txBody>
      </p:sp>
      <p:sp>
        <p:nvSpPr>
          <p:cNvPr id="3" name="Espace réservé du contenu 5">
            <a:extLst>
              <a:ext uri="{FF2B5EF4-FFF2-40B4-BE49-F238E27FC236}">
                <a16:creationId xmlns:a16="http://schemas.microsoft.com/office/drawing/2014/main" id="{597BD0F8-8C27-0769-B428-3D297AC093B5}"/>
              </a:ext>
            </a:extLst>
          </p:cNvPr>
          <p:cNvSpPr txBox="1">
            <a:spLocks/>
          </p:cNvSpPr>
          <p:nvPr/>
        </p:nvSpPr>
        <p:spPr>
          <a:xfrm>
            <a:off x="1380503" y="1265610"/>
            <a:ext cx="5590558" cy="45341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Actions 2024</a:t>
            </a:r>
          </a:p>
        </p:txBody>
      </p:sp>
      <p:grpSp>
        <p:nvGrpSpPr>
          <p:cNvPr id="5" name="Group 99">
            <a:extLst>
              <a:ext uri="{FF2B5EF4-FFF2-40B4-BE49-F238E27FC236}">
                <a16:creationId xmlns:a16="http://schemas.microsoft.com/office/drawing/2014/main" id="{4019F97C-9FBE-9CF6-318F-CA2ED2C54C53}"/>
              </a:ext>
            </a:extLst>
          </p:cNvPr>
          <p:cNvGrpSpPr/>
          <p:nvPr/>
        </p:nvGrpSpPr>
        <p:grpSpPr>
          <a:xfrm>
            <a:off x="811051" y="1185930"/>
            <a:ext cx="520123" cy="533097"/>
            <a:chOff x="1321592" y="3807696"/>
            <a:chExt cx="612775" cy="612775"/>
          </a:xfrm>
        </p:grpSpPr>
        <p:sp>
          <p:nvSpPr>
            <p:cNvPr id="6" name="Oval 710">
              <a:extLst>
                <a:ext uri="{FF2B5EF4-FFF2-40B4-BE49-F238E27FC236}">
                  <a16:creationId xmlns:a16="http://schemas.microsoft.com/office/drawing/2014/main" id="{6AA515C2-0F09-32FE-6430-8C364C909013}"/>
                </a:ext>
              </a:extLst>
            </p:cNvPr>
            <p:cNvSpPr/>
            <p:nvPr/>
          </p:nvSpPr>
          <p:spPr bwMode="ltGray">
            <a:xfrm>
              <a:off x="1321592" y="3807696"/>
              <a:ext cx="612775" cy="612775"/>
            </a:xfrm>
            <a:prstGeom prst="ellipse">
              <a:avLst/>
            </a:prstGeom>
            <a:solidFill>
              <a:srgbClr val="DC6900"/>
            </a:solidFill>
            <a:ln w="3175" cap="flat" cmpd="sng" algn="ctr">
              <a:solidFill>
                <a:srgbClr val="DC69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0188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endParaRPr>
            </a:p>
          </p:txBody>
        </p:sp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AAC19FAD-D2CE-A7F8-23D8-7EACB0C62379}"/>
                </a:ext>
              </a:extLst>
            </p:cNvPr>
            <p:cNvGrpSpPr/>
            <p:nvPr/>
          </p:nvGrpSpPr>
          <p:grpSpPr>
            <a:xfrm>
              <a:off x="1439243" y="3915187"/>
              <a:ext cx="392112" cy="381001"/>
              <a:chOff x="9454562" y="3909811"/>
              <a:chExt cx="392112" cy="381001"/>
            </a:xfrm>
          </p:grpSpPr>
          <p:sp>
            <p:nvSpPr>
              <p:cNvPr id="8" name="Freeform 435">
                <a:extLst>
                  <a:ext uri="{FF2B5EF4-FFF2-40B4-BE49-F238E27FC236}">
                    <a16:creationId xmlns:a16="http://schemas.microsoft.com/office/drawing/2014/main" id="{44F6D502-F943-16A9-4DD9-7123AF0BC8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57749" y="4105074"/>
                <a:ext cx="55562" cy="122238"/>
              </a:xfrm>
              <a:custGeom>
                <a:avLst/>
                <a:gdLst>
                  <a:gd name="T0" fmla="*/ 96 w 174"/>
                  <a:gd name="T1" fmla="*/ 384 h 384"/>
                  <a:gd name="T2" fmla="*/ 174 w 174"/>
                  <a:gd name="T3" fmla="*/ 384 h 384"/>
                  <a:gd name="T4" fmla="*/ 174 w 174"/>
                  <a:gd name="T5" fmla="*/ 0 h 384"/>
                  <a:gd name="T6" fmla="*/ 113 w 174"/>
                  <a:gd name="T7" fmla="*/ 0 h 384"/>
                  <a:gd name="T8" fmla="*/ 113 w 174"/>
                  <a:gd name="T9" fmla="*/ 0 h 384"/>
                  <a:gd name="T10" fmla="*/ 110 w 174"/>
                  <a:gd name="T11" fmla="*/ 11 h 384"/>
                  <a:gd name="T12" fmla="*/ 107 w 174"/>
                  <a:gd name="T13" fmla="*/ 21 h 384"/>
                  <a:gd name="T14" fmla="*/ 104 w 174"/>
                  <a:gd name="T15" fmla="*/ 30 h 384"/>
                  <a:gd name="T16" fmla="*/ 99 w 174"/>
                  <a:gd name="T17" fmla="*/ 37 h 384"/>
                  <a:gd name="T18" fmla="*/ 99 w 174"/>
                  <a:gd name="T19" fmla="*/ 37 h 384"/>
                  <a:gd name="T20" fmla="*/ 93 w 174"/>
                  <a:gd name="T21" fmla="*/ 44 h 384"/>
                  <a:gd name="T22" fmla="*/ 88 w 174"/>
                  <a:gd name="T23" fmla="*/ 50 h 384"/>
                  <a:gd name="T24" fmla="*/ 80 w 174"/>
                  <a:gd name="T25" fmla="*/ 56 h 384"/>
                  <a:gd name="T26" fmla="*/ 74 w 174"/>
                  <a:gd name="T27" fmla="*/ 61 h 384"/>
                  <a:gd name="T28" fmla="*/ 74 w 174"/>
                  <a:gd name="T29" fmla="*/ 61 h 384"/>
                  <a:gd name="T30" fmla="*/ 65 w 174"/>
                  <a:gd name="T31" fmla="*/ 66 h 384"/>
                  <a:gd name="T32" fmla="*/ 57 w 174"/>
                  <a:gd name="T33" fmla="*/ 69 h 384"/>
                  <a:gd name="T34" fmla="*/ 49 w 174"/>
                  <a:gd name="T35" fmla="*/ 72 h 384"/>
                  <a:gd name="T36" fmla="*/ 39 w 174"/>
                  <a:gd name="T37" fmla="*/ 74 h 384"/>
                  <a:gd name="T38" fmla="*/ 39 w 174"/>
                  <a:gd name="T39" fmla="*/ 74 h 384"/>
                  <a:gd name="T40" fmla="*/ 20 w 174"/>
                  <a:gd name="T41" fmla="*/ 76 h 384"/>
                  <a:gd name="T42" fmla="*/ 0 w 174"/>
                  <a:gd name="T43" fmla="*/ 76 h 384"/>
                  <a:gd name="T44" fmla="*/ 0 w 174"/>
                  <a:gd name="T45" fmla="*/ 136 h 384"/>
                  <a:gd name="T46" fmla="*/ 96 w 174"/>
                  <a:gd name="T47" fmla="*/ 136 h 384"/>
                  <a:gd name="T48" fmla="*/ 96 w 174"/>
                  <a:gd name="T49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4" h="384">
                    <a:moveTo>
                      <a:pt x="96" y="384"/>
                    </a:moveTo>
                    <a:lnTo>
                      <a:pt x="174" y="384"/>
                    </a:lnTo>
                    <a:lnTo>
                      <a:pt x="174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10" y="11"/>
                    </a:lnTo>
                    <a:lnTo>
                      <a:pt x="107" y="21"/>
                    </a:lnTo>
                    <a:lnTo>
                      <a:pt x="104" y="30"/>
                    </a:lnTo>
                    <a:lnTo>
                      <a:pt x="99" y="37"/>
                    </a:lnTo>
                    <a:lnTo>
                      <a:pt x="99" y="37"/>
                    </a:lnTo>
                    <a:lnTo>
                      <a:pt x="93" y="44"/>
                    </a:lnTo>
                    <a:lnTo>
                      <a:pt x="88" y="50"/>
                    </a:lnTo>
                    <a:lnTo>
                      <a:pt x="80" y="56"/>
                    </a:lnTo>
                    <a:lnTo>
                      <a:pt x="74" y="61"/>
                    </a:lnTo>
                    <a:lnTo>
                      <a:pt x="74" y="61"/>
                    </a:lnTo>
                    <a:lnTo>
                      <a:pt x="65" y="66"/>
                    </a:lnTo>
                    <a:lnTo>
                      <a:pt x="57" y="69"/>
                    </a:lnTo>
                    <a:lnTo>
                      <a:pt x="49" y="72"/>
                    </a:lnTo>
                    <a:lnTo>
                      <a:pt x="39" y="74"/>
                    </a:lnTo>
                    <a:lnTo>
                      <a:pt x="39" y="74"/>
                    </a:lnTo>
                    <a:lnTo>
                      <a:pt x="20" y="76"/>
                    </a:lnTo>
                    <a:lnTo>
                      <a:pt x="0" y="76"/>
                    </a:lnTo>
                    <a:lnTo>
                      <a:pt x="0" y="136"/>
                    </a:lnTo>
                    <a:lnTo>
                      <a:pt x="96" y="136"/>
                    </a:lnTo>
                    <a:lnTo>
                      <a:pt x="96" y="3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" name="Freeform 436">
                <a:extLst>
                  <a:ext uri="{FF2B5EF4-FFF2-40B4-BE49-F238E27FC236}">
                    <a16:creationId xmlns:a16="http://schemas.microsoft.com/office/drawing/2014/main" id="{89D00DB8-CF5C-0FEF-9147-D894D6F568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40299" y="4105074"/>
                <a:ext cx="90487" cy="123825"/>
              </a:xfrm>
              <a:custGeom>
                <a:avLst/>
                <a:gdLst>
                  <a:gd name="T0" fmla="*/ 184 w 285"/>
                  <a:gd name="T1" fmla="*/ 311 h 392"/>
                  <a:gd name="T2" fmla="*/ 168 w 285"/>
                  <a:gd name="T3" fmla="*/ 321 h 392"/>
                  <a:gd name="T4" fmla="*/ 155 w 285"/>
                  <a:gd name="T5" fmla="*/ 327 h 392"/>
                  <a:gd name="T6" fmla="*/ 141 w 285"/>
                  <a:gd name="T7" fmla="*/ 328 h 392"/>
                  <a:gd name="T8" fmla="*/ 106 w 285"/>
                  <a:gd name="T9" fmla="*/ 319 h 392"/>
                  <a:gd name="T10" fmla="*/ 90 w 285"/>
                  <a:gd name="T11" fmla="*/ 304 h 392"/>
                  <a:gd name="T12" fmla="*/ 78 w 285"/>
                  <a:gd name="T13" fmla="*/ 270 h 392"/>
                  <a:gd name="T14" fmla="*/ 0 w 285"/>
                  <a:gd name="T15" fmla="*/ 286 h 392"/>
                  <a:gd name="T16" fmla="*/ 12 w 285"/>
                  <a:gd name="T17" fmla="*/ 324 h 392"/>
                  <a:gd name="T18" fmla="*/ 26 w 285"/>
                  <a:gd name="T19" fmla="*/ 344 h 392"/>
                  <a:gd name="T20" fmla="*/ 44 w 285"/>
                  <a:gd name="T21" fmla="*/ 362 h 392"/>
                  <a:gd name="T22" fmla="*/ 76 w 285"/>
                  <a:gd name="T23" fmla="*/ 380 h 392"/>
                  <a:gd name="T24" fmla="*/ 102 w 285"/>
                  <a:gd name="T25" fmla="*/ 388 h 392"/>
                  <a:gd name="T26" fmla="*/ 142 w 285"/>
                  <a:gd name="T27" fmla="*/ 392 h 392"/>
                  <a:gd name="T28" fmla="*/ 170 w 285"/>
                  <a:gd name="T29" fmla="*/ 390 h 392"/>
                  <a:gd name="T30" fmla="*/ 197 w 285"/>
                  <a:gd name="T31" fmla="*/ 382 h 392"/>
                  <a:gd name="T32" fmla="*/ 232 w 285"/>
                  <a:gd name="T33" fmla="*/ 363 h 392"/>
                  <a:gd name="T34" fmla="*/ 252 w 285"/>
                  <a:gd name="T35" fmla="*/ 344 h 392"/>
                  <a:gd name="T36" fmla="*/ 273 w 285"/>
                  <a:gd name="T37" fmla="*/ 309 h 392"/>
                  <a:gd name="T38" fmla="*/ 282 w 285"/>
                  <a:gd name="T39" fmla="*/ 282 h 392"/>
                  <a:gd name="T40" fmla="*/ 285 w 285"/>
                  <a:gd name="T41" fmla="*/ 254 h 392"/>
                  <a:gd name="T42" fmla="*/ 281 w 285"/>
                  <a:gd name="T43" fmla="*/ 215 h 392"/>
                  <a:gd name="T44" fmla="*/ 272 w 285"/>
                  <a:gd name="T45" fmla="*/ 191 h 392"/>
                  <a:gd name="T46" fmla="*/ 254 w 285"/>
                  <a:gd name="T47" fmla="*/ 162 h 392"/>
                  <a:gd name="T48" fmla="*/ 238 w 285"/>
                  <a:gd name="T49" fmla="*/ 146 h 392"/>
                  <a:gd name="T50" fmla="*/ 217 w 285"/>
                  <a:gd name="T51" fmla="*/ 134 h 392"/>
                  <a:gd name="T52" fmla="*/ 180 w 285"/>
                  <a:gd name="T53" fmla="*/ 124 h 392"/>
                  <a:gd name="T54" fmla="*/ 155 w 285"/>
                  <a:gd name="T55" fmla="*/ 124 h 392"/>
                  <a:gd name="T56" fmla="*/ 125 w 285"/>
                  <a:gd name="T57" fmla="*/ 131 h 392"/>
                  <a:gd name="T58" fmla="*/ 107 w 285"/>
                  <a:gd name="T59" fmla="*/ 139 h 392"/>
                  <a:gd name="T60" fmla="*/ 90 w 285"/>
                  <a:gd name="T61" fmla="*/ 152 h 392"/>
                  <a:gd name="T62" fmla="*/ 265 w 285"/>
                  <a:gd name="T63" fmla="*/ 0 h 392"/>
                  <a:gd name="T64" fmla="*/ 83 w 285"/>
                  <a:gd name="T65" fmla="*/ 213 h 392"/>
                  <a:gd name="T66" fmla="*/ 94 w 285"/>
                  <a:gd name="T67" fmla="*/ 199 h 392"/>
                  <a:gd name="T68" fmla="*/ 106 w 285"/>
                  <a:gd name="T69" fmla="*/ 189 h 392"/>
                  <a:gd name="T70" fmla="*/ 131 w 285"/>
                  <a:gd name="T71" fmla="*/ 183 h 392"/>
                  <a:gd name="T72" fmla="*/ 149 w 285"/>
                  <a:gd name="T73" fmla="*/ 183 h 392"/>
                  <a:gd name="T74" fmla="*/ 169 w 285"/>
                  <a:gd name="T75" fmla="*/ 188 h 392"/>
                  <a:gd name="T76" fmla="*/ 180 w 285"/>
                  <a:gd name="T77" fmla="*/ 195 h 392"/>
                  <a:gd name="T78" fmla="*/ 190 w 285"/>
                  <a:gd name="T79" fmla="*/ 203 h 392"/>
                  <a:gd name="T80" fmla="*/ 203 w 285"/>
                  <a:gd name="T81" fmla="*/ 226 h 392"/>
                  <a:gd name="T82" fmla="*/ 207 w 285"/>
                  <a:gd name="T83" fmla="*/ 254 h 392"/>
                  <a:gd name="T84" fmla="*/ 205 w 285"/>
                  <a:gd name="T85" fmla="*/ 275 h 392"/>
                  <a:gd name="T86" fmla="*/ 196 w 285"/>
                  <a:gd name="T87" fmla="*/ 294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5" h="392">
                    <a:moveTo>
                      <a:pt x="190" y="305"/>
                    </a:moveTo>
                    <a:lnTo>
                      <a:pt x="190" y="305"/>
                    </a:lnTo>
                    <a:lnTo>
                      <a:pt x="184" y="311"/>
                    </a:lnTo>
                    <a:lnTo>
                      <a:pt x="180" y="315"/>
                    </a:lnTo>
                    <a:lnTo>
                      <a:pt x="175" y="318"/>
                    </a:lnTo>
                    <a:lnTo>
                      <a:pt x="168" y="321"/>
                    </a:lnTo>
                    <a:lnTo>
                      <a:pt x="168" y="321"/>
                    </a:lnTo>
                    <a:lnTo>
                      <a:pt x="162" y="325"/>
                    </a:lnTo>
                    <a:lnTo>
                      <a:pt x="155" y="327"/>
                    </a:lnTo>
                    <a:lnTo>
                      <a:pt x="149" y="328"/>
                    </a:lnTo>
                    <a:lnTo>
                      <a:pt x="141" y="328"/>
                    </a:lnTo>
                    <a:lnTo>
                      <a:pt x="141" y="328"/>
                    </a:lnTo>
                    <a:lnTo>
                      <a:pt x="128" y="327"/>
                    </a:lnTo>
                    <a:lnTo>
                      <a:pt x="117" y="325"/>
                    </a:lnTo>
                    <a:lnTo>
                      <a:pt x="106" y="319"/>
                    </a:lnTo>
                    <a:lnTo>
                      <a:pt x="98" y="313"/>
                    </a:lnTo>
                    <a:lnTo>
                      <a:pt x="98" y="313"/>
                    </a:lnTo>
                    <a:lnTo>
                      <a:pt x="90" y="304"/>
                    </a:lnTo>
                    <a:lnTo>
                      <a:pt x="84" y="294"/>
                    </a:lnTo>
                    <a:lnTo>
                      <a:pt x="80" y="283"/>
                    </a:lnTo>
                    <a:lnTo>
                      <a:pt x="78" y="270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86"/>
                    </a:lnTo>
                    <a:lnTo>
                      <a:pt x="3" y="299"/>
                    </a:lnTo>
                    <a:lnTo>
                      <a:pt x="7" y="312"/>
                    </a:lnTo>
                    <a:lnTo>
                      <a:pt x="12" y="324"/>
                    </a:lnTo>
                    <a:lnTo>
                      <a:pt x="12" y="324"/>
                    </a:lnTo>
                    <a:lnTo>
                      <a:pt x="19" y="334"/>
                    </a:lnTo>
                    <a:lnTo>
                      <a:pt x="26" y="344"/>
                    </a:lnTo>
                    <a:lnTo>
                      <a:pt x="34" y="354"/>
                    </a:lnTo>
                    <a:lnTo>
                      <a:pt x="44" y="362"/>
                    </a:lnTo>
                    <a:lnTo>
                      <a:pt x="44" y="362"/>
                    </a:lnTo>
                    <a:lnTo>
                      <a:pt x="54" y="369"/>
                    </a:lnTo>
                    <a:lnTo>
                      <a:pt x="65" y="376"/>
                    </a:lnTo>
                    <a:lnTo>
                      <a:pt x="76" y="380"/>
                    </a:lnTo>
                    <a:lnTo>
                      <a:pt x="89" y="384"/>
                    </a:lnTo>
                    <a:lnTo>
                      <a:pt x="89" y="384"/>
                    </a:lnTo>
                    <a:lnTo>
                      <a:pt x="102" y="388"/>
                    </a:lnTo>
                    <a:lnTo>
                      <a:pt x="115" y="390"/>
                    </a:lnTo>
                    <a:lnTo>
                      <a:pt x="128" y="392"/>
                    </a:lnTo>
                    <a:lnTo>
                      <a:pt x="142" y="392"/>
                    </a:lnTo>
                    <a:lnTo>
                      <a:pt x="142" y="392"/>
                    </a:lnTo>
                    <a:lnTo>
                      <a:pt x="156" y="392"/>
                    </a:lnTo>
                    <a:lnTo>
                      <a:pt x="170" y="390"/>
                    </a:lnTo>
                    <a:lnTo>
                      <a:pt x="184" y="386"/>
                    </a:lnTo>
                    <a:lnTo>
                      <a:pt x="197" y="382"/>
                    </a:lnTo>
                    <a:lnTo>
                      <a:pt x="197" y="382"/>
                    </a:lnTo>
                    <a:lnTo>
                      <a:pt x="209" y="377"/>
                    </a:lnTo>
                    <a:lnTo>
                      <a:pt x="221" y="370"/>
                    </a:lnTo>
                    <a:lnTo>
                      <a:pt x="232" y="363"/>
                    </a:lnTo>
                    <a:lnTo>
                      <a:pt x="243" y="354"/>
                    </a:lnTo>
                    <a:lnTo>
                      <a:pt x="243" y="354"/>
                    </a:lnTo>
                    <a:lnTo>
                      <a:pt x="252" y="344"/>
                    </a:lnTo>
                    <a:lnTo>
                      <a:pt x="260" y="333"/>
                    </a:lnTo>
                    <a:lnTo>
                      <a:pt x="268" y="321"/>
                    </a:lnTo>
                    <a:lnTo>
                      <a:pt x="273" y="309"/>
                    </a:lnTo>
                    <a:lnTo>
                      <a:pt x="273" y="309"/>
                    </a:lnTo>
                    <a:lnTo>
                      <a:pt x="279" y="296"/>
                    </a:lnTo>
                    <a:lnTo>
                      <a:pt x="282" y="282"/>
                    </a:lnTo>
                    <a:lnTo>
                      <a:pt x="284" y="268"/>
                    </a:lnTo>
                    <a:lnTo>
                      <a:pt x="285" y="254"/>
                    </a:lnTo>
                    <a:lnTo>
                      <a:pt x="285" y="254"/>
                    </a:lnTo>
                    <a:lnTo>
                      <a:pt x="284" y="241"/>
                    </a:lnTo>
                    <a:lnTo>
                      <a:pt x="283" y="228"/>
                    </a:lnTo>
                    <a:lnTo>
                      <a:pt x="281" y="215"/>
                    </a:lnTo>
                    <a:lnTo>
                      <a:pt x="278" y="203"/>
                    </a:lnTo>
                    <a:lnTo>
                      <a:pt x="278" y="203"/>
                    </a:lnTo>
                    <a:lnTo>
                      <a:pt x="272" y="191"/>
                    </a:lnTo>
                    <a:lnTo>
                      <a:pt x="268" y="182"/>
                    </a:lnTo>
                    <a:lnTo>
                      <a:pt x="261" y="171"/>
                    </a:lnTo>
                    <a:lnTo>
                      <a:pt x="254" y="162"/>
                    </a:lnTo>
                    <a:lnTo>
                      <a:pt x="254" y="162"/>
                    </a:lnTo>
                    <a:lnTo>
                      <a:pt x="246" y="153"/>
                    </a:lnTo>
                    <a:lnTo>
                      <a:pt x="238" y="146"/>
                    </a:lnTo>
                    <a:lnTo>
                      <a:pt x="228" y="139"/>
                    </a:lnTo>
                    <a:lnTo>
                      <a:pt x="217" y="134"/>
                    </a:lnTo>
                    <a:lnTo>
                      <a:pt x="217" y="134"/>
                    </a:lnTo>
                    <a:lnTo>
                      <a:pt x="206" y="130"/>
                    </a:lnTo>
                    <a:lnTo>
                      <a:pt x="193" y="126"/>
                    </a:lnTo>
                    <a:lnTo>
                      <a:pt x="180" y="124"/>
                    </a:lnTo>
                    <a:lnTo>
                      <a:pt x="167" y="123"/>
                    </a:lnTo>
                    <a:lnTo>
                      <a:pt x="167" y="123"/>
                    </a:lnTo>
                    <a:lnTo>
                      <a:pt x="155" y="124"/>
                    </a:lnTo>
                    <a:lnTo>
                      <a:pt x="144" y="125"/>
                    </a:lnTo>
                    <a:lnTo>
                      <a:pt x="135" y="127"/>
                    </a:lnTo>
                    <a:lnTo>
                      <a:pt x="125" y="131"/>
                    </a:lnTo>
                    <a:lnTo>
                      <a:pt x="125" y="131"/>
                    </a:lnTo>
                    <a:lnTo>
                      <a:pt x="116" y="134"/>
                    </a:lnTo>
                    <a:lnTo>
                      <a:pt x="107" y="139"/>
                    </a:lnTo>
                    <a:lnTo>
                      <a:pt x="100" y="146"/>
                    </a:lnTo>
                    <a:lnTo>
                      <a:pt x="91" y="153"/>
                    </a:lnTo>
                    <a:lnTo>
                      <a:pt x="90" y="152"/>
                    </a:lnTo>
                    <a:lnTo>
                      <a:pt x="105" y="64"/>
                    </a:lnTo>
                    <a:lnTo>
                      <a:pt x="265" y="64"/>
                    </a:lnTo>
                    <a:lnTo>
                      <a:pt x="265" y="0"/>
                    </a:lnTo>
                    <a:lnTo>
                      <a:pt x="50" y="0"/>
                    </a:lnTo>
                    <a:lnTo>
                      <a:pt x="12" y="213"/>
                    </a:lnTo>
                    <a:lnTo>
                      <a:pt x="83" y="213"/>
                    </a:lnTo>
                    <a:lnTo>
                      <a:pt x="83" y="213"/>
                    </a:lnTo>
                    <a:lnTo>
                      <a:pt x="88" y="205"/>
                    </a:lnTo>
                    <a:lnTo>
                      <a:pt x="94" y="199"/>
                    </a:lnTo>
                    <a:lnTo>
                      <a:pt x="100" y="193"/>
                    </a:lnTo>
                    <a:lnTo>
                      <a:pt x="106" y="189"/>
                    </a:lnTo>
                    <a:lnTo>
                      <a:pt x="106" y="189"/>
                    </a:lnTo>
                    <a:lnTo>
                      <a:pt x="114" y="186"/>
                    </a:lnTo>
                    <a:lnTo>
                      <a:pt x="122" y="184"/>
                    </a:lnTo>
                    <a:lnTo>
                      <a:pt x="131" y="183"/>
                    </a:lnTo>
                    <a:lnTo>
                      <a:pt x="141" y="182"/>
                    </a:lnTo>
                    <a:lnTo>
                      <a:pt x="141" y="182"/>
                    </a:lnTo>
                    <a:lnTo>
                      <a:pt x="149" y="183"/>
                    </a:lnTo>
                    <a:lnTo>
                      <a:pt x="156" y="184"/>
                    </a:lnTo>
                    <a:lnTo>
                      <a:pt x="163" y="185"/>
                    </a:lnTo>
                    <a:lnTo>
                      <a:pt x="169" y="188"/>
                    </a:lnTo>
                    <a:lnTo>
                      <a:pt x="169" y="188"/>
                    </a:lnTo>
                    <a:lnTo>
                      <a:pt x="175" y="190"/>
                    </a:lnTo>
                    <a:lnTo>
                      <a:pt x="180" y="195"/>
                    </a:lnTo>
                    <a:lnTo>
                      <a:pt x="186" y="199"/>
                    </a:lnTo>
                    <a:lnTo>
                      <a:pt x="190" y="203"/>
                    </a:lnTo>
                    <a:lnTo>
                      <a:pt x="190" y="203"/>
                    </a:lnTo>
                    <a:lnTo>
                      <a:pt x="197" y="214"/>
                    </a:lnTo>
                    <a:lnTo>
                      <a:pt x="201" y="220"/>
                    </a:lnTo>
                    <a:lnTo>
                      <a:pt x="203" y="226"/>
                    </a:lnTo>
                    <a:lnTo>
                      <a:pt x="203" y="226"/>
                    </a:lnTo>
                    <a:lnTo>
                      <a:pt x="206" y="240"/>
                    </a:lnTo>
                    <a:lnTo>
                      <a:pt x="207" y="254"/>
                    </a:lnTo>
                    <a:lnTo>
                      <a:pt x="207" y="254"/>
                    </a:lnTo>
                    <a:lnTo>
                      <a:pt x="206" y="268"/>
                    </a:lnTo>
                    <a:lnTo>
                      <a:pt x="205" y="275"/>
                    </a:lnTo>
                    <a:lnTo>
                      <a:pt x="203" y="281"/>
                    </a:lnTo>
                    <a:lnTo>
                      <a:pt x="203" y="281"/>
                    </a:lnTo>
                    <a:lnTo>
                      <a:pt x="196" y="294"/>
                    </a:lnTo>
                    <a:lnTo>
                      <a:pt x="190" y="305"/>
                    </a:lnTo>
                    <a:lnTo>
                      <a:pt x="190" y="30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" name="Freeform 437">
                <a:extLst>
                  <a:ext uri="{FF2B5EF4-FFF2-40B4-BE49-F238E27FC236}">
                    <a16:creationId xmlns:a16="http://schemas.microsoft.com/office/drawing/2014/main" id="{5FC93B18-5095-21AA-62F1-CB60B30AC0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7587" y="3909811"/>
                <a:ext cx="44450" cy="79375"/>
              </a:xfrm>
              <a:custGeom>
                <a:avLst/>
                <a:gdLst>
                  <a:gd name="T0" fmla="*/ 24 w 140"/>
                  <a:gd name="T1" fmla="*/ 249 h 249"/>
                  <a:gd name="T2" fmla="*/ 115 w 140"/>
                  <a:gd name="T3" fmla="*/ 249 h 249"/>
                  <a:gd name="T4" fmla="*/ 115 w 140"/>
                  <a:gd name="T5" fmla="*/ 249 h 249"/>
                  <a:gd name="T6" fmla="*/ 121 w 140"/>
                  <a:gd name="T7" fmla="*/ 249 h 249"/>
                  <a:gd name="T8" fmla="*/ 125 w 140"/>
                  <a:gd name="T9" fmla="*/ 247 h 249"/>
                  <a:gd name="T10" fmla="*/ 129 w 140"/>
                  <a:gd name="T11" fmla="*/ 245 h 249"/>
                  <a:gd name="T12" fmla="*/ 133 w 140"/>
                  <a:gd name="T13" fmla="*/ 242 h 249"/>
                  <a:gd name="T14" fmla="*/ 136 w 140"/>
                  <a:gd name="T15" fmla="*/ 238 h 249"/>
                  <a:gd name="T16" fmla="*/ 138 w 140"/>
                  <a:gd name="T17" fmla="*/ 234 h 249"/>
                  <a:gd name="T18" fmla="*/ 140 w 140"/>
                  <a:gd name="T19" fmla="*/ 230 h 249"/>
                  <a:gd name="T20" fmla="*/ 140 w 140"/>
                  <a:gd name="T21" fmla="*/ 224 h 249"/>
                  <a:gd name="T22" fmla="*/ 140 w 140"/>
                  <a:gd name="T23" fmla="*/ 25 h 249"/>
                  <a:gd name="T24" fmla="*/ 140 w 140"/>
                  <a:gd name="T25" fmla="*/ 25 h 249"/>
                  <a:gd name="T26" fmla="*/ 140 w 140"/>
                  <a:gd name="T27" fmla="*/ 19 h 249"/>
                  <a:gd name="T28" fmla="*/ 138 w 140"/>
                  <a:gd name="T29" fmla="*/ 15 h 249"/>
                  <a:gd name="T30" fmla="*/ 136 w 140"/>
                  <a:gd name="T31" fmla="*/ 11 h 249"/>
                  <a:gd name="T32" fmla="*/ 133 w 140"/>
                  <a:gd name="T33" fmla="*/ 7 h 249"/>
                  <a:gd name="T34" fmla="*/ 129 w 140"/>
                  <a:gd name="T35" fmla="*/ 4 h 249"/>
                  <a:gd name="T36" fmla="*/ 125 w 140"/>
                  <a:gd name="T37" fmla="*/ 2 h 249"/>
                  <a:gd name="T38" fmla="*/ 121 w 140"/>
                  <a:gd name="T39" fmla="*/ 0 h 249"/>
                  <a:gd name="T40" fmla="*/ 115 w 140"/>
                  <a:gd name="T41" fmla="*/ 0 h 249"/>
                  <a:gd name="T42" fmla="*/ 24 w 140"/>
                  <a:gd name="T43" fmla="*/ 0 h 249"/>
                  <a:gd name="T44" fmla="*/ 24 w 140"/>
                  <a:gd name="T45" fmla="*/ 0 h 249"/>
                  <a:gd name="T46" fmla="*/ 20 w 140"/>
                  <a:gd name="T47" fmla="*/ 0 h 249"/>
                  <a:gd name="T48" fmla="*/ 16 w 140"/>
                  <a:gd name="T49" fmla="*/ 2 h 249"/>
                  <a:gd name="T50" fmla="*/ 11 w 140"/>
                  <a:gd name="T51" fmla="*/ 4 h 249"/>
                  <a:gd name="T52" fmla="*/ 7 w 140"/>
                  <a:gd name="T53" fmla="*/ 7 h 249"/>
                  <a:gd name="T54" fmla="*/ 4 w 140"/>
                  <a:gd name="T55" fmla="*/ 11 h 249"/>
                  <a:gd name="T56" fmla="*/ 1 w 140"/>
                  <a:gd name="T57" fmla="*/ 15 h 249"/>
                  <a:gd name="T58" fmla="*/ 0 w 140"/>
                  <a:gd name="T59" fmla="*/ 19 h 249"/>
                  <a:gd name="T60" fmla="*/ 0 w 140"/>
                  <a:gd name="T61" fmla="*/ 25 h 249"/>
                  <a:gd name="T62" fmla="*/ 0 w 140"/>
                  <a:gd name="T63" fmla="*/ 224 h 249"/>
                  <a:gd name="T64" fmla="*/ 0 w 140"/>
                  <a:gd name="T65" fmla="*/ 224 h 249"/>
                  <a:gd name="T66" fmla="*/ 0 w 140"/>
                  <a:gd name="T67" fmla="*/ 230 h 249"/>
                  <a:gd name="T68" fmla="*/ 1 w 140"/>
                  <a:gd name="T69" fmla="*/ 234 h 249"/>
                  <a:gd name="T70" fmla="*/ 4 w 140"/>
                  <a:gd name="T71" fmla="*/ 238 h 249"/>
                  <a:gd name="T72" fmla="*/ 7 w 140"/>
                  <a:gd name="T73" fmla="*/ 242 h 249"/>
                  <a:gd name="T74" fmla="*/ 11 w 140"/>
                  <a:gd name="T75" fmla="*/ 245 h 249"/>
                  <a:gd name="T76" fmla="*/ 16 w 140"/>
                  <a:gd name="T77" fmla="*/ 247 h 249"/>
                  <a:gd name="T78" fmla="*/ 20 w 140"/>
                  <a:gd name="T79" fmla="*/ 249 h 249"/>
                  <a:gd name="T80" fmla="*/ 24 w 140"/>
                  <a:gd name="T81" fmla="*/ 249 h 249"/>
                  <a:gd name="T82" fmla="*/ 24 w 140"/>
                  <a:gd name="T83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0" h="249">
                    <a:moveTo>
                      <a:pt x="24" y="249"/>
                    </a:moveTo>
                    <a:lnTo>
                      <a:pt x="115" y="249"/>
                    </a:lnTo>
                    <a:lnTo>
                      <a:pt x="115" y="249"/>
                    </a:lnTo>
                    <a:lnTo>
                      <a:pt x="121" y="249"/>
                    </a:lnTo>
                    <a:lnTo>
                      <a:pt x="125" y="247"/>
                    </a:lnTo>
                    <a:lnTo>
                      <a:pt x="129" y="245"/>
                    </a:lnTo>
                    <a:lnTo>
                      <a:pt x="133" y="242"/>
                    </a:lnTo>
                    <a:lnTo>
                      <a:pt x="136" y="238"/>
                    </a:lnTo>
                    <a:lnTo>
                      <a:pt x="138" y="234"/>
                    </a:lnTo>
                    <a:lnTo>
                      <a:pt x="140" y="230"/>
                    </a:lnTo>
                    <a:lnTo>
                      <a:pt x="140" y="224"/>
                    </a:lnTo>
                    <a:lnTo>
                      <a:pt x="140" y="25"/>
                    </a:lnTo>
                    <a:lnTo>
                      <a:pt x="140" y="25"/>
                    </a:lnTo>
                    <a:lnTo>
                      <a:pt x="140" y="19"/>
                    </a:lnTo>
                    <a:lnTo>
                      <a:pt x="138" y="15"/>
                    </a:lnTo>
                    <a:lnTo>
                      <a:pt x="136" y="11"/>
                    </a:lnTo>
                    <a:lnTo>
                      <a:pt x="133" y="7"/>
                    </a:lnTo>
                    <a:lnTo>
                      <a:pt x="129" y="4"/>
                    </a:lnTo>
                    <a:lnTo>
                      <a:pt x="125" y="2"/>
                    </a:lnTo>
                    <a:lnTo>
                      <a:pt x="121" y="0"/>
                    </a:lnTo>
                    <a:lnTo>
                      <a:pt x="115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6" y="2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4" y="11"/>
                    </a:lnTo>
                    <a:lnTo>
                      <a:pt x="1" y="15"/>
                    </a:lnTo>
                    <a:lnTo>
                      <a:pt x="0" y="19"/>
                    </a:lnTo>
                    <a:lnTo>
                      <a:pt x="0" y="25"/>
                    </a:lnTo>
                    <a:lnTo>
                      <a:pt x="0" y="224"/>
                    </a:lnTo>
                    <a:lnTo>
                      <a:pt x="0" y="224"/>
                    </a:lnTo>
                    <a:lnTo>
                      <a:pt x="0" y="230"/>
                    </a:lnTo>
                    <a:lnTo>
                      <a:pt x="1" y="234"/>
                    </a:lnTo>
                    <a:lnTo>
                      <a:pt x="4" y="238"/>
                    </a:lnTo>
                    <a:lnTo>
                      <a:pt x="7" y="242"/>
                    </a:lnTo>
                    <a:lnTo>
                      <a:pt x="11" y="245"/>
                    </a:lnTo>
                    <a:lnTo>
                      <a:pt x="16" y="247"/>
                    </a:lnTo>
                    <a:lnTo>
                      <a:pt x="20" y="249"/>
                    </a:lnTo>
                    <a:lnTo>
                      <a:pt x="24" y="249"/>
                    </a:lnTo>
                    <a:lnTo>
                      <a:pt x="24" y="2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" name="Freeform 438">
                <a:extLst>
                  <a:ext uri="{FF2B5EF4-FFF2-40B4-BE49-F238E27FC236}">
                    <a16:creationId xmlns:a16="http://schemas.microsoft.com/office/drawing/2014/main" id="{711FE4F6-7D5B-8C4A-935C-5DC26C520E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0787" y="3909811"/>
                <a:ext cx="44450" cy="79375"/>
              </a:xfrm>
              <a:custGeom>
                <a:avLst/>
                <a:gdLst>
                  <a:gd name="T0" fmla="*/ 25 w 141"/>
                  <a:gd name="T1" fmla="*/ 249 h 249"/>
                  <a:gd name="T2" fmla="*/ 116 w 141"/>
                  <a:gd name="T3" fmla="*/ 249 h 249"/>
                  <a:gd name="T4" fmla="*/ 116 w 141"/>
                  <a:gd name="T5" fmla="*/ 249 h 249"/>
                  <a:gd name="T6" fmla="*/ 121 w 141"/>
                  <a:gd name="T7" fmla="*/ 249 h 249"/>
                  <a:gd name="T8" fmla="*/ 126 w 141"/>
                  <a:gd name="T9" fmla="*/ 247 h 249"/>
                  <a:gd name="T10" fmla="*/ 130 w 141"/>
                  <a:gd name="T11" fmla="*/ 245 h 249"/>
                  <a:gd name="T12" fmla="*/ 133 w 141"/>
                  <a:gd name="T13" fmla="*/ 242 h 249"/>
                  <a:gd name="T14" fmla="*/ 137 w 141"/>
                  <a:gd name="T15" fmla="*/ 238 h 249"/>
                  <a:gd name="T16" fmla="*/ 139 w 141"/>
                  <a:gd name="T17" fmla="*/ 234 h 249"/>
                  <a:gd name="T18" fmla="*/ 140 w 141"/>
                  <a:gd name="T19" fmla="*/ 230 h 249"/>
                  <a:gd name="T20" fmla="*/ 141 w 141"/>
                  <a:gd name="T21" fmla="*/ 224 h 249"/>
                  <a:gd name="T22" fmla="*/ 141 w 141"/>
                  <a:gd name="T23" fmla="*/ 25 h 249"/>
                  <a:gd name="T24" fmla="*/ 141 w 141"/>
                  <a:gd name="T25" fmla="*/ 25 h 249"/>
                  <a:gd name="T26" fmla="*/ 140 w 141"/>
                  <a:gd name="T27" fmla="*/ 19 h 249"/>
                  <a:gd name="T28" fmla="*/ 139 w 141"/>
                  <a:gd name="T29" fmla="*/ 15 h 249"/>
                  <a:gd name="T30" fmla="*/ 137 w 141"/>
                  <a:gd name="T31" fmla="*/ 11 h 249"/>
                  <a:gd name="T32" fmla="*/ 133 w 141"/>
                  <a:gd name="T33" fmla="*/ 7 h 249"/>
                  <a:gd name="T34" fmla="*/ 130 w 141"/>
                  <a:gd name="T35" fmla="*/ 4 h 249"/>
                  <a:gd name="T36" fmla="*/ 126 w 141"/>
                  <a:gd name="T37" fmla="*/ 2 h 249"/>
                  <a:gd name="T38" fmla="*/ 121 w 141"/>
                  <a:gd name="T39" fmla="*/ 0 h 249"/>
                  <a:gd name="T40" fmla="*/ 116 w 141"/>
                  <a:gd name="T41" fmla="*/ 0 h 249"/>
                  <a:gd name="T42" fmla="*/ 25 w 141"/>
                  <a:gd name="T43" fmla="*/ 0 h 249"/>
                  <a:gd name="T44" fmla="*/ 25 w 141"/>
                  <a:gd name="T45" fmla="*/ 0 h 249"/>
                  <a:gd name="T46" fmla="*/ 21 w 141"/>
                  <a:gd name="T47" fmla="*/ 0 h 249"/>
                  <a:gd name="T48" fmla="*/ 15 w 141"/>
                  <a:gd name="T49" fmla="*/ 2 h 249"/>
                  <a:gd name="T50" fmla="*/ 11 w 141"/>
                  <a:gd name="T51" fmla="*/ 4 h 249"/>
                  <a:gd name="T52" fmla="*/ 8 w 141"/>
                  <a:gd name="T53" fmla="*/ 7 h 249"/>
                  <a:gd name="T54" fmla="*/ 4 w 141"/>
                  <a:gd name="T55" fmla="*/ 11 h 249"/>
                  <a:gd name="T56" fmla="*/ 2 w 141"/>
                  <a:gd name="T57" fmla="*/ 15 h 249"/>
                  <a:gd name="T58" fmla="*/ 1 w 141"/>
                  <a:gd name="T59" fmla="*/ 19 h 249"/>
                  <a:gd name="T60" fmla="*/ 0 w 141"/>
                  <a:gd name="T61" fmla="*/ 25 h 249"/>
                  <a:gd name="T62" fmla="*/ 0 w 141"/>
                  <a:gd name="T63" fmla="*/ 224 h 249"/>
                  <a:gd name="T64" fmla="*/ 0 w 141"/>
                  <a:gd name="T65" fmla="*/ 224 h 249"/>
                  <a:gd name="T66" fmla="*/ 1 w 141"/>
                  <a:gd name="T67" fmla="*/ 230 h 249"/>
                  <a:gd name="T68" fmla="*/ 2 w 141"/>
                  <a:gd name="T69" fmla="*/ 234 h 249"/>
                  <a:gd name="T70" fmla="*/ 4 w 141"/>
                  <a:gd name="T71" fmla="*/ 238 h 249"/>
                  <a:gd name="T72" fmla="*/ 8 w 141"/>
                  <a:gd name="T73" fmla="*/ 242 h 249"/>
                  <a:gd name="T74" fmla="*/ 11 w 141"/>
                  <a:gd name="T75" fmla="*/ 245 h 249"/>
                  <a:gd name="T76" fmla="*/ 15 w 141"/>
                  <a:gd name="T77" fmla="*/ 247 h 249"/>
                  <a:gd name="T78" fmla="*/ 21 w 141"/>
                  <a:gd name="T79" fmla="*/ 249 h 249"/>
                  <a:gd name="T80" fmla="*/ 25 w 141"/>
                  <a:gd name="T81" fmla="*/ 249 h 249"/>
                  <a:gd name="T82" fmla="*/ 25 w 141"/>
                  <a:gd name="T83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1" h="249">
                    <a:moveTo>
                      <a:pt x="25" y="249"/>
                    </a:moveTo>
                    <a:lnTo>
                      <a:pt x="116" y="249"/>
                    </a:lnTo>
                    <a:lnTo>
                      <a:pt x="116" y="249"/>
                    </a:lnTo>
                    <a:lnTo>
                      <a:pt x="121" y="249"/>
                    </a:lnTo>
                    <a:lnTo>
                      <a:pt x="126" y="247"/>
                    </a:lnTo>
                    <a:lnTo>
                      <a:pt x="130" y="245"/>
                    </a:lnTo>
                    <a:lnTo>
                      <a:pt x="133" y="242"/>
                    </a:lnTo>
                    <a:lnTo>
                      <a:pt x="137" y="238"/>
                    </a:lnTo>
                    <a:lnTo>
                      <a:pt x="139" y="234"/>
                    </a:lnTo>
                    <a:lnTo>
                      <a:pt x="140" y="230"/>
                    </a:lnTo>
                    <a:lnTo>
                      <a:pt x="141" y="224"/>
                    </a:lnTo>
                    <a:lnTo>
                      <a:pt x="141" y="25"/>
                    </a:lnTo>
                    <a:lnTo>
                      <a:pt x="141" y="25"/>
                    </a:lnTo>
                    <a:lnTo>
                      <a:pt x="140" y="19"/>
                    </a:lnTo>
                    <a:lnTo>
                      <a:pt x="139" y="15"/>
                    </a:lnTo>
                    <a:lnTo>
                      <a:pt x="137" y="11"/>
                    </a:lnTo>
                    <a:lnTo>
                      <a:pt x="133" y="7"/>
                    </a:lnTo>
                    <a:lnTo>
                      <a:pt x="130" y="4"/>
                    </a:lnTo>
                    <a:lnTo>
                      <a:pt x="126" y="2"/>
                    </a:lnTo>
                    <a:lnTo>
                      <a:pt x="121" y="0"/>
                    </a:lnTo>
                    <a:lnTo>
                      <a:pt x="116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1" y="0"/>
                    </a:lnTo>
                    <a:lnTo>
                      <a:pt x="15" y="2"/>
                    </a:lnTo>
                    <a:lnTo>
                      <a:pt x="11" y="4"/>
                    </a:lnTo>
                    <a:lnTo>
                      <a:pt x="8" y="7"/>
                    </a:lnTo>
                    <a:lnTo>
                      <a:pt x="4" y="11"/>
                    </a:lnTo>
                    <a:lnTo>
                      <a:pt x="2" y="15"/>
                    </a:lnTo>
                    <a:lnTo>
                      <a:pt x="1" y="19"/>
                    </a:lnTo>
                    <a:lnTo>
                      <a:pt x="0" y="25"/>
                    </a:lnTo>
                    <a:lnTo>
                      <a:pt x="0" y="224"/>
                    </a:lnTo>
                    <a:lnTo>
                      <a:pt x="0" y="224"/>
                    </a:lnTo>
                    <a:lnTo>
                      <a:pt x="1" y="230"/>
                    </a:lnTo>
                    <a:lnTo>
                      <a:pt x="2" y="234"/>
                    </a:lnTo>
                    <a:lnTo>
                      <a:pt x="4" y="238"/>
                    </a:lnTo>
                    <a:lnTo>
                      <a:pt x="8" y="242"/>
                    </a:lnTo>
                    <a:lnTo>
                      <a:pt x="11" y="245"/>
                    </a:lnTo>
                    <a:lnTo>
                      <a:pt x="15" y="247"/>
                    </a:lnTo>
                    <a:lnTo>
                      <a:pt x="21" y="249"/>
                    </a:lnTo>
                    <a:lnTo>
                      <a:pt x="25" y="249"/>
                    </a:lnTo>
                    <a:lnTo>
                      <a:pt x="25" y="2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" name="Freeform 439">
                <a:extLst>
                  <a:ext uri="{FF2B5EF4-FFF2-40B4-BE49-F238E27FC236}">
                    <a16:creationId xmlns:a16="http://schemas.microsoft.com/office/drawing/2014/main" id="{83FE6BFA-A25D-2CE8-7C71-C387B3EC714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454562" y="3939974"/>
                <a:ext cx="392112" cy="350838"/>
              </a:xfrm>
              <a:custGeom>
                <a:avLst/>
                <a:gdLst>
                  <a:gd name="T0" fmla="*/ 1058 w 1235"/>
                  <a:gd name="T1" fmla="*/ 129 h 1105"/>
                  <a:gd name="T2" fmla="*/ 1057 w 1235"/>
                  <a:gd name="T3" fmla="*/ 145 h 1105"/>
                  <a:gd name="T4" fmla="*/ 1049 w 1235"/>
                  <a:gd name="T5" fmla="*/ 165 h 1105"/>
                  <a:gd name="T6" fmla="*/ 1036 w 1235"/>
                  <a:gd name="T7" fmla="*/ 182 h 1105"/>
                  <a:gd name="T8" fmla="*/ 1019 w 1235"/>
                  <a:gd name="T9" fmla="*/ 195 h 1105"/>
                  <a:gd name="T10" fmla="*/ 998 w 1235"/>
                  <a:gd name="T11" fmla="*/ 203 h 1105"/>
                  <a:gd name="T12" fmla="*/ 892 w 1235"/>
                  <a:gd name="T13" fmla="*/ 205 h 1105"/>
                  <a:gd name="T14" fmla="*/ 877 w 1235"/>
                  <a:gd name="T15" fmla="*/ 203 h 1105"/>
                  <a:gd name="T16" fmla="*/ 856 w 1235"/>
                  <a:gd name="T17" fmla="*/ 195 h 1105"/>
                  <a:gd name="T18" fmla="*/ 839 w 1235"/>
                  <a:gd name="T19" fmla="*/ 182 h 1105"/>
                  <a:gd name="T20" fmla="*/ 826 w 1235"/>
                  <a:gd name="T21" fmla="*/ 165 h 1105"/>
                  <a:gd name="T22" fmla="*/ 818 w 1235"/>
                  <a:gd name="T23" fmla="*/ 145 h 1105"/>
                  <a:gd name="T24" fmla="*/ 817 w 1235"/>
                  <a:gd name="T25" fmla="*/ 0 h 1105"/>
                  <a:gd name="T26" fmla="*/ 418 w 1235"/>
                  <a:gd name="T27" fmla="*/ 129 h 1105"/>
                  <a:gd name="T28" fmla="*/ 414 w 1235"/>
                  <a:gd name="T29" fmla="*/ 152 h 1105"/>
                  <a:gd name="T30" fmla="*/ 405 w 1235"/>
                  <a:gd name="T31" fmla="*/ 172 h 1105"/>
                  <a:gd name="T32" fmla="*/ 390 w 1235"/>
                  <a:gd name="T33" fmla="*/ 188 h 1105"/>
                  <a:gd name="T34" fmla="*/ 372 w 1235"/>
                  <a:gd name="T35" fmla="*/ 199 h 1105"/>
                  <a:gd name="T36" fmla="*/ 350 w 1235"/>
                  <a:gd name="T37" fmla="*/ 204 h 1105"/>
                  <a:gd name="T38" fmla="*/ 251 w 1235"/>
                  <a:gd name="T39" fmla="*/ 205 h 1105"/>
                  <a:gd name="T40" fmla="*/ 230 w 1235"/>
                  <a:gd name="T41" fmla="*/ 201 h 1105"/>
                  <a:gd name="T42" fmla="*/ 210 w 1235"/>
                  <a:gd name="T43" fmla="*/ 192 h 1105"/>
                  <a:gd name="T44" fmla="*/ 194 w 1235"/>
                  <a:gd name="T45" fmla="*/ 177 h 1105"/>
                  <a:gd name="T46" fmla="*/ 183 w 1235"/>
                  <a:gd name="T47" fmla="*/ 159 h 1105"/>
                  <a:gd name="T48" fmla="*/ 176 w 1235"/>
                  <a:gd name="T49" fmla="*/ 137 h 1105"/>
                  <a:gd name="T50" fmla="*/ 144 w 1235"/>
                  <a:gd name="T51" fmla="*/ 0 h 1105"/>
                  <a:gd name="T52" fmla="*/ 116 w 1235"/>
                  <a:gd name="T53" fmla="*/ 4 h 1105"/>
                  <a:gd name="T54" fmla="*/ 76 w 1235"/>
                  <a:gd name="T55" fmla="*/ 18 h 1105"/>
                  <a:gd name="T56" fmla="*/ 42 w 1235"/>
                  <a:gd name="T57" fmla="*/ 43 h 1105"/>
                  <a:gd name="T58" fmla="*/ 17 w 1235"/>
                  <a:gd name="T59" fmla="*/ 76 h 1105"/>
                  <a:gd name="T60" fmla="*/ 3 w 1235"/>
                  <a:gd name="T61" fmla="*/ 116 h 1105"/>
                  <a:gd name="T62" fmla="*/ 0 w 1235"/>
                  <a:gd name="T63" fmla="*/ 413 h 1105"/>
                  <a:gd name="T64" fmla="*/ 1 w 1235"/>
                  <a:gd name="T65" fmla="*/ 975 h 1105"/>
                  <a:gd name="T66" fmla="*/ 12 w 1235"/>
                  <a:gd name="T67" fmla="*/ 1016 h 1105"/>
                  <a:gd name="T68" fmla="*/ 33 w 1235"/>
                  <a:gd name="T69" fmla="*/ 1052 h 1105"/>
                  <a:gd name="T70" fmla="*/ 64 w 1235"/>
                  <a:gd name="T71" fmla="*/ 1080 h 1105"/>
                  <a:gd name="T72" fmla="*/ 102 w 1235"/>
                  <a:gd name="T73" fmla="*/ 1099 h 1105"/>
                  <a:gd name="T74" fmla="*/ 144 w 1235"/>
                  <a:gd name="T75" fmla="*/ 1105 h 1105"/>
                  <a:gd name="T76" fmla="*/ 1104 w 1235"/>
                  <a:gd name="T77" fmla="*/ 1104 h 1105"/>
                  <a:gd name="T78" fmla="*/ 1147 w 1235"/>
                  <a:gd name="T79" fmla="*/ 1093 h 1105"/>
                  <a:gd name="T80" fmla="*/ 1183 w 1235"/>
                  <a:gd name="T81" fmla="*/ 1072 h 1105"/>
                  <a:gd name="T82" fmla="*/ 1210 w 1235"/>
                  <a:gd name="T83" fmla="*/ 1041 h 1105"/>
                  <a:gd name="T84" fmla="*/ 1228 w 1235"/>
                  <a:gd name="T85" fmla="*/ 1003 h 1105"/>
                  <a:gd name="T86" fmla="*/ 1235 w 1235"/>
                  <a:gd name="T87" fmla="*/ 960 h 1105"/>
                  <a:gd name="T88" fmla="*/ 1235 w 1235"/>
                  <a:gd name="T89" fmla="*/ 146 h 1105"/>
                  <a:gd name="T90" fmla="*/ 1228 w 1235"/>
                  <a:gd name="T91" fmla="*/ 102 h 1105"/>
                  <a:gd name="T92" fmla="*/ 1210 w 1235"/>
                  <a:gd name="T93" fmla="*/ 64 h 1105"/>
                  <a:gd name="T94" fmla="*/ 1183 w 1235"/>
                  <a:gd name="T95" fmla="*/ 34 h 1105"/>
                  <a:gd name="T96" fmla="*/ 1147 w 1235"/>
                  <a:gd name="T97" fmla="*/ 12 h 1105"/>
                  <a:gd name="T98" fmla="*/ 1104 w 1235"/>
                  <a:gd name="T99" fmla="*/ 1 h 1105"/>
                  <a:gd name="T100" fmla="*/ 1144 w 1235"/>
                  <a:gd name="T101" fmla="*/ 960 h 1105"/>
                  <a:gd name="T102" fmla="*/ 1139 w 1235"/>
                  <a:gd name="T103" fmla="*/ 980 h 1105"/>
                  <a:gd name="T104" fmla="*/ 1120 w 1235"/>
                  <a:gd name="T105" fmla="*/ 1004 h 1105"/>
                  <a:gd name="T106" fmla="*/ 1090 w 1235"/>
                  <a:gd name="T107" fmla="*/ 1013 h 1105"/>
                  <a:gd name="T108" fmla="*/ 134 w 1235"/>
                  <a:gd name="T109" fmla="*/ 1012 h 1105"/>
                  <a:gd name="T110" fmla="*/ 107 w 1235"/>
                  <a:gd name="T111" fmla="*/ 998 h 1105"/>
                  <a:gd name="T112" fmla="*/ 92 w 1235"/>
                  <a:gd name="T113" fmla="*/ 971 h 1105"/>
                  <a:gd name="T114" fmla="*/ 1144 w 1235"/>
                  <a:gd name="T115" fmla="*/ 413 h 1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35" h="1105">
                    <a:moveTo>
                      <a:pt x="1090" y="0"/>
                    </a:moveTo>
                    <a:lnTo>
                      <a:pt x="1058" y="0"/>
                    </a:lnTo>
                    <a:lnTo>
                      <a:pt x="1058" y="129"/>
                    </a:lnTo>
                    <a:lnTo>
                      <a:pt x="1058" y="129"/>
                    </a:lnTo>
                    <a:lnTo>
                      <a:pt x="1058" y="137"/>
                    </a:lnTo>
                    <a:lnTo>
                      <a:pt x="1057" y="145"/>
                    </a:lnTo>
                    <a:lnTo>
                      <a:pt x="1055" y="152"/>
                    </a:lnTo>
                    <a:lnTo>
                      <a:pt x="1052" y="159"/>
                    </a:lnTo>
                    <a:lnTo>
                      <a:pt x="1049" y="165"/>
                    </a:lnTo>
                    <a:lnTo>
                      <a:pt x="1045" y="172"/>
                    </a:lnTo>
                    <a:lnTo>
                      <a:pt x="1041" y="177"/>
                    </a:lnTo>
                    <a:lnTo>
                      <a:pt x="1036" y="182"/>
                    </a:lnTo>
                    <a:lnTo>
                      <a:pt x="1031" y="188"/>
                    </a:lnTo>
                    <a:lnTo>
                      <a:pt x="1025" y="192"/>
                    </a:lnTo>
                    <a:lnTo>
                      <a:pt x="1019" y="195"/>
                    </a:lnTo>
                    <a:lnTo>
                      <a:pt x="1012" y="199"/>
                    </a:lnTo>
                    <a:lnTo>
                      <a:pt x="1006" y="201"/>
                    </a:lnTo>
                    <a:lnTo>
                      <a:pt x="998" y="203"/>
                    </a:lnTo>
                    <a:lnTo>
                      <a:pt x="991" y="204"/>
                    </a:lnTo>
                    <a:lnTo>
                      <a:pt x="983" y="205"/>
                    </a:lnTo>
                    <a:lnTo>
                      <a:pt x="892" y="205"/>
                    </a:lnTo>
                    <a:lnTo>
                      <a:pt x="892" y="205"/>
                    </a:lnTo>
                    <a:lnTo>
                      <a:pt x="884" y="204"/>
                    </a:lnTo>
                    <a:lnTo>
                      <a:pt x="877" y="203"/>
                    </a:lnTo>
                    <a:lnTo>
                      <a:pt x="870" y="201"/>
                    </a:lnTo>
                    <a:lnTo>
                      <a:pt x="863" y="199"/>
                    </a:lnTo>
                    <a:lnTo>
                      <a:pt x="856" y="195"/>
                    </a:lnTo>
                    <a:lnTo>
                      <a:pt x="850" y="192"/>
                    </a:lnTo>
                    <a:lnTo>
                      <a:pt x="844" y="188"/>
                    </a:lnTo>
                    <a:lnTo>
                      <a:pt x="839" y="182"/>
                    </a:lnTo>
                    <a:lnTo>
                      <a:pt x="835" y="177"/>
                    </a:lnTo>
                    <a:lnTo>
                      <a:pt x="830" y="172"/>
                    </a:lnTo>
                    <a:lnTo>
                      <a:pt x="826" y="165"/>
                    </a:lnTo>
                    <a:lnTo>
                      <a:pt x="823" y="159"/>
                    </a:lnTo>
                    <a:lnTo>
                      <a:pt x="820" y="152"/>
                    </a:lnTo>
                    <a:lnTo>
                      <a:pt x="818" y="145"/>
                    </a:lnTo>
                    <a:lnTo>
                      <a:pt x="817" y="137"/>
                    </a:lnTo>
                    <a:lnTo>
                      <a:pt x="817" y="129"/>
                    </a:lnTo>
                    <a:lnTo>
                      <a:pt x="817" y="0"/>
                    </a:lnTo>
                    <a:lnTo>
                      <a:pt x="418" y="0"/>
                    </a:lnTo>
                    <a:lnTo>
                      <a:pt x="418" y="129"/>
                    </a:lnTo>
                    <a:lnTo>
                      <a:pt x="418" y="129"/>
                    </a:lnTo>
                    <a:lnTo>
                      <a:pt x="417" y="137"/>
                    </a:lnTo>
                    <a:lnTo>
                      <a:pt x="416" y="145"/>
                    </a:lnTo>
                    <a:lnTo>
                      <a:pt x="414" y="152"/>
                    </a:lnTo>
                    <a:lnTo>
                      <a:pt x="412" y="159"/>
                    </a:lnTo>
                    <a:lnTo>
                      <a:pt x="408" y="165"/>
                    </a:lnTo>
                    <a:lnTo>
                      <a:pt x="405" y="172"/>
                    </a:lnTo>
                    <a:lnTo>
                      <a:pt x="401" y="177"/>
                    </a:lnTo>
                    <a:lnTo>
                      <a:pt x="395" y="182"/>
                    </a:lnTo>
                    <a:lnTo>
                      <a:pt x="390" y="188"/>
                    </a:lnTo>
                    <a:lnTo>
                      <a:pt x="385" y="192"/>
                    </a:lnTo>
                    <a:lnTo>
                      <a:pt x="378" y="195"/>
                    </a:lnTo>
                    <a:lnTo>
                      <a:pt x="372" y="199"/>
                    </a:lnTo>
                    <a:lnTo>
                      <a:pt x="365" y="201"/>
                    </a:lnTo>
                    <a:lnTo>
                      <a:pt x="357" y="203"/>
                    </a:lnTo>
                    <a:lnTo>
                      <a:pt x="350" y="204"/>
                    </a:lnTo>
                    <a:lnTo>
                      <a:pt x="342" y="205"/>
                    </a:lnTo>
                    <a:lnTo>
                      <a:pt x="251" y="205"/>
                    </a:lnTo>
                    <a:lnTo>
                      <a:pt x="251" y="205"/>
                    </a:lnTo>
                    <a:lnTo>
                      <a:pt x="244" y="204"/>
                    </a:lnTo>
                    <a:lnTo>
                      <a:pt x="236" y="203"/>
                    </a:lnTo>
                    <a:lnTo>
                      <a:pt x="230" y="201"/>
                    </a:lnTo>
                    <a:lnTo>
                      <a:pt x="222" y="199"/>
                    </a:lnTo>
                    <a:lnTo>
                      <a:pt x="215" y="195"/>
                    </a:lnTo>
                    <a:lnTo>
                      <a:pt x="210" y="192"/>
                    </a:lnTo>
                    <a:lnTo>
                      <a:pt x="203" y="188"/>
                    </a:lnTo>
                    <a:lnTo>
                      <a:pt x="198" y="182"/>
                    </a:lnTo>
                    <a:lnTo>
                      <a:pt x="194" y="177"/>
                    </a:lnTo>
                    <a:lnTo>
                      <a:pt x="189" y="172"/>
                    </a:lnTo>
                    <a:lnTo>
                      <a:pt x="185" y="165"/>
                    </a:lnTo>
                    <a:lnTo>
                      <a:pt x="183" y="159"/>
                    </a:lnTo>
                    <a:lnTo>
                      <a:pt x="180" y="152"/>
                    </a:lnTo>
                    <a:lnTo>
                      <a:pt x="177" y="145"/>
                    </a:lnTo>
                    <a:lnTo>
                      <a:pt x="176" y="137"/>
                    </a:lnTo>
                    <a:lnTo>
                      <a:pt x="176" y="129"/>
                    </a:lnTo>
                    <a:lnTo>
                      <a:pt x="176" y="0"/>
                    </a:lnTo>
                    <a:lnTo>
                      <a:pt x="144" y="0"/>
                    </a:lnTo>
                    <a:lnTo>
                      <a:pt x="144" y="0"/>
                    </a:lnTo>
                    <a:lnTo>
                      <a:pt x="130" y="1"/>
                    </a:lnTo>
                    <a:lnTo>
                      <a:pt x="116" y="4"/>
                    </a:lnTo>
                    <a:lnTo>
                      <a:pt x="102" y="7"/>
                    </a:lnTo>
                    <a:lnTo>
                      <a:pt x="89" y="12"/>
                    </a:lnTo>
                    <a:lnTo>
                      <a:pt x="76" y="18"/>
                    </a:lnTo>
                    <a:lnTo>
                      <a:pt x="64" y="25"/>
                    </a:lnTo>
                    <a:lnTo>
                      <a:pt x="53" y="34"/>
                    </a:lnTo>
                    <a:lnTo>
                      <a:pt x="42" y="43"/>
                    </a:lnTo>
                    <a:lnTo>
                      <a:pt x="33" y="53"/>
                    </a:lnTo>
                    <a:lnTo>
                      <a:pt x="25" y="64"/>
                    </a:lnTo>
                    <a:lnTo>
                      <a:pt x="17" y="76"/>
                    </a:lnTo>
                    <a:lnTo>
                      <a:pt x="12" y="89"/>
                    </a:lnTo>
                    <a:lnTo>
                      <a:pt x="6" y="102"/>
                    </a:lnTo>
                    <a:lnTo>
                      <a:pt x="3" y="116"/>
                    </a:lnTo>
                    <a:lnTo>
                      <a:pt x="1" y="130"/>
                    </a:lnTo>
                    <a:lnTo>
                      <a:pt x="0" y="146"/>
                    </a:lnTo>
                    <a:lnTo>
                      <a:pt x="0" y="413"/>
                    </a:lnTo>
                    <a:lnTo>
                      <a:pt x="0" y="960"/>
                    </a:lnTo>
                    <a:lnTo>
                      <a:pt x="0" y="960"/>
                    </a:lnTo>
                    <a:lnTo>
                      <a:pt x="1" y="975"/>
                    </a:lnTo>
                    <a:lnTo>
                      <a:pt x="3" y="989"/>
                    </a:lnTo>
                    <a:lnTo>
                      <a:pt x="6" y="1003"/>
                    </a:lnTo>
                    <a:lnTo>
                      <a:pt x="12" y="1016"/>
                    </a:lnTo>
                    <a:lnTo>
                      <a:pt x="17" y="1029"/>
                    </a:lnTo>
                    <a:lnTo>
                      <a:pt x="25" y="1041"/>
                    </a:lnTo>
                    <a:lnTo>
                      <a:pt x="33" y="1052"/>
                    </a:lnTo>
                    <a:lnTo>
                      <a:pt x="42" y="1063"/>
                    </a:lnTo>
                    <a:lnTo>
                      <a:pt x="53" y="1072"/>
                    </a:lnTo>
                    <a:lnTo>
                      <a:pt x="64" y="1080"/>
                    </a:lnTo>
                    <a:lnTo>
                      <a:pt x="76" y="1088"/>
                    </a:lnTo>
                    <a:lnTo>
                      <a:pt x="89" y="1093"/>
                    </a:lnTo>
                    <a:lnTo>
                      <a:pt x="102" y="1099"/>
                    </a:lnTo>
                    <a:lnTo>
                      <a:pt x="116" y="1102"/>
                    </a:lnTo>
                    <a:lnTo>
                      <a:pt x="130" y="1104"/>
                    </a:lnTo>
                    <a:lnTo>
                      <a:pt x="144" y="1105"/>
                    </a:lnTo>
                    <a:lnTo>
                      <a:pt x="1090" y="1105"/>
                    </a:lnTo>
                    <a:lnTo>
                      <a:pt x="1090" y="1105"/>
                    </a:lnTo>
                    <a:lnTo>
                      <a:pt x="1104" y="1104"/>
                    </a:lnTo>
                    <a:lnTo>
                      <a:pt x="1120" y="1102"/>
                    </a:lnTo>
                    <a:lnTo>
                      <a:pt x="1134" y="1099"/>
                    </a:lnTo>
                    <a:lnTo>
                      <a:pt x="1147" y="1093"/>
                    </a:lnTo>
                    <a:lnTo>
                      <a:pt x="1159" y="1088"/>
                    </a:lnTo>
                    <a:lnTo>
                      <a:pt x="1171" y="1080"/>
                    </a:lnTo>
                    <a:lnTo>
                      <a:pt x="1183" y="1072"/>
                    </a:lnTo>
                    <a:lnTo>
                      <a:pt x="1192" y="1063"/>
                    </a:lnTo>
                    <a:lnTo>
                      <a:pt x="1202" y="1052"/>
                    </a:lnTo>
                    <a:lnTo>
                      <a:pt x="1210" y="1041"/>
                    </a:lnTo>
                    <a:lnTo>
                      <a:pt x="1217" y="1029"/>
                    </a:lnTo>
                    <a:lnTo>
                      <a:pt x="1224" y="1016"/>
                    </a:lnTo>
                    <a:lnTo>
                      <a:pt x="1228" y="1003"/>
                    </a:lnTo>
                    <a:lnTo>
                      <a:pt x="1232" y="989"/>
                    </a:lnTo>
                    <a:lnTo>
                      <a:pt x="1235" y="975"/>
                    </a:lnTo>
                    <a:lnTo>
                      <a:pt x="1235" y="960"/>
                    </a:lnTo>
                    <a:lnTo>
                      <a:pt x="1235" y="413"/>
                    </a:lnTo>
                    <a:lnTo>
                      <a:pt x="1235" y="146"/>
                    </a:lnTo>
                    <a:lnTo>
                      <a:pt x="1235" y="146"/>
                    </a:lnTo>
                    <a:lnTo>
                      <a:pt x="1235" y="130"/>
                    </a:lnTo>
                    <a:lnTo>
                      <a:pt x="1232" y="116"/>
                    </a:lnTo>
                    <a:lnTo>
                      <a:pt x="1228" y="102"/>
                    </a:lnTo>
                    <a:lnTo>
                      <a:pt x="1224" y="89"/>
                    </a:lnTo>
                    <a:lnTo>
                      <a:pt x="1217" y="76"/>
                    </a:lnTo>
                    <a:lnTo>
                      <a:pt x="1210" y="64"/>
                    </a:lnTo>
                    <a:lnTo>
                      <a:pt x="1202" y="53"/>
                    </a:lnTo>
                    <a:lnTo>
                      <a:pt x="1192" y="43"/>
                    </a:lnTo>
                    <a:lnTo>
                      <a:pt x="1183" y="34"/>
                    </a:lnTo>
                    <a:lnTo>
                      <a:pt x="1171" y="25"/>
                    </a:lnTo>
                    <a:lnTo>
                      <a:pt x="1159" y="18"/>
                    </a:lnTo>
                    <a:lnTo>
                      <a:pt x="1147" y="12"/>
                    </a:lnTo>
                    <a:lnTo>
                      <a:pt x="1134" y="7"/>
                    </a:lnTo>
                    <a:lnTo>
                      <a:pt x="1120" y="4"/>
                    </a:lnTo>
                    <a:lnTo>
                      <a:pt x="1104" y="1"/>
                    </a:lnTo>
                    <a:lnTo>
                      <a:pt x="1090" y="0"/>
                    </a:lnTo>
                    <a:lnTo>
                      <a:pt x="1090" y="0"/>
                    </a:lnTo>
                    <a:close/>
                    <a:moveTo>
                      <a:pt x="1144" y="960"/>
                    </a:moveTo>
                    <a:lnTo>
                      <a:pt x="1144" y="960"/>
                    </a:lnTo>
                    <a:lnTo>
                      <a:pt x="1142" y="971"/>
                    </a:lnTo>
                    <a:lnTo>
                      <a:pt x="1139" y="980"/>
                    </a:lnTo>
                    <a:lnTo>
                      <a:pt x="1134" y="990"/>
                    </a:lnTo>
                    <a:lnTo>
                      <a:pt x="1128" y="998"/>
                    </a:lnTo>
                    <a:lnTo>
                      <a:pt x="1120" y="1004"/>
                    </a:lnTo>
                    <a:lnTo>
                      <a:pt x="1111" y="1010"/>
                    </a:lnTo>
                    <a:lnTo>
                      <a:pt x="1101" y="1012"/>
                    </a:lnTo>
                    <a:lnTo>
                      <a:pt x="1090" y="1013"/>
                    </a:lnTo>
                    <a:lnTo>
                      <a:pt x="144" y="1013"/>
                    </a:lnTo>
                    <a:lnTo>
                      <a:pt x="144" y="1013"/>
                    </a:lnTo>
                    <a:lnTo>
                      <a:pt x="134" y="1012"/>
                    </a:lnTo>
                    <a:lnTo>
                      <a:pt x="123" y="1010"/>
                    </a:lnTo>
                    <a:lnTo>
                      <a:pt x="115" y="1004"/>
                    </a:lnTo>
                    <a:lnTo>
                      <a:pt x="107" y="998"/>
                    </a:lnTo>
                    <a:lnTo>
                      <a:pt x="100" y="990"/>
                    </a:lnTo>
                    <a:lnTo>
                      <a:pt x="95" y="980"/>
                    </a:lnTo>
                    <a:lnTo>
                      <a:pt x="92" y="971"/>
                    </a:lnTo>
                    <a:lnTo>
                      <a:pt x="91" y="960"/>
                    </a:lnTo>
                    <a:lnTo>
                      <a:pt x="91" y="413"/>
                    </a:lnTo>
                    <a:lnTo>
                      <a:pt x="1144" y="413"/>
                    </a:lnTo>
                    <a:lnTo>
                      <a:pt x="1144" y="9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13" name="Espace réservé du contenu 5">
            <a:extLst>
              <a:ext uri="{FF2B5EF4-FFF2-40B4-BE49-F238E27FC236}">
                <a16:creationId xmlns:a16="http://schemas.microsoft.com/office/drawing/2014/main" id="{F65F5792-82ED-5561-6DEB-A5EA4DABE9EB}"/>
              </a:ext>
            </a:extLst>
          </p:cNvPr>
          <p:cNvSpPr txBox="1">
            <a:spLocks/>
          </p:cNvSpPr>
          <p:nvPr/>
        </p:nvSpPr>
        <p:spPr>
          <a:xfrm>
            <a:off x="7801728" y="1263478"/>
            <a:ext cx="4390272" cy="45341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Actions 2025</a:t>
            </a:r>
          </a:p>
        </p:txBody>
      </p:sp>
      <p:grpSp>
        <p:nvGrpSpPr>
          <p:cNvPr id="14" name="Group 99">
            <a:extLst>
              <a:ext uri="{FF2B5EF4-FFF2-40B4-BE49-F238E27FC236}">
                <a16:creationId xmlns:a16="http://schemas.microsoft.com/office/drawing/2014/main" id="{722FA35B-712E-57EA-555A-46CEEEA6AA7C}"/>
              </a:ext>
            </a:extLst>
          </p:cNvPr>
          <p:cNvGrpSpPr/>
          <p:nvPr/>
        </p:nvGrpSpPr>
        <p:grpSpPr>
          <a:xfrm>
            <a:off x="7232276" y="1183798"/>
            <a:ext cx="520123" cy="533097"/>
            <a:chOff x="1321592" y="3807696"/>
            <a:chExt cx="612775" cy="612775"/>
          </a:xfrm>
        </p:grpSpPr>
        <p:sp>
          <p:nvSpPr>
            <p:cNvPr id="15" name="Oval 710">
              <a:extLst>
                <a:ext uri="{FF2B5EF4-FFF2-40B4-BE49-F238E27FC236}">
                  <a16:creationId xmlns:a16="http://schemas.microsoft.com/office/drawing/2014/main" id="{99CC688D-E90C-F549-4139-83614951467B}"/>
                </a:ext>
              </a:extLst>
            </p:cNvPr>
            <p:cNvSpPr/>
            <p:nvPr/>
          </p:nvSpPr>
          <p:spPr bwMode="ltGray">
            <a:xfrm>
              <a:off x="1321592" y="3807696"/>
              <a:ext cx="612775" cy="612775"/>
            </a:xfrm>
            <a:prstGeom prst="ellipse">
              <a:avLst/>
            </a:prstGeom>
            <a:solidFill>
              <a:srgbClr val="DC6900"/>
            </a:solidFill>
            <a:ln w="3175" cap="flat" cmpd="sng" algn="ctr">
              <a:solidFill>
                <a:srgbClr val="DC69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0188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endParaRPr>
            </a:p>
          </p:txBody>
        </p:sp>
        <p:grpSp>
          <p:nvGrpSpPr>
            <p:cNvPr id="16" name="Group 19">
              <a:extLst>
                <a:ext uri="{FF2B5EF4-FFF2-40B4-BE49-F238E27FC236}">
                  <a16:creationId xmlns:a16="http://schemas.microsoft.com/office/drawing/2014/main" id="{A9669945-FCAF-58C9-EEA3-D1E4851B1305}"/>
                </a:ext>
              </a:extLst>
            </p:cNvPr>
            <p:cNvGrpSpPr/>
            <p:nvPr/>
          </p:nvGrpSpPr>
          <p:grpSpPr>
            <a:xfrm>
              <a:off x="1439243" y="3915187"/>
              <a:ext cx="392112" cy="381001"/>
              <a:chOff x="9454562" y="3909811"/>
              <a:chExt cx="392112" cy="381001"/>
            </a:xfrm>
          </p:grpSpPr>
          <p:sp>
            <p:nvSpPr>
              <p:cNvPr id="17" name="Freeform 435">
                <a:extLst>
                  <a:ext uri="{FF2B5EF4-FFF2-40B4-BE49-F238E27FC236}">
                    <a16:creationId xmlns:a16="http://schemas.microsoft.com/office/drawing/2014/main" id="{A2EEA384-3B7F-119B-2FAA-7539D01180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57749" y="4105074"/>
                <a:ext cx="55562" cy="122238"/>
              </a:xfrm>
              <a:custGeom>
                <a:avLst/>
                <a:gdLst>
                  <a:gd name="T0" fmla="*/ 96 w 174"/>
                  <a:gd name="T1" fmla="*/ 384 h 384"/>
                  <a:gd name="T2" fmla="*/ 174 w 174"/>
                  <a:gd name="T3" fmla="*/ 384 h 384"/>
                  <a:gd name="T4" fmla="*/ 174 w 174"/>
                  <a:gd name="T5" fmla="*/ 0 h 384"/>
                  <a:gd name="T6" fmla="*/ 113 w 174"/>
                  <a:gd name="T7" fmla="*/ 0 h 384"/>
                  <a:gd name="T8" fmla="*/ 113 w 174"/>
                  <a:gd name="T9" fmla="*/ 0 h 384"/>
                  <a:gd name="T10" fmla="*/ 110 w 174"/>
                  <a:gd name="T11" fmla="*/ 11 h 384"/>
                  <a:gd name="T12" fmla="*/ 107 w 174"/>
                  <a:gd name="T13" fmla="*/ 21 h 384"/>
                  <a:gd name="T14" fmla="*/ 104 w 174"/>
                  <a:gd name="T15" fmla="*/ 30 h 384"/>
                  <a:gd name="T16" fmla="*/ 99 w 174"/>
                  <a:gd name="T17" fmla="*/ 37 h 384"/>
                  <a:gd name="T18" fmla="*/ 99 w 174"/>
                  <a:gd name="T19" fmla="*/ 37 h 384"/>
                  <a:gd name="T20" fmla="*/ 93 w 174"/>
                  <a:gd name="T21" fmla="*/ 44 h 384"/>
                  <a:gd name="T22" fmla="*/ 88 w 174"/>
                  <a:gd name="T23" fmla="*/ 50 h 384"/>
                  <a:gd name="T24" fmla="*/ 80 w 174"/>
                  <a:gd name="T25" fmla="*/ 56 h 384"/>
                  <a:gd name="T26" fmla="*/ 74 w 174"/>
                  <a:gd name="T27" fmla="*/ 61 h 384"/>
                  <a:gd name="T28" fmla="*/ 74 w 174"/>
                  <a:gd name="T29" fmla="*/ 61 h 384"/>
                  <a:gd name="T30" fmla="*/ 65 w 174"/>
                  <a:gd name="T31" fmla="*/ 66 h 384"/>
                  <a:gd name="T32" fmla="*/ 57 w 174"/>
                  <a:gd name="T33" fmla="*/ 69 h 384"/>
                  <a:gd name="T34" fmla="*/ 49 w 174"/>
                  <a:gd name="T35" fmla="*/ 72 h 384"/>
                  <a:gd name="T36" fmla="*/ 39 w 174"/>
                  <a:gd name="T37" fmla="*/ 74 h 384"/>
                  <a:gd name="T38" fmla="*/ 39 w 174"/>
                  <a:gd name="T39" fmla="*/ 74 h 384"/>
                  <a:gd name="T40" fmla="*/ 20 w 174"/>
                  <a:gd name="T41" fmla="*/ 76 h 384"/>
                  <a:gd name="T42" fmla="*/ 0 w 174"/>
                  <a:gd name="T43" fmla="*/ 76 h 384"/>
                  <a:gd name="T44" fmla="*/ 0 w 174"/>
                  <a:gd name="T45" fmla="*/ 136 h 384"/>
                  <a:gd name="T46" fmla="*/ 96 w 174"/>
                  <a:gd name="T47" fmla="*/ 136 h 384"/>
                  <a:gd name="T48" fmla="*/ 96 w 174"/>
                  <a:gd name="T49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4" h="384">
                    <a:moveTo>
                      <a:pt x="96" y="384"/>
                    </a:moveTo>
                    <a:lnTo>
                      <a:pt x="174" y="384"/>
                    </a:lnTo>
                    <a:lnTo>
                      <a:pt x="174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10" y="11"/>
                    </a:lnTo>
                    <a:lnTo>
                      <a:pt x="107" y="21"/>
                    </a:lnTo>
                    <a:lnTo>
                      <a:pt x="104" y="30"/>
                    </a:lnTo>
                    <a:lnTo>
                      <a:pt x="99" y="37"/>
                    </a:lnTo>
                    <a:lnTo>
                      <a:pt x="99" y="37"/>
                    </a:lnTo>
                    <a:lnTo>
                      <a:pt x="93" y="44"/>
                    </a:lnTo>
                    <a:lnTo>
                      <a:pt x="88" y="50"/>
                    </a:lnTo>
                    <a:lnTo>
                      <a:pt x="80" y="56"/>
                    </a:lnTo>
                    <a:lnTo>
                      <a:pt x="74" y="61"/>
                    </a:lnTo>
                    <a:lnTo>
                      <a:pt x="74" y="61"/>
                    </a:lnTo>
                    <a:lnTo>
                      <a:pt x="65" y="66"/>
                    </a:lnTo>
                    <a:lnTo>
                      <a:pt x="57" y="69"/>
                    </a:lnTo>
                    <a:lnTo>
                      <a:pt x="49" y="72"/>
                    </a:lnTo>
                    <a:lnTo>
                      <a:pt x="39" y="74"/>
                    </a:lnTo>
                    <a:lnTo>
                      <a:pt x="39" y="74"/>
                    </a:lnTo>
                    <a:lnTo>
                      <a:pt x="20" y="76"/>
                    </a:lnTo>
                    <a:lnTo>
                      <a:pt x="0" y="76"/>
                    </a:lnTo>
                    <a:lnTo>
                      <a:pt x="0" y="136"/>
                    </a:lnTo>
                    <a:lnTo>
                      <a:pt x="96" y="136"/>
                    </a:lnTo>
                    <a:lnTo>
                      <a:pt x="96" y="3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" name="Freeform 436">
                <a:extLst>
                  <a:ext uri="{FF2B5EF4-FFF2-40B4-BE49-F238E27FC236}">
                    <a16:creationId xmlns:a16="http://schemas.microsoft.com/office/drawing/2014/main" id="{E5BEF3E4-99D3-409E-A4FD-886C07FA29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40299" y="4105074"/>
                <a:ext cx="90487" cy="123825"/>
              </a:xfrm>
              <a:custGeom>
                <a:avLst/>
                <a:gdLst>
                  <a:gd name="T0" fmla="*/ 184 w 285"/>
                  <a:gd name="T1" fmla="*/ 311 h 392"/>
                  <a:gd name="T2" fmla="*/ 168 w 285"/>
                  <a:gd name="T3" fmla="*/ 321 h 392"/>
                  <a:gd name="T4" fmla="*/ 155 w 285"/>
                  <a:gd name="T5" fmla="*/ 327 h 392"/>
                  <a:gd name="T6" fmla="*/ 141 w 285"/>
                  <a:gd name="T7" fmla="*/ 328 h 392"/>
                  <a:gd name="T8" fmla="*/ 106 w 285"/>
                  <a:gd name="T9" fmla="*/ 319 h 392"/>
                  <a:gd name="T10" fmla="*/ 90 w 285"/>
                  <a:gd name="T11" fmla="*/ 304 h 392"/>
                  <a:gd name="T12" fmla="*/ 78 w 285"/>
                  <a:gd name="T13" fmla="*/ 270 h 392"/>
                  <a:gd name="T14" fmla="*/ 0 w 285"/>
                  <a:gd name="T15" fmla="*/ 286 h 392"/>
                  <a:gd name="T16" fmla="*/ 12 w 285"/>
                  <a:gd name="T17" fmla="*/ 324 h 392"/>
                  <a:gd name="T18" fmla="*/ 26 w 285"/>
                  <a:gd name="T19" fmla="*/ 344 h 392"/>
                  <a:gd name="T20" fmla="*/ 44 w 285"/>
                  <a:gd name="T21" fmla="*/ 362 h 392"/>
                  <a:gd name="T22" fmla="*/ 76 w 285"/>
                  <a:gd name="T23" fmla="*/ 380 h 392"/>
                  <a:gd name="T24" fmla="*/ 102 w 285"/>
                  <a:gd name="T25" fmla="*/ 388 h 392"/>
                  <a:gd name="T26" fmla="*/ 142 w 285"/>
                  <a:gd name="T27" fmla="*/ 392 h 392"/>
                  <a:gd name="T28" fmla="*/ 170 w 285"/>
                  <a:gd name="T29" fmla="*/ 390 h 392"/>
                  <a:gd name="T30" fmla="*/ 197 w 285"/>
                  <a:gd name="T31" fmla="*/ 382 h 392"/>
                  <a:gd name="T32" fmla="*/ 232 w 285"/>
                  <a:gd name="T33" fmla="*/ 363 h 392"/>
                  <a:gd name="T34" fmla="*/ 252 w 285"/>
                  <a:gd name="T35" fmla="*/ 344 h 392"/>
                  <a:gd name="T36" fmla="*/ 273 w 285"/>
                  <a:gd name="T37" fmla="*/ 309 h 392"/>
                  <a:gd name="T38" fmla="*/ 282 w 285"/>
                  <a:gd name="T39" fmla="*/ 282 h 392"/>
                  <a:gd name="T40" fmla="*/ 285 w 285"/>
                  <a:gd name="T41" fmla="*/ 254 h 392"/>
                  <a:gd name="T42" fmla="*/ 281 w 285"/>
                  <a:gd name="T43" fmla="*/ 215 h 392"/>
                  <a:gd name="T44" fmla="*/ 272 w 285"/>
                  <a:gd name="T45" fmla="*/ 191 h 392"/>
                  <a:gd name="T46" fmla="*/ 254 w 285"/>
                  <a:gd name="T47" fmla="*/ 162 h 392"/>
                  <a:gd name="T48" fmla="*/ 238 w 285"/>
                  <a:gd name="T49" fmla="*/ 146 h 392"/>
                  <a:gd name="T50" fmla="*/ 217 w 285"/>
                  <a:gd name="T51" fmla="*/ 134 h 392"/>
                  <a:gd name="T52" fmla="*/ 180 w 285"/>
                  <a:gd name="T53" fmla="*/ 124 h 392"/>
                  <a:gd name="T54" fmla="*/ 155 w 285"/>
                  <a:gd name="T55" fmla="*/ 124 h 392"/>
                  <a:gd name="T56" fmla="*/ 125 w 285"/>
                  <a:gd name="T57" fmla="*/ 131 h 392"/>
                  <a:gd name="T58" fmla="*/ 107 w 285"/>
                  <a:gd name="T59" fmla="*/ 139 h 392"/>
                  <a:gd name="T60" fmla="*/ 90 w 285"/>
                  <a:gd name="T61" fmla="*/ 152 h 392"/>
                  <a:gd name="T62" fmla="*/ 265 w 285"/>
                  <a:gd name="T63" fmla="*/ 0 h 392"/>
                  <a:gd name="T64" fmla="*/ 83 w 285"/>
                  <a:gd name="T65" fmla="*/ 213 h 392"/>
                  <a:gd name="T66" fmla="*/ 94 w 285"/>
                  <a:gd name="T67" fmla="*/ 199 h 392"/>
                  <a:gd name="T68" fmla="*/ 106 w 285"/>
                  <a:gd name="T69" fmla="*/ 189 h 392"/>
                  <a:gd name="T70" fmla="*/ 131 w 285"/>
                  <a:gd name="T71" fmla="*/ 183 h 392"/>
                  <a:gd name="T72" fmla="*/ 149 w 285"/>
                  <a:gd name="T73" fmla="*/ 183 h 392"/>
                  <a:gd name="T74" fmla="*/ 169 w 285"/>
                  <a:gd name="T75" fmla="*/ 188 h 392"/>
                  <a:gd name="T76" fmla="*/ 180 w 285"/>
                  <a:gd name="T77" fmla="*/ 195 h 392"/>
                  <a:gd name="T78" fmla="*/ 190 w 285"/>
                  <a:gd name="T79" fmla="*/ 203 h 392"/>
                  <a:gd name="T80" fmla="*/ 203 w 285"/>
                  <a:gd name="T81" fmla="*/ 226 h 392"/>
                  <a:gd name="T82" fmla="*/ 207 w 285"/>
                  <a:gd name="T83" fmla="*/ 254 h 392"/>
                  <a:gd name="T84" fmla="*/ 205 w 285"/>
                  <a:gd name="T85" fmla="*/ 275 h 392"/>
                  <a:gd name="T86" fmla="*/ 196 w 285"/>
                  <a:gd name="T87" fmla="*/ 294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5" h="392">
                    <a:moveTo>
                      <a:pt x="190" y="305"/>
                    </a:moveTo>
                    <a:lnTo>
                      <a:pt x="190" y="305"/>
                    </a:lnTo>
                    <a:lnTo>
                      <a:pt x="184" y="311"/>
                    </a:lnTo>
                    <a:lnTo>
                      <a:pt x="180" y="315"/>
                    </a:lnTo>
                    <a:lnTo>
                      <a:pt x="175" y="318"/>
                    </a:lnTo>
                    <a:lnTo>
                      <a:pt x="168" y="321"/>
                    </a:lnTo>
                    <a:lnTo>
                      <a:pt x="168" y="321"/>
                    </a:lnTo>
                    <a:lnTo>
                      <a:pt x="162" y="325"/>
                    </a:lnTo>
                    <a:lnTo>
                      <a:pt x="155" y="327"/>
                    </a:lnTo>
                    <a:lnTo>
                      <a:pt x="149" y="328"/>
                    </a:lnTo>
                    <a:lnTo>
                      <a:pt x="141" y="328"/>
                    </a:lnTo>
                    <a:lnTo>
                      <a:pt x="141" y="328"/>
                    </a:lnTo>
                    <a:lnTo>
                      <a:pt x="128" y="327"/>
                    </a:lnTo>
                    <a:lnTo>
                      <a:pt x="117" y="325"/>
                    </a:lnTo>
                    <a:lnTo>
                      <a:pt x="106" y="319"/>
                    </a:lnTo>
                    <a:lnTo>
                      <a:pt x="98" y="313"/>
                    </a:lnTo>
                    <a:lnTo>
                      <a:pt x="98" y="313"/>
                    </a:lnTo>
                    <a:lnTo>
                      <a:pt x="90" y="304"/>
                    </a:lnTo>
                    <a:lnTo>
                      <a:pt x="84" y="294"/>
                    </a:lnTo>
                    <a:lnTo>
                      <a:pt x="80" y="283"/>
                    </a:lnTo>
                    <a:lnTo>
                      <a:pt x="78" y="270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86"/>
                    </a:lnTo>
                    <a:lnTo>
                      <a:pt x="3" y="299"/>
                    </a:lnTo>
                    <a:lnTo>
                      <a:pt x="7" y="312"/>
                    </a:lnTo>
                    <a:lnTo>
                      <a:pt x="12" y="324"/>
                    </a:lnTo>
                    <a:lnTo>
                      <a:pt x="12" y="324"/>
                    </a:lnTo>
                    <a:lnTo>
                      <a:pt x="19" y="334"/>
                    </a:lnTo>
                    <a:lnTo>
                      <a:pt x="26" y="344"/>
                    </a:lnTo>
                    <a:lnTo>
                      <a:pt x="34" y="354"/>
                    </a:lnTo>
                    <a:lnTo>
                      <a:pt x="44" y="362"/>
                    </a:lnTo>
                    <a:lnTo>
                      <a:pt x="44" y="362"/>
                    </a:lnTo>
                    <a:lnTo>
                      <a:pt x="54" y="369"/>
                    </a:lnTo>
                    <a:lnTo>
                      <a:pt x="65" y="376"/>
                    </a:lnTo>
                    <a:lnTo>
                      <a:pt x="76" y="380"/>
                    </a:lnTo>
                    <a:lnTo>
                      <a:pt x="89" y="384"/>
                    </a:lnTo>
                    <a:lnTo>
                      <a:pt x="89" y="384"/>
                    </a:lnTo>
                    <a:lnTo>
                      <a:pt x="102" y="388"/>
                    </a:lnTo>
                    <a:lnTo>
                      <a:pt x="115" y="390"/>
                    </a:lnTo>
                    <a:lnTo>
                      <a:pt x="128" y="392"/>
                    </a:lnTo>
                    <a:lnTo>
                      <a:pt x="142" y="392"/>
                    </a:lnTo>
                    <a:lnTo>
                      <a:pt x="142" y="392"/>
                    </a:lnTo>
                    <a:lnTo>
                      <a:pt x="156" y="392"/>
                    </a:lnTo>
                    <a:lnTo>
                      <a:pt x="170" y="390"/>
                    </a:lnTo>
                    <a:lnTo>
                      <a:pt x="184" y="386"/>
                    </a:lnTo>
                    <a:lnTo>
                      <a:pt x="197" y="382"/>
                    </a:lnTo>
                    <a:lnTo>
                      <a:pt x="197" y="382"/>
                    </a:lnTo>
                    <a:lnTo>
                      <a:pt x="209" y="377"/>
                    </a:lnTo>
                    <a:lnTo>
                      <a:pt x="221" y="370"/>
                    </a:lnTo>
                    <a:lnTo>
                      <a:pt x="232" y="363"/>
                    </a:lnTo>
                    <a:lnTo>
                      <a:pt x="243" y="354"/>
                    </a:lnTo>
                    <a:lnTo>
                      <a:pt x="243" y="354"/>
                    </a:lnTo>
                    <a:lnTo>
                      <a:pt x="252" y="344"/>
                    </a:lnTo>
                    <a:lnTo>
                      <a:pt x="260" y="333"/>
                    </a:lnTo>
                    <a:lnTo>
                      <a:pt x="268" y="321"/>
                    </a:lnTo>
                    <a:lnTo>
                      <a:pt x="273" y="309"/>
                    </a:lnTo>
                    <a:lnTo>
                      <a:pt x="273" y="309"/>
                    </a:lnTo>
                    <a:lnTo>
                      <a:pt x="279" y="296"/>
                    </a:lnTo>
                    <a:lnTo>
                      <a:pt x="282" y="282"/>
                    </a:lnTo>
                    <a:lnTo>
                      <a:pt x="284" y="268"/>
                    </a:lnTo>
                    <a:lnTo>
                      <a:pt x="285" y="254"/>
                    </a:lnTo>
                    <a:lnTo>
                      <a:pt x="285" y="254"/>
                    </a:lnTo>
                    <a:lnTo>
                      <a:pt x="284" y="241"/>
                    </a:lnTo>
                    <a:lnTo>
                      <a:pt x="283" y="228"/>
                    </a:lnTo>
                    <a:lnTo>
                      <a:pt x="281" y="215"/>
                    </a:lnTo>
                    <a:lnTo>
                      <a:pt x="278" y="203"/>
                    </a:lnTo>
                    <a:lnTo>
                      <a:pt x="278" y="203"/>
                    </a:lnTo>
                    <a:lnTo>
                      <a:pt x="272" y="191"/>
                    </a:lnTo>
                    <a:lnTo>
                      <a:pt x="268" y="182"/>
                    </a:lnTo>
                    <a:lnTo>
                      <a:pt x="261" y="171"/>
                    </a:lnTo>
                    <a:lnTo>
                      <a:pt x="254" y="162"/>
                    </a:lnTo>
                    <a:lnTo>
                      <a:pt x="254" y="162"/>
                    </a:lnTo>
                    <a:lnTo>
                      <a:pt x="246" y="153"/>
                    </a:lnTo>
                    <a:lnTo>
                      <a:pt x="238" y="146"/>
                    </a:lnTo>
                    <a:lnTo>
                      <a:pt x="228" y="139"/>
                    </a:lnTo>
                    <a:lnTo>
                      <a:pt x="217" y="134"/>
                    </a:lnTo>
                    <a:lnTo>
                      <a:pt x="217" y="134"/>
                    </a:lnTo>
                    <a:lnTo>
                      <a:pt x="206" y="130"/>
                    </a:lnTo>
                    <a:lnTo>
                      <a:pt x="193" y="126"/>
                    </a:lnTo>
                    <a:lnTo>
                      <a:pt x="180" y="124"/>
                    </a:lnTo>
                    <a:lnTo>
                      <a:pt x="167" y="123"/>
                    </a:lnTo>
                    <a:lnTo>
                      <a:pt x="167" y="123"/>
                    </a:lnTo>
                    <a:lnTo>
                      <a:pt x="155" y="124"/>
                    </a:lnTo>
                    <a:lnTo>
                      <a:pt x="144" y="125"/>
                    </a:lnTo>
                    <a:lnTo>
                      <a:pt x="135" y="127"/>
                    </a:lnTo>
                    <a:lnTo>
                      <a:pt x="125" y="131"/>
                    </a:lnTo>
                    <a:lnTo>
                      <a:pt x="125" y="131"/>
                    </a:lnTo>
                    <a:lnTo>
                      <a:pt x="116" y="134"/>
                    </a:lnTo>
                    <a:lnTo>
                      <a:pt x="107" y="139"/>
                    </a:lnTo>
                    <a:lnTo>
                      <a:pt x="100" y="146"/>
                    </a:lnTo>
                    <a:lnTo>
                      <a:pt x="91" y="153"/>
                    </a:lnTo>
                    <a:lnTo>
                      <a:pt x="90" y="152"/>
                    </a:lnTo>
                    <a:lnTo>
                      <a:pt x="105" y="64"/>
                    </a:lnTo>
                    <a:lnTo>
                      <a:pt x="265" y="64"/>
                    </a:lnTo>
                    <a:lnTo>
                      <a:pt x="265" y="0"/>
                    </a:lnTo>
                    <a:lnTo>
                      <a:pt x="50" y="0"/>
                    </a:lnTo>
                    <a:lnTo>
                      <a:pt x="12" y="213"/>
                    </a:lnTo>
                    <a:lnTo>
                      <a:pt x="83" y="213"/>
                    </a:lnTo>
                    <a:lnTo>
                      <a:pt x="83" y="213"/>
                    </a:lnTo>
                    <a:lnTo>
                      <a:pt x="88" y="205"/>
                    </a:lnTo>
                    <a:lnTo>
                      <a:pt x="94" y="199"/>
                    </a:lnTo>
                    <a:lnTo>
                      <a:pt x="100" y="193"/>
                    </a:lnTo>
                    <a:lnTo>
                      <a:pt x="106" y="189"/>
                    </a:lnTo>
                    <a:lnTo>
                      <a:pt x="106" y="189"/>
                    </a:lnTo>
                    <a:lnTo>
                      <a:pt x="114" y="186"/>
                    </a:lnTo>
                    <a:lnTo>
                      <a:pt x="122" y="184"/>
                    </a:lnTo>
                    <a:lnTo>
                      <a:pt x="131" y="183"/>
                    </a:lnTo>
                    <a:lnTo>
                      <a:pt x="141" y="182"/>
                    </a:lnTo>
                    <a:lnTo>
                      <a:pt x="141" y="182"/>
                    </a:lnTo>
                    <a:lnTo>
                      <a:pt x="149" y="183"/>
                    </a:lnTo>
                    <a:lnTo>
                      <a:pt x="156" y="184"/>
                    </a:lnTo>
                    <a:lnTo>
                      <a:pt x="163" y="185"/>
                    </a:lnTo>
                    <a:lnTo>
                      <a:pt x="169" y="188"/>
                    </a:lnTo>
                    <a:lnTo>
                      <a:pt x="169" y="188"/>
                    </a:lnTo>
                    <a:lnTo>
                      <a:pt x="175" y="190"/>
                    </a:lnTo>
                    <a:lnTo>
                      <a:pt x="180" y="195"/>
                    </a:lnTo>
                    <a:lnTo>
                      <a:pt x="186" y="199"/>
                    </a:lnTo>
                    <a:lnTo>
                      <a:pt x="190" y="203"/>
                    </a:lnTo>
                    <a:lnTo>
                      <a:pt x="190" y="203"/>
                    </a:lnTo>
                    <a:lnTo>
                      <a:pt x="197" y="214"/>
                    </a:lnTo>
                    <a:lnTo>
                      <a:pt x="201" y="220"/>
                    </a:lnTo>
                    <a:lnTo>
                      <a:pt x="203" y="226"/>
                    </a:lnTo>
                    <a:lnTo>
                      <a:pt x="203" y="226"/>
                    </a:lnTo>
                    <a:lnTo>
                      <a:pt x="206" y="240"/>
                    </a:lnTo>
                    <a:lnTo>
                      <a:pt x="207" y="254"/>
                    </a:lnTo>
                    <a:lnTo>
                      <a:pt x="207" y="254"/>
                    </a:lnTo>
                    <a:lnTo>
                      <a:pt x="206" y="268"/>
                    </a:lnTo>
                    <a:lnTo>
                      <a:pt x="205" y="275"/>
                    </a:lnTo>
                    <a:lnTo>
                      <a:pt x="203" y="281"/>
                    </a:lnTo>
                    <a:lnTo>
                      <a:pt x="203" y="281"/>
                    </a:lnTo>
                    <a:lnTo>
                      <a:pt x="196" y="294"/>
                    </a:lnTo>
                    <a:lnTo>
                      <a:pt x="190" y="305"/>
                    </a:lnTo>
                    <a:lnTo>
                      <a:pt x="190" y="30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Freeform 437">
                <a:extLst>
                  <a:ext uri="{FF2B5EF4-FFF2-40B4-BE49-F238E27FC236}">
                    <a16:creationId xmlns:a16="http://schemas.microsoft.com/office/drawing/2014/main" id="{5BB144C4-BD9C-EA89-A083-BDF6051619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7587" y="3909811"/>
                <a:ext cx="44450" cy="79375"/>
              </a:xfrm>
              <a:custGeom>
                <a:avLst/>
                <a:gdLst>
                  <a:gd name="T0" fmla="*/ 24 w 140"/>
                  <a:gd name="T1" fmla="*/ 249 h 249"/>
                  <a:gd name="T2" fmla="*/ 115 w 140"/>
                  <a:gd name="T3" fmla="*/ 249 h 249"/>
                  <a:gd name="T4" fmla="*/ 115 w 140"/>
                  <a:gd name="T5" fmla="*/ 249 h 249"/>
                  <a:gd name="T6" fmla="*/ 121 w 140"/>
                  <a:gd name="T7" fmla="*/ 249 h 249"/>
                  <a:gd name="T8" fmla="*/ 125 w 140"/>
                  <a:gd name="T9" fmla="*/ 247 h 249"/>
                  <a:gd name="T10" fmla="*/ 129 w 140"/>
                  <a:gd name="T11" fmla="*/ 245 h 249"/>
                  <a:gd name="T12" fmla="*/ 133 w 140"/>
                  <a:gd name="T13" fmla="*/ 242 h 249"/>
                  <a:gd name="T14" fmla="*/ 136 w 140"/>
                  <a:gd name="T15" fmla="*/ 238 h 249"/>
                  <a:gd name="T16" fmla="*/ 138 w 140"/>
                  <a:gd name="T17" fmla="*/ 234 h 249"/>
                  <a:gd name="T18" fmla="*/ 140 w 140"/>
                  <a:gd name="T19" fmla="*/ 230 h 249"/>
                  <a:gd name="T20" fmla="*/ 140 w 140"/>
                  <a:gd name="T21" fmla="*/ 224 h 249"/>
                  <a:gd name="T22" fmla="*/ 140 w 140"/>
                  <a:gd name="T23" fmla="*/ 25 h 249"/>
                  <a:gd name="T24" fmla="*/ 140 w 140"/>
                  <a:gd name="T25" fmla="*/ 25 h 249"/>
                  <a:gd name="T26" fmla="*/ 140 w 140"/>
                  <a:gd name="T27" fmla="*/ 19 h 249"/>
                  <a:gd name="T28" fmla="*/ 138 w 140"/>
                  <a:gd name="T29" fmla="*/ 15 h 249"/>
                  <a:gd name="T30" fmla="*/ 136 w 140"/>
                  <a:gd name="T31" fmla="*/ 11 h 249"/>
                  <a:gd name="T32" fmla="*/ 133 w 140"/>
                  <a:gd name="T33" fmla="*/ 7 h 249"/>
                  <a:gd name="T34" fmla="*/ 129 w 140"/>
                  <a:gd name="T35" fmla="*/ 4 h 249"/>
                  <a:gd name="T36" fmla="*/ 125 w 140"/>
                  <a:gd name="T37" fmla="*/ 2 h 249"/>
                  <a:gd name="T38" fmla="*/ 121 w 140"/>
                  <a:gd name="T39" fmla="*/ 0 h 249"/>
                  <a:gd name="T40" fmla="*/ 115 w 140"/>
                  <a:gd name="T41" fmla="*/ 0 h 249"/>
                  <a:gd name="T42" fmla="*/ 24 w 140"/>
                  <a:gd name="T43" fmla="*/ 0 h 249"/>
                  <a:gd name="T44" fmla="*/ 24 w 140"/>
                  <a:gd name="T45" fmla="*/ 0 h 249"/>
                  <a:gd name="T46" fmla="*/ 20 w 140"/>
                  <a:gd name="T47" fmla="*/ 0 h 249"/>
                  <a:gd name="T48" fmla="*/ 16 w 140"/>
                  <a:gd name="T49" fmla="*/ 2 h 249"/>
                  <a:gd name="T50" fmla="*/ 11 w 140"/>
                  <a:gd name="T51" fmla="*/ 4 h 249"/>
                  <a:gd name="T52" fmla="*/ 7 w 140"/>
                  <a:gd name="T53" fmla="*/ 7 h 249"/>
                  <a:gd name="T54" fmla="*/ 4 w 140"/>
                  <a:gd name="T55" fmla="*/ 11 h 249"/>
                  <a:gd name="T56" fmla="*/ 1 w 140"/>
                  <a:gd name="T57" fmla="*/ 15 h 249"/>
                  <a:gd name="T58" fmla="*/ 0 w 140"/>
                  <a:gd name="T59" fmla="*/ 19 h 249"/>
                  <a:gd name="T60" fmla="*/ 0 w 140"/>
                  <a:gd name="T61" fmla="*/ 25 h 249"/>
                  <a:gd name="T62" fmla="*/ 0 w 140"/>
                  <a:gd name="T63" fmla="*/ 224 h 249"/>
                  <a:gd name="T64" fmla="*/ 0 w 140"/>
                  <a:gd name="T65" fmla="*/ 224 h 249"/>
                  <a:gd name="T66" fmla="*/ 0 w 140"/>
                  <a:gd name="T67" fmla="*/ 230 h 249"/>
                  <a:gd name="T68" fmla="*/ 1 w 140"/>
                  <a:gd name="T69" fmla="*/ 234 h 249"/>
                  <a:gd name="T70" fmla="*/ 4 w 140"/>
                  <a:gd name="T71" fmla="*/ 238 h 249"/>
                  <a:gd name="T72" fmla="*/ 7 w 140"/>
                  <a:gd name="T73" fmla="*/ 242 h 249"/>
                  <a:gd name="T74" fmla="*/ 11 w 140"/>
                  <a:gd name="T75" fmla="*/ 245 h 249"/>
                  <a:gd name="T76" fmla="*/ 16 w 140"/>
                  <a:gd name="T77" fmla="*/ 247 h 249"/>
                  <a:gd name="T78" fmla="*/ 20 w 140"/>
                  <a:gd name="T79" fmla="*/ 249 h 249"/>
                  <a:gd name="T80" fmla="*/ 24 w 140"/>
                  <a:gd name="T81" fmla="*/ 249 h 249"/>
                  <a:gd name="T82" fmla="*/ 24 w 140"/>
                  <a:gd name="T83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0" h="249">
                    <a:moveTo>
                      <a:pt x="24" y="249"/>
                    </a:moveTo>
                    <a:lnTo>
                      <a:pt x="115" y="249"/>
                    </a:lnTo>
                    <a:lnTo>
                      <a:pt x="115" y="249"/>
                    </a:lnTo>
                    <a:lnTo>
                      <a:pt x="121" y="249"/>
                    </a:lnTo>
                    <a:lnTo>
                      <a:pt x="125" y="247"/>
                    </a:lnTo>
                    <a:lnTo>
                      <a:pt x="129" y="245"/>
                    </a:lnTo>
                    <a:lnTo>
                      <a:pt x="133" y="242"/>
                    </a:lnTo>
                    <a:lnTo>
                      <a:pt x="136" y="238"/>
                    </a:lnTo>
                    <a:lnTo>
                      <a:pt x="138" y="234"/>
                    </a:lnTo>
                    <a:lnTo>
                      <a:pt x="140" y="230"/>
                    </a:lnTo>
                    <a:lnTo>
                      <a:pt x="140" y="224"/>
                    </a:lnTo>
                    <a:lnTo>
                      <a:pt x="140" y="25"/>
                    </a:lnTo>
                    <a:lnTo>
                      <a:pt x="140" y="25"/>
                    </a:lnTo>
                    <a:lnTo>
                      <a:pt x="140" y="19"/>
                    </a:lnTo>
                    <a:lnTo>
                      <a:pt x="138" y="15"/>
                    </a:lnTo>
                    <a:lnTo>
                      <a:pt x="136" y="11"/>
                    </a:lnTo>
                    <a:lnTo>
                      <a:pt x="133" y="7"/>
                    </a:lnTo>
                    <a:lnTo>
                      <a:pt x="129" y="4"/>
                    </a:lnTo>
                    <a:lnTo>
                      <a:pt x="125" y="2"/>
                    </a:lnTo>
                    <a:lnTo>
                      <a:pt x="121" y="0"/>
                    </a:lnTo>
                    <a:lnTo>
                      <a:pt x="115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6" y="2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4" y="11"/>
                    </a:lnTo>
                    <a:lnTo>
                      <a:pt x="1" y="15"/>
                    </a:lnTo>
                    <a:lnTo>
                      <a:pt x="0" y="19"/>
                    </a:lnTo>
                    <a:lnTo>
                      <a:pt x="0" y="25"/>
                    </a:lnTo>
                    <a:lnTo>
                      <a:pt x="0" y="224"/>
                    </a:lnTo>
                    <a:lnTo>
                      <a:pt x="0" y="224"/>
                    </a:lnTo>
                    <a:lnTo>
                      <a:pt x="0" y="230"/>
                    </a:lnTo>
                    <a:lnTo>
                      <a:pt x="1" y="234"/>
                    </a:lnTo>
                    <a:lnTo>
                      <a:pt x="4" y="238"/>
                    </a:lnTo>
                    <a:lnTo>
                      <a:pt x="7" y="242"/>
                    </a:lnTo>
                    <a:lnTo>
                      <a:pt x="11" y="245"/>
                    </a:lnTo>
                    <a:lnTo>
                      <a:pt x="16" y="247"/>
                    </a:lnTo>
                    <a:lnTo>
                      <a:pt x="20" y="249"/>
                    </a:lnTo>
                    <a:lnTo>
                      <a:pt x="24" y="249"/>
                    </a:lnTo>
                    <a:lnTo>
                      <a:pt x="24" y="2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" name="Freeform 438">
                <a:extLst>
                  <a:ext uri="{FF2B5EF4-FFF2-40B4-BE49-F238E27FC236}">
                    <a16:creationId xmlns:a16="http://schemas.microsoft.com/office/drawing/2014/main" id="{C08914FD-576A-C25D-FDC1-9DF425BF32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0787" y="3909811"/>
                <a:ext cx="44450" cy="79375"/>
              </a:xfrm>
              <a:custGeom>
                <a:avLst/>
                <a:gdLst>
                  <a:gd name="T0" fmla="*/ 25 w 141"/>
                  <a:gd name="T1" fmla="*/ 249 h 249"/>
                  <a:gd name="T2" fmla="*/ 116 w 141"/>
                  <a:gd name="T3" fmla="*/ 249 h 249"/>
                  <a:gd name="T4" fmla="*/ 116 w 141"/>
                  <a:gd name="T5" fmla="*/ 249 h 249"/>
                  <a:gd name="T6" fmla="*/ 121 w 141"/>
                  <a:gd name="T7" fmla="*/ 249 h 249"/>
                  <a:gd name="T8" fmla="*/ 126 w 141"/>
                  <a:gd name="T9" fmla="*/ 247 h 249"/>
                  <a:gd name="T10" fmla="*/ 130 w 141"/>
                  <a:gd name="T11" fmla="*/ 245 h 249"/>
                  <a:gd name="T12" fmla="*/ 133 w 141"/>
                  <a:gd name="T13" fmla="*/ 242 h 249"/>
                  <a:gd name="T14" fmla="*/ 137 w 141"/>
                  <a:gd name="T15" fmla="*/ 238 h 249"/>
                  <a:gd name="T16" fmla="*/ 139 w 141"/>
                  <a:gd name="T17" fmla="*/ 234 h 249"/>
                  <a:gd name="T18" fmla="*/ 140 w 141"/>
                  <a:gd name="T19" fmla="*/ 230 h 249"/>
                  <a:gd name="T20" fmla="*/ 141 w 141"/>
                  <a:gd name="T21" fmla="*/ 224 h 249"/>
                  <a:gd name="T22" fmla="*/ 141 w 141"/>
                  <a:gd name="T23" fmla="*/ 25 h 249"/>
                  <a:gd name="T24" fmla="*/ 141 w 141"/>
                  <a:gd name="T25" fmla="*/ 25 h 249"/>
                  <a:gd name="T26" fmla="*/ 140 w 141"/>
                  <a:gd name="T27" fmla="*/ 19 h 249"/>
                  <a:gd name="T28" fmla="*/ 139 w 141"/>
                  <a:gd name="T29" fmla="*/ 15 h 249"/>
                  <a:gd name="T30" fmla="*/ 137 w 141"/>
                  <a:gd name="T31" fmla="*/ 11 h 249"/>
                  <a:gd name="T32" fmla="*/ 133 w 141"/>
                  <a:gd name="T33" fmla="*/ 7 h 249"/>
                  <a:gd name="T34" fmla="*/ 130 w 141"/>
                  <a:gd name="T35" fmla="*/ 4 h 249"/>
                  <a:gd name="T36" fmla="*/ 126 w 141"/>
                  <a:gd name="T37" fmla="*/ 2 h 249"/>
                  <a:gd name="T38" fmla="*/ 121 w 141"/>
                  <a:gd name="T39" fmla="*/ 0 h 249"/>
                  <a:gd name="T40" fmla="*/ 116 w 141"/>
                  <a:gd name="T41" fmla="*/ 0 h 249"/>
                  <a:gd name="T42" fmla="*/ 25 w 141"/>
                  <a:gd name="T43" fmla="*/ 0 h 249"/>
                  <a:gd name="T44" fmla="*/ 25 w 141"/>
                  <a:gd name="T45" fmla="*/ 0 h 249"/>
                  <a:gd name="T46" fmla="*/ 21 w 141"/>
                  <a:gd name="T47" fmla="*/ 0 h 249"/>
                  <a:gd name="T48" fmla="*/ 15 w 141"/>
                  <a:gd name="T49" fmla="*/ 2 h 249"/>
                  <a:gd name="T50" fmla="*/ 11 w 141"/>
                  <a:gd name="T51" fmla="*/ 4 h 249"/>
                  <a:gd name="T52" fmla="*/ 8 w 141"/>
                  <a:gd name="T53" fmla="*/ 7 h 249"/>
                  <a:gd name="T54" fmla="*/ 4 w 141"/>
                  <a:gd name="T55" fmla="*/ 11 h 249"/>
                  <a:gd name="T56" fmla="*/ 2 w 141"/>
                  <a:gd name="T57" fmla="*/ 15 h 249"/>
                  <a:gd name="T58" fmla="*/ 1 w 141"/>
                  <a:gd name="T59" fmla="*/ 19 h 249"/>
                  <a:gd name="T60" fmla="*/ 0 w 141"/>
                  <a:gd name="T61" fmla="*/ 25 h 249"/>
                  <a:gd name="T62" fmla="*/ 0 w 141"/>
                  <a:gd name="T63" fmla="*/ 224 h 249"/>
                  <a:gd name="T64" fmla="*/ 0 w 141"/>
                  <a:gd name="T65" fmla="*/ 224 h 249"/>
                  <a:gd name="T66" fmla="*/ 1 w 141"/>
                  <a:gd name="T67" fmla="*/ 230 h 249"/>
                  <a:gd name="T68" fmla="*/ 2 w 141"/>
                  <a:gd name="T69" fmla="*/ 234 h 249"/>
                  <a:gd name="T70" fmla="*/ 4 w 141"/>
                  <a:gd name="T71" fmla="*/ 238 h 249"/>
                  <a:gd name="T72" fmla="*/ 8 w 141"/>
                  <a:gd name="T73" fmla="*/ 242 h 249"/>
                  <a:gd name="T74" fmla="*/ 11 w 141"/>
                  <a:gd name="T75" fmla="*/ 245 h 249"/>
                  <a:gd name="T76" fmla="*/ 15 w 141"/>
                  <a:gd name="T77" fmla="*/ 247 h 249"/>
                  <a:gd name="T78" fmla="*/ 21 w 141"/>
                  <a:gd name="T79" fmla="*/ 249 h 249"/>
                  <a:gd name="T80" fmla="*/ 25 w 141"/>
                  <a:gd name="T81" fmla="*/ 249 h 249"/>
                  <a:gd name="T82" fmla="*/ 25 w 141"/>
                  <a:gd name="T83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1" h="249">
                    <a:moveTo>
                      <a:pt x="25" y="249"/>
                    </a:moveTo>
                    <a:lnTo>
                      <a:pt x="116" y="249"/>
                    </a:lnTo>
                    <a:lnTo>
                      <a:pt x="116" y="249"/>
                    </a:lnTo>
                    <a:lnTo>
                      <a:pt x="121" y="249"/>
                    </a:lnTo>
                    <a:lnTo>
                      <a:pt x="126" y="247"/>
                    </a:lnTo>
                    <a:lnTo>
                      <a:pt x="130" y="245"/>
                    </a:lnTo>
                    <a:lnTo>
                      <a:pt x="133" y="242"/>
                    </a:lnTo>
                    <a:lnTo>
                      <a:pt x="137" y="238"/>
                    </a:lnTo>
                    <a:lnTo>
                      <a:pt x="139" y="234"/>
                    </a:lnTo>
                    <a:lnTo>
                      <a:pt x="140" y="230"/>
                    </a:lnTo>
                    <a:lnTo>
                      <a:pt x="141" y="224"/>
                    </a:lnTo>
                    <a:lnTo>
                      <a:pt x="141" y="25"/>
                    </a:lnTo>
                    <a:lnTo>
                      <a:pt x="141" y="25"/>
                    </a:lnTo>
                    <a:lnTo>
                      <a:pt x="140" y="19"/>
                    </a:lnTo>
                    <a:lnTo>
                      <a:pt x="139" y="15"/>
                    </a:lnTo>
                    <a:lnTo>
                      <a:pt x="137" y="11"/>
                    </a:lnTo>
                    <a:lnTo>
                      <a:pt x="133" y="7"/>
                    </a:lnTo>
                    <a:lnTo>
                      <a:pt x="130" y="4"/>
                    </a:lnTo>
                    <a:lnTo>
                      <a:pt x="126" y="2"/>
                    </a:lnTo>
                    <a:lnTo>
                      <a:pt x="121" y="0"/>
                    </a:lnTo>
                    <a:lnTo>
                      <a:pt x="116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1" y="0"/>
                    </a:lnTo>
                    <a:lnTo>
                      <a:pt x="15" y="2"/>
                    </a:lnTo>
                    <a:lnTo>
                      <a:pt x="11" y="4"/>
                    </a:lnTo>
                    <a:lnTo>
                      <a:pt x="8" y="7"/>
                    </a:lnTo>
                    <a:lnTo>
                      <a:pt x="4" y="11"/>
                    </a:lnTo>
                    <a:lnTo>
                      <a:pt x="2" y="15"/>
                    </a:lnTo>
                    <a:lnTo>
                      <a:pt x="1" y="19"/>
                    </a:lnTo>
                    <a:lnTo>
                      <a:pt x="0" y="25"/>
                    </a:lnTo>
                    <a:lnTo>
                      <a:pt x="0" y="224"/>
                    </a:lnTo>
                    <a:lnTo>
                      <a:pt x="0" y="224"/>
                    </a:lnTo>
                    <a:lnTo>
                      <a:pt x="1" y="230"/>
                    </a:lnTo>
                    <a:lnTo>
                      <a:pt x="2" y="234"/>
                    </a:lnTo>
                    <a:lnTo>
                      <a:pt x="4" y="238"/>
                    </a:lnTo>
                    <a:lnTo>
                      <a:pt x="8" y="242"/>
                    </a:lnTo>
                    <a:lnTo>
                      <a:pt x="11" y="245"/>
                    </a:lnTo>
                    <a:lnTo>
                      <a:pt x="15" y="247"/>
                    </a:lnTo>
                    <a:lnTo>
                      <a:pt x="21" y="249"/>
                    </a:lnTo>
                    <a:lnTo>
                      <a:pt x="25" y="249"/>
                    </a:lnTo>
                    <a:lnTo>
                      <a:pt x="25" y="2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Freeform 439">
                <a:extLst>
                  <a:ext uri="{FF2B5EF4-FFF2-40B4-BE49-F238E27FC236}">
                    <a16:creationId xmlns:a16="http://schemas.microsoft.com/office/drawing/2014/main" id="{596947C6-4BEC-F5A4-17CE-4B96356C030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454562" y="3939974"/>
                <a:ext cx="392112" cy="350838"/>
              </a:xfrm>
              <a:custGeom>
                <a:avLst/>
                <a:gdLst>
                  <a:gd name="T0" fmla="*/ 1058 w 1235"/>
                  <a:gd name="T1" fmla="*/ 129 h 1105"/>
                  <a:gd name="T2" fmla="*/ 1057 w 1235"/>
                  <a:gd name="T3" fmla="*/ 145 h 1105"/>
                  <a:gd name="T4" fmla="*/ 1049 w 1235"/>
                  <a:gd name="T5" fmla="*/ 165 h 1105"/>
                  <a:gd name="T6" fmla="*/ 1036 w 1235"/>
                  <a:gd name="T7" fmla="*/ 182 h 1105"/>
                  <a:gd name="T8" fmla="*/ 1019 w 1235"/>
                  <a:gd name="T9" fmla="*/ 195 h 1105"/>
                  <a:gd name="T10" fmla="*/ 998 w 1235"/>
                  <a:gd name="T11" fmla="*/ 203 h 1105"/>
                  <a:gd name="T12" fmla="*/ 892 w 1235"/>
                  <a:gd name="T13" fmla="*/ 205 h 1105"/>
                  <a:gd name="T14" fmla="*/ 877 w 1235"/>
                  <a:gd name="T15" fmla="*/ 203 h 1105"/>
                  <a:gd name="T16" fmla="*/ 856 w 1235"/>
                  <a:gd name="T17" fmla="*/ 195 h 1105"/>
                  <a:gd name="T18" fmla="*/ 839 w 1235"/>
                  <a:gd name="T19" fmla="*/ 182 h 1105"/>
                  <a:gd name="T20" fmla="*/ 826 w 1235"/>
                  <a:gd name="T21" fmla="*/ 165 h 1105"/>
                  <a:gd name="T22" fmla="*/ 818 w 1235"/>
                  <a:gd name="T23" fmla="*/ 145 h 1105"/>
                  <a:gd name="T24" fmla="*/ 817 w 1235"/>
                  <a:gd name="T25" fmla="*/ 0 h 1105"/>
                  <a:gd name="T26" fmla="*/ 418 w 1235"/>
                  <a:gd name="T27" fmla="*/ 129 h 1105"/>
                  <a:gd name="T28" fmla="*/ 414 w 1235"/>
                  <a:gd name="T29" fmla="*/ 152 h 1105"/>
                  <a:gd name="T30" fmla="*/ 405 w 1235"/>
                  <a:gd name="T31" fmla="*/ 172 h 1105"/>
                  <a:gd name="T32" fmla="*/ 390 w 1235"/>
                  <a:gd name="T33" fmla="*/ 188 h 1105"/>
                  <a:gd name="T34" fmla="*/ 372 w 1235"/>
                  <a:gd name="T35" fmla="*/ 199 h 1105"/>
                  <a:gd name="T36" fmla="*/ 350 w 1235"/>
                  <a:gd name="T37" fmla="*/ 204 h 1105"/>
                  <a:gd name="T38" fmla="*/ 251 w 1235"/>
                  <a:gd name="T39" fmla="*/ 205 h 1105"/>
                  <a:gd name="T40" fmla="*/ 230 w 1235"/>
                  <a:gd name="T41" fmla="*/ 201 h 1105"/>
                  <a:gd name="T42" fmla="*/ 210 w 1235"/>
                  <a:gd name="T43" fmla="*/ 192 h 1105"/>
                  <a:gd name="T44" fmla="*/ 194 w 1235"/>
                  <a:gd name="T45" fmla="*/ 177 h 1105"/>
                  <a:gd name="T46" fmla="*/ 183 w 1235"/>
                  <a:gd name="T47" fmla="*/ 159 h 1105"/>
                  <a:gd name="T48" fmla="*/ 176 w 1235"/>
                  <a:gd name="T49" fmla="*/ 137 h 1105"/>
                  <a:gd name="T50" fmla="*/ 144 w 1235"/>
                  <a:gd name="T51" fmla="*/ 0 h 1105"/>
                  <a:gd name="T52" fmla="*/ 116 w 1235"/>
                  <a:gd name="T53" fmla="*/ 4 h 1105"/>
                  <a:gd name="T54" fmla="*/ 76 w 1235"/>
                  <a:gd name="T55" fmla="*/ 18 h 1105"/>
                  <a:gd name="T56" fmla="*/ 42 w 1235"/>
                  <a:gd name="T57" fmla="*/ 43 h 1105"/>
                  <a:gd name="T58" fmla="*/ 17 w 1235"/>
                  <a:gd name="T59" fmla="*/ 76 h 1105"/>
                  <a:gd name="T60" fmla="*/ 3 w 1235"/>
                  <a:gd name="T61" fmla="*/ 116 h 1105"/>
                  <a:gd name="T62" fmla="*/ 0 w 1235"/>
                  <a:gd name="T63" fmla="*/ 413 h 1105"/>
                  <a:gd name="T64" fmla="*/ 1 w 1235"/>
                  <a:gd name="T65" fmla="*/ 975 h 1105"/>
                  <a:gd name="T66" fmla="*/ 12 w 1235"/>
                  <a:gd name="T67" fmla="*/ 1016 h 1105"/>
                  <a:gd name="T68" fmla="*/ 33 w 1235"/>
                  <a:gd name="T69" fmla="*/ 1052 h 1105"/>
                  <a:gd name="T70" fmla="*/ 64 w 1235"/>
                  <a:gd name="T71" fmla="*/ 1080 h 1105"/>
                  <a:gd name="T72" fmla="*/ 102 w 1235"/>
                  <a:gd name="T73" fmla="*/ 1099 h 1105"/>
                  <a:gd name="T74" fmla="*/ 144 w 1235"/>
                  <a:gd name="T75" fmla="*/ 1105 h 1105"/>
                  <a:gd name="T76" fmla="*/ 1104 w 1235"/>
                  <a:gd name="T77" fmla="*/ 1104 h 1105"/>
                  <a:gd name="T78" fmla="*/ 1147 w 1235"/>
                  <a:gd name="T79" fmla="*/ 1093 h 1105"/>
                  <a:gd name="T80" fmla="*/ 1183 w 1235"/>
                  <a:gd name="T81" fmla="*/ 1072 h 1105"/>
                  <a:gd name="T82" fmla="*/ 1210 w 1235"/>
                  <a:gd name="T83" fmla="*/ 1041 h 1105"/>
                  <a:gd name="T84" fmla="*/ 1228 w 1235"/>
                  <a:gd name="T85" fmla="*/ 1003 h 1105"/>
                  <a:gd name="T86" fmla="*/ 1235 w 1235"/>
                  <a:gd name="T87" fmla="*/ 960 h 1105"/>
                  <a:gd name="T88" fmla="*/ 1235 w 1235"/>
                  <a:gd name="T89" fmla="*/ 146 h 1105"/>
                  <a:gd name="T90" fmla="*/ 1228 w 1235"/>
                  <a:gd name="T91" fmla="*/ 102 h 1105"/>
                  <a:gd name="T92" fmla="*/ 1210 w 1235"/>
                  <a:gd name="T93" fmla="*/ 64 h 1105"/>
                  <a:gd name="T94" fmla="*/ 1183 w 1235"/>
                  <a:gd name="T95" fmla="*/ 34 h 1105"/>
                  <a:gd name="T96" fmla="*/ 1147 w 1235"/>
                  <a:gd name="T97" fmla="*/ 12 h 1105"/>
                  <a:gd name="T98" fmla="*/ 1104 w 1235"/>
                  <a:gd name="T99" fmla="*/ 1 h 1105"/>
                  <a:gd name="T100" fmla="*/ 1144 w 1235"/>
                  <a:gd name="T101" fmla="*/ 960 h 1105"/>
                  <a:gd name="T102" fmla="*/ 1139 w 1235"/>
                  <a:gd name="T103" fmla="*/ 980 h 1105"/>
                  <a:gd name="T104" fmla="*/ 1120 w 1235"/>
                  <a:gd name="T105" fmla="*/ 1004 h 1105"/>
                  <a:gd name="T106" fmla="*/ 1090 w 1235"/>
                  <a:gd name="T107" fmla="*/ 1013 h 1105"/>
                  <a:gd name="T108" fmla="*/ 134 w 1235"/>
                  <a:gd name="T109" fmla="*/ 1012 h 1105"/>
                  <a:gd name="T110" fmla="*/ 107 w 1235"/>
                  <a:gd name="T111" fmla="*/ 998 h 1105"/>
                  <a:gd name="T112" fmla="*/ 92 w 1235"/>
                  <a:gd name="T113" fmla="*/ 971 h 1105"/>
                  <a:gd name="T114" fmla="*/ 1144 w 1235"/>
                  <a:gd name="T115" fmla="*/ 413 h 1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35" h="1105">
                    <a:moveTo>
                      <a:pt x="1090" y="0"/>
                    </a:moveTo>
                    <a:lnTo>
                      <a:pt x="1058" y="0"/>
                    </a:lnTo>
                    <a:lnTo>
                      <a:pt x="1058" y="129"/>
                    </a:lnTo>
                    <a:lnTo>
                      <a:pt x="1058" y="129"/>
                    </a:lnTo>
                    <a:lnTo>
                      <a:pt x="1058" y="137"/>
                    </a:lnTo>
                    <a:lnTo>
                      <a:pt x="1057" y="145"/>
                    </a:lnTo>
                    <a:lnTo>
                      <a:pt x="1055" y="152"/>
                    </a:lnTo>
                    <a:lnTo>
                      <a:pt x="1052" y="159"/>
                    </a:lnTo>
                    <a:lnTo>
                      <a:pt x="1049" y="165"/>
                    </a:lnTo>
                    <a:lnTo>
                      <a:pt x="1045" y="172"/>
                    </a:lnTo>
                    <a:lnTo>
                      <a:pt x="1041" y="177"/>
                    </a:lnTo>
                    <a:lnTo>
                      <a:pt x="1036" y="182"/>
                    </a:lnTo>
                    <a:lnTo>
                      <a:pt x="1031" y="188"/>
                    </a:lnTo>
                    <a:lnTo>
                      <a:pt x="1025" y="192"/>
                    </a:lnTo>
                    <a:lnTo>
                      <a:pt x="1019" y="195"/>
                    </a:lnTo>
                    <a:lnTo>
                      <a:pt x="1012" y="199"/>
                    </a:lnTo>
                    <a:lnTo>
                      <a:pt x="1006" y="201"/>
                    </a:lnTo>
                    <a:lnTo>
                      <a:pt x="998" y="203"/>
                    </a:lnTo>
                    <a:lnTo>
                      <a:pt x="991" y="204"/>
                    </a:lnTo>
                    <a:lnTo>
                      <a:pt x="983" y="205"/>
                    </a:lnTo>
                    <a:lnTo>
                      <a:pt x="892" y="205"/>
                    </a:lnTo>
                    <a:lnTo>
                      <a:pt x="892" y="205"/>
                    </a:lnTo>
                    <a:lnTo>
                      <a:pt x="884" y="204"/>
                    </a:lnTo>
                    <a:lnTo>
                      <a:pt x="877" y="203"/>
                    </a:lnTo>
                    <a:lnTo>
                      <a:pt x="870" y="201"/>
                    </a:lnTo>
                    <a:lnTo>
                      <a:pt x="863" y="199"/>
                    </a:lnTo>
                    <a:lnTo>
                      <a:pt x="856" y="195"/>
                    </a:lnTo>
                    <a:lnTo>
                      <a:pt x="850" y="192"/>
                    </a:lnTo>
                    <a:lnTo>
                      <a:pt x="844" y="188"/>
                    </a:lnTo>
                    <a:lnTo>
                      <a:pt x="839" y="182"/>
                    </a:lnTo>
                    <a:lnTo>
                      <a:pt x="835" y="177"/>
                    </a:lnTo>
                    <a:lnTo>
                      <a:pt x="830" y="172"/>
                    </a:lnTo>
                    <a:lnTo>
                      <a:pt x="826" y="165"/>
                    </a:lnTo>
                    <a:lnTo>
                      <a:pt x="823" y="159"/>
                    </a:lnTo>
                    <a:lnTo>
                      <a:pt x="820" y="152"/>
                    </a:lnTo>
                    <a:lnTo>
                      <a:pt x="818" y="145"/>
                    </a:lnTo>
                    <a:lnTo>
                      <a:pt x="817" y="137"/>
                    </a:lnTo>
                    <a:lnTo>
                      <a:pt x="817" y="129"/>
                    </a:lnTo>
                    <a:lnTo>
                      <a:pt x="817" y="0"/>
                    </a:lnTo>
                    <a:lnTo>
                      <a:pt x="418" y="0"/>
                    </a:lnTo>
                    <a:lnTo>
                      <a:pt x="418" y="129"/>
                    </a:lnTo>
                    <a:lnTo>
                      <a:pt x="418" y="129"/>
                    </a:lnTo>
                    <a:lnTo>
                      <a:pt x="417" y="137"/>
                    </a:lnTo>
                    <a:lnTo>
                      <a:pt x="416" y="145"/>
                    </a:lnTo>
                    <a:lnTo>
                      <a:pt x="414" y="152"/>
                    </a:lnTo>
                    <a:lnTo>
                      <a:pt x="412" y="159"/>
                    </a:lnTo>
                    <a:lnTo>
                      <a:pt x="408" y="165"/>
                    </a:lnTo>
                    <a:lnTo>
                      <a:pt x="405" y="172"/>
                    </a:lnTo>
                    <a:lnTo>
                      <a:pt x="401" y="177"/>
                    </a:lnTo>
                    <a:lnTo>
                      <a:pt x="395" y="182"/>
                    </a:lnTo>
                    <a:lnTo>
                      <a:pt x="390" y="188"/>
                    </a:lnTo>
                    <a:lnTo>
                      <a:pt x="385" y="192"/>
                    </a:lnTo>
                    <a:lnTo>
                      <a:pt x="378" y="195"/>
                    </a:lnTo>
                    <a:lnTo>
                      <a:pt x="372" y="199"/>
                    </a:lnTo>
                    <a:lnTo>
                      <a:pt x="365" y="201"/>
                    </a:lnTo>
                    <a:lnTo>
                      <a:pt x="357" y="203"/>
                    </a:lnTo>
                    <a:lnTo>
                      <a:pt x="350" y="204"/>
                    </a:lnTo>
                    <a:lnTo>
                      <a:pt x="342" y="205"/>
                    </a:lnTo>
                    <a:lnTo>
                      <a:pt x="251" y="205"/>
                    </a:lnTo>
                    <a:lnTo>
                      <a:pt x="251" y="205"/>
                    </a:lnTo>
                    <a:lnTo>
                      <a:pt x="244" y="204"/>
                    </a:lnTo>
                    <a:lnTo>
                      <a:pt x="236" y="203"/>
                    </a:lnTo>
                    <a:lnTo>
                      <a:pt x="230" y="201"/>
                    </a:lnTo>
                    <a:lnTo>
                      <a:pt x="222" y="199"/>
                    </a:lnTo>
                    <a:lnTo>
                      <a:pt x="215" y="195"/>
                    </a:lnTo>
                    <a:lnTo>
                      <a:pt x="210" y="192"/>
                    </a:lnTo>
                    <a:lnTo>
                      <a:pt x="203" y="188"/>
                    </a:lnTo>
                    <a:lnTo>
                      <a:pt x="198" y="182"/>
                    </a:lnTo>
                    <a:lnTo>
                      <a:pt x="194" y="177"/>
                    </a:lnTo>
                    <a:lnTo>
                      <a:pt x="189" y="172"/>
                    </a:lnTo>
                    <a:lnTo>
                      <a:pt x="185" y="165"/>
                    </a:lnTo>
                    <a:lnTo>
                      <a:pt x="183" y="159"/>
                    </a:lnTo>
                    <a:lnTo>
                      <a:pt x="180" y="152"/>
                    </a:lnTo>
                    <a:lnTo>
                      <a:pt x="177" y="145"/>
                    </a:lnTo>
                    <a:lnTo>
                      <a:pt x="176" y="137"/>
                    </a:lnTo>
                    <a:lnTo>
                      <a:pt x="176" y="129"/>
                    </a:lnTo>
                    <a:lnTo>
                      <a:pt x="176" y="0"/>
                    </a:lnTo>
                    <a:lnTo>
                      <a:pt x="144" y="0"/>
                    </a:lnTo>
                    <a:lnTo>
                      <a:pt x="144" y="0"/>
                    </a:lnTo>
                    <a:lnTo>
                      <a:pt x="130" y="1"/>
                    </a:lnTo>
                    <a:lnTo>
                      <a:pt x="116" y="4"/>
                    </a:lnTo>
                    <a:lnTo>
                      <a:pt x="102" y="7"/>
                    </a:lnTo>
                    <a:lnTo>
                      <a:pt x="89" y="12"/>
                    </a:lnTo>
                    <a:lnTo>
                      <a:pt x="76" y="18"/>
                    </a:lnTo>
                    <a:lnTo>
                      <a:pt x="64" y="25"/>
                    </a:lnTo>
                    <a:lnTo>
                      <a:pt x="53" y="34"/>
                    </a:lnTo>
                    <a:lnTo>
                      <a:pt x="42" y="43"/>
                    </a:lnTo>
                    <a:lnTo>
                      <a:pt x="33" y="53"/>
                    </a:lnTo>
                    <a:lnTo>
                      <a:pt x="25" y="64"/>
                    </a:lnTo>
                    <a:lnTo>
                      <a:pt x="17" y="76"/>
                    </a:lnTo>
                    <a:lnTo>
                      <a:pt x="12" y="89"/>
                    </a:lnTo>
                    <a:lnTo>
                      <a:pt x="6" y="102"/>
                    </a:lnTo>
                    <a:lnTo>
                      <a:pt x="3" y="116"/>
                    </a:lnTo>
                    <a:lnTo>
                      <a:pt x="1" y="130"/>
                    </a:lnTo>
                    <a:lnTo>
                      <a:pt x="0" y="146"/>
                    </a:lnTo>
                    <a:lnTo>
                      <a:pt x="0" y="413"/>
                    </a:lnTo>
                    <a:lnTo>
                      <a:pt x="0" y="960"/>
                    </a:lnTo>
                    <a:lnTo>
                      <a:pt x="0" y="960"/>
                    </a:lnTo>
                    <a:lnTo>
                      <a:pt x="1" y="975"/>
                    </a:lnTo>
                    <a:lnTo>
                      <a:pt x="3" y="989"/>
                    </a:lnTo>
                    <a:lnTo>
                      <a:pt x="6" y="1003"/>
                    </a:lnTo>
                    <a:lnTo>
                      <a:pt x="12" y="1016"/>
                    </a:lnTo>
                    <a:lnTo>
                      <a:pt x="17" y="1029"/>
                    </a:lnTo>
                    <a:lnTo>
                      <a:pt x="25" y="1041"/>
                    </a:lnTo>
                    <a:lnTo>
                      <a:pt x="33" y="1052"/>
                    </a:lnTo>
                    <a:lnTo>
                      <a:pt x="42" y="1063"/>
                    </a:lnTo>
                    <a:lnTo>
                      <a:pt x="53" y="1072"/>
                    </a:lnTo>
                    <a:lnTo>
                      <a:pt x="64" y="1080"/>
                    </a:lnTo>
                    <a:lnTo>
                      <a:pt x="76" y="1088"/>
                    </a:lnTo>
                    <a:lnTo>
                      <a:pt x="89" y="1093"/>
                    </a:lnTo>
                    <a:lnTo>
                      <a:pt x="102" y="1099"/>
                    </a:lnTo>
                    <a:lnTo>
                      <a:pt x="116" y="1102"/>
                    </a:lnTo>
                    <a:lnTo>
                      <a:pt x="130" y="1104"/>
                    </a:lnTo>
                    <a:lnTo>
                      <a:pt x="144" y="1105"/>
                    </a:lnTo>
                    <a:lnTo>
                      <a:pt x="1090" y="1105"/>
                    </a:lnTo>
                    <a:lnTo>
                      <a:pt x="1090" y="1105"/>
                    </a:lnTo>
                    <a:lnTo>
                      <a:pt x="1104" y="1104"/>
                    </a:lnTo>
                    <a:lnTo>
                      <a:pt x="1120" y="1102"/>
                    </a:lnTo>
                    <a:lnTo>
                      <a:pt x="1134" y="1099"/>
                    </a:lnTo>
                    <a:lnTo>
                      <a:pt x="1147" y="1093"/>
                    </a:lnTo>
                    <a:lnTo>
                      <a:pt x="1159" y="1088"/>
                    </a:lnTo>
                    <a:lnTo>
                      <a:pt x="1171" y="1080"/>
                    </a:lnTo>
                    <a:lnTo>
                      <a:pt x="1183" y="1072"/>
                    </a:lnTo>
                    <a:lnTo>
                      <a:pt x="1192" y="1063"/>
                    </a:lnTo>
                    <a:lnTo>
                      <a:pt x="1202" y="1052"/>
                    </a:lnTo>
                    <a:lnTo>
                      <a:pt x="1210" y="1041"/>
                    </a:lnTo>
                    <a:lnTo>
                      <a:pt x="1217" y="1029"/>
                    </a:lnTo>
                    <a:lnTo>
                      <a:pt x="1224" y="1016"/>
                    </a:lnTo>
                    <a:lnTo>
                      <a:pt x="1228" y="1003"/>
                    </a:lnTo>
                    <a:lnTo>
                      <a:pt x="1232" y="989"/>
                    </a:lnTo>
                    <a:lnTo>
                      <a:pt x="1235" y="975"/>
                    </a:lnTo>
                    <a:lnTo>
                      <a:pt x="1235" y="960"/>
                    </a:lnTo>
                    <a:lnTo>
                      <a:pt x="1235" y="413"/>
                    </a:lnTo>
                    <a:lnTo>
                      <a:pt x="1235" y="146"/>
                    </a:lnTo>
                    <a:lnTo>
                      <a:pt x="1235" y="146"/>
                    </a:lnTo>
                    <a:lnTo>
                      <a:pt x="1235" y="130"/>
                    </a:lnTo>
                    <a:lnTo>
                      <a:pt x="1232" y="116"/>
                    </a:lnTo>
                    <a:lnTo>
                      <a:pt x="1228" y="102"/>
                    </a:lnTo>
                    <a:lnTo>
                      <a:pt x="1224" y="89"/>
                    </a:lnTo>
                    <a:lnTo>
                      <a:pt x="1217" y="76"/>
                    </a:lnTo>
                    <a:lnTo>
                      <a:pt x="1210" y="64"/>
                    </a:lnTo>
                    <a:lnTo>
                      <a:pt x="1202" y="53"/>
                    </a:lnTo>
                    <a:lnTo>
                      <a:pt x="1192" y="43"/>
                    </a:lnTo>
                    <a:lnTo>
                      <a:pt x="1183" y="34"/>
                    </a:lnTo>
                    <a:lnTo>
                      <a:pt x="1171" y="25"/>
                    </a:lnTo>
                    <a:lnTo>
                      <a:pt x="1159" y="18"/>
                    </a:lnTo>
                    <a:lnTo>
                      <a:pt x="1147" y="12"/>
                    </a:lnTo>
                    <a:lnTo>
                      <a:pt x="1134" y="7"/>
                    </a:lnTo>
                    <a:lnTo>
                      <a:pt x="1120" y="4"/>
                    </a:lnTo>
                    <a:lnTo>
                      <a:pt x="1104" y="1"/>
                    </a:lnTo>
                    <a:lnTo>
                      <a:pt x="1090" y="0"/>
                    </a:lnTo>
                    <a:lnTo>
                      <a:pt x="1090" y="0"/>
                    </a:lnTo>
                    <a:close/>
                    <a:moveTo>
                      <a:pt x="1144" y="960"/>
                    </a:moveTo>
                    <a:lnTo>
                      <a:pt x="1144" y="960"/>
                    </a:lnTo>
                    <a:lnTo>
                      <a:pt x="1142" y="971"/>
                    </a:lnTo>
                    <a:lnTo>
                      <a:pt x="1139" y="980"/>
                    </a:lnTo>
                    <a:lnTo>
                      <a:pt x="1134" y="990"/>
                    </a:lnTo>
                    <a:lnTo>
                      <a:pt x="1128" y="998"/>
                    </a:lnTo>
                    <a:lnTo>
                      <a:pt x="1120" y="1004"/>
                    </a:lnTo>
                    <a:lnTo>
                      <a:pt x="1111" y="1010"/>
                    </a:lnTo>
                    <a:lnTo>
                      <a:pt x="1101" y="1012"/>
                    </a:lnTo>
                    <a:lnTo>
                      <a:pt x="1090" y="1013"/>
                    </a:lnTo>
                    <a:lnTo>
                      <a:pt x="144" y="1013"/>
                    </a:lnTo>
                    <a:lnTo>
                      <a:pt x="144" y="1013"/>
                    </a:lnTo>
                    <a:lnTo>
                      <a:pt x="134" y="1012"/>
                    </a:lnTo>
                    <a:lnTo>
                      <a:pt x="123" y="1010"/>
                    </a:lnTo>
                    <a:lnTo>
                      <a:pt x="115" y="1004"/>
                    </a:lnTo>
                    <a:lnTo>
                      <a:pt x="107" y="998"/>
                    </a:lnTo>
                    <a:lnTo>
                      <a:pt x="100" y="990"/>
                    </a:lnTo>
                    <a:lnTo>
                      <a:pt x="95" y="980"/>
                    </a:lnTo>
                    <a:lnTo>
                      <a:pt x="92" y="971"/>
                    </a:lnTo>
                    <a:lnTo>
                      <a:pt x="91" y="960"/>
                    </a:lnTo>
                    <a:lnTo>
                      <a:pt x="91" y="413"/>
                    </a:lnTo>
                    <a:lnTo>
                      <a:pt x="1144" y="413"/>
                    </a:lnTo>
                    <a:lnTo>
                      <a:pt x="1144" y="9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FDCDBB36-7344-0BDD-E16B-C68991846033}"/>
              </a:ext>
            </a:extLst>
          </p:cNvPr>
          <p:cNvSpPr txBox="1"/>
          <p:nvPr/>
        </p:nvSpPr>
        <p:spPr>
          <a:xfrm>
            <a:off x="7130642" y="1988876"/>
            <a:ext cx="4999839" cy="23003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Courier New" panose="020B0604020202020204" pitchFamily="34" charset="0"/>
              <a:buChar char="o"/>
              <a:defRPr sz="2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ourier New" panose="020B0604020202020204" pitchFamily="34" charset="0"/>
              <a:buChar char="o"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Enquêtes sur les besoins et projets des futurs irrigants (Valensole sud)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ourier New" panose="020B0604020202020204" pitchFamily="34" charset="0"/>
              <a:buChar char="o"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Suite des essais du CRIEPPAM sur les besoins du lavandin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ourier New" panose="020B0604020202020204" pitchFamily="34" charset="0"/>
              <a:buChar char="o"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Suivis des reliquats azotés dans des parcelles du projet COUVIVER</a:t>
            </a:r>
          </a:p>
        </p:txBody>
      </p:sp>
      <p:pic>
        <p:nvPicPr>
          <p:cNvPr id="24" name="Image 23" descr="Une image contenant texte, ligne, Tracé, diagramme&#10;&#10;Description générée automatiquement">
            <a:extLst>
              <a:ext uri="{FF2B5EF4-FFF2-40B4-BE49-F238E27FC236}">
                <a16:creationId xmlns:a16="http://schemas.microsoft.com/office/drawing/2014/main" id="{C46E49C4-DBD6-FB74-C98A-01321BBCE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726" y="3199029"/>
            <a:ext cx="5422656" cy="3247781"/>
          </a:xfrm>
          <a:prstGeom prst="rect">
            <a:avLst/>
          </a:prstGeom>
        </p:spPr>
      </p:pic>
      <p:sp>
        <p:nvSpPr>
          <p:cNvPr id="22" name="Espace réservé du numéro de diapositiv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77E02-70CE-4E34-9581-685E9CF2299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7359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7F416-67E4-46C5-7C48-4BFD7F522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287" y="123585"/>
            <a:ext cx="10515600" cy="1325563"/>
          </a:xfrm>
        </p:spPr>
        <p:txBody>
          <a:bodyPr/>
          <a:lstStyle/>
          <a:p>
            <a:r>
              <a:rPr lang="fr-FR"/>
              <a:t>Travaux sur la diversification des filières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99550D83-2C92-4F8F-7CC3-68C526214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004" y="1148454"/>
            <a:ext cx="5668233" cy="10163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800" b="1"/>
              <a:t>2015</a:t>
            </a:r>
            <a:r>
              <a:rPr lang="fr-FR" sz="1800"/>
              <a:t> : Stage </a:t>
            </a:r>
            <a:r>
              <a:rPr lang="fr-FR" sz="1800" b="1" err="1"/>
              <a:t>AgroSYS</a:t>
            </a:r>
            <a:r>
              <a:rPr lang="fr-FR" sz="1800"/>
              <a:t> sur le rôle et le devenir des infrastructures agroécologiques sur le plateau de Valensole</a:t>
            </a:r>
          </a:p>
          <a:p>
            <a:pPr marL="0" indent="0">
              <a:buNone/>
            </a:pPr>
            <a:endParaRPr lang="fr-FR" sz="180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D2F098C-D88C-FBD4-6435-0A20D144A32D}"/>
              </a:ext>
            </a:extLst>
          </p:cNvPr>
          <p:cNvCxnSpPr>
            <a:cxnSpLocks/>
          </p:cNvCxnSpPr>
          <p:nvPr/>
        </p:nvCxnSpPr>
        <p:spPr>
          <a:xfrm>
            <a:off x="706004" y="3438750"/>
            <a:ext cx="110345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>
            <a:extLst>
              <a:ext uri="{FF2B5EF4-FFF2-40B4-BE49-F238E27FC236}">
                <a16:creationId xmlns:a16="http://schemas.microsoft.com/office/drawing/2014/main" id="{01C4EB4E-F2ED-AE8F-854E-24758E98EC86}"/>
              </a:ext>
            </a:extLst>
          </p:cNvPr>
          <p:cNvSpPr/>
          <p:nvPr/>
        </p:nvSpPr>
        <p:spPr>
          <a:xfrm>
            <a:off x="838200" y="3205005"/>
            <a:ext cx="439838" cy="42848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Connecteur : en arc 20">
            <a:extLst>
              <a:ext uri="{FF2B5EF4-FFF2-40B4-BE49-F238E27FC236}">
                <a16:creationId xmlns:a16="http://schemas.microsoft.com/office/drawing/2014/main" id="{AF7F6D0D-19CA-7130-A55F-6165BB66CF39}"/>
              </a:ext>
            </a:extLst>
          </p:cNvPr>
          <p:cNvCxnSpPr>
            <a:cxnSpLocks/>
            <a:stCxn id="19" idx="7"/>
            <a:endCxn id="8" idx="1"/>
          </p:cNvCxnSpPr>
          <p:nvPr/>
        </p:nvCxnSpPr>
        <p:spPr>
          <a:xfrm rot="16200000" flipV="1">
            <a:off x="154260" y="2208390"/>
            <a:ext cx="1611111" cy="507621"/>
          </a:xfrm>
          <a:prstGeom prst="curvedConnector4">
            <a:avLst>
              <a:gd name="adj1" fmla="val 32281"/>
              <a:gd name="adj2" fmla="val 14503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llipse 26">
            <a:extLst>
              <a:ext uri="{FF2B5EF4-FFF2-40B4-BE49-F238E27FC236}">
                <a16:creationId xmlns:a16="http://schemas.microsoft.com/office/drawing/2014/main" id="{FF0FE7D1-3F04-B6DD-1C0A-BAEFDFB3E615}"/>
              </a:ext>
            </a:extLst>
          </p:cNvPr>
          <p:cNvSpPr/>
          <p:nvPr/>
        </p:nvSpPr>
        <p:spPr>
          <a:xfrm>
            <a:off x="1935329" y="3224505"/>
            <a:ext cx="439838" cy="42848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98D397BC-4FA8-2803-151E-D864D9655508}"/>
              </a:ext>
            </a:extLst>
          </p:cNvPr>
          <p:cNvSpPr/>
          <p:nvPr/>
        </p:nvSpPr>
        <p:spPr>
          <a:xfrm>
            <a:off x="3151645" y="3205002"/>
            <a:ext cx="439838" cy="42848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0261DB9D-F256-5C85-B216-934F7C6BF5E4}"/>
              </a:ext>
            </a:extLst>
          </p:cNvPr>
          <p:cNvSpPr/>
          <p:nvPr/>
        </p:nvSpPr>
        <p:spPr>
          <a:xfrm>
            <a:off x="4367961" y="3224505"/>
            <a:ext cx="439838" cy="428489"/>
          </a:xfrm>
          <a:prstGeom prst="ellipse">
            <a:avLst/>
          </a:prstGeom>
          <a:solidFill>
            <a:srgbClr val="9900FF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7EBCDC5A-7F10-532C-5496-78B6FD7CC0C3}"/>
              </a:ext>
            </a:extLst>
          </p:cNvPr>
          <p:cNvSpPr/>
          <p:nvPr/>
        </p:nvSpPr>
        <p:spPr>
          <a:xfrm>
            <a:off x="5584277" y="3205001"/>
            <a:ext cx="439838" cy="428489"/>
          </a:xfrm>
          <a:prstGeom prst="ellipse">
            <a:avLst/>
          </a:prstGeom>
          <a:solidFill>
            <a:srgbClr val="FFCCCC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B03879E5-787A-6CE2-1CAB-66DA9BBFE403}"/>
              </a:ext>
            </a:extLst>
          </p:cNvPr>
          <p:cNvSpPr/>
          <p:nvPr/>
        </p:nvSpPr>
        <p:spPr>
          <a:xfrm>
            <a:off x="6656376" y="3225573"/>
            <a:ext cx="439838" cy="428489"/>
          </a:xfrm>
          <a:prstGeom prst="ellipse">
            <a:avLst/>
          </a:prstGeom>
          <a:solidFill>
            <a:srgbClr val="996633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35D4250A-187D-908E-DDEC-B8F9AF9453D6}"/>
              </a:ext>
            </a:extLst>
          </p:cNvPr>
          <p:cNvSpPr/>
          <p:nvPr/>
        </p:nvSpPr>
        <p:spPr>
          <a:xfrm>
            <a:off x="7728475" y="3227399"/>
            <a:ext cx="439838" cy="428489"/>
          </a:xfrm>
          <a:prstGeom prst="ellipse">
            <a:avLst/>
          </a:prstGeom>
          <a:solidFill>
            <a:srgbClr val="CC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86B9C62D-E857-97DE-F8F3-B07ECD714FAF}"/>
              </a:ext>
            </a:extLst>
          </p:cNvPr>
          <p:cNvSpPr/>
          <p:nvPr/>
        </p:nvSpPr>
        <p:spPr>
          <a:xfrm>
            <a:off x="8800574" y="3224505"/>
            <a:ext cx="439838" cy="428489"/>
          </a:xfrm>
          <a:prstGeom prst="ellipse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A6569E1D-421D-905F-3B53-EFCD1E0F27E9}"/>
              </a:ext>
            </a:extLst>
          </p:cNvPr>
          <p:cNvSpPr/>
          <p:nvPr/>
        </p:nvSpPr>
        <p:spPr>
          <a:xfrm>
            <a:off x="9872673" y="3224505"/>
            <a:ext cx="439838" cy="428489"/>
          </a:xfrm>
          <a:prstGeom prst="ellipse">
            <a:avLst/>
          </a:prstGeom>
          <a:solidFill>
            <a:srgbClr val="FFCC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DFA22739-62DF-A379-32FD-DD1192E81E91}"/>
              </a:ext>
            </a:extLst>
          </p:cNvPr>
          <p:cNvSpPr/>
          <p:nvPr/>
        </p:nvSpPr>
        <p:spPr>
          <a:xfrm>
            <a:off x="10944772" y="3224505"/>
            <a:ext cx="439838" cy="42848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Espace réservé du contenu 2">
            <a:extLst>
              <a:ext uri="{FF2B5EF4-FFF2-40B4-BE49-F238E27FC236}">
                <a16:creationId xmlns:a16="http://schemas.microsoft.com/office/drawing/2014/main" id="{7277A10C-BC9F-5D25-04A9-5DDCFAD1C71D}"/>
              </a:ext>
            </a:extLst>
          </p:cNvPr>
          <p:cNvSpPr txBox="1">
            <a:spLocks/>
          </p:cNvSpPr>
          <p:nvPr/>
        </p:nvSpPr>
        <p:spPr>
          <a:xfrm>
            <a:off x="838200" y="4169323"/>
            <a:ext cx="6503669" cy="668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2018 : 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Travail des étudiants 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PVD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sur des scénarios d’insertion de légumineuses dans les rotations du plateau de Valensole</a:t>
            </a:r>
          </a:p>
        </p:txBody>
      </p:sp>
      <p:cxnSp>
        <p:nvCxnSpPr>
          <p:cNvPr id="42" name="Connecteur : en arc 41">
            <a:extLst>
              <a:ext uri="{FF2B5EF4-FFF2-40B4-BE49-F238E27FC236}">
                <a16:creationId xmlns:a16="http://schemas.microsoft.com/office/drawing/2014/main" id="{113B384E-33AC-5FBA-3462-9246EBB8560B}"/>
              </a:ext>
            </a:extLst>
          </p:cNvPr>
          <p:cNvCxnSpPr>
            <a:cxnSpLocks/>
            <a:stCxn id="34" idx="4"/>
            <a:endCxn id="41" idx="1"/>
          </p:cNvCxnSpPr>
          <p:nvPr/>
        </p:nvCxnSpPr>
        <p:spPr>
          <a:xfrm rot="5400000">
            <a:off x="2287693" y="2203501"/>
            <a:ext cx="850694" cy="3749680"/>
          </a:xfrm>
          <a:prstGeom prst="curvedConnector4">
            <a:avLst>
              <a:gd name="adj1" fmla="val 30347"/>
              <a:gd name="adj2" fmla="val 10609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space réservé du contenu 2">
            <a:extLst>
              <a:ext uri="{FF2B5EF4-FFF2-40B4-BE49-F238E27FC236}">
                <a16:creationId xmlns:a16="http://schemas.microsoft.com/office/drawing/2014/main" id="{03CFE72B-B73C-2E9B-39F5-9E9651E2B177}"/>
              </a:ext>
            </a:extLst>
          </p:cNvPr>
          <p:cNvSpPr txBox="1">
            <a:spLocks/>
          </p:cNvSpPr>
          <p:nvPr/>
        </p:nvSpPr>
        <p:spPr>
          <a:xfrm>
            <a:off x="7146327" y="1142842"/>
            <a:ext cx="3974560" cy="7156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2022 : 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Lancement du projet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Diversycole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avec la coopérative 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DURANSIA</a:t>
            </a:r>
          </a:p>
        </p:txBody>
      </p:sp>
      <p:cxnSp>
        <p:nvCxnSpPr>
          <p:cNvPr id="56" name="Connecteur : en arc 55">
            <a:extLst>
              <a:ext uri="{FF2B5EF4-FFF2-40B4-BE49-F238E27FC236}">
                <a16:creationId xmlns:a16="http://schemas.microsoft.com/office/drawing/2014/main" id="{0E2F8884-637A-4812-DFDE-77340BD5437E}"/>
              </a:ext>
            </a:extLst>
          </p:cNvPr>
          <p:cNvCxnSpPr>
            <a:cxnSpLocks/>
            <a:stCxn id="38" idx="0"/>
            <a:endCxn id="55" idx="1"/>
          </p:cNvCxnSpPr>
          <p:nvPr/>
        </p:nvCxnSpPr>
        <p:spPr>
          <a:xfrm rot="16200000" flipV="1">
            <a:off x="7221501" y="1425513"/>
            <a:ext cx="1723819" cy="1874166"/>
          </a:xfrm>
          <a:prstGeom prst="curvedConnector4">
            <a:avLst>
              <a:gd name="adj1" fmla="val 39621"/>
              <a:gd name="adj2" fmla="val 11219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5D3A7582-C201-9140-7137-C055AFE4CFA0}"/>
              </a:ext>
            </a:extLst>
          </p:cNvPr>
          <p:cNvSpPr txBox="1">
            <a:spLocks/>
          </p:cNvSpPr>
          <p:nvPr/>
        </p:nvSpPr>
        <p:spPr>
          <a:xfrm>
            <a:off x="8168313" y="3886739"/>
            <a:ext cx="3515666" cy="10325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 : 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Travail par filière des étudiants </a:t>
            </a:r>
            <a:r>
              <a:rPr kumimoji="0" lang="fr-FR" sz="18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Agroecology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sur les leviers de diversification face à la baisse d’attractivité du lavandin </a:t>
            </a:r>
          </a:p>
        </p:txBody>
      </p:sp>
      <p:cxnSp>
        <p:nvCxnSpPr>
          <p:cNvPr id="23" name="Connecteur : en arc 22">
            <a:extLst>
              <a:ext uri="{FF2B5EF4-FFF2-40B4-BE49-F238E27FC236}">
                <a16:creationId xmlns:a16="http://schemas.microsoft.com/office/drawing/2014/main" id="{911CC9C1-533E-73CA-3027-15C2923A3B60}"/>
              </a:ext>
            </a:extLst>
          </p:cNvPr>
          <p:cNvCxnSpPr>
            <a:cxnSpLocks/>
            <a:stCxn id="40" idx="4"/>
            <a:endCxn id="22" idx="3"/>
          </p:cNvCxnSpPr>
          <p:nvPr/>
        </p:nvCxnSpPr>
        <p:spPr>
          <a:xfrm rot="16200000" flipH="1">
            <a:off x="11049320" y="3768365"/>
            <a:ext cx="750031" cy="519288"/>
          </a:xfrm>
          <a:prstGeom prst="curvedConnector4">
            <a:avLst>
              <a:gd name="adj1" fmla="val 15582"/>
              <a:gd name="adj2" fmla="val 14402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Image 44">
            <a:extLst>
              <a:ext uri="{FF2B5EF4-FFF2-40B4-BE49-F238E27FC236}">
                <a16:creationId xmlns:a16="http://schemas.microsoft.com/office/drawing/2014/main" id="{6F8331CB-5DAC-8D5F-74D6-CF5675D56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0683" y="1778244"/>
            <a:ext cx="2334713" cy="1331410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88AC0AE9-12A8-E90D-591D-0D1184F56E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886079"/>
            <a:ext cx="6503669" cy="143579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C9DB1123-6BDC-1A1A-B24B-BE91435C5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521" y="1728212"/>
            <a:ext cx="4654727" cy="602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Image 75">
            <a:extLst>
              <a:ext uri="{FF2B5EF4-FFF2-40B4-BE49-F238E27FC236}">
                <a16:creationId xmlns:a16="http://schemas.microsoft.com/office/drawing/2014/main" id="{85BC2DA9-1233-0A91-3E96-FCBCD726F89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9114"/>
          <a:stretch/>
        </p:blipFill>
        <p:spPr>
          <a:xfrm>
            <a:off x="8650216" y="5018972"/>
            <a:ext cx="2774119" cy="163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231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15B96A8F-45D9-C6B8-86A1-1709C421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287" y="123585"/>
            <a:ext cx="10515600" cy="1325563"/>
          </a:xfrm>
        </p:spPr>
        <p:txBody>
          <a:bodyPr/>
          <a:lstStyle/>
          <a:p>
            <a:r>
              <a:rPr lang="fr-FR"/>
              <a:t>Volet diversification des filières</a:t>
            </a:r>
          </a:p>
        </p:txBody>
      </p:sp>
      <p:sp>
        <p:nvSpPr>
          <p:cNvPr id="2" name="Espace réservé du contenu 5">
            <a:extLst>
              <a:ext uri="{FF2B5EF4-FFF2-40B4-BE49-F238E27FC236}">
                <a16:creationId xmlns:a16="http://schemas.microsoft.com/office/drawing/2014/main" id="{FD0E2981-4D51-586D-508D-4966591229FF}"/>
              </a:ext>
            </a:extLst>
          </p:cNvPr>
          <p:cNvSpPr txBox="1">
            <a:spLocks/>
          </p:cNvSpPr>
          <p:nvPr/>
        </p:nvSpPr>
        <p:spPr>
          <a:xfrm>
            <a:off x="1380503" y="1265610"/>
            <a:ext cx="5590558" cy="45341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Indicateurs d’impact du projet REGAIN </a:t>
            </a:r>
          </a:p>
        </p:txBody>
      </p:sp>
      <p:grpSp>
        <p:nvGrpSpPr>
          <p:cNvPr id="4" name="Group 944">
            <a:extLst>
              <a:ext uri="{FF2B5EF4-FFF2-40B4-BE49-F238E27FC236}">
                <a16:creationId xmlns:a16="http://schemas.microsoft.com/office/drawing/2014/main" id="{A916045D-2E6C-B7F6-EE98-61247F050BA3}"/>
              </a:ext>
            </a:extLst>
          </p:cNvPr>
          <p:cNvGrpSpPr/>
          <p:nvPr/>
        </p:nvGrpSpPr>
        <p:grpSpPr>
          <a:xfrm>
            <a:off x="812647" y="1217947"/>
            <a:ext cx="516932" cy="532709"/>
            <a:chOff x="2342233" y="2258092"/>
            <a:chExt cx="612000" cy="612000"/>
          </a:xfrm>
        </p:grpSpPr>
        <p:sp>
          <p:nvSpPr>
            <p:cNvPr id="5" name="Oval 246">
              <a:extLst>
                <a:ext uri="{FF2B5EF4-FFF2-40B4-BE49-F238E27FC236}">
                  <a16:creationId xmlns:a16="http://schemas.microsoft.com/office/drawing/2014/main" id="{BAADD8AD-D1FF-2532-B25D-8F8DEFCC6EE8}"/>
                </a:ext>
              </a:extLst>
            </p:cNvPr>
            <p:cNvSpPr/>
            <p:nvPr/>
          </p:nvSpPr>
          <p:spPr bwMode="ltGray">
            <a:xfrm>
              <a:off x="2342233" y="2258092"/>
              <a:ext cx="612000" cy="612000"/>
            </a:xfrm>
            <a:prstGeom prst="ellipse">
              <a:avLst/>
            </a:prstGeom>
            <a:solidFill>
              <a:srgbClr val="DC6900"/>
            </a:solidFill>
            <a:ln w="3175" cap="flat" cmpd="sng" algn="ctr">
              <a:solidFill>
                <a:srgbClr val="DC69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0188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endParaRPr>
            </a:p>
          </p:txBody>
        </p:sp>
        <p:sp>
          <p:nvSpPr>
            <p:cNvPr id="6" name="Freeform 4899">
              <a:extLst>
                <a:ext uri="{FF2B5EF4-FFF2-40B4-BE49-F238E27FC236}">
                  <a16:creationId xmlns:a16="http://schemas.microsoft.com/office/drawing/2014/main" id="{6CDF88C2-753A-2F78-B06E-65C0C59DE6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51818" y="2356153"/>
              <a:ext cx="392831" cy="392831"/>
            </a:xfrm>
            <a:custGeom>
              <a:avLst/>
              <a:gdLst>
                <a:gd name="T0" fmla="*/ 190 w 324"/>
                <a:gd name="T1" fmla="*/ 0 h 324"/>
                <a:gd name="T2" fmla="*/ 134 w 324"/>
                <a:gd name="T3" fmla="*/ 20 h 324"/>
                <a:gd name="T4" fmla="*/ 90 w 324"/>
                <a:gd name="T5" fmla="*/ 74 h 324"/>
                <a:gd name="T6" fmla="*/ 82 w 324"/>
                <a:gd name="T7" fmla="*/ 120 h 324"/>
                <a:gd name="T8" fmla="*/ 84 w 324"/>
                <a:gd name="T9" fmla="*/ 146 h 324"/>
                <a:gd name="T10" fmla="*/ 118 w 324"/>
                <a:gd name="T11" fmla="*/ 206 h 324"/>
                <a:gd name="T12" fmla="*/ 178 w 324"/>
                <a:gd name="T13" fmla="*/ 240 h 324"/>
                <a:gd name="T14" fmla="*/ 202 w 324"/>
                <a:gd name="T15" fmla="*/ 242 h 324"/>
                <a:gd name="T16" fmla="*/ 250 w 324"/>
                <a:gd name="T17" fmla="*/ 232 h 324"/>
                <a:gd name="T18" fmla="*/ 304 w 324"/>
                <a:gd name="T19" fmla="*/ 188 h 324"/>
                <a:gd name="T20" fmla="*/ 324 w 324"/>
                <a:gd name="T21" fmla="*/ 132 h 324"/>
                <a:gd name="T22" fmla="*/ 324 w 324"/>
                <a:gd name="T23" fmla="*/ 108 h 324"/>
                <a:gd name="T24" fmla="*/ 304 w 324"/>
                <a:gd name="T25" fmla="*/ 52 h 324"/>
                <a:gd name="T26" fmla="*/ 250 w 324"/>
                <a:gd name="T27" fmla="*/ 8 h 324"/>
                <a:gd name="T28" fmla="*/ 202 w 324"/>
                <a:gd name="T29" fmla="*/ 0 h 324"/>
                <a:gd name="T30" fmla="*/ 202 w 324"/>
                <a:gd name="T31" fmla="*/ 212 h 324"/>
                <a:gd name="T32" fmla="*/ 152 w 324"/>
                <a:gd name="T33" fmla="*/ 196 h 324"/>
                <a:gd name="T34" fmla="*/ 118 w 324"/>
                <a:gd name="T35" fmla="*/ 156 h 324"/>
                <a:gd name="T36" fmla="*/ 112 w 324"/>
                <a:gd name="T37" fmla="*/ 120 h 324"/>
                <a:gd name="T38" fmla="*/ 128 w 324"/>
                <a:gd name="T39" fmla="*/ 70 h 324"/>
                <a:gd name="T40" fmla="*/ 168 w 324"/>
                <a:gd name="T41" fmla="*/ 36 h 324"/>
                <a:gd name="T42" fmla="*/ 202 w 324"/>
                <a:gd name="T43" fmla="*/ 30 h 324"/>
                <a:gd name="T44" fmla="*/ 254 w 324"/>
                <a:gd name="T45" fmla="*/ 46 h 324"/>
                <a:gd name="T46" fmla="*/ 286 w 324"/>
                <a:gd name="T47" fmla="*/ 86 h 324"/>
                <a:gd name="T48" fmla="*/ 294 w 324"/>
                <a:gd name="T49" fmla="*/ 120 h 324"/>
                <a:gd name="T50" fmla="*/ 278 w 324"/>
                <a:gd name="T51" fmla="*/ 172 h 324"/>
                <a:gd name="T52" fmla="*/ 238 w 324"/>
                <a:gd name="T53" fmla="*/ 204 h 324"/>
                <a:gd name="T54" fmla="*/ 202 w 324"/>
                <a:gd name="T55" fmla="*/ 212 h 324"/>
                <a:gd name="T56" fmla="*/ 138 w 324"/>
                <a:gd name="T57" fmla="*/ 130 h 324"/>
                <a:gd name="T58" fmla="*/ 132 w 324"/>
                <a:gd name="T59" fmla="*/ 120 h 324"/>
                <a:gd name="T60" fmla="*/ 138 w 324"/>
                <a:gd name="T61" fmla="*/ 94 h 324"/>
                <a:gd name="T62" fmla="*/ 164 w 324"/>
                <a:gd name="T63" fmla="*/ 62 h 324"/>
                <a:gd name="T64" fmla="*/ 202 w 324"/>
                <a:gd name="T65" fmla="*/ 50 h 324"/>
                <a:gd name="T66" fmla="*/ 210 w 324"/>
                <a:gd name="T67" fmla="*/ 54 h 324"/>
                <a:gd name="T68" fmla="*/ 212 w 324"/>
                <a:gd name="T69" fmla="*/ 60 h 324"/>
                <a:gd name="T70" fmla="*/ 206 w 324"/>
                <a:gd name="T71" fmla="*/ 70 h 324"/>
                <a:gd name="T72" fmla="*/ 192 w 324"/>
                <a:gd name="T73" fmla="*/ 72 h 324"/>
                <a:gd name="T74" fmla="*/ 168 w 324"/>
                <a:gd name="T75" fmla="*/ 86 h 324"/>
                <a:gd name="T76" fmla="*/ 154 w 324"/>
                <a:gd name="T77" fmla="*/ 110 h 324"/>
                <a:gd name="T78" fmla="*/ 152 w 324"/>
                <a:gd name="T79" fmla="*/ 124 h 324"/>
                <a:gd name="T80" fmla="*/ 142 w 324"/>
                <a:gd name="T81" fmla="*/ 130 h 324"/>
                <a:gd name="T82" fmla="*/ 48 w 324"/>
                <a:gd name="T83" fmla="*/ 316 h 324"/>
                <a:gd name="T84" fmla="*/ 28 w 324"/>
                <a:gd name="T85" fmla="*/ 324 h 324"/>
                <a:gd name="T86" fmla="*/ 8 w 324"/>
                <a:gd name="T87" fmla="*/ 316 h 324"/>
                <a:gd name="T88" fmla="*/ 0 w 324"/>
                <a:gd name="T89" fmla="*/ 296 h 324"/>
                <a:gd name="T90" fmla="*/ 86 w 324"/>
                <a:gd name="T91" fmla="*/ 198 h 324"/>
                <a:gd name="T92" fmla="*/ 102 w 324"/>
                <a:gd name="T93" fmla="*/ 220 h 324"/>
                <a:gd name="T94" fmla="*/ 124 w 324"/>
                <a:gd name="T95" fmla="*/ 238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4" h="324">
                  <a:moveTo>
                    <a:pt x="202" y="0"/>
                  </a:moveTo>
                  <a:lnTo>
                    <a:pt x="202" y="0"/>
                  </a:lnTo>
                  <a:lnTo>
                    <a:pt x="190" y="0"/>
                  </a:lnTo>
                  <a:lnTo>
                    <a:pt x="178" y="2"/>
                  </a:lnTo>
                  <a:lnTo>
                    <a:pt x="156" y="8"/>
                  </a:lnTo>
                  <a:lnTo>
                    <a:pt x="134" y="20"/>
                  </a:lnTo>
                  <a:lnTo>
                    <a:pt x="118" y="34"/>
                  </a:lnTo>
                  <a:lnTo>
                    <a:pt x="102" y="52"/>
                  </a:lnTo>
                  <a:lnTo>
                    <a:pt x="90" y="74"/>
                  </a:lnTo>
                  <a:lnTo>
                    <a:pt x="84" y="96"/>
                  </a:lnTo>
                  <a:lnTo>
                    <a:pt x="82" y="108"/>
                  </a:lnTo>
                  <a:lnTo>
                    <a:pt x="82" y="120"/>
                  </a:lnTo>
                  <a:lnTo>
                    <a:pt x="82" y="120"/>
                  </a:lnTo>
                  <a:lnTo>
                    <a:pt x="82" y="132"/>
                  </a:lnTo>
                  <a:lnTo>
                    <a:pt x="84" y="146"/>
                  </a:lnTo>
                  <a:lnTo>
                    <a:pt x="90" y="168"/>
                  </a:lnTo>
                  <a:lnTo>
                    <a:pt x="102" y="188"/>
                  </a:lnTo>
                  <a:lnTo>
                    <a:pt x="118" y="206"/>
                  </a:lnTo>
                  <a:lnTo>
                    <a:pt x="134" y="222"/>
                  </a:lnTo>
                  <a:lnTo>
                    <a:pt x="156" y="232"/>
                  </a:lnTo>
                  <a:lnTo>
                    <a:pt x="178" y="240"/>
                  </a:lnTo>
                  <a:lnTo>
                    <a:pt x="190" y="242"/>
                  </a:lnTo>
                  <a:lnTo>
                    <a:pt x="202" y="242"/>
                  </a:lnTo>
                  <a:lnTo>
                    <a:pt x="202" y="242"/>
                  </a:lnTo>
                  <a:lnTo>
                    <a:pt x="216" y="242"/>
                  </a:lnTo>
                  <a:lnTo>
                    <a:pt x="228" y="240"/>
                  </a:lnTo>
                  <a:lnTo>
                    <a:pt x="250" y="232"/>
                  </a:lnTo>
                  <a:lnTo>
                    <a:pt x="270" y="222"/>
                  </a:lnTo>
                  <a:lnTo>
                    <a:pt x="288" y="206"/>
                  </a:lnTo>
                  <a:lnTo>
                    <a:pt x="304" y="188"/>
                  </a:lnTo>
                  <a:lnTo>
                    <a:pt x="314" y="168"/>
                  </a:lnTo>
                  <a:lnTo>
                    <a:pt x="322" y="146"/>
                  </a:lnTo>
                  <a:lnTo>
                    <a:pt x="324" y="132"/>
                  </a:lnTo>
                  <a:lnTo>
                    <a:pt x="324" y="120"/>
                  </a:lnTo>
                  <a:lnTo>
                    <a:pt x="324" y="120"/>
                  </a:lnTo>
                  <a:lnTo>
                    <a:pt x="324" y="108"/>
                  </a:lnTo>
                  <a:lnTo>
                    <a:pt x="322" y="96"/>
                  </a:lnTo>
                  <a:lnTo>
                    <a:pt x="314" y="74"/>
                  </a:lnTo>
                  <a:lnTo>
                    <a:pt x="304" y="52"/>
                  </a:lnTo>
                  <a:lnTo>
                    <a:pt x="288" y="34"/>
                  </a:lnTo>
                  <a:lnTo>
                    <a:pt x="270" y="20"/>
                  </a:lnTo>
                  <a:lnTo>
                    <a:pt x="250" y="8"/>
                  </a:lnTo>
                  <a:lnTo>
                    <a:pt x="228" y="2"/>
                  </a:lnTo>
                  <a:lnTo>
                    <a:pt x="216" y="0"/>
                  </a:lnTo>
                  <a:lnTo>
                    <a:pt x="202" y="0"/>
                  </a:lnTo>
                  <a:lnTo>
                    <a:pt x="202" y="0"/>
                  </a:lnTo>
                  <a:close/>
                  <a:moveTo>
                    <a:pt x="202" y="212"/>
                  </a:moveTo>
                  <a:lnTo>
                    <a:pt x="202" y="212"/>
                  </a:lnTo>
                  <a:lnTo>
                    <a:pt x="184" y="210"/>
                  </a:lnTo>
                  <a:lnTo>
                    <a:pt x="168" y="204"/>
                  </a:lnTo>
                  <a:lnTo>
                    <a:pt x="152" y="196"/>
                  </a:lnTo>
                  <a:lnTo>
                    <a:pt x="138" y="184"/>
                  </a:lnTo>
                  <a:lnTo>
                    <a:pt x="128" y="172"/>
                  </a:lnTo>
                  <a:lnTo>
                    <a:pt x="118" y="156"/>
                  </a:lnTo>
                  <a:lnTo>
                    <a:pt x="114" y="138"/>
                  </a:lnTo>
                  <a:lnTo>
                    <a:pt x="112" y="120"/>
                  </a:lnTo>
                  <a:lnTo>
                    <a:pt x="112" y="120"/>
                  </a:lnTo>
                  <a:lnTo>
                    <a:pt x="114" y="102"/>
                  </a:lnTo>
                  <a:lnTo>
                    <a:pt x="118" y="86"/>
                  </a:lnTo>
                  <a:lnTo>
                    <a:pt x="128" y="70"/>
                  </a:lnTo>
                  <a:lnTo>
                    <a:pt x="138" y="56"/>
                  </a:lnTo>
                  <a:lnTo>
                    <a:pt x="152" y="46"/>
                  </a:lnTo>
                  <a:lnTo>
                    <a:pt x="168" y="36"/>
                  </a:lnTo>
                  <a:lnTo>
                    <a:pt x="184" y="32"/>
                  </a:lnTo>
                  <a:lnTo>
                    <a:pt x="202" y="30"/>
                  </a:lnTo>
                  <a:lnTo>
                    <a:pt x="202" y="30"/>
                  </a:lnTo>
                  <a:lnTo>
                    <a:pt x="222" y="32"/>
                  </a:lnTo>
                  <a:lnTo>
                    <a:pt x="238" y="36"/>
                  </a:lnTo>
                  <a:lnTo>
                    <a:pt x="254" y="46"/>
                  </a:lnTo>
                  <a:lnTo>
                    <a:pt x="268" y="56"/>
                  </a:lnTo>
                  <a:lnTo>
                    <a:pt x="278" y="70"/>
                  </a:lnTo>
                  <a:lnTo>
                    <a:pt x="286" y="86"/>
                  </a:lnTo>
                  <a:lnTo>
                    <a:pt x="292" y="102"/>
                  </a:lnTo>
                  <a:lnTo>
                    <a:pt x="294" y="120"/>
                  </a:lnTo>
                  <a:lnTo>
                    <a:pt x="294" y="120"/>
                  </a:lnTo>
                  <a:lnTo>
                    <a:pt x="292" y="138"/>
                  </a:lnTo>
                  <a:lnTo>
                    <a:pt x="286" y="156"/>
                  </a:lnTo>
                  <a:lnTo>
                    <a:pt x="278" y="172"/>
                  </a:lnTo>
                  <a:lnTo>
                    <a:pt x="268" y="184"/>
                  </a:lnTo>
                  <a:lnTo>
                    <a:pt x="254" y="196"/>
                  </a:lnTo>
                  <a:lnTo>
                    <a:pt x="238" y="204"/>
                  </a:lnTo>
                  <a:lnTo>
                    <a:pt x="222" y="210"/>
                  </a:lnTo>
                  <a:lnTo>
                    <a:pt x="202" y="212"/>
                  </a:lnTo>
                  <a:lnTo>
                    <a:pt x="202" y="212"/>
                  </a:lnTo>
                  <a:close/>
                  <a:moveTo>
                    <a:pt x="142" y="130"/>
                  </a:moveTo>
                  <a:lnTo>
                    <a:pt x="142" y="130"/>
                  </a:lnTo>
                  <a:lnTo>
                    <a:pt x="138" y="130"/>
                  </a:lnTo>
                  <a:lnTo>
                    <a:pt x="136" y="128"/>
                  </a:lnTo>
                  <a:lnTo>
                    <a:pt x="134" y="124"/>
                  </a:lnTo>
                  <a:lnTo>
                    <a:pt x="132" y="120"/>
                  </a:lnTo>
                  <a:lnTo>
                    <a:pt x="132" y="120"/>
                  </a:lnTo>
                  <a:lnTo>
                    <a:pt x="134" y="106"/>
                  </a:lnTo>
                  <a:lnTo>
                    <a:pt x="138" y="94"/>
                  </a:lnTo>
                  <a:lnTo>
                    <a:pt x="144" y="82"/>
                  </a:lnTo>
                  <a:lnTo>
                    <a:pt x="154" y="72"/>
                  </a:lnTo>
                  <a:lnTo>
                    <a:pt x="164" y="62"/>
                  </a:lnTo>
                  <a:lnTo>
                    <a:pt x="176" y="56"/>
                  </a:lnTo>
                  <a:lnTo>
                    <a:pt x="188" y="52"/>
                  </a:lnTo>
                  <a:lnTo>
                    <a:pt x="202" y="50"/>
                  </a:lnTo>
                  <a:lnTo>
                    <a:pt x="202" y="50"/>
                  </a:lnTo>
                  <a:lnTo>
                    <a:pt x="206" y="52"/>
                  </a:lnTo>
                  <a:lnTo>
                    <a:pt x="210" y="54"/>
                  </a:lnTo>
                  <a:lnTo>
                    <a:pt x="212" y="56"/>
                  </a:lnTo>
                  <a:lnTo>
                    <a:pt x="212" y="60"/>
                  </a:lnTo>
                  <a:lnTo>
                    <a:pt x="212" y="60"/>
                  </a:lnTo>
                  <a:lnTo>
                    <a:pt x="212" y="64"/>
                  </a:lnTo>
                  <a:lnTo>
                    <a:pt x="210" y="68"/>
                  </a:lnTo>
                  <a:lnTo>
                    <a:pt x="206" y="70"/>
                  </a:lnTo>
                  <a:lnTo>
                    <a:pt x="202" y="70"/>
                  </a:lnTo>
                  <a:lnTo>
                    <a:pt x="202" y="70"/>
                  </a:lnTo>
                  <a:lnTo>
                    <a:pt x="192" y="72"/>
                  </a:lnTo>
                  <a:lnTo>
                    <a:pt x="184" y="74"/>
                  </a:lnTo>
                  <a:lnTo>
                    <a:pt x="174" y="80"/>
                  </a:lnTo>
                  <a:lnTo>
                    <a:pt x="168" y="86"/>
                  </a:lnTo>
                  <a:lnTo>
                    <a:pt x="162" y="92"/>
                  </a:lnTo>
                  <a:lnTo>
                    <a:pt x="156" y="102"/>
                  </a:lnTo>
                  <a:lnTo>
                    <a:pt x="154" y="110"/>
                  </a:lnTo>
                  <a:lnTo>
                    <a:pt x="152" y="120"/>
                  </a:lnTo>
                  <a:lnTo>
                    <a:pt x="152" y="120"/>
                  </a:lnTo>
                  <a:lnTo>
                    <a:pt x="152" y="124"/>
                  </a:lnTo>
                  <a:lnTo>
                    <a:pt x="150" y="128"/>
                  </a:lnTo>
                  <a:lnTo>
                    <a:pt x="146" y="130"/>
                  </a:lnTo>
                  <a:lnTo>
                    <a:pt x="142" y="130"/>
                  </a:lnTo>
                  <a:lnTo>
                    <a:pt x="142" y="130"/>
                  </a:lnTo>
                  <a:close/>
                  <a:moveTo>
                    <a:pt x="124" y="238"/>
                  </a:moveTo>
                  <a:lnTo>
                    <a:pt x="48" y="316"/>
                  </a:lnTo>
                  <a:lnTo>
                    <a:pt x="48" y="316"/>
                  </a:lnTo>
                  <a:lnTo>
                    <a:pt x="38" y="322"/>
                  </a:lnTo>
                  <a:lnTo>
                    <a:pt x="28" y="324"/>
                  </a:lnTo>
                  <a:lnTo>
                    <a:pt x="28" y="324"/>
                  </a:lnTo>
                  <a:lnTo>
                    <a:pt x="18" y="322"/>
                  </a:lnTo>
                  <a:lnTo>
                    <a:pt x="8" y="316"/>
                  </a:lnTo>
                  <a:lnTo>
                    <a:pt x="8" y="316"/>
                  </a:lnTo>
                  <a:lnTo>
                    <a:pt x="2" y="306"/>
                  </a:lnTo>
                  <a:lnTo>
                    <a:pt x="0" y="296"/>
                  </a:lnTo>
                  <a:lnTo>
                    <a:pt x="2" y="286"/>
                  </a:lnTo>
                  <a:lnTo>
                    <a:pt x="8" y="276"/>
                  </a:lnTo>
                  <a:lnTo>
                    <a:pt x="86" y="198"/>
                  </a:lnTo>
                  <a:lnTo>
                    <a:pt x="86" y="198"/>
                  </a:lnTo>
                  <a:lnTo>
                    <a:pt x="94" y="210"/>
                  </a:lnTo>
                  <a:lnTo>
                    <a:pt x="102" y="220"/>
                  </a:lnTo>
                  <a:lnTo>
                    <a:pt x="114" y="230"/>
                  </a:lnTo>
                  <a:lnTo>
                    <a:pt x="124" y="238"/>
                  </a:lnTo>
                  <a:lnTo>
                    <a:pt x="124" y="2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188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7" name="Espace réservé du contenu 5">
            <a:extLst>
              <a:ext uri="{FF2B5EF4-FFF2-40B4-BE49-F238E27FC236}">
                <a16:creationId xmlns:a16="http://schemas.microsoft.com/office/drawing/2014/main" id="{94BB2189-98E9-82A1-0A81-77E1849A8DCB}"/>
              </a:ext>
            </a:extLst>
          </p:cNvPr>
          <p:cNvSpPr txBox="1">
            <a:spLocks/>
          </p:cNvSpPr>
          <p:nvPr/>
        </p:nvSpPr>
        <p:spPr>
          <a:xfrm>
            <a:off x="7453790" y="2368882"/>
            <a:ext cx="4450188" cy="3510879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Diminution des surfaces lavandin-lavande : retour au niveau de 2017</a:t>
            </a:r>
            <a:endParaRPr kumimoji="0" lang="fr-FR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Augmentation des surfaces en céréales, en sauge et autres PAPAM</a:t>
            </a:r>
          </a:p>
        </p:txBody>
      </p:sp>
      <p:pic>
        <p:nvPicPr>
          <p:cNvPr id="9" name="Image 8" descr="Une image contenant texte, capture d’écran, Caractère coloré, Tracé&#10;&#10;Description générée automatiquement">
            <a:extLst>
              <a:ext uri="{FF2B5EF4-FFF2-40B4-BE49-F238E27FC236}">
                <a16:creationId xmlns:a16="http://schemas.microsoft.com/office/drawing/2014/main" id="{A2DABA59-575C-AD80-C95E-9A15C4F066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9" t="569" r="794" b="892"/>
          <a:stretch/>
        </p:blipFill>
        <p:spPr>
          <a:xfrm>
            <a:off x="812646" y="1999551"/>
            <a:ext cx="5932103" cy="4669698"/>
          </a:xfrm>
          <a:prstGeom prst="rect">
            <a:avLst/>
          </a:prstGeom>
        </p:spPr>
      </p:pic>
      <p:sp>
        <p:nvSpPr>
          <p:cNvPr id="10" name="Flèche : bas 9">
            <a:extLst>
              <a:ext uri="{FF2B5EF4-FFF2-40B4-BE49-F238E27FC236}">
                <a16:creationId xmlns:a16="http://schemas.microsoft.com/office/drawing/2014/main" id="{BFFA7E4B-C6DF-181D-607A-9734AB14FBDF}"/>
              </a:ext>
            </a:extLst>
          </p:cNvPr>
          <p:cNvSpPr/>
          <p:nvPr/>
        </p:nvSpPr>
        <p:spPr>
          <a:xfrm>
            <a:off x="9350738" y="4033917"/>
            <a:ext cx="391583" cy="42333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3C860E2-A98A-48FB-A0F7-65F8D9C74B14}"/>
              </a:ext>
            </a:extLst>
          </p:cNvPr>
          <p:cNvSpPr txBox="1"/>
          <p:nvPr/>
        </p:nvSpPr>
        <p:spPr>
          <a:xfrm>
            <a:off x="6815870" y="6149640"/>
            <a:ext cx="2168739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Données RPG (ensemble du plateau)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334574D-BE7A-FAAB-41F1-5BAAF00AFFFE}"/>
              </a:ext>
            </a:extLst>
          </p:cNvPr>
          <p:cNvSpPr txBox="1"/>
          <p:nvPr/>
        </p:nvSpPr>
        <p:spPr>
          <a:xfrm>
            <a:off x="963401" y="199955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7DC06C9-ED31-75CF-4F9B-87329F004E4D}"/>
              </a:ext>
            </a:extLst>
          </p:cNvPr>
          <p:cNvSpPr txBox="1"/>
          <p:nvPr/>
        </p:nvSpPr>
        <p:spPr>
          <a:xfrm>
            <a:off x="1661021" y="1999550"/>
            <a:ext cx="459632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Evolution des assolements par type de cultures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77E02-70CE-4E34-9581-685E9CF2299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16312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6BEB63-CCAF-3203-AC2D-FB61A2D8F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0913" y="1838782"/>
            <a:ext cx="4867718" cy="290184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z="2000">
                <a:effectLst/>
                <a:latin typeface="Calibri"/>
                <a:ea typeface="Times New Roman" panose="02020603050405020304" pitchFamily="18" charset="0"/>
                <a:cs typeface="Calibri"/>
              </a:rPr>
              <a:t>Projet </a:t>
            </a:r>
            <a:r>
              <a:rPr lang="fr-FR" sz="2000" err="1">
                <a:latin typeface="Calibri"/>
                <a:ea typeface="Times New Roman" panose="02020603050405020304" pitchFamily="18" charset="0"/>
                <a:cs typeface="Calibri"/>
              </a:rPr>
              <a:t>Diversycole</a:t>
            </a:r>
            <a:r>
              <a:rPr lang="fr-FR" sz="2000">
                <a:effectLst/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endParaRPr lang="fr-FR" sz="2400">
              <a:latin typeface="Times New Roman"/>
              <a:ea typeface="Calibri"/>
              <a:cs typeface="Calibri"/>
            </a:endParaRPr>
          </a:p>
          <a:p>
            <a:pPr lvl="1">
              <a:buFont typeface="Wingdings" panose="020B0604020202020204" pitchFamily="34" charset="0"/>
              <a:buChar char="§"/>
            </a:pPr>
            <a:r>
              <a:rPr lang="fr-FR" sz="1700">
                <a:effectLst/>
                <a:latin typeface="Calibri"/>
                <a:ea typeface="Times New Roman" panose="02020603050405020304" pitchFamily="18" charset="0"/>
                <a:cs typeface="Calibri"/>
              </a:rPr>
              <a:t>Ateliers pour définir les « fermes types » qui seront simulées dans l’outil ASALEE </a:t>
            </a:r>
            <a:endParaRPr lang="fr-FR" sz="1700">
              <a:latin typeface="Times New Roman"/>
              <a:ea typeface="Calibri"/>
              <a:cs typeface="Calibri"/>
            </a:endParaRPr>
          </a:p>
          <a:p>
            <a:pPr lvl="1">
              <a:buFont typeface="Wingdings" panose="020B0604020202020204" pitchFamily="34" charset="0"/>
              <a:buChar char="§"/>
            </a:pPr>
            <a:r>
              <a:rPr lang="fr-FR" sz="1700">
                <a:effectLst/>
                <a:latin typeface="Calibri"/>
                <a:ea typeface="Times New Roman" panose="02020603050405020304" pitchFamily="18" charset="0"/>
                <a:cs typeface="Calibri"/>
              </a:rPr>
              <a:t>Suivi et évaluation des essais pois </a:t>
            </a:r>
            <a:endParaRPr lang="fr-FR" sz="1700">
              <a:latin typeface="Times New Roman"/>
              <a:ea typeface="Calibri"/>
              <a:cs typeface="Calibri"/>
            </a:endParaRPr>
          </a:p>
          <a:p>
            <a:pPr lvl="1">
              <a:buFont typeface="Wingdings" panose="020B0604020202020204" pitchFamily="34" charset="0"/>
              <a:buChar char="§"/>
            </a:pPr>
            <a:r>
              <a:rPr lang="fr-FR" sz="1700">
                <a:effectLst/>
                <a:latin typeface="Calibri"/>
                <a:ea typeface="Times New Roman" panose="02020603050405020304" pitchFamily="18" charset="0"/>
                <a:cs typeface="Calibri"/>
              </a:rPr>
              <a:t>Travaux sur les filières de diversification avec les étudiants </a:t>
            </a:r>
            <a:r>
              <a:rPr lang="fr-FR" sz="1700" err="1">
                <a:effectLst/>
                <a:latin typeface="Calibri"/>
                <a:ea typeface="Times New Roman" panose="02020603050405020304" pitchFamily="18" charset="0"/>
                <a:cs typeface="Calibri"/>
              </a:rPr>
              <a:t>Agroecology</a:t>
            </a:r>
            <a:r>
              <a:rPr lang="fr-FR" sz="1700">
                <a:effectLst/>
                <a:latin typeface="Calibri"/>
                <a:ea typeface="Times New Roman" panose="02020603050405020304" pitchFamily="18" charset="0"/>
                <a:cs typeface="Calibri"/>
              </a:rPr>
              <a:t> de l’Institut Agro</a:t>
            </a:r>
            <a:endParaRPr lang="fr-FR" sz="1700">
              <a:latin typeface="Times New Roman"/>
              <a:ea typeface="Calibri"/>
              <a:cs typeface="Calibri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15B96A8F-45D9-C6B8-86A1-1709C4215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287" y="123585"/>
            <a:ext cx="10515600" cy="1325563"/>
          </a:xfrm>
        </p:spPr>
        <p:txBody>
          <a:bodyPr/>
          <a:lstStyle/>
          <a:p>
            <a:r>
              <a:rPr lang="fr-FR"/>
              <a:t>Volet diversification des filières</a:t>
            </a:r>
          </a:p>
        </p:txBody>
      </p:sp>
      <p:sp>
        <p:nvSpPr>
          <p:cNvPr id="2" name="Espace réservé du contenu 5">
            <a:extLst>
              <a:ext uri="{FF2B5EF4-FFF2-40B4-BE49-F238E27FC236}">
                <a16:creationId xmlns:a16="http://schemas.microsoft.com/office/drawing/2014/main" id="{8EF3EE10-3721-9B02-00E6-1725A874AD07}"/>
              </a:ext>
            </a:extLst>
          </p:cNvPr>
          <p:cNvSpPr txBox="1">
            <a:spLocks/>
          </p:cNvSpPr>
          <p:nvPr/>
        </p:nvSpPr>
        <p:spPr>
          <a:xfrm>
            <a:off x="1380503" y="1265610"/>
            <a:ext cx="5590558" cy="45341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Actions 2024</a:t>
            </a:r>
          </a:p>
        </p:txBody>
      </p:sp>
      <p:grpSp>
        <p:nvGrpSpPr>
          <p:cNvPr id="4" name="Group 99">
            <a:extLst>
              <a:ext uri="{FF2B5EF4-FFF2-40B4-BE49-F238E27FC236}">
                <a16:creationId xmlns:a16="http://schemas.microsoft.com/office/drawing/2014/main" id="{7BECA31D-EFE7-C694-D277-4A2AE8514E86}"/>
              </a:ext>
            </a:extLst>
          </p:cNvPr>
          <p:cNvGrpSpPr/>
          <p:nvPr/>
        </p:nvGrpSpPr>
        <p:grpSpPr>
          <a:xfrm>
            <a:off x="811051" y="1185930"/>
            <a:ext cx="520123" cy="533097"/>
            <a:chOff x="1321592" y="3807696"/>
            <a:chExt cx="612775" cy="612775"/>
          </a:xfrm>
        </p:grpSpPr>
        <p:sp>
          <p:nvSpPr>
            <p:cNvPr id="5" name="Oval 710">
              <a:extLst>
                <a:ext uri="{FF2B5EF4-FFF2-40B4-BE49-F238E27FC236}">
                  <a16:creationId xmlns:a16="http://schemas.microsoft.com/office/drawing/2014/main" id="{6071998E-F95D-A36B-354A-509F14234608}"/>
                </a:ext>
              </a:extLst>
            </p:cNvPr>
            <p:cNvSpPr/>
            <p:nvPr/>
          </p:nvSpPr>
          <p:spPr bwMode="ltGray">
            <a:xfrm>
              <a:off x="1321592" y="3807696"/>
              <a:ext cx="612775" cy="612775"/>
            </a:xfrm>
            <a:prstGeom prst="ellipse">
              <a:avLst/>
            </a:prstGeom>
            <a:solidFill>
              <a:srgbClr val="DC6900"/>
            </a:solidFill>
            <a:ln w="3175" cap="flat" cmpd="sng" algn="ctr">
              <a:solidFill>
                <a:srgbClr val="DC69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0188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endParaRPr>
            </a:p>
          </p:txBody>
        </p:sp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8D25FBD-7F4B-C7A3-80B9-4D726DF56B0C}"/>
                </a:ext>
              </a:extLst>
            </p:cNvPr>
            <p:cNvGrpSpPr/>
            <p:nvPr/>
          </p:nvGrpSpPr>
          <p:grpSpPr>
            <a:xfrm>
              <a:off x="1439243" y="3915187"/>
              <a:ext cx="392112" cy="381001"/>
              <a:chOff x="9454562" y="3909811"/>
              <a:chExt cx="392112" cy="381001"/>
            </a:xfrm>
          </p:grpSpPr>
          <p:sp>
            <p:nvSpPr>
              <p:cNvPr id="7" name="Freeform 435">
                <a:extLst>
                  <a:ext uri="{FF2B5EF4-FFF2-40B4-BE49-F238E27FC236}">
                    <a16:creationId xmlns:a16="http://schemas.microsoft.com/office/drawing/2014/main" id="{0870F234-48C1-2714-FA03-542493447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57749" y="4105074"/>
                <a:ext cx="55562" cy="122238"/>
              </a:xfrm>
              <a:custGeom>
                <a:avLst/>
                <a:gdLst>
                  <a:gd name="T0" fmla="*/ 96 w 174"/>
                  <a:gd name="T1" fmla="*/ 384 h 384"/>
                  <a:gd name="T2" fmla="*/ 174 w 174"/>
                  <a:gd name="T3" fmla="*/ 384 h 384"/>
                  <a:gd name="T4" fmla="*/ 174 w 174"/>
                  <a:gd name="T5" fmla="*/ 0 h 384"/>
                  <a:gd name="T6" fmla="*/ 113 w 174"/>
                  <a:gd name="T7" fmla="*/ 0 h 384"/>
                  <a:gd name="T8" fmla="*/ 113 w 174"/>
                  <a:gd name="T9" fmla="*/ 0 h 384"/>
                  <a:gd name="T10" fmla="*/ 110 w 174"/>
                  <a:gd name="T11" fmla="*/ 11 h 384"/>
                  <a:gd name="T12" fmla="*/ 107 w 174"/>
                  <a:gd name="T13" fmla="*/ 21 h 384"/>
                  <a:gd name="T14" fmla="*/ 104 w 174"/>
                  <a:gd name="T15" fmla="*/ 30 h 384"/>
                  <a:gd name="T16" fmla="*/ 99 w 174"/>
                  <a:gd name="T17" fmla="*/ 37 h 384"/>
                  <a:gd name="T18" fmla="*/ 99 w 174"/>
                  <a:gd name="T19" fmla="*/ 37 h 384"/>
                  <a:gd name="T20" fmla="*/ 93 w 174"/>
                  <a:gd name="T21" fmla="*/ 44 h 384"/>
                  <a:gd name="T22" fmla="*/ 88 w 174"/>
                  <a:gd name="T23" fmla="*/ 50 h 384"/>
                  <a:gd name="T24" fmla="*/ 80 w 174"/>
                  <a:gd name="T25" fmla="*/ 56 h 384"/>
                  <a:gd name="T26" fmla="*/ 74 w 174"/>
                  <a:gd name="T27" fmla="*/ 61 h 384"/>
                  <a:gd name="T28" fmla="*/ 74 w 174"/>
                  <a:gd name="T29" fmla="*/ 61 h 384"/>
                  <a:gd name="T30" fmla="*/ 65 w 174"/>
                  <a:gd name="T31" fmla="*/ 66 h 384"/>
                  <a:gd name="T32" fmla="*/ 57 w 174"/>
                  <a:gd name="T33" fmla="*/ 69 h 384"/>
                  <a:gd name="T34" fmla="*/ 49 w 174"/>
                  <a:gd name="T35" fmla="*/ 72 h 384"/>
                  <a:gd name="T36" fmla="*/ 39 w 174"/>
                  <a:gd name="T37" fmla="*/ 74 h 384"/>
                  <a:gd name="T38" fmla="*/ 39 w 174"/>
                  <a:gd name="T39" fmla="*/ 74 h 384"/>
                  <a:gd name="T40" fmla="*/ 20 w 174"/>
                  <a:gd name="T41" fmla="*/ 76 h 384"/>
                  <a:gd name="T42" fmla="*/ 0 w 174"/>
                  <a:gd name="T43" fmla="*/ 76 h 384"/>
                  <a:gd name="T44" fmla="*/ 0 w 174"/>
                  <a:gd name="T45" fmla="*/ 136 h 384"/>
                  <a:gd name="T46" fmla="*/ 96 w 174"/>
                  <a:gd name="T47" fmla="*/ 136 h 384"/>
                  <a:gd name="T48" fmla="*/ 96 w 174"/>
                  <a:gd name="T49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4" h="384">
                    <a:moveTo>
                      <a:pt x="96" y="384"/>
                    </a:moveTo>
                    <a:lnTo>
                      <a:pt x="174" y="384"/>
                    </a:lnTo>
                    <a:lnTo>
                      <a:pt x="174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10" y="11"/>
                    </a:lnTo>
                    <a:lnTo>
                      <a:pt x="107" y="21"/>
                    </a:lnTo>
                    <a:lnTo>
                      <a:pt x="104" y="30"/>
                    </a:lnTo>
                    <a:lnTo>
                      <a:pt x="99" y="37"/>
                    </a:lnTo>
                    <a:lnTo>
                      <a:pt x="99" y="37"/>
                    </a:lnTo>
                    <a:lnTo>
                      <a:pt x="93" y="44"/>
                    </a:lnTo>
                    <a:lnTo>
                      <a:pt x="88" y="50"/>
                    </a:lnTo>
                    <a:lnTo>
                      <a:pt x="80" y="56"/>
                    </a:lnTo>
                    <a:lnTo>
                      <a:pt x="74" y="61"/>
                    </a:lnTo>
                    <a:lnTo>
                      <a:pt x="74" y="61"/>
                    </a:lnTo>
                    <a:lnTo>
                      <a:pt x="65" y="66"/>
                    </a:lnTo>
                    <a:lnTo>
                      <a:pt x="57" y="69"/>
                    </a:lnTo>
                    <a:lnTo>
                      <a:pt x="49" y="72"/>
                    </a:lnTo>
                    <a:lnTo>
                      <a:pt x="39" y="74"/>
                    </a:lnTo>
                    <a:lnTo>
                      <a:pt x="39" y="74"/>
                    </a:lnTo>
                    <a:lnTo>
                      <a:pt x="20" y="76"/>
                    </a:lnTo>
                    <a:lnTo>
                      <a:pt x="0" y="76"/>
                    </a:lnTo>
                    <a:lnTo>
                      <a:pt x="0" y="136"/>
                    </a:lnTo>
                    <a:lnTo>
                      <a:pt x="96" y="136"/>
                    </a:lnTo>
                    <a:lnTo>
                      <a:pt x="96" y="3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" name="Freeform 436">
                <a:extLst>
                  <a:ext uri="{FF2B5EF4-FFF2-40B4-BE49-F238E27FC236}">
                    <a16:creationId xmlns:a16="http://schemas.microsoft.com/office/drawing/2014/main" id="{E90BCF94-CE49-0D14-4049-456B6B59AB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40299" y="4105074"/>
                <a:ext cx="90487" cy="123825"/>
              </a:xfrm>
              <a:custGeom>
                <a:avLst/>
                <a:gdLst>
                  <a:gd name="T0" fmla="*/ 184 w 285"/>
                  <a:gd name="T1" fmla="*/ 311 h 392"/>
                  <a:gd name="T2" fmla="*/ 168 w 285"/>
                  <a:gd name="T3" fmla="*/ 321 h 392"/>
                  <a:gd name="T4" fmla="*/ 155 w 285"/>
                  <a:gd name="T5" fmla="*/ 327 h 392"/>
                  <a:gd name="T6" fmla="*/ 141 w 285"/>
                  <a:gd name="T7" fmla="*/ 328 h 392"/>
                  <a:gd name="T8" fmla="*/ 106 w 285"/>
                  <a:gd name="T9" fmla="*/ 319 h 392"/>
                  <a:gd name="T10" fmla="*/ 90 w 285"/>
                  <a:gd name="T11" fmla="*/ 304 h 392"/>
                  <a:gd name="T12" fmla="*/ 78 w 285"/>
                  <a:gd name="T13" fmla="*/ 270 h 392"/>
                  <a:gd name="T14" fmla="*/ 0 w 285"/>
                  <a:gd name="T15" fmla="*/ 286 h 392"/>
                  <a:gd name="T16" fmla="*/ 12 w 285"/>
                  <a:gd name="T17" fmla="*/ 324 h 392"/>
                  <a:gd name="T18" fmla="*/ 26 w 285"/>
                  <a:gd name="T19" fmla="*/ 344 h 392"/>
                  <a:gd name="T20" fmla="*/ 44 w 285"/>
                  <a:gd name="T21" fmla="*/ 362 h 392"/>
                  <a:gd name="T22" fmla="*/ 76 w 285"/>
                  <a:gd name="T23" fmla="*/ 380 h 392"/>
                  <a:gd name="T24" fmla="*/ 102 w 285"/>
                  <a:gd name="T25" fmla="*/ 388 h 392"/>
                  <a:gd name="T26" fmla="*/ 142 w 285"/>
                  <a:gd name="T27" fmla="*/ 392 h 392"/>
                  <a:gd name="T28" fmla="*/ 170 w 285"/>
                  <a:gd name="T29" fmla="*/ 390 h 392"/>
                  <a:gd name="T30" fmla="*/ 197 w 285"/>
                  <a:gd name="T31" fmla="*/ 382 h 392"/>
                  <a:gd name="T32" fmla="*/ 232 w 285"/>
                  <a:gd name="T33" fmla="*/ 363 h 392"/>
                  <a:gd name="T34" fmla="*/ 252 w 285"/>
                  <a:gd name="T35" fmla="*/ 344 h 392"/>
                  <a:gd name="T36" fmla="*/ 273 w 285"/>
                  <a:gd name="T37" fmla="*/ 309 h 392"/>
                  <a:gd name="T38" fmla="*/ 282 w 285"/>
                  <a:gd name="T39" fmla="*/ 282 h 392"/>
                  <a:gd name="T40" fmla="*/ 285 w 285"/>
                  <a:gd name="T41" fmla="*/ 254 h 392"/>
                  <a:gd name="T42" fmla="*/ 281 w 285"/>
                  <a:gd name="T43" fmla="*/ 215 h 392"/>
                  <a:gd name="T44" fmla="*/ 272 w 285"/>
                  <a:gd name="T45" fmla="*/ 191 h 392"/>
                  <a:gd name="T46" fmla="*/ 254 w 285"/>
                  <a:gd name="T47" fmla="*/ 162 h 392"/>
                  <a:gd name="T48" fmla="*/ 238 w 285"/>
                  <a:gd name="T49" fmla="*/ 146 h 392"/>
                  <a:gd name="T50" fmla="*/ 217 w 285"/>
                  <a:gd name="T51" fmla="*/ 134 h 392"/>
                  <a:gd name="T52" fmla="*/ 180 w 285"/>
                  <a:gd name="T53" fmla="*/ 124 h 392"/>
                  <a:gd name="T54" fmla="*/ 155 w 285"/>
                  <a:gd name="T55" fmla="*/ 124 h 392"/>
                  <a:gd name="T56" fmla="*/ 125 w 285"/>
                  <a:gd name="T57" fmla="*/ 131 h 392"/>
                  <a:gd name="T58" fmla="*/ 107 w 285"/>
                  <a:gd name="T59" fmla="*/ 139 h 392"/>
                  <a:gd name="T60" fmla="*/ 90 w 285"/>
                  <a:gd name="T61" fmla="*/ 152 h 392"/>
                  <a:gd name="T62" fmla="*/ 265 w 285"/>
                  <a:gd name="T63" fmla="*/ 0 h 392"/>
                  <a:gd name="T64" fmla="*/ 83 w 285"/>
                  <a:gd name="T65" fmla="*/ 213 h 392"/>
                  <a:gd name="T66" fmla="*/ 94 w 285"/>
                  <a:gd name="T67" fmla="*/ 199 h 392"/>
                  <a:gd name="T68" fmla="*/ 106 w 285"/>
                  <a:gd name="T69" fmla="*/ 189 h 392"/>
                  <a:gd name="T70" fmla="*/ 131 w 285"/>
                  <a:gd name="T71" fmla="*/ 183 h 392"/>
                  <a:gd name="T72" fmla="*/ 149 w 285"/>
                  <a:gd name="T73" fmla="*/ 183 h 392"/>
                  <a:gd name="T74" fmla="*/ 169 w 285"/>
                  <a:gd name="T75" fmla="*/ 188 h 392"/>
                  <a:gd name="T76" fmla="*/ 180 w 285"/>
                  <a:gd name="T77" fmla="*/ 195 h 392"/>
                  <a:gd name="T78" fmla="*/ 190 w 285"/>
                  <a:gd name="T79" fmla="*/ 203 h 392"/>
                  <a:gd name="T80" fmla="*/ 203 w 285"/>
                  <a:gd name="T81" fmla="*/ 226 h 392"/>
                  <a:gd name="T82" fmla="*/ 207 w 285"/>
                  <a:gd name="T83" fmla="*/ 254 h 392"/>
                  <a:gd name="T84" fmla="*/ 205 w 285"/>
                  <a:gd name="T85" fmla="*/ 275 h 392"/>
                  <a:gd name="T86" fmla="*/ 196 w 285"/>
                  <a:gd name="T87" fmla="*/ 294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5" h="392">
                    <a:moveTo>
                      <a:pt x="190" y="305"/>
                    </a:moveTo>
                    <a:lnTo>
                      <a:pt x="190" y="305"/>
                    </a:lnTo>
                    <a:lnTo>
                      <a:pt x="184" y="311"/>
                    </a:lnTo>
                    <a:lnTo>
                      <a:pt x="180" y="315"/>
                    </a:lnTo>
                    <a:lnTo>
                      <a:pt x="175" y="318"/>
                    </a:lnTo>
                    <a:lnTo>
                      <a:pt x="168" y="321"/>
                    </a:lnTo>
                    <a:lnTo>
                      <a:pt x="168" y="321"/>
                    </a:lnTo>
                    <a:lnTo>
                      <a:pt x="162" y="325"/>
                    </a:lnTo>
                    <a:lnTo>
                      <a:pt x="155" y="327"/>
                    </a:lnTo>
                    <a:lnTo>
                      <a:pt x="149" y="328"/>
                    </a:lnTo>
                    <a:lnTo>
                      <a:pt x="141" y="328"/>
                    </a:lnTo>
                    <a:lnTo>
                      <a:pt x="141" y="328"/>
                    </a:lnTo>
                    <a:lnTo>
                      <a:pt x="128" y="327"/>
                    </a:lnTo>
                    <a:lnTo>
                      <a:pt x="117" y="325"/>
                    </a:lnTo>
                    <a:lnTo>
                      <a:pt x="106" y="319"/>
                    </a:lnTo>
                    <a:lnTo>
                      <a:pt x="98" y="313"/>
                    </a:lnTo>
                    <a:lnTo>
                      <a:pt x="98" y="313"/>
                    </a:lnTo>
                    <a:lnTo>
                      <a:pt x="90" y="304"/>
                    </a:lnTo>
                    <a:lnTo>
                      <a:pt x="84" y="294"/>
                    </a:lnTo>
                    <a:lnTo>
                      <a:pt x="80" y="283"/>
                    </a:lnTo>
                    <a:lnTo>
                      <a:pt x="78" y="270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86"/>
                    </a:lnTo>
                    <a:lnTo>
                      <a:pt x="3" y="299"/>
                    </a:lnTo>
                    <a:lnTo>
                      <a:pt x="7" y="312"/>
                    </a:lnTo>
                    <a:lnTo>
                      <a:pt x="12" y="324"/>
                    </a:lnTo>
                    <a:lnTo>
                      <a:pt x="12" y="324"/>
                    </a:lnTo>
                    <a:lnTo>
                      <a:pt x="19" y="334"/>
                    </a:lnTo>
                    <a:lnTo>
                      <a:pt x="26" y="344"/>
                    </a:lnTo>
                    <a:lnTo>
                      <a:pt x="34" y="354"/>
                    </a:lnTo>
                    <a:lnTo>
                      <a:pt x="44" y="362"/>
                    </a:lnTo>
                    <a:lnTo>
                      <a:pt x="44" y="362"/>
                    </a:lnTo>
                    <a:lnTo>
                      <a:pt x="54" y="369"/>
                    </a:lnTo>
                    <a:lnTo>
                      <a:pt x="65" y="376"/>
                    </a:lnTo>
                    <a:lnTo>
                      <a:pt x="76" y="380"/>
                    </a:lnTo>
                    <a:lnTo>
                      <a:pt x="89" y="384"/>
                    </a:lnTo>
                    <a:lnTo>
                      <a:pt x="89" y="384"/>
                    </a:lnTo>
                    <a:lnTo>
                      <a:pt x="102" y="388"/>
                    </a:lnTo>
                    <a:lnTo>
                      <a:pt x="115" y="390"/>
                    </a:lnTo>
                    <a:lnTo>
                      <a:pt x="128" y="392"/>
                    </a:lnTo>
                    <a:lnTo>
                      <a:pt x="142" y="392"/>
                    </a:lnTo>
                    <a:lnTo>
                      <a:pt x="142" y="392"/>
                    </a:lnTo>
                    <a:lnTo>
                      <a:pt x="156" y="392"/>
                    </a:lnTo>
                    <a:lnTo>
                      <a:pt x="170" y="390"/>
                    </a:lnTo>
                    <a:lnTo>
                      <a:pt x="184" y="386"/>
                    </a:lnTo>
                    <a:lnTo>
                      <a:pt x="197" y="382"/>
                    </a:lnTo>
                    <a:lnTo>
                      <a:pt x="197" y="382"/>
                    </a:lnTo>
                    <a:lnTo>
                      <a:pt x="209" y="377"/>
                    </a:lnTo>
                    <a:lnTo>
                      <a:pt x="221" y="370"/>
                    </a:lnTo>
                    <a:lnTo>
                      <a:pt x="232" y="363"/>
                    </a:lnTo>
                    <a:lnTo>
                      <a:pt x="243" y="354"/>
                    </a:lnTo>
                    <a:lnTo>
                      <a:pt x="243" y="354"/>
                    </a:lnTo>
                    <a:lnTo>
                      <a:pt x="252" y="344"/>
                    </a:lnTo>
                    <a:lnTo>
                      <a:pt x="260" y="333"/>
                    </a:lnTo>
                    <a:lnTo>
                      <a:pt x="268" y="321"/>
                    </a:lnTo>
                    <a:lnTo>
                      <a:pt x="273" y="309"/>
                    </a:lnTo>
                    <a:lnTo>
                      <a:pt x="273" y="309"/>
                    </a:lnTo>
                    <a:lnTo>
                      <a:pt x="279" y="296"/>
                    </a:lnTo>
                    <a:lnTo>
                      <a:pt x="282" y="282"/>
                    </a:lnTo>
                    <a:lnTo>
                      <a:pt x="284" y="268"/>
                    </a:lnTo>
                    <a:lnTo>
                      <a:pt x="285" y="254"/>
                    </a:lnTo>
                    <a:lnTo>
                      <a:pt x="285" y="254"/>
                    </a:lnTo>
                    <a:lnTo>
                      <a:pt x="284" y="241"/>
                    </a:lnTo>
                    <a:lnTo>
                      <a:pt x="283" y="228"/>
                    </a:lnTo>
                    <a:lnTo>
                      <a:pt x="281" y="215"/>
                    </a:lnTo>
                    <a:lnTo>
                      <a:pt x="278" y="203"/>
                    </a:lnTo>
                    <a:lnTo>
                      <a:pt x="278" y="203"/>
                    </a:lnTo>
                    <a:lnTo>
                      <a:pt x="272" y="191"/>
                    </a:lnTo>
                    <a:lnTo>
                      <a:pt x="268" y="182"/>
                    </a:lnTo>
                    <a:lnTo>
                      <a:pt x="261" y="171"/>
                    </a:lnTo>
                    <a:lnTo>
                      <a:pt x="254" y="162"/>
                    </a:lnTo>
                    <a:lnTo>
                      <a:pt x="254" y="162"/>
                    </a:lnTo>
                    <a:lnTo>
                      <a:pt x="246" y="153"/>
                    </a:lnTo>
                    <a:lnTo>
                      <a:pt x="238" y="146"/>
                    </a:lnTo>
                    <a:lnTo>
                      <a:pt x="228" y="139"/>
                    </a:lnTo>
                    <a:lnTo>
                      <a:pt x="217" y="134"/>
                    </a:lnTo>
                    <a:lnTo>
                      <a:pt x="217" y="134"/>
                    </a:lnTo>
                    <a:lnTo>
                      <a:pt x="206" y="130"/>
                    </a:lnTo>
                    <a:lnTo>
                      <a:pt x="193" y="126"/>
                    </a:lnTo>
                    <a:lnTo>
                      <a:pt x="180" y="124"/>
                    </a:lnTo>
                    <a:lnTo>
                      <a:pt x="167" y="123"/>
                    </a:lnTo>
                    <a:lnTo>
                      <a:pt x="167" y="123"/>
                    </a:lnTo>
                    <a:lnTo>
                      <a:pt x="155" y="124"/>
                    </a:lnTo>
                    <a:lnTo>
                      <a:pt x="144" y="125"/>
                    </a:lnTo>
                    <a:lnTo>
                      <a:pt x="135" y="127"/>
                    </a:lnTo>
                    <a:lnTo>
                      <a:pt x="125" y="131"/>
                    </a:lnTo>
                    <a:lnTo>
                      <a:pt x="125" y="131"/>
                    </a:lnTo>
                    <a:lnTo>
                      <a:pt x="116" y="134"/>
                    </a:lnTo>
                    <a:lnTo>
                      <a:pt x="107" y="139"/>
                    </a:lnTo>
                    <a:lnTo>
                      <a:pt x="100" y="146"/>
                    </a:lnTo>
                    <a:lnTo>
                      <a:pt x="91" y="153"/>
                    </a:lnTo>
                    <a:lnTo>
                      <a:pt x="90" y="152"/>
                    </a:lnTo>
                    <a:lnTo>
                      <a:pt x="105" y="64"/>
                    </a:lnTo>
                    <a:lnTo>
                      <a:pt x="265" y="64"/>
                    </a:lnTo>
                    <a:lnTo>
                      <a:pt x="265" y="0"/>
                    </a:lnTo>
                    <a:lnTo>
                      <a:pt x="50" y="0"/>
                    </a:lnTo>
                    <a:lnTo>
                      <a:pt x="12" y="213"/>
                    </a:lnTo>
                    <a:lnTo>
                      <a:pt x="83" y="213"/>
                    </a:lnTo>
                    <a:lnTo>
                      <a:pt x="83" y="213"/>
                    </a:lnTo>
                    <a:lnTo>
                      <a:pt x="88" y="205"/>
                    </a:lnTo>
                    <a:lnTo>
                      <a:pt x="94" y="199"/>
                    </a:lnTo>
                    <a:lnTo>
                      <a:pt x="100" y="193"/>
                    </a:lnTo>
                    <a:lnTo>
                      <a:pt x="106" y="189"/>
                    </a:lnTo>
                    <a:lnTo>
                      <a:pt x="106" y="189"/>
                    </a:lnTo>
                    <a:lnTo>
                      <a:pt x="114" y="186"/>
                    </a:lnTo>
                    <a:lnTo>
                      <a:pt x="122" y="184"/>
                    </a:lnTo>
                    <a:lnTo>
                      <a:pt x="131" y="183"/>
                    </a:lnTo>
                    <a:lnTo>
                      <a:pt x="141" y="182"/>
                    </a:lnTo>
                    <a:lnTo>
                      <a:pt x="141" y="182"/>
                    </a:lnTo>
                    <a:lnTo>
                      <a:pt x="149" y="183"/>
                    </a:lnTo>
                    <a:lnTo>
                      <a:pt x="156" y="184"/>
                    </a:lnTo>
                    <a:lnTo>
                      <a:pt x="163" y="185"/>
                    </a:lnTo>
                    <a:lnTo>
                      <a:pt x="169" y="188"/>
                    </a:lnTo>
                    <a:lnTo>
                      <a:pt x="169" y="188"/>
                    </a:lnTo>
                    <a:lnTo>
                      <a:pt x="175" y="190"/>
                    </a:lnTo>
                    <a:lnTo>
                      <a:pt x="180" y="195"/>
                    </a:lnTo>
                    <a:lnTo>
                      <a:pt x="186" y="199"/>
                    </a:lnTo>
                    <a:lnTo>
                      <a:pt x="190" y="203"/>
                    </a:lnTo>
                    <a:lnTo>
                      <a:pt x="190" y="203"/>
                    </a:lnTo>
                    <a:lnTo>
                      <a:pt x="197" y="214"/>
                    </a:lnTo>
                    <a:lnTo>
                      <a:pt x="201" y="220"/>
                    </a:lnTo>
                    <a:lnTo>
                      <a:pt x="203" y="226"/>
                    </a:lnTo>
                    <a:lnTo>
                      <a:pt x="203" y="226"/>
                    </a:lnTo>
                    <a:lnTo>
                      <a:pt x="206" y="240"/>
                    </a:lnTo>
                    <a:lnTo>
                      <a:pt x="207" y="254"/>
                    </a:lnTo>
                    <a:lnTo>
                      <a:pt x="207" y="254"/>
                    </a:lnTo>
                    <a:lnTo>
                      <a:pt x="206" y="268"/>
                    </a:lnTo>
                    <a:lnTo>
                      <a:pt x="205" y="275"/>
                    </a:lnTo>
                    <a:lnTo>
                      <a:pt x="203" y="281"/>
                    </a:lnTo>
                    <a:lnTo>
                      <a:pt x="203" y="281"/>
                    </a:lnTo>
                    <a:lnTo>
                      <a:pt x="196" y="294"/>
                    </a:lnTo>
                    <a:lnTo>
                      <a:pt x="190" y="305"/>
                    </a:lnTo>
                    <a:lnTo>
                      <a:pt x="190" y="30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" name="Freeform 437">
                <a:extLst>
                  <a:ext uri="{FF2B5EF4-FFF2-40B4-BE49-F238E27FC236}">
                    <a16:creationId xmlns:a16="http://schemas.microsoft.com/office/drawing/2014/main" id="{44B3AAF9-B496-43A8-6699-EB8E56C40B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7587" y="3909811"/>
                <a:ext cx="44450" cy="79375"/>
              </a:xfrm>
              <a:custGeom>
                <a:avLst/>
                <a:gdLst>
                  <a:gd name="T0" fmla="*/ 24 w 140"/>
                  <a:gd name="T1" fmla="*/ 249 h 249"/>
                  <a:gd name="T2" fmla="*/ 115 w 140"/>
                  <a:gd name="T3" fmla="*/ 249 h 249"/>
                  <a:gd name="T4" fmla="*/ 115 w 140"/>
                  <a:gd name="T5" fmla="*/ 249 h 249"/>
                  <a:gd name="T6" fmla="*/ 121 w 140"/>
                  <a:gd name="T7" fmla="*/ 249 h 249"/>
                  <a:gd name="T8" fmla="*/ 125 w 140"/>
                  <a:gd name="T9" fmla="*/ 247 h 249"/>
                  <a:gd name="T10" fmla="*/ 129 w 140"/>
                  <a:gd name="T11" fmla="*/ 245 h 249"/>
                  <a:gd name="T12" fmla="*/ 133 w 140"/>
                  <a:gd name="T13" fmla="*/ 242 h 249"/>
                  <a:gd name="T14" fmla="*/ 136 w 140"/>
                  <a:gd name="T15" fmla="*/ 238 h 249"/>
                  <a:gd name="T16" fmla="*/ 138 w 140"/>
                  <a:gd name="T17" fmla="*/ 234 h 249"/>
                  <a:gd name="T18" fmla="*/ 140 w 140"/>
                  <a:gd name="T19" fmla="*/ 230 h 249"/>
                  <a:gd name="T20" fmla="*/ 140 w 140"/>
                  <a:gd name="T21" fmla="*/ 224 h 249"/>
                  <a:gd name="T22" fmla="*/ 140 w 140"/>
                  <a:gd name="T23" fmla="*/ 25 h 249"/>
                  <a:gd name="T24" fmla="*/ 140 w 140"/>
                  <a:gd name="T25" fmla="*/ 25 h 249"/>
                  <a:gd name="T26" fmla="*/ 140 w 140"/>
                  <a:gd name="T27" fmla="*/ 19 h 249"/>
                  <a:gd name="T28" fmla="*/ 138 w 140"/>
                  <a:gd name="T29" fmla="*/ 15 h 249"/>
                  <a:gd name="T30" fmla="*/ 136 w 140"/>
                  <a:gd name="T31" fmla="*/ 11 h 249"/>
                  <a:gd name="T32" fmla="*/ 133 w 140"/>
                  <a:gd name="T33" fmla="*/ 7 h 249"/>
                  <a:gd name="T34" fmla="*/ 129 w 140"/>
                  <a:gd name="T35" fmla="*/ 4 h 249"/>
                  <a:gd name="T36" fmla="*/ 125 w 140"/>
                  <a:gd name="T37" fmla="*/ 2 h 249"/>
                  <a:gd name="T38" fmla="*/ 121 w 140"/>
                  <a:gd name="T39" fmla="*/ 0 h 249"/>
                  <a:gd name="T40" fmla="*/ 115 w 140"/>
                  <a:gd name="T41" fmla="*/ 0 h 249"/>
                  <a:gd name="T42" fmla="*/ 24 w 140"/>
                  <a:gd name="T43" fmla="*/ 0 h 249"/>
                  <a:gd name="T44" fmla="*/ 24 w 140"/>
                  <a:gd name="T45" fmla="*/ 0 h 249"/>
                  <a:gd name="T46" fmla="*/ 20 w 140"/>
                  <a:gd name="T47" fmla="*/ 0 h 249"/>
                  <a:gd name="T48" fmla="*/ 16 w 140"/>
                  <a:gd name="T49" fmla="*/ 2 h 249"/>
                  <a:gd name="T50" fmla="*/ 11 w 140"/>
                  <a:gd name="T51" fmla="*/ 4 h 249"/>
                  <a:gd name="T52" fmla="*/ 7 w 140"/>
                  <a:gd name="T53" fmla="*/ 7 h 249"/>
                  <a:gd name="T54" fmla="*/ 4 w 140"/>
                  <a:gd name="T55" fmla="*/ 11 h 249"/>
                  <a:gd name="T56" fmla="*/ 1 w 140"/>
                  <a:gd name="T57" fmla="*/ 15 h 249"/>
                  <a:gd name="T58" fmla="*/ 0 w 140"/>
                  <a:gd name="T59" fmla="*/ 19 h 249"/>
                  <a:gd name="T60" fmla="*/ 0 w 140"/>
                  <a:gd name="T61" fmla="*/ 25 h 249"/>
                  <a:gd name="T62" fmla="*/ 0 w 140"/>
                  <a:gd name="T63" fmla="*/ 224 h 249"/>
                  <a:gd name="T64" fmla="*/ 0 w 140"/>
                  <a:gd name="T65" fmla="*/ 224 h 249"/>
                  <a:gd name="T66" fmla="*/ 0 w 140"/>
                  <a:gd name="T67" fmla="*/ 230 h 249"/>
                  <a:gd name="T68" fmla="*/ 1 w 140"/>
                  <a:gd name="T69" fmla="*/ 234 h 249"/>
                  <a:gd name="T70" fmla="*/ 4 w 140"/>
                  <a:gd name="T71" fmla="*/ 238 h 249"/>
                  <a:gd name="T72" fmla="*/ 7 w 140"/>
                  <a:gd name="T73" fmla="*/ 242 h 249"/>
                  <a:gd name="T74" fmla="*/ 11 w 140"/>
                  <a:gd name="T75" fmla="*/ 245 h 249"/>
                  <a:gd name="T76" fmla="*/ 16 w 140"/>
                  <a:gd name="T77" fmla="*/ 247 h 249"/>
                  <a:gd name="T78" fmla="*/ 20 w 140"/>
                  <a:gd name="T79" fmla="*/ 249 h 249"/>
                  <a:gd name="T80" fmla="*/ 24 w 140"/>
                  <a:gd name="T81" fmla="*/ 249 h 249"/>
                  <a:gd name="T82" fmla="*/ 24 w 140"/>
                  <a:gd name="T83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0" h="249">
                    <a:moveTo>
                      <a:pt x="24" y="249"/>
                    </a:moveTo>
                    <a:lnTo>
                      <a:pt x="115" y="249"/>
                    </a:lnTo>
                    <a:lnTo>
                      <a:pt x="115" y="249"/>
                    </a:lnTo>
                    <a:lnTo>
                      <a:pt x="121" y="249"/>
                    </a:lnTo>
                    <a:lnTo>
                      <a:pt x="125" y="247"/>
                    </a:lnTo>
                    <a:lnTo>
                      <a:pt x="129" y="245"/>
                    </a:lnTo>
                    <a:lnTo>
                      <a:pt x="133" y="242"/>
                    </a:lnTo>
                    <a:lnTo>
                      <a:pt x="136" y="238"/>
                    </a:lnTo>
                    <a:lnTo>
                      <a:pt x="138" y="234"/>
                    </a:lnTo>
                    <a:lnTo>
                      <a:pt x="140" y="230"/>
                    </a:lnTo>
                    <a:lnTo>
                      <a:pt x="140" y="224"/>
                    </a:lnTo>
                    <a:lnTo>
                      <a:pt x="140" y="25"/>
                    </a:lnTo>
                    <a:lnTo>
                      <a:pt x="140" y="25"/>
                    </a:lnTo>
                    <a:lnTo>
                      <a:pt x="140" y="19"/>
                    </a:lnTo>
                    <a:lnTo>
                      <a:pt x="138" y="15"/>
                    </a:lnTo>
                    <a:lnTo>
                      <a:pt x="136" y="11"/>
                    </a:lnTo>
                    <a:lnTo>
                      <a:pt x="133" y="7"/>
                    </a:lnTo>
                    <a:lnTo>
                      <a:pt x="129" y="4"/>
                    </a:lnTo>
                    <a:lnTo>
                      <a:pt x="125" y="2"/>
                    </a:lnTo>
                    <a:lnTo>
                      <a:pt x="121" y="0"/>
                    </a:lnTo>
                    <a:lnTo>
                      <a:pt x="115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6" y="2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4" y="11"/>
                    </a:lnTo>
                    <a:lnTo>
                      <a:pt x="1" y="15"/>
                    </a:lnTo>
                    <a:lnTo>
                      <a:pt x="0" y="19"/>
                    </a:lnTo>
                    <a:lnTo>
                      <a:pt x="0" y="25"/>
                    </a:lnTo>
                    <a:lnTo>
                      <a:pt x="0" y="224"/>
                    </a:lnTo>
                    <a:lnTo>
                      <a:pt x="0" y="224"/>
                    </a:lnTo>
                    <a:lnTo>
                      <a:pt x="0" y="230"/>
                    </a:lnTo>
                    <a:lnTo>
                      <a:pt x="1" y="234"/>
                    </a:lnTo>
                    <a:lnTo>
                      <a:pt x="4" y="238"/>
                    </a:lnTo>
                    <a:lnTo>
                      <a:pt x="7" y="242"/>
                    </a:lnTo>
                    <a:lnTo>
                      <a:pt x="11" y="245"/>
                    </a:lnTo>
                    <a:lnTo>
                      <a:pt x="16" y="247"/>
                    </a:lnTo>
                    <a:lnTo>
                      <a:pt x="20" y="249"/>
                    </a:lnTo>
                    <a:lnTo>
                      <a:pt x="24" y="249"/>
                    </a:lnTo>
                    <a:lnTo>
                      <a:pt x="24" y="2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" name="Freeform 438">
                <a:extLst>
                  <a:ext uri="{FF2B5EF4-FFF2-40B4-BE49-F238E27FC236}">
                    <a16:creationId xmlns:a16="http://schemas.microsoft.com/office/drawing/2014/main" id="{D972ACC2-290C-CC7F-0BB0-8CA8AAF2DA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0787" y="3909811"/>
                <a:ext cx="44450" cy="79375"/>
              </a:xfrm>
              <a:custGeom>
                <a:avLst/>
                <a:gdLst>
                  <a:gd name="T0" fmla="*/ 25 w 141"/>
                  <a:gd name="T1" fmla="*/ 249 h 249"/>
                  <a:gd name="T2" fmla="*/ 116 w 141"/>
                  <a:gd name="T3" fmla="*/ 249 h 249"/>
                  <a:gd name="T4" fmla="*/ 116 w 141"/>
                  <a:gd name="T5" fmla="*/ 249 h 249"/>
                  <a:gd name="T6" fmla="*/ 121 w 141"/>
                  <a:gd name="T7" fmla="*/ 249 h 249"/>
                  <a:gd name="T8" fmla="*/ 126 w 141"/>
                  <a:gd name="T9" fmla="*/ 247 h 249"/>
                  <a:gd name="T10" fmla="*/ 130 w 141"/>
                  <a:gd name="T11" fmla="*/ 245 h 249"/>
                  <a:gd name="T12" fmla="*/ 133 w 141"/>
                  <a:gd name="T13" fmla="*/ 242 h 249"/>
                  <a:gd name="T14" fmla="*/ 137 w 141"/>
                  <a:gd name="T15" fmla="*/ 238 h 249"/>
                  <a:gd name="T16" fmla="*/ 139 w 141"/>
                  <a:gd name="T17" fmla="*/ 234 h 249"/>
                  <a:gd name="T18" fmla="*/ 140 w 141"/>
                  <a:gd name="T19" fmla="*/ 230 h 249"/>
                  <a:gd name="T20" fmla="*/ 141 w 141"/>
                  <a:gd name="T21" fmla="*/ 224 h 249"/>
                  <a:gd name="T22" fmla="*/ 141 w 141"/>
                  <a:gd name="T23" fmla="*/ 25 h 249"/>
                  <a:gd name="T24" fmla="*/ 141 w 141"/>
                  <a:gd name="T25" fmla="*/ 25 h 249"/>
                  <a:gd name="T26" fmla="*/ 140 w 141"/>
                  <a:gd name="T27" fmla="*/ 19 h 249"/>
                  <a:gd name="T28" fmla="*/ 139 w 141"/>
                  <a:gd name="T29" fmla="*/ 15 h 249"/>
                  <a:gd name="T30" fmla="*/ 137 w 141"/>
                  <a:gd name="T31" fmla="*/ 11 h 249"/>
                  <a:gd name="T32" fmla="*/ 133 w 141"/>
                  <a:gd name="T33" fmla="*/ 7 h 249"/>
                  <a:gd name="T34" fmla="*/ 130 w 141"/>
                  <a:gd name="T35" fmla="*/ 4 h 249"/>
                  <a:gd name="T36" fmla="*/ 126 w 141"/>
                  <a:gd name="T37" fmla="*/ 2 h 249"/>
                  <a:gd name="T38" fmla="*/ 121 w 141"/>
                  <a:gd name="T39" fmla="*/ 0 h 249"/>
                  <a:gd name="T40" fmla="*/ 116 w 141"/>
                  <a:gd name="T41" fmla="*/ 0 h 249"/>
                  <a:gd name="T42" fmla="*/ 25 w 141"/>
                  <a:gd name="T43" fmla="*/ 0 h 249"/>
                  <a:gd name="T44" fmla="*/ 25 w 141"/>
                  <a:gd name="T45" fmla="*/ 0 h 249"/>
                  <a:gd name="T46" fmla="*/ 21 w 141"/>
                  <a:gd name="T47" fmla="*/ 0 h 249"/>
                  <a:gd name="T48" fmla="*/ 15 w 141"/>
                  <a:gd name="T49" fmla="*/ 2 h 249"/>
                  <a:gd name="T50" fmla="*/ 11 w 141"/>
                  <a:gd name="T51" fmla="*/ 4 h 249"/>
                  <a:gd name="T52" fmla="*/ 8 w 141"/>
                  <a:gd name="T53" fmla="*/ 7 h 249"/>
                  <a:gd name="T54" fmla="*/ 4 w 141"/>
                  <a:gd name="T55" fmla="*/ 11 h 249"/>
                  <a:gd name="T56" fmla="*/ 2 w 141"/>
                  <a:gd name="T57" fmla="*/ 15 h 249"/>
                  <a:gd name="T58" fmla="*/ 1 w 141"/>
                  <a:gd name="T59" fmla="*/ 19 h 249"/>
                  <a:gd name="T60" fmla="*/ 0 w 141"/>
                  <a:gd name="T61" fmla="*/ 25 h 249"/>
                  <a:gd name="T62" fmla="*/ 0 w 141"/>
                  <a:gd name="T63" fmla="*/ 224 h 249"/>
                  <a:gd name="T64" fmla="*/ 0 w 141"/>
                  <a:gd name="T65" fmla="*/ 224 h 249"/>
                  <a:gd name="T66" fmla="*/ 1 w 141"/>
                  <a:gd name="T67" fmla="*/ 230 h 249"/>
                  <a:gd name="T68" fmla="*/ 2 w 141"/>
                  <a:gd name="T69" fmla="*/ 234 h 249"/>
                  <a:gd name="T70" fmla="*/ 4 w 141"/>
                  <a:gd name="T71" fmla="*/ 238 h 249"/>
                  <a:gd name="T72" fmla="*/ 8 w 141"/>
                  <a:gd name="T73" fmla="*/ 242 h 249"/>
                  <a:gd name="T74" fmla="*/ 11 w 141"/>
                  <a:gd name="T75" fmla="*/ 245 h 249"/>
                  <a:gd name="T76" fmla="*/ 15 w 141"/>
                  <a:gd name="T77" fmla="*/ 247 h 249"/>
                  <a:gd name="T78" fmla="*/ 21 w 141"/>
                  <a:gd name="T79" fmla="*/ 249 h 249"/>
                  <a:gd name="T80" fmla="*/ 25 w 141"/>
                  <a:gd name="T81" fmla="*/ 249 h 249"/>
                  <a:gd name="T82" fmla="*/ 25 w 141"/>
                  <a:gd name="T83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1" h="249">
                    <a:moveTo>
                      <a:pt x="25" y="249"/>
                    </a:moveTo>
                    <a:lnTo>
                      <a:pt x="116" y="249"/>
                    </a:lnTo>
                    <a:lnTo>
                      <a:pt x="116" y="249"/>
                    </a:lnTo>
                    <a:lnTo>
                      <a:pt x="121" y="249"/>
                    </a:lnTo>
                    <a:lnTo>
                      <a:pt x="126" y="247"/>
                    </a:lnTo>
                    <a:lnTo>
                      <a:pt x="130" y="245"/>
                    </a:lnTo>
                    <a:lnTo>
                      <a:pt x="133" y="242"/>
                    </a:lnTo>
                    <a:lnTo>
                      <a:pt x="137" y="238"/>
                    </a:lnTo>
                    <a:lnTo>
                      <a:pt x="139" y="234"/>
                    </a:lnTo>
                    <a:lnTo>
                      <a:pt x="140" y="230"/>
                    </a:lnTo>
                    <a:lnTo>
                      <a:pt x="141" y="224"/>
                    </a:lnTo>
                    <a:lnTo>
                      <a:pt x="141" y="25"/>
                    </a:lnTo>
                    <a:lnTo>
                      <a:pt x="141" y="25"/>
                    </a:lnTo>
                    <a:lnTo>
                      <a:pt x="140" y="19"/>
                    </a:lnTo>
                    <a:lnTo>
                      <a:pt x="139" y="15"/>
                    </a:lnTo>
                    <a:lnTo>
                      <a:pt x="137" y="11"/>
                    </a:lnTo>
                    <a:lnTo>
                      <a:pt x="133" y="7"/>
                    </a:lnTo>
                    <a:lnTo>
                      <a:pt x="130" y="4"/>
                    </a:lnTo>
                    <a:lnTo>
                      <a:pt x="126" y="2"/>
                    </a:lnTo>
                    <a:lnTo>
                      <a:pt x="121" y="0"/>
                    </a:lnTo>
                    <a:lnTo>
                      <a:pt x="116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1" y="0"/>
                    </a:lnTo>
                    <a:lnTo>
                      <a:pt x="15" y="2"/>
                    </a:lnTo>
                    <a:lnTo>
                      <a:pt x="11" y="4"/>
                    </a:lnTo>
                    <a:lnTo>
                      <a:pt x="8" y="7"/>
                    </a:lnTo>
                    <a:lnTo>
                      <a:pt x="4" y="11"/>
                    </a:lnTo>
                    <a:lnTo>
                      <a:pt x="2" y="15"/>
                    </a:lnTo>
                    <a:lnTo>
                      <a:pt x="1" y="19"/>
                    </a:lnTo>
                    <a:lnTo>
                      <a:pt x="0" y="25"/>
                    </a:lnTo>
                    <a:lnTo>
                      <a:pt x="0" y="224"/>
                    </a:lnTo>
                    <a:lnTo>
                      <a:pt x="0" y="224"/>
                    </a:lnTo>
                    <a:lnTo>
                      <a:pt x="1" y="230"/>
                    </a:lnTo>
                    <a:lnTo>
                      <a:pt x="2" y="234"/>
                    </a:lnTo>
                    <a:lnTo>
                      <a:pt x="4" y="238"/>
                    </a:lnTo>
                    <a:lnTo>
                      <a:pt x="8" y="242"/>
                    </a:lnTo>
                    <a:lnTo>
                      <a:pt x="11" y="245"/>
                    </a:lnTo>
                    <a:lnTo>
                      <a:pt x="15" y="247"/>
                    </a:lnTo>
                    <a:lnTo>
                      <a:pt x="21" y="249"/>
                    </a:lnTo>
                    <a:lnTo>
                      <a:pt x="25" y="249"/>
                    </a:lnTo>
                    <a:lnTo>
                      <a:pt x="25" y="2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" name="Freeform 439">
                <a:extLst>
                  <a:ext uri="{FF2B5EF4-FFF2-40B4-BE49-F238E27FC236}">
                    <a16:creationId xmlns:a16="http://schemas.microsoft.com/office/drawing/2014/main" id="{A3156EFA-2F4B-BF56-E81E-D37F5AE40E6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454562" y="3939974"/>
                <a:ext cx="392112" cy="350838"/>
              </a:xfrm>
              <a:custGeom>
                <a:avLst/>
                <a:gdLst>
                  <a:gd name="T0" fmla="*/ 1058 w 1235"/>
                  <a:gd name="T1" fmla="*/ 129 h 1105"/>
                  <a:gd name="T2" fmla="*/ 1057 w 1235"/>
                  <a:gd name="T3" fmla="*/ 145 h 1105"/>
                  <a:gd name="T4" fmla="*/ 1049 w 1235"/>
                  <a:gd name="T5" fmla="*/ 165 h 1105"/>
                  <a:gd name="T6" fmla="*/ 1036 w 1235"/>
                  <a:gd name="T7" fmla="*/ 182 h 1105"/>
                  <a:gd name="T8" fmla="*/ 1019 w 1235"/>
                  <a:gd name="T9" fmla="*/ 195 h 1105"/>
                  <a:gd name="T10" fmla="*/ 998 w 1235"/>
                  <a:gd name="T11" fmla="*/ 203 h 1105"/>
                  <a:gd name="T12" fmla="*/ 892 w 1235"/>
                  <a:gd name="T13" fmla="*/ 205 h 1105"/>
                  <a:gd name="T14" fmla="*/ 877 w 1235"/>
                  <a:gd name="T15" fmla="*/ 203 h 1105"/>
                  <a:gd name="T16" fmla="*/ 856 w 1235"/>
                  <a:gd name="T17" fmla="*/ 195 h 1105"/>
                  <a:gd name="T18" fmla="*/ 839 w 1235"/>
                  <a:gd name="T19" fmla="*/ 182 h 1105"/>
                  <a:gd name="T20" fmla="*/ 826 w 1235"/>
                  <a:gd name="T21" fmla="*/ 165 h 1105"/>
                  <a:gd name="T22" fmla="*/ 818 w 1235"/>
                  <a:gd name="T23" fmla="*/ 145 h 1105"/>
                  <a:gd name="T24" fmla="*/ 817 w 1235"/>
                  <a:gd name="T25" fmla="*/ 0 h 1105"/>
                  <a:gd name="T26" fmla="*/ 418 w 1235"/>
                  <a:gd name="T27" fmla="*/ 129 h 1105"/>
                  <a:gd name="T28" fmla="*/ 414 w 1235"/>
                  <a:gd name="T29" fmla="*/ 152 h 1105"/>
                  <a:gd name="T30" fmla="*/ 405 w 1235"/>
                  <a:gd name="T31" fmla="*/ 172 h 1105"/>
                  <a:gd name="T32" fmla="*/ 390 w 1235"/>
                  <a:gd name="T33" fmla="*/ 188 h 1105"/>
                  <a:gd name="T34" fmla="*/ 372 w 1235"/>
                  <a:gd name="T35" fmla="*/ 199 h 1105"/>
                  <a:gd name="T36" fmla="*/ 350 w 1235"/>
                  <a:gd name="T37" fmla="*/ 204 h 1105"/>
                  <a:gd name="T38" fmla="*/ 251 w 1235"/>
                  <a:gd name="T39" fmla="*/ 205 h 1105"/>
                  <a:gd name="T40" fmla="*/ 230 w 1235"/>
                  <a:gd name="T41" fmla="*/ 201 h 1105"/>
                  <a:gd name="T42" fmla="*/ 210 w 1235"/>
                  <a:gd name="T43" fmla="*/ 192 h 1105"/>
                  <a:gd name="T44" fmla="*/ 194 w 1235"/>
                  <a:gd name="T45" fmla="*/ 177 h 1105"/>
                  <a:gd name="T46" fmla="*/ 183 w 1235"/>
                  <a:gd name="T47" fmla="*/ 159 h 1105"/>
                  <a:gd name="T48" fmla="*/ 176 w 1235"/>
                  <a:gd name="T49" fmla="*/ 137 h 1105"/>
                  <a:gd name="T50" fmla="*/ 144 w 1235"/>
                  <a:gd name="T51" fmla="*/ 0 h 1105"/>
                  <a:gd name="T52" fmla="*/ 116 w 1235"/>
                  <a:gd name="T53" fmla="*/ 4 h 1105"/>
                  <a:gd name="T54" fmla="*/ 76 w 1235"/>
                  <a:gd name="T55" fmla="*/ 18 h 1105"/>
                  <a:gd name="T56" fmla="*/ 42 w 1235"/>
                  <a:gd name="T57" fmla="*/ 43 h 1105"/>
                  <a:gd name="T58" fmla="*/ 17 w 1235"/>
                  <a:gd name="T59" fmla="*/ 76 h 1105"/>
                  <a:gd name="T60" fmla="*/ 3 w 1235"/>
                  <a:gd name="T61" fmla="*/ 116 h 1105"/>
                  <a:gd name="T62" fmla="*/ 0 w 1235"/>
                  <a:gd name="T63" fmla="*/ 413 h 1105"/>
                  <a:gd name="T64" fmla="*/ 1 w 1235"/>
                  <a:gd name="T65" fmla="*/ 975 h 1105"/>
                  <a:gd name="T66" fmla="*/ 12 w 1235"/>
                  <a:gd name="T67" fmla="*/ 1016 h 1105"/>
                  <a:gd name="T68" fmla="*/ 33 w 1235"/>
                  <a:gd name="T69" fmla="*/ 1052 h 1105"/>
                  <a:gd name="T70" fmla="*/ 64 w 1235"/>
                  <a:gd name="T71" fmla="*/ 1080 h 1105"/>
                  <a:gd name="T72" fmla="*/ 102 w 1235"/>
                  <a:gd name="T73" fmla="*/ 1099 h 1105"/>
                  <a:gd name="T74" fmla="*/ 144 w 1235"/>
                  <a:gd name="T75" fmla="*/ 1105 h 1105"/>
                  <a:gd name="T76" fmla="*/ 1104 w 1235"/>
                  <a:gd name="T77" fmla="*/ 1104 h 1105"/>
                  <a:gd name="T78" fmla="*/ 1147 w 1235"/>
                  <a:gd name="T79" fmla="*/ 1093 h 1105"/>
                  <a:gd name="T80" fmla="*/ 1183 w 1235"/>
                  <a:gd name="T81" fmla="*/ 1072 h 1105"/>
                  <a:gd name="T82" fmla="*/ 1210 w 1235"/>
                  <a:gd name="T83" fmla="*/ 1041 h 1105"/>
                  <a:gd name="T84" fmla="*/ 1228 w 1235"/>
                  <a:gd name="T85" fmla="*/ 1003 h 1105"/>
                  <a:gd name="T86" fmla="*/ 1235 w 1235"/>
                  <a:gd name="T87" fmla="*/ 960 h 1105"/>
                  <a:gd name="T88" fmla="*/ 1235 w 1235"/>
                  <a:gd name="T89" fmla="*/ 146 h 1105"/>
                  <a:gd name="T90" fmla="*/ 1228 w 1235"/>
                  <a:gd name="T91" fmla="*/ 102 h 1105"/>
                  <a:gd name="T92" fmla="*/ 1210 w 1235"/>
                  <a:gd name="T93" fmla="*/ 64 h 1105"/>
                  <a:gd name="T94" fmla="*/ 1183 w 1235"/>
                  <a:gd name="T95" fmla="*/ 34 h 1105"/>
                  <a:gd name="T96" fmla="*/ 1147 w 1235"/>
                  <a:gd name="T97" fmla="*/ 12 h 1105"/>
                  <a:gd name="T98" fmla="*/ 1104 w 1235"/>
                  <a:gd name="T99" fmla="*/ 1 h 1105"/>
                  <a:gd name="T100" fmla="*/ 1144 w 1235"/>
                  <a:gd name="T101" fmla="*/ 960 h 1105"/>
                  <a:gd name="T102" fmla="*/ 1139 w 1235"/>
                  <a:gd name="T103" fmla="*/ 980 h 1105"/>
                  <a:gd name="T104" fmla="*/ 1120 w 1235"/>
                  <a:gd name="T105" fmla="*/ 1004 h 1105"/>
                  <a:gd name="T106" fmla="*/ 1090 w 1235"/>
                  <a:gd name="T107" fmla="*/ 1013 h 1105"/>
                  <a:gd name="T108" fmla="*/ 134 w 1235"/>
                  <a:gd name="T109" fmla="*/ 1012 h 1105"/>
                  <a:gd name="T110" fmla="*/ 107 w 1235"/>
                  <a:gd name="T111" fmla="*/ 998 h 1105"/>
                  <a:gd name="T112" fmla="*/ 92 w 1235"/>
                  <a:gd name="T113" fmla="*/ 971 h 1105"/>
                  <a:gd name="T114" fmla="*/ 1144 w 1235"/>
                  <a:gd name="T115" fmla="*/ 413 h 1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35" h="1105">
                    <a:moveTo>
                      <a:pt x="1090" y="0"/>
                    </a:moveTo>
                    <a:lnTo>
                      <a:pt x="1058" y="0"/>
                    </a:lnTo>
                    <a:lnTo>
                      <a:pt x="1058" y="129"/>
                    </a:lnTo>
                    <a:lnTo>
                      <a:pt x="1058" y="129"/>
                    </a:lnTo>
                    <a:lnTo>
                      <a:pt x="1058" y="137"/>
                    </a:lnTo>
                    <a:lnTo>
                      <a:pt x="1057" y="145"/>
                    </a:lnTo>
                    <a:lnTo>
                      <a:pt x="1055" y="152"/>
                    </a:lnTo>
                    <a:lnTo>
                      <a:pt x="1052" y="159"/>
                    </a:lnTo>
                    <a:lnTo>
                      <a:pt x="1049" y="165"/>
                    </a:lnTo>
                    <a:lnTo>
                      <a:pt x="1045" y="172"/>
                    </a:lnTo>
                    <a:lnTo>
                      <a:pt x="1041" y="177"/>
                    </a:lnTo>
                    <a:lnTo>
                      <a:pt x="1036" y="182"/>
                    </a:lnTo>
                    <a:lnTo>
                      <a:pt x="1031" y="188"/>
                    </a:lnTo>
                    <a:lnTo>
                      <a:pt x="1025" y="192"/>
                    </a:lnTo>
                    <a:lnTo>
                      <a:pt x="1019" y="195"/>
                    </a:lnTo>
                    <a:lnTo>
                      <a:pt x="1012" y="199"/>
                    </a:lnTo>
                    <a:lnTo>
                      <a:pt x="1006" y="201"/>
                    </a:lnTo>
                    <a:lnTo>
                      <a:pt x="998" y="203"/>
                    </a:lnTo>
                    <a:lnTo>
                      <a:pt x="991" y="204"/>
                    </a:lnTo>
                    <a:lnTo>
                      <a:pt x="983" y="205"/>
                    </a:lnTo>
                    <a:lnTo>
                      <a:pt x="892" y="205"/>
                    </a:lnTo>
                    <a:lnTo>
                      <a:pt x="892" y="205"/>
                    </a:lnTo>
                    <a:lnTo>
                      <a:pt x="884" y="204"/>
                    </a:lnTo>
                    <a:lnTo>
                      <a:pt x="877" y="203"/>
                    </a:lnTo>
                    <a:lnTo>
                      <a:pt x="870" y="201"/>
                    </a:lnTo>
                    <a:lnTo>
                      <a:pt x="863" y="199"/>
                    </a:lnTo>
                    <a:lnTo>
                      <a:pt x="856" y="195"/>
                    </a:lnTo>
                    <a:lnTo>
                      <a:pt x="850" y="192"/>
                    </a:lnTo>
                    <a:lnTo>
                      <a:pt x="844" y="188"/>
                    </a:lnTo>
                    <a:lnTo>
                      <a:pt x="839" y="182"/>
                    </a:lnTo>
                    <a:lnTo>
                      <a:pt x="835" y="177"/>
                    </a:lnTo>
                    <a:lnTo>
                      <a:pt x="830" y="172"/>
                    </a:lnTo>
                    <a:lnTo>
                      <a:pt x="826" y="165"/>
                    </a:lnTo>
                    <a:lnTo>
                      <a:pt x="823" y="159"/>
                    </a:lnTo>
                    <a:lnTo>
                      <a:pt x="820" y="152"/>
                    </a:lnTo>
                    <a:lnTo>
                      <a:pt x="818" y="145"/>
                    </a:lnTo>
                    <a:lnTo>
                      <a:pt x="817" y="137"/>
                    </a:lnTo>
                    <a:lnTo>
                      <a:pt x="817" y="129"/>
                    </a:lnTo>
                    <a:lnTo>
                      <a:pt x="817" y="0"/>
                    </a:lnTo>
                    <a:lnTo>
                      <a:pt x="418" y="0"/>
                    </a:lnTo>
                    <a:lnTo>
                      <a:pt x="418" y="129"/>
                    </a:lnTo>
                    <a:lnTo>
                      <a:pt x="418" y="129"/>
                    </a:lnTo>
                    <a:lnTo>
                      <a:pt x="417" y="137"/>
                    </a:lnTo>
                    <a:lnTo>
                      <a:pt x="416" y="145"/>
                    </a:lnTo>
                    <a:lnTo>
                      <a:pt x="414" y="152"/>
                    </a:lnTo>
                    <a:lnTo>
                      <a:pt x="412" y="159"/>
                    </a:lnTo>
                    <a:lnTo>
                      <a:pt x="408" y="165"/>
                    </a:lnTo>
                    <a:lnTo>
                      <a:pt x="405" y="172"/>
                    </a:lnTo>
                    <a:lnTo>
                      <a:pt x="401" y="177"/>
                    </a:lnTo>
                    <a:lnTo>
                      <a:pt x="395" y="182"/>
                    </a:lnTo>
                    <a:lnTo>
                      <a:pt x="390" y="188"/>
                    </a:lnTo>
                    <a:lnTo>
                      <a:pt x="385" y="192"/>
                    </a:lnTo>
                    <a:lnTo>
                      <a:pt x="378" y="195"/>
                    </a:lnTo>
                    <a:lnTo>
                      <a:pt x="372" y="199"/>
                    </a:lnTo>
                    <a:lnTo>
                      <a:pt x="365" y="201"/>
                    </a:lnTo>
                    <a:lnTo>
                      <a:pt x="357" y="203"/>
                    </a:lnTo>
                    <a:lnTo>
                      <a:pt x="350" y="204"/>
                    </a:lnTo>
                    <a:lnTo>
                      <a:pt x="342" y="205"/>
                    </a:lnTo>
                    <a:lnTo>
                      <a:pt x="251" y="205"/>
                    </a:lnTo>
                    <a:lnTo>
                      <a:pt x="251" y="205"/>
                    </a:lnTo>
                    <a:lnTo>
                      <a:pt x="244" y="204"/>
                    </a:lnTo>
                    <a:lnTo>
                      <a:pt x="236" y="203"/>
                    </a:lnTo>
                    <a:lnTo>
                      <a:pt x="230" y="201"/>
                    </a:lnTo>
                    <a:lnTo>
                      <a:pt x="222" y="199"/>
                    </a:lnTo>
                    <a:lnTo>
                      <a:pt x="215" y="195"/>
                    </a:lnTo>
                    <a:lnTo>
                      <a:pt x="210" y="192"/>
                    </a:lnTo>
                    <a:lnTo>
                      <a:pt x="203" y="188"/>
                    </a:lnTo>
                    <a:lnTo>
                      <a:pt x="198" y="182"/>
                    </a:lnTo>
                    <a:lnTo>
                      <a:pt x="194" y="177"/>
                    </a:lnTo>
                    <a:lnTo>
                      <a:pt x="189" y="172"/>
                    </a:lnTo>
                    <a:lnTo>
                      <a:pt x="185" y="165"/>
                    </a:lnTo>
                    <a:lnTo>
                      <a:pt x="183" y="159"/>
                    </a:lnTo>
                    <a:lnTo>
                      <a:pt x="180" y="152"/>
                    </a:lnTo>
                    <a:lnTo>
                      <a:pt x="177" y="145"/>
                    </a:lnTo>
                    <a:lnTo>
                      <a:pt x="176" y="137"/>
                    </a:lnTo>
                    <a:lnTo>
                      <a:pt x="176" y="129"/>
                    </a:lnTo>
                    <a:lnTo>
                      <a:pt x="176" y="0"/>
                    </a:lnTo>
                    <a:lnTo>
                      <a:pt x="144" y="0"/>
                    </a:lnTo>
                    <a:lnTo>
                      <a:pt x="144" y="0"/>
                    </a:lnTo>
                    <a:lnTo>
                      <a:pt x="130" y="1"/>
                    </a:lnTo>
                    <a:lnTo>
                      <a:pt x="116" y="4"/>
                    </a:lnTo>
                    <a:lnTo>
                      <a:pt x="102" y="7"/>
                    </a:lnTo>
                    <a:lnTo>
                      <a:pt x="89" y="12"/>
                    </a:lnTo>
                    <a:lnTo>
                      <a:pt x="76" y="18"/>
                    </a:lnTo>
                    <a:lnTo>
                      <a:pt x="64" y="25"/>
                    </a:lnTo>
                    <a:lnTo>
                      <a:pt x="53" y="34"/>
                    </a:lnTo>
                    <a:lnTo>
                      <a:pt x="42" y="43"/>
                    </a:lnTo>
                    <a:lnTo>
                      <a:pt x="33" y="53"/>
                    </a:lnTo>
                    <a:lnTo>
                      <a:pt x="25" y="64"/>
                    </a:lnTo>
                    <a:lnTo>
                      <a:pt x="17" y="76"/>
                    </a:lnTo>
                    <a:lnTo>
                      <a:pt x="12" y="89"/>
                    </a:lnTo>
                    <a:lnTo>
                      <a:pt x="6" y="102"/>
                    </a:lnTo>
                    <a:lnTo>
                      <a:pt x="3" y="116"/>
                    </a:lnTo>
                    <a:lnTo>
                      <a:pt x="1" y="130"/>
                    </a:lnTo>
                    <a:lnTo>
                      <a:pt x="0" y="146"/>
                    </a:lnTo>
                    <a:lnTo>
                      <a:pt x="0" y="413"/>
                    </a:lnTo>
                    <a:lnTo>
                      <a:pt x="0" y="960"/>
                    </a:lnTo>
                    <a:lnTo>
                      <a:pt x="0" y="960"/>
                    </a:lnTo>
                    <a:lnTo>
                      <a:pt x="1" y="975"/>
                    </a:lnTo>
                    <a:lnTo>
                      <a:pt x="3" y="989"/>
                    </a:lnTo>
                    <a:lnTo>
                      <a:pt x="6" y="1003"/>
                    </a:lnTo>
                    <a:lnTo>
                      <a:pt x="12" y="1016"/>
                    </a:lnTo>
                    <a:lnTo>
                      <a:pt x="17" y="1029"/>
                    </a:lnTo>
                    <a:lnTo>
                      <a:pt x="25" y="1041"/>
                    </a:lnTo>
                    <a:lnTo>
                      <a:pt x="33" y="1052"/>
                    </a:lnTo>
                    <a:lnTo>
                      <a:pt x="42" y="1063"/>
                    </a:lnTo>
                    <a:lnTo>
                      <a:pt x="53" y="1072"/>
                    </a:lnTo>
                    <a:lnTo>
                      <a:pt x="64" y="1080"/>
                    </a:lnTo>
                    <a:lnTo>
                      <a:pt x="76" y="1088"/>
                    </a:lnTo>
                    <a:lnTo>
                      <a:pt x="89" y="1093"/>
                    </a:lnTo>
                    <a:lnTo>
                      <a:pt x="102" y="1099"/>
                    </a:lnTo>
                    <a:lnTo>
                      <a:pt x="116" y="1102"/>
                    </a:lnTo>
                    <a:lnTo>
                      <a:pt x="130" y="1104"/>
                    </a:lnTo>
                    <a:lnTo>
                      <a:pt x="144" y="1105"/>
                    </a:lnTo>
                    <a:lnTo>
                      <a:pt x="1090" y="1105"/>
                    </a:lnTo>
                    <a:lnTo>
                      <a:pt x="1090" y="1105"/>
                    </a:lnTo>
                    <a:lnTo>
                      <a:pt x="1104" y="1104"/>
                    </a:lnTo>
                    <a:lnTo>
                      <a:pt x="1120" y="1102"/>
                    </a:lnTo>
                    <a:lnTo>
                      <a:pt x="1134" y="1099"/>
                    </a:lnTo>
                    <a:lnTo>
                      <a:pt x="1147" y="1093"/>
                    </a:lnTo>
                    <a:lnTo>
                      <a:pt x="1159" y="1088"/>
                    </a:lnTo>
                    <a:lnTo>
                      <a:pt x="1171" y="1080"/>
                    </a:lnTo>
                    <a:lnTo>
                      <a:pt x="1183" y="1072"/>
                    </a:lnTo>
                    <a:lnTo>
                      <a:pt x="1192" y="1063"/>
                    </a:lnTo>
                    <a:lnTo>
                      <a:pt x="1202" y="1052"/>
                    </a:lnTo>
                    <a:lnTo>
                      <a:pt x="1210" y="1041"/>
                    </a:lnTo>
                    <a:lnTo>
                      <a:pt x="1217" y="1029"/>
                    </a:lnTo>
                    <a:lnTo>
                      <a:pt x="1224" y="1016"/>
                    </a:lnTo>
                    <a:lnTo>
                      <a:pt x="1228" y="1003"/>
                    </a:lnTo>
                    <a:lnTo>
                      <a:pt x="1232" y="989"/>
                    </a:lnTo>
                    <a:lnTo>
                      <a:pt x="1235" y="975"/>
                    </a:lnTo>
                    <a:lnTo>
                      <a:pt x="1235" y="960"/>
                    </a:lnTo>
                    <a:lnTo>
                      <a:pt x="1235" y="413"/>
                    </a:lnTo>
                    <a:lnTo>
                      <a:pt x="1235" y="146"/>
                    </a:lnTo>
                    <a:lnTo>
                      <a:pt x="1235" y="146"/>
                    </a:lnTo>
                    <a:lnTo>
                      <a:pt x="1235" y="130"/>
                    </a:lnTo>
                    <a:lnTo>
                      <a:pt x="1232" y="116"/>
                    </a:lnTo>
                    <a:lnTo>
                      <a:pt x="1228" y="102"/>
                    </a:lnTo>
                    <a:lnTo>
                      <a:pt x="1224" y="89"/>
                    </a:lnTo>
                    <a:lnTo>
                      <a:pt x="1217" y="76"/>
                    </a:lnTo>
                    <a:lnTo>
                      <a:pt x="1210" y="64"/>
                    </a:lnTo>
                    <a:lnTo>
                      <a:pt x="1202" y="53"/>
                    </a:lnTo>
                    <a:lnTo>
                      <a:pt x="1192" y="43"/>
                    </a:lnTo>
                    <a:lnTo>
                      <a:pt x="1183" y="34"/>
                    </a:lnTo>
                    <a:lnTo>
                      <a:pt x="1171" y="25"/>
                    </a:lnTo>
                    <a:lnTo>
                      <a:pt x="1159" y="18"/>
                    </a:lnTo>
                    <a:lnTo>
                      <a:pt x="1147" y="12"/>
                    </a:lnTo>
                    <a:lnTo>
                      <a:pt x="1134" y="7"/>
                    </a:lnTo>
                    <a:lnTo>
                      <a:pt x="1120" y="4"/>
                    </a:lnTo>
                    <a:lnTo>
                      <a:pt x="1104" y="1"/>
                    </a:lnTo>
                    <a:lnTo>
                      <a:pt x="1090" y="0"/>
                    </a:lnTo>
                    <a:lnTo>
                      <a:pt x="1090" y="0"/>
                    </a:lnTo>
                    <a:close/>
                    <a:moveTo>
                      <a:pt x="1144" y="960"/>
                    </a:moveTo>
                    <a:lnTo>
                      <a:pt x="1144" y="960"/>
                    </a:lnTo>
                    <a:lnTo>
                      <a:pt x="1142" y="971"/>
                    </a:lnTo>
                    <a:lnTo>
                      <a:pt x="1139" y="980"/>
                    </a:lnTo>
                    <a:lnTo>
                      <a:pt x="1134" y="990"/>
                    </a:lnTo>
                    <a:lnTo>
                      <a:pt x="1128" y="998"/>
                    </a:lnTo>
                    <a:lnTo>
                      <a:pt x="1120" y="1004"/>
                    </a:lnTo>
                    <a:lnTo>
                      <a:pt x="1111" y="1010"/>
                    </a:lnTo>
                    <a:lnTo>
                      <a:pt x="1101" y="1012"/>
                    </a:lnTo>
                    <a:lnTo>
                      <a:pt x="1090" y="1013"/>
                    </a:lnTo>
                    <a:lnTo>
                      <a:pt x="144" y="1013"/>
                    </a:lnTo>
                    <a:lnTo>
                      <a:pt x="144" y="1013"/>
                    </a:lnTo>
                    <a:lnTo>
                      <a:pt x="134" y="1012"/>
                    </a:lnTo>
                    <a:lnTo>
                      <a:pt x="123" y="1010"/>
                    </a:lnTo>
                    <a:lnTo>
                      <a:pt x="115" y="1004"/>
                    </a:lnTo>
                    <a:lnTo>
                      <a:pt x="107" y="998"/>
                    </a:lnTo>
                    <a:lnTo>
                      <a:pt x="100" y="990"/>
                    </a:lnTo>
                    <a:lnTo>
                      <a:pt x="95" y="980"/>
                    </a:lnTo>
                    <a:lnTo>
                      <a:pt x="92" y="971"/>
                    </a:lnTo>
                    <a:lnTo>
                      <a:pt x="91" y="960"/>
                    </a:lnTo>
                    <a:lnTo>
                      <a:pt x="91" y="413"/>
                    </a:lnTo>
                    <a:lnTo>
                      <a:pt x="1144" y="413"/>
                    </a:lnTo>
                    <a:lnTo>
                      <a:pt x="1144" y="9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13" name="Espace réservé du contenu 5">
            <a:extLst>
              <a:ext uri="{FF2B5EF4-FFF2-40B4-BE49-F238E27FC236}">
                <a16:creationId xmlns:a16="http://schemas.microsoft.com/office/drawing/2014/main" id="{16F6B91B-217D-D554-4289-9BC4EE722ED5}"/>
              </a:ext>
            </a:extLst>
          </p:cNvPr>
          <p:cNvSpPr txBox="1">
            <a:spLocks/>
          </p:cNvSpPr>
          <p:nvPr/>
        </p:nvSpPr>
        <p:spPr>
          <a:xfrm>
            <a:off x="7801728" y="1263478"/>
            <a:ext cx="4390272" cy="45341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Actions 2025</a:t>
            </a:r>
          </a:p>
        </p:txBody>
      </p:sp>
      <p:grpSp>
        <p:nvGrpSpPr>
          <p:cNvPr id="14" name="Group 99">
            <a:extLst>
              <a:ext uri="{FF2B5EF4-FFF2-40B4-BE49-F238E27FC236}">
                <a16:creationId xmlns:a16="http://schemas.microsoft.com/office/drawing/2014/main" id="{E89DA790-A176-74C0-2BFA-EC0B1365B589}"/>
              </a:ext>
            </a:extLst>
          </p:cNvPr>
          <p:cNvGrpSpPr/>
          <p:nvPr/>
        </p:nvGrpSpPr>
        <p:grpSpPr>
          <a:xfrm>
            <a:off x="7232276" y="1183798"/>
            <a:ext cx="520123" cy="533097"/>
            <a:chOff x="1321592" y="3807696"/>
            <a:chExt cx="612775" cy="612775"/>
          </a:xfrm>
        </p:grpSpPr>
        <p:sp>
          <p:nvSpPr>
            <p:cNvPr id="15" name="Oval 710">
              <a:extLst>
                <a:ext uri="{FF2B5EF4-FFF2-40B4-BE49-F238E27FC236}">
                  <a16:creationId xmlns:a16="http://schemas.microsoft.com/office/drawing/2014/main" id="{35CD2D9E-6701-00AE-7756-C728AF1C0C55}"/>
                </a:ext>
              </a:extLst>
            </p:cNvPr>
            <p:cNvSpPr/>
            <p:nvPr/>
          </p:nvSpPr>
          <p:spPr bwMode="ltGray">
            <a:xfrm>
              <a:off x="1321592" y="3807696"/>
              <a:ext cx="612775" cy="612775"/>
            </a:xfrm>
            <a:prstGeom prst="ellipse">
              <a:avLst/>
            </a:prstGeom>
            <a:solidFill>
              <a:srgbClr val="DC6900"/>
            </a:solidFill>
            <a:ln w="3175" cap="flat" cmpd="sng" algn="ctr">
              <a:solidFill>
                <a:srgbClr val="DC69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0188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endParaRPr>
            </a:p>
          </p:txBody>
        </p:sp>
        <p:grpSp>
          <p:nvGrpSpPr>
            <p:cNvPr id="16" name="Group 19">
              <a:extLst>
                <a:ext uri="{FF2B5EF4-FFF2-40B4-BE49-F238E27FC236}">
                  <a16:creationId xmlns:a16="http://schemas.microsoft.com/office/drawing/2014/main" id="{883BF577-2E9A-2225-EC51-B2291F87F3FE}"/>
                </a:ext>
              </a:extLst>
            </p:cNvPr>
            <p:cNvGrpSpPr/>
            <p:nvPr/>
          </p:nvGrpSpPr>
          <p:grpSpPr>
            <a:xfrm>
              <a:off x="1439243" y="3915187"/>
              <a:ext cx="392112" cy="381001"/>
              <a:chOff x="9454562" y="3909811"/>
              <a:chExt cx="392112" cy="381001"/>
            </a:xfrm>
          </p:grpSpPr>
          <p:sp>
            <p:nvSpPr>
              <p:cNvPr id="17" name="Freeform 435">
                <a:extLst>
                  <a:ext uri="{FF2B5EF4-FFF2-40B4-BE49-F238E27FC236}">
                    <a16:creationId xmlns:a16="http://schemas.microsoft.com/office/drawing/2014/main" id="{2F1C86DC-EDC6-8CBA-61B0-17B91F1FCE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57749" y="4105074"/>
                <a:ext cx="55562" cy="122238"/>
              </a:xfrm>
              <a:custGeom>
                <a:avLst/>
                <a:gdLst>
                  <a:gd name="T0" fmla="*/ 96 w 174"/>
                  <a:gd name="T1" fmla="*/ 384 h 384"/>
                  <a:gd name="T2" fmla="*/ 174 w 174"/>
                  <a:gd name="T3" fmla="*/ 384 h 384"/>
                  <a:gd name="T4" fmla="*/ 174 w 174"/>
                  <a:gd name="T5" fmla="*/ 0 h 384"/>
                  <a:gd name="T6" fmla="*/ 113 w 174"/>
                  <a:gd name="T7" fmla="*/ 0 h 384"/>
                  <a:gd name="T8" fmla="*/ 113 w 174"/>
                  <a:gd name="T9" fmla="*/ 0 h 384"/>
                  <a:gd name="T10" fmla="*/ 110 w 174"/>
                  <a:gd name="T11" fmla="*/ 11 h 384"/>
                  <a:gd name="T12" fmla="*/ 107 w 174"/>
                  <a:gd name="T13" fmla="*/ 21 h 384"/>
                  <a:gd name="T14" fmla="*/ 104 w 174"/>
                  <a:gd name="T15" fmla="*/ 30 h 384"/>
                  <a:gd name="T16" fmla="*/ 99 w 174"/>
                  <a:gd name="T17" fmla="*/ 37 h 384"/>
                  <a:gd name="T18" fmla="*/ 99 w 174"/>
                  <a:gd name="T19" fmla="*/ 37 h 384"/>
                  <a:gd name="T20" fmla="*/ 93 w 174"/>
                  <a:gd name="T21" fmla="*/ 44 h 384"/>
                  <a:gd name="T22" fmla="*/ 88 w 174"/>
                  <a:gd name="T23" fmla="*/ 50 h 384"/>
                  <a:gd name="T24" fmla="*/ 80 w 174"/>
                  <a:gd name="T25" fmla="*/ 56 h 384"/>
                  <a:gd name="T26" fmla="*/ 74 w 174"/>
                  <a:gd name="T27" fmla="*/ 61 h 384"/>
                  <a:gd name="T28" fmla="*/ 74 w 174"/>
                  <a:gd name="T29" fmla="*/ 61 h 384"/>
                  <a:gd name="T30" fmla="*/ 65 w 174"/>
                  <a:gd name="T31" fmla="*/ 66 h 384"/>
                  <a:gd name="T32" fmla="*/ 57 w 174"/>
                  <a:gd name="T33" fmla="*/ 69 h 384"/>
                  <a:gd name="T34" fmla="*/ 49 w 174"/>
                  <a:gd name="T35" fmla="*/ 72 h 384"/>
                  <a:gd name="T36" fmla="*/ 39 w 174"/>
                  <a:gd name="T37" fmla="*/ 74 h 384"/>
                  <a:gd name="T38" fmla="*/ 39 w 174"/>
                  <a:gd name="T39" fmla="*/ 74 h 384"/>
                  <a:gd name="T40" fmla="*/ 20 w 174"/>
                  <a:gd name="T41" fmla="*/ 76 h 384"/>
                  <a:gd name="T42" fmla="*/ 0 w 174"/>
                  <a:gd name="T43" fmla="*/ 76 h 384"/>
                  <a:gd name="T44" fmla="*/ 0 w 174"/>
                  <a:gd name="T45" fmla="*/ 136 h 384"/>
                  <a:gd name="T46" fmla="*/ 96 w 174"/>
                  <a:gd name="T47" fmla="*/ 136 h 384"/>
                  <a:gd name="T48" fmla="*/ 96 w 174"/>
                  <a:gd name="T49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4" h="384">
                    <a:moveTo>
                      <a:pt x="96" y="384"/>
                    </a:moveTo>
                    <a:lnTo>
                      <a:pt x="174" y="384"/>
                    </a:lnTo>
                    <a:lnTo>
                      <a:pt x="174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10" y="11"/>
                    </a:lnTo>
                    <a:lnTo>
                      <a:pt x="107" y="21"/>
                    </a:lnTo>
                    <a:lnTo>
                      <a:pt x="104" y="30"/>
                    </a:lnTo>
                    <a:lnTo>
                      <a:pt x="99" y="37"/>
                    </a:lnTo>
                    <a:lnTo>
                      <a:pt x="99" y="37"/>
                    </a:lnTo>
                    <a:lnTo>
                      <a:pt x="93" y="44"/>
                    </a:lnTo>
                    <a:lnTo>
                      <a:pt x="88" y="50"/>
                    </a:lnTo>
                    <a:lnTo>
                      <a:pt x="80" y="56"/>
                    </a:lnTo>
                    <a:lnTo>
                      <a:pt x="74" y="61"/>
                    </a:lnTo>
                    <a:lnTo>
                      <a:pt x="74" y="61"/>
                    </a:lnTo>
                    <a:lnTo>
                      <a:pt x="65" y="66"/>
                    </a:lnTo>
                    <a:lnTo>
                      <a:pt x="57" y="69"/>
                    </a:lnTo>
                    <a:lnTo>
                      <a:pt x="49" y="72"/>
                    </a:lnTo>
                    <a:lnTo>
                      <a:pt x="39" y="74"/>
                    </a:lnTo>
                    <a:lnTo>
                      <a:pt x="39" y="74"/>
                    </a:lnTo>
                    <a:lnTo>
                      <a:pt x="20" y="76"/>
                    </a:lnTo>
                    <a:lnTo>
                      <a:pt x="0" y="76"/>
                    </a:lnTo>
                    <a:lnTo>
                      <a:pt x="0" y="136"/>
                    </a:lnTo>
                    <a:lnTo>
                      <a:pt x="96" y="136"/>
                    </a:lnTo>
                    <a:lnTo>
                      <a:pt x="96" y="3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" name="Freeform 436">
                <a:extLst>
                  <a:ext uri="{FF2B5EF4-FFF2-40B4-BE49-F238E27FC236}">
                    <a16:creationId xmlns:a16="http://schemas.microsoft.com/office/drawing/2014/main" id="{D10D3702-4D5F-070D-A305-362B0E691B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40299" y="4105074"/>
                <a:ext cx="90487" cy="123825"/>
              </a:xfrm>
              <a:custGeom>
                <a:avLst/>
                <a:gdLst>
                  <a:gd name="T0" fmla="*/ 184 w 285"/>
                  <a:gd name="T1" fmla="*/ 311 h 392"/>
                  <a:gd name="T2" fmla="*/ 168 w 285"/>
                  <a:gd name="T3" fmla="*/ 321 h 392"/>
                  <a:gd name="T4" fmla="*/ 155 w 285"/>
                  <a:gd name="T5" fmla="*/ 327 h 392"/>
                  <a:gd name="T6" fmla="*/ 141 w 285"/>
                  <a:gd name="T7" fmla="*/ 328 h 392"/>
                  <a:gd name="T8" fmla="*/ 106 w 285"/>
                  <a:gd name="T9" fmla="*/ 319 h 392"/>
                  <a:gd name="T10" fmla="*/ 90 w 285"/>
                  <a:gd name="T11" fmla="*/ 304 h 392"/>
                  <a:gd name="T12" fmla="*/ 78 w 285"/>
                  <a:gd name="T13" fmla="*/ 270 h 392"/>
                  <a:gd name="T14" fmla="*/ 0 w 285"/>
                  <a:gd name="T15" fmla="*/ 286 h 392"/>
                  <a:gd name="T16" fmla="*/ 12 w 285"/>
                  <a:gd name="T17" fmla="*/ 324 h 392"/>
                  <a:gd name="T18" fmla="*/ 26 w 285"/>
                  <a:gd name="T19" fmla="*/ 344 h 392"/>
                  <a:gd name="T20" fmla="*/ 44 w 285"/>
                  <a:gd name="T21" fmla="*/ 362 h 392"/>
                  <a:gd name="T22" fmla="*/ 76 w 285"/>
                  <a:gd name="T23" fmla="*/ 380 h 392"/>
                  <a:gd name="T24" fmla="*/ 102 w 285"/>
                  <a:gd name="T25" fmla="*/ 388 h 392"/>
                  <a:gd name="T26" fmla="*/ 142 w 285"/>
                  <a:gd name="T27" fmla="*/ 392 h 392"/>
                  <a:gd name="T28" fmla="*/ 170 w 285"/>
                  <a:gd name="T29" fmla="*/ 390 h 392"/>
                  <a:gd name="T30" fmla="*/ 197 w 285"/>
                  <a:gd name="T31" fmla="*/ 382 h 392"/>
                  <a:gd name="T32" fmla="*/ 232 w 285"/>
                  <a:gd name="T33" fmla="*/ 363 h 392"/>
                  <a:gd name="T34" fmla="*/ 252 w 285"/>
                  <a:gd name="T35" fmla="*/ 344 h 392"/>
                  <a:gd name="T36" fmla="*/ 273 w 285"/>
                  <a:gd name="T37" fmla="*/ 309 h 392"/>
                  <a:gd name="T38" fmla="*/ 282 w 285"/>
                  <a:gd name="T39" fmla="*/ 282 h 392"/>
                  <a:gd name="T40" fmla="*/ 285 w 285"/>
                  <a:gd name="T41" fmla="*/ 254 h 392"/>
                  <a:gd name="T42" fmla="*/ 281 w 285"/>
                  <a:gd name="T43" fmla="*/ 215 h 392"/>
                  <a:gd name="T44" fmla="*/ 272 w 285"/>
                  <a:gd name="T45" fmla="*/ 191 h 392"/>
                  <a:gd name="T46" fmla="*/ 254 w 285"/>
                  <a:gd name="T47" fmla="*/ 162 h 392"/>
                  <a:gd name="T48" fmla="*/ 238 w 285"/>
                  <a:gd name="T49" fmla="*/ 146 h 392"/>
                  <a:gd name="T50" fmla="*/ 217 w 285"/>
                  <a:gd name="T51" fmla="*/ 134 h 392"/>
                  <a:gd name="T52" fmla="*/ 180 w 285"/>
                  <a:gd name="T53" fmla="*/ 124 h 392"/>
                  <a:gd name="T54" fmla="*/ 155 w 285"/>
                  <a:gd name="T55" fmla="*/ 124 h 392"/>
                  <a:gd name="T56" fmla="*/ 125 w 285"/>
                  <a:gd name="T57" fmla="*/ 131 h 392"/>
                  <a:gd name="T58" fmla="*/ 107 w 285"/>
                  <a:gd name="T59" fmla="*/ 139 h 392"/>
                  <a:gd name="T60" fmla="*/ 90 w 285"/>
                  <a:gd name="T61" fmla="*/ 152 h 392"/>
                  <a:gd name="T62" fmla="*/ 265 w 285"/>
                  <a:gd name="T63" fmla="*/ 0 h 392"/>
                  <a:gd name="T64" fmla="*/ 83 w 285"/>
                  <a:gd name="T65" fmla="*/ 213 h 392"/>
                  <a:gd name="T66" fmla="*/ 94 w 285"/>
                  <a:gd name="T67" fmla="*/ 199 h 392"/>
                  <a:gd name="T68" fmla="*/ 106 w 285"/>
                  <a:gd name="T69" fmla="*/ 189 h 392"/>
                  <a:gd name="T70" fmla="*/ 131 w 285"/>
                  <a:gd name="T71" fmla="*/ 183 h 392"/>
                  <a:gd name="T72" fmla="*/ 149 w 285"/>
                  <a:gd name="T73" fmla="*/ 183 h 392"/>
                  <a:gd name="T74" fmla="*/ 169 w 285"/>
                  <a:gd name="T75" fmla="*/ 188 h 392"/>
                  <a:gd name="T76" fmla="*/ 180 w 285"/>
                  <a:gd name="T77" fmla="*/ 195 h 392"/>
                  <a:gd name="T78" fmla="*/ 190 w 285"/>
                  <a:gd name="T79" fmla="*/ 203 h 392"/>
                  <a:gd name="T80" fmla="*/ 203 w 285"/>
                  <a:gd name="T81" fmla="*/ 226 h 392"/>
                  <a:gd name="T82" fmla="*/ 207 w 285"/>
                  <a:gd name="T83" fmla="*/ 254 h 392"/>
                  <a:gd name="T84" fmla="*/ 205 w 285"/>
                  <a:gd name="T85" fmla="*/ 275 h 392"/>
                  <a:gd name="T86" fmla="*/ 196 w 285"/>
                  <a:gd name="T87" fmla="*/ 294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5" h="392">
                    <a:moveTo>
                      <a:pt x="190" y="305"/>
                    </a:moveTo>
                    <a:lnTo>
                      <a:pt x="190" y="305"/>
                    </a:lnTo>
                    <a:lnTo>
                      <a:pt x="184" y="311"/>
                    </a:lnTo>
                    <a:lnTo>
                      <a:pt x="180" y="315"/>
                    </a:lnTo>
                    <a:lnTo>
                      <a:pt x="175" y="318"/>
                    </a:lnTo>
                    <a:lnTo>
                      <a:pt x="168" y="321"/>
                    </a:lnTo>
                    <a:lnTo>
                      <a:pt x="168" y="321"/>
                    </a:lnTo>
                    <a:lnTo>
                      <a:pt x="162" y="325"/>
                    </a:lnTo>
                    <a:lnTo>
                      <a:pt x="155" y="327"/>
                    </a:lnTo>
                    <a:lnTo>
                      <a:pt x="149" y="328"/>
                    </a:lnTo>
                    <a:lnTo>
                      <a:pt x="141" y="328"/>
                    </a:lnTo>
                    <a:lnTo>
                      <a:pt x="141" y="328"/>
                    </a:lnTo>
                    <a:lnTo>
                      <a:pt x="128" y="327"/>
                    </a:lnTo>
                    <a:lnTo>
                      <a:pt x="117" y="325"/>
                    </a:lnTo>
                    <a:lnTo>
                      <a:pt x="106" y="319"/>
                    </a:lnTo>
                    <a:lnTo>
                      <a:pt x="98" y="313"/>
                    </a:lnTo>
                    <a:lnTo>
                      <a:pt x="98" y="313"/>
                    </a:lnTo>
                    <a:lnTo>
                      <a:pt x="90" y="304"/>
                    </a:lnTo>
                    <a:lnTo>
                      <a:pt x="84" y="294"/>
                    </a:lnTo>
                    <a:lnTo>
                      <a:pt x="80" y="283"/>
                    </a:lnTo>
                    <a:lnTo>
                      <a:pt x="78" y="270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86"/>
                    </a:lnTo>
                    <a:lnTo>
                      <a:pt x="3" y="299"/>
                    </a:lnTo>
                    <a:lnTo>
                      <a:pt x="7" y="312"/>
                    </a:lnTo>
                    <a:lnTo>
                      <a:pt x="12" y="324"/>
                    </a:lnTo>
                    <a:lnTo>
                      <a:pt x="12" y="324"/>
                    </a:lnTo>
                    <a:lnTo>
                      <a:pt x="19" y="334"/>
                    </a:lnTo>
                    <a:lnTo>
                      <a:pt x="26" y="344"/>
                    </a:lnTo>
                    <a:lnTo>
                      <a:pt x="34" y="354"/>
                    </a:lnTo>
                    <a:lnTo>
                      <a:pt x="44" y="362"/>
                    </a:lnTo>
                    <a:lnTo>
                      <a:pt x="44" y="362"/>
                    </a:lnTo>
                    <a:lnTo>
                      <a:pt x="54" y="369"/>
                    </a:lnTo>
                    <a:lnTo>
                      <a:pt x="65" y="376"/>
                    </a:lnTo>
                    <a:lnTo>
                      <a:pt x="76" y="380"/>
                    </a:lnTo>
                    <a:lnTo>
                      <a:pt x="89" y="384"/>
                    </a:lnTo>
                    <a:lnTo>
                      <a:pt x="89" y="384"/>
                    </a:lnTo>
                    <a:lnTo>
                      <a:pt x="102" y="388"/>
                    </a:lnTo>
                    <a:lnTo>
                      <a:pt x="115" y="390"/>
                    </a:lnTo>
                    <a:lnTo>
                      <a:pt x="128" y="392"/>
                    </a:lnTo>
                    <a:lnTo>
                      <a:pt x="142" y="392"/>
                    </a:lnTo>
                    <a:lnTo>
                      <a:pt x="142" y="392"/>
                    </a:lnTo>
                    <a:lnTo>
                      <a:pt x="156" y="392"/>
                    </a:lnTo>
                    <a:lnTo>
                      <a:pt x="170" y="390"/>
                    </a:lnTo>
                    <a:lnTo>
                      <a:pt x="184" y="386"/>
                    </a:lnTo>
                    <a:lnTo>
                      <a:pt x="197" y="382"/>
                    </a:lnTo>
                    <a:lnTo>
                      <a:pt x="197" y="382"/>
                    </a:lnTo>
                    <a:lnTo>
                      <a:pt x="209" y="377"/>
                    </a:lnTo>
                    <a:lnTo>
                      <a:pt x="221" y="370"/>
                    </a:lnTo>
                    <a:lnTo>
                      <a:pt x="232" y="363"/>
                    </a:lnTo>
                    <a:lnTo>
                      <a:pt x="243" y="354"/>
                    </a:lnTo>
                    <a:lnTo>
                      <a:pt x="243" y="354"/>
                    </a:lnTo>
                    <a:lnTo>
                      <a:pt x="252" y="344"/>
                    </a:lnTo>
                    <a:lnTo>
                      <a:pt x="260" y="333"/>
                    </a:lnTo>
                    <a:lnTo>
                      <a:pt x="268" y="321"/>
                    </a:lnTo>
                    <a:lnTo>
                      <a:pt x="273" y="309"/>
                    </a:lnTo>
                    <a:lnTo>
                      <a:pt x="273" y="309"/>
                    </a:lnTo>
                    <a:lnTo>
                      <a:pt x="279" y="296"/>
                    </a:lnTo>
                    <a:lnTo>
                      <a:pt x="282" y="282"/>
                    </a:lnTo>
                    <a:lnTo>
                      <a:pt x="284" y="268"/>
                    </a:lnTo>
                    <a:lnTo>
                      <a:pt x="285" y="254"/>
                    </a:lnTo>
                    <a:lnTo>
                      <a:pt x="285" y="254"/>
                    </a:lnTo>
                    <a:lnTo>
                      <a:pt x="284" y="241"/>
                    </a:lnTo>
                    <a:lnTo>
                      <a:pt x="283" y="228"/>
                    </a:lnTo>
                    <a:lnTo>
                      <a:pt x="281" y="215"/>
                    </a:lnTo>
                    <a:lnTo>
                      <a:pt x="278" y="203"/>
                    </a:lnTo>
                    <a:lnTo>
                      <a:pt x="278" y="203"/>
                    </a:lnTo>
                    <a:lnTo>
                      <a:pt x="272" y="191"/>
                    </a:lnTo>
                    <a:lnTo>
                      <a:pt x="268" y="182"/>
                    </a:lnTo>
                    <a:lnTo>
                      <a:pt x="261" y="171"/>
                    </a:lnTo>
                    <a:lnTo>
                      <a:pt x="254" y="162"/>
                    </a:lnTo>
                    <a:lnTo>
                      <a:pt x="254" y="162"/>
                    </a:lnTo>
                    <a:lnTo>
                      <a:pt x="246" y="153"/>
                    </a:lnTo>
                    <a:lnTo>
                      <a:pt x="238" y="146"/>
                    </a:lnTo>
                    <a:lnTo>
                      <a:pt x="228" y="139"/>
                    </a:lnTo>
                    <a:lnTo>
                      <a:pt x="217" y="134"/>
                    </a:lnTo>
                    <a:lnTo>
                      <a:pt x="217" y="134"/>
                    </a:lnTo>
                    <a:lnTo>
                      <a:pt x="206" y="130"/>
                    </a:lnTo>
                    <a:lnTo>
                      <a:pt x="193" y="126"/>
                    </a:lnTo>
                    <a:lnTo>
                      <a:pt x="180" y="124"/>
                    </a:lnTo>
                    <a:lnTo>
                      <a:pt x="167" y="123"/>
                    </a:lnTo>
                    <a:lnTo>
                      <a:pt x="167" y="123"/>
                    </a:lnTo>
                    <a:lnTo>
                      <a:pt x="155" y="124"/>
                    </a:lnTo>
                    <a:lnTo>
                      <a:pt x="144" y="125"/>
                    </a:lnTo>
                    <a:lnTo>
                      <a:pt x="135" y="127"/>
                    </a:lnTo>
                    <a:lnTo>
                      <a:pt x="125" y="131"/>
                    </a:lnTo>
                    <a:lnTo>
                      <a:pt x="125" y="131"/>
                    </a:lnTo>
                    <a:lnTo>
                      <a:pt x="116" y="134"/>
                    </a:lnTo>
                    <a:lnTo>
                      <a:pt x="107" y="139"/>
                    </a:lnTo>
                    <a:lnTo>
                      <a:pt x="100" y="146"/>
                    </a:lnTo>
                    <a:lnTo>
                      <a:pt x="91" y="153"/>
                    </a:lnTo>
                    <a:lnTo>
                      <a:pt x="90" y="152"/>
                    </a:lnTo>
                    <a:lnTo>
                      <a:pt x="105" y="64"/>
                    </a:lnTo>
                    <a:lnTo>
                      <a:pt x="265" y="64"/>
                    </a:lnTo>
                    <a:lnTo>
                      <a:pt x="265" y="0"/>
                    </a:lnTo>
                    <a:lnTo>
                      <a:pt x="50" y="0"/>
                    </a:lnTo>
                    <a:lnTo>
                      <a:pt x="12" y="213"/>
                    </a:lnTo>
                    <a:lnTo>
                      <a:pt x="83" y="213"/>
                    </a:lnTo>
                    <a:lnTo>
                      <a:pt x="83" y="213"/>
                    </a:lnTo>
                    <a:lnTo>
                      <a:pt x="88" y="205"/>
                    </a:lnTo>
                    <a:lnTo>
                      <a:pt x="94" y="199"/>
                    </a:lnTo>
                    <a:lnTo>
                      <a:pt x="100" y="193"/>
                    </a:lnTo>
                    <a:lnTo>
                      <a:pt x="106" y="189"/>
                    </a:lnTo>
                    <a:lnTo>
                      <a:pt x="106" y="189"/>
                    </a:lnTo>
                    <a:lnTo>
                      <a:pt x="114" y="186"/>
                    </a:lnTo>
                    <a:lnTo>
                      <a:pt x="122" y="184"/>
                    </a:lnTo>
                    <a:lnTo>
                      <a:pt x="131" y="183"/>
                    </a:lnTo>
                    <a:lnTo>
                      <a:pt x="141" y="182"/>
                    </a:lnTo>
                    <a:lnTo>
                      <a:pt x="141" y="182"/>
                    </a:lnTo>
                    <a:lnTo>
                      <a:pt x="149" y="183"/>
                    </a:lnTo>
                    <a:lnTo>
                      <a:pt x="156" y="184"/>
                    </a:lnTo>
                    <a:lnTo>
                      <a:pt x="163" y="185"/>
                    </a:lnTo>
                    <a:lnTo>
                      <a:pt x="169" y="188"/>
                    </a:lnTo>
                    <a:lnTo>
                      <a:pt x="169" y="188"/>
                    </a:lnTo>
                    <a:lnTo>
                      <a:pt x="175" y="190"/>
                    </a:lnTo>
                    <a:lnTo>
                      <a:pt x="180" y="195"/>
                    </a:lnTo>
                    <a:lnTo>
                      <a:pt x="186" y="199"/>
                    </a:lnTo>
                    <a:lnTo>
                      <a:pt x="190" y="203"/>
                    </a:lnTo>
                    <a:lnTo>
                      <a:pt x="190" y="203"/>
                    </a:lnTo>
                    <a:lnTo>
                      <a:pt x="197" y="214"/>
                    </a:lnTo>
                    <a:lnTo>
                      <a:pt x="201" y="220"/>
                    </a:lnTo>
                    <a:lnTo>
                      <a:pt x="203" y="226"/>
                    </a:lnTo>
                    <a:lnTo>
                      <a:pt x="203" y="226"/>
                    </a:lnTo>
                    <a:lnTo>
                      <a:pt x="206" y="240"/>
                    </a:lnTo>
                    <a:lnTo>
                      <a:pt x="207" y="254"/>
                    </a:lnTo>
                    <a:lnTo>
                      <a:pt x="207" y="254"/>
                    </a:lnTo>
                    <a:lnTo>
                      <a:pt x="206" y="268"/>
                    </a:lnTo>
                    <a:lnTo>
                      <a:pt x="205" y="275"/>
                    </a:lnTo>
                    <a:lnTo>
                      <a:pt x="203" y="281"/>
                    </a:lnTo>
                    <a:lnTo>
                      <a:pt x="203" y="281"/>
                    </a:lnTo>
                    <a:lnTo>
                      <a:pt x="196" y="294"/>
                    </a:lnTo>
                    <a:lnTo>
                      <a:pt x="190" y="305"/>
                    </a:lnTo>
                    <a:lnTo>
                      <a:pt x="190" y="30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Freeform 437">
                <a:extLst>
                  <a:ext uri="{FF2B5EF4-FFF2-40B4-BE49-F238E27FC236}">
                    <a16:creationId xmlns:a16="http://schemas.microsoft.com/office/drawing/2014/main" id="{B6E8C277-0189-CB29-F25F-05F79670D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7587" y="3909811"/>
                <a:ext cx="44450" cy="79375"/>
              </a:xfrm>
              <a:custGeom>
                <a:avLst/>
                <a:gdLst>
                  <a:gd name="T0" fmla="*/ 24 w 140"/>
                  <a:gd name="T1" fmla="*/ 249 h 249"/>
                  <a:gd name="T2" fmla="*/ 115 w 140"/>
                  <a:gd name="T3" fmla="*/ 249 h 249"/>
                  <a:gd name="T4" fmla="*/ 115 w 140"/>
                  <a:gd name="T5" fmla="*/ 249 h 249"/>
                  <a:gd name="T6" fmla="*/ 121 w 140"/>
                  <a:gd name="T7" fmla="*/ 249 h 249"/>
                  <a:gd name="T8" fmla="*/ 125 w 140"/>
                  <a:gd name="T9" fmla="*/ 247 h 249"/>
                  <a:gd name="T10" fmla="*/ 129 w 140"/>
                  <a:gd name="T11" fmla="*/ 245 h 249"/>
                  <a:gd name="T12" fmla="*/ 133 w 140"/>
                  <a:gd name="T13" fmla="*/ 242 h 249"/>
                  <a:gd name="T14" fmla="*/ 136 w 140"/>
                  <a:gd name="T15" fmla="*/ 238 h 249"/>
                  <a:gd name="T16" fmla="*/ 138 w 140"/>
                  <a:gd name="T17" fmla="*/ 234 h 249"/>
                  <a:gd name="T18" fmla="*/ 140 w 140"/>
                  <a:gd name="T19" fmla="*/ 230 h 249"/>
                  <a:gd name="T20" fmla="*/ 140 w 140"/>
                  <a:gd name="T21" fmla="*/ 224 h 249"/>
                  <a:gd name="T22" fmla="*/ 140 w 140"/>
                  <a:gd name="T23" fmla="*/ 25 h 249"/>
                  <a:gd name="T24" fmla="*/ 140 w 140"/>
                  <a:gd name="T25" fmla="*/ 25 h 249"/>
                  <a:gd name="T26" fmla="*/ 140 w 140"/>
                  <a:gd name="T27" fmla="*/ 19 h 249"/>
                  <a:gd name="T28" fmla="*/ 138 w 140"/>
                  <a:gd name="T29" fmla="*/ 15 h 249"/>
                  <a:gd name="T30" fmla="*/ 136 w 140"/>
                  <a:gd name="T31" fmla="*/ 11 h 249"/>
                  <a:gd name="T32" fmla="*/ 133 w 140"/>
                  <a:gd name="T33" fmla="*/ 7 h 249"/>
                  <a:gd name="T34" fmla="*/ 129 w 140"/>
                  <a:gd name="T35" fmla="*/ 4 h 249"/>
                  <a:gd name="T36" fmla="*/ 125 w 140"/>
                  <a:gd name="T37" fmla="*/ 2 h 249"/>
                  <a:gd name="T38" fmla="*/ 121 w 140"/>
                  <a:gd name="T39" fmla="*/ 0 h 249"/>
                  <a:gd name="T40" fmla="*/ 115 w 140"/>
                  <a:gd name="T41" fmla="*/ 0 h 249"/>
                  <a:gd name="T42" fmla="*/ 24 w 140"/>
                  <a:gd name="T43" fmla="*/ 0 h 249"/>
                  <a:gd name="T44" fmla="*/ 24 w 140"/>
                  <a:gd name="T45" fmla="*/ 0 h 249"/>
                  <a:gd name="T46" fmla="*/ 20 w 140"/>
                  <a:gd name="T47" fmla="*/ 0 h 249"/>
                  <a:gd name="T48" fmla="*/ 16 w 140"/>
                  <a:gd name="T49" fmla="*/ 2 h 249"/>
                  <a:gd name="T50" fmla="*/ 11 w 140"/>
                  <a:gd name="T51" fmla="*/ 4 h 249"/>
                  <a:gd name="T52" fmla="*/ 7 w 140"/>
                  <a:gd name="T53" fmla="*/ 7 h 249"/>
                  <a:gd name="T54" fmla="*/ 4 w 140"/>
                  <a:gd name="T55" fmla="*/ 11 h 249"/>
                  <a:gd name="T56" fmla="*/ 1 w 140"/>
                  <a:gd name="T57" fmla="*/ 15 h 249"/>
                  <a:gd name="T58" fmla="*/ 0 w 140"/>
                  <a:gd name="T59" fmla="*/ 19 h 249"/>
                  <a:gd name="T60" fmla="*/ 0 w 140"/>
                  <a:gd name="T61" fmla="*/ 25 h 249"/>
                  <a:gd name="T62" fmla="*/ 0 w 140"/>
                  <a:gd name="T63" fmla="*/ 224 h 249"/>
                  <a:gd name="T64" fmla="*/ 0 w 140"/>
                  <a:gd name="T65" fmla="*/ 224 h 249"/>
                  <a:gd name="T66" fmla="*/ 0 w 140"/>
                  <a:gd name="T67" fmla="*/ 230 h 249"/>
                  <a:gd name="T68" fmla="*/ 1 w 140"/>
                  <a:gd name="T69" fmla="*/ 234 h 249"/>
                  <a:gd name="T70" fmla="*/ 4 w 140"/>
                  <a:gd name="T71" fmla="*/ 238 h 249"/>
                  <a:gd name="T72" fmla="*/ 7 w 140"/>
                  <a:gd name="T73" fmla="*/ 242 h 249"/>
                  <a:gd name="T74" fmla="*/ 11 w 140"/>
                  <a:gd name="T75" fmla="*/ 245 h 249"/>
                  <a:gd name="T76" fmla="*/ 16 w 140"/>
                  <a:gd name="T77" fmla="*/ 247 h 249"/>
                  <a:gd name="T78" fmla="*/ 20 w 140"/>
                  <a:gd name="T79" fmla="*/ 249 h 249"/>
                  <a:gd name="T80" fmla="*/ 24 w 140"/>
                  <a:gd name="T81" fmla="*/ 249 h 249"/>
                  <a:gd name="T82" fmla="*/ 24 w 140"/>
                  <a:gd name="T83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0" h="249">
                    <a:moveTo>
                      <a:pt x="24" y="249"/>
                    </a:moveTo>
                    <a:lnTo>
                      <a:pt x="115" y="249"/>
                    </a:lnTo>
                    <a:lnTo>
                      <a:pt x="115" y="249"/>
                    </a:lnTo>
                    <a:lnTo>
                      <a:pt x="121" y="249"/>
                    </a:lnTo>
                    <a:lnTo>
                      <a:pt x="125" y="247"/>
                    </a:lnTo>
                    <a:lnTo>
                      <a:pt x="129" y="245"/>
                    </a:lnTo>
                    <a:lnTo>
                      <a:pt x="133" y="242"/>
                    </a:lnTo>
                    <a:lnTo>
                      <a:pt x="136" y="238"/>
                    </a:lnTo>
                    <a:lnTo>
                      <a:pt x="138" y="234"/>
                    </a:lnTo>
                    <a:lnTo>
                      <a:pt x="140" y="230"/>
                    </a:lnTo>
                    <a:lnTo>
                      <a:pt x="140" y="224"/>
                    </a:lnTo>
                    <a:lnTo>
                      <a:pt x="140" y="25"/>
                    </a:lnTo>
                    <a:lnTo>
                      <a:pt x="140" y="25"/>
                    </a:lnTo>
                    <a:lnTo>
                      <a:pt x="140" y="19"/>
                    </a:lnTo>
                    <a:lnTo>
                      <a:pt x="138" y="15"/>
                    </a:lnTo>
                    <a:lnTo>
                      <a:pt x="136" y="11"/>
                    </a:lnTo>
                    <a:lnTo>
                      <a:pt x="133" y="7"/>
                    </a:lnTo>
                    <a:lnTo>
                      <a:pt x="129" y="4"/>
                    </a:lnTo>
                    <a:lnTo>
                      <a:pt x="125" y="2"/>
                    </a:lnTo>
                    <a:lnTo>
                      <a:pt x="121" y="0"/>
                    </a:lnTo>
                    <a:lnTo>
                      <a:pt x="115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6" y="2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4" y="11"/>
                    </a:lnTo>
                    <a:lnTo>
                      <a:pt x="1" y="15"/>
                    </a:lnTo>
                    <a:lnTo>
                      <a:pt x="0" y="19"/>
                    </a:lnTo>
                    <a:lnTo>
                      <a:pt x="0" y="25"/>
                    </a:lnTo>
                    <a:lnTo>
                      <a:pt x="0" y="224"/>
                    </a:lnTo>
                    <a:lnTo>
                      <a:pt x="0" y="224"/>
                    </a:lnTo>
                    <a:lnTo>
                      <a:pt x="0" y="230"/>
                    </a:lnTo>
                    <a:lnTo>
                      <a:pt x="1" y="234"/>
                    </a:lnTo>
                    <a:lnTo>
                      <a:pt x="4" y="238"/>
                    </a:lnTo>
                    <a:lnTo>
                      <a:pt x="7" y="242"/>
                    </a:lnTo>
                    <a:lnTo>
                      <a:pt x="11" y="245"/>
                    </a:lnTo>
                    <a:lnTo>
                      <a:pt x="16" y="247"/>
                    </a:lnTo>
                    <a:lnTo>
                      <a:pt x="20" y="249"/>
                    </a:lnTo>
                    <a:lnTo>
                      <a:pt x="24" y="249"/>
                    </a:lnTo>
                    <a:lnTo>
                      <a:pt x="24" y="2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" name="Freeform 438">
                <a:extLst>
                  <a:ext uri="{FF2B5EF4-FFF2-40B4-BE49-F238E27FC236}">
                    <a16:creationId xmlns:a16="http://schemas.microsoft.com/office/drawing/2014/main" id="{28ED6BF7-726C-E94A-7652-FFE76DC3FE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0787" y="3909811"/>
                <a:ext cx="44450" cy="79375"/>
              </a:xfrm>
              <a:custGeom>
                <a:avLst/>
                <a:gdLst>
                  <a:gd name="T0" fmla="*/ 25 w 141"/>
                  <a:gd name="T1" fmla="*/ 249 h 249"/>
                  <a:gd name="T2" fmla="*/ 116 w 141"/>
                  <a:gd name="T3" fmla="*/ 249 h 249"/>
                  <a:gd name="T4" fmla="*/ 116 w 141"/>
                  <a:gd name="T5" fmla="*/ 249 h 249"/>
                  <a:gd name="T6" fmla="*/ 121 w 141"/>
                  <a:gd name="T7" fmla="*/ 249 h 249"/>
                  <a:gd name="T8" fmla="*/ 126 w 141"/>
                  <a:gd name="T9" fmla="*/ 247 h 249"/>
                  <a:gd name="T10" fmla="*/ 130 w 141"/>
                  <a:gd name="T11" fmla="*/ 245 h 249"/>
                  <a:gd name="T12" fmla="*/ 133 w 141"/>
                  <a:gd name="T13" fmla="*/ 242 h 249"/>
                  <a:gd name="T14" fmla="*/ 137 w 141"/>
                  <a:gd name="T15" fmla="*/ 238 h 249"/>
                  <a:gd name="T16" fmla="*/ 139 w 141"/>
                  <a:gd name="T17" fmla="*/ 234 h 249"/>
                  <a:gd name="T18" fmla="*/ 140 w 141"/>
                  <a:gd name="T19" fmla="*/ 230 h 249"/>
                  <a:gd name="T20" fmla="*/ 141 w 141"/>
                  <a:gd name="T21" fmla="*/ 224 h 249"/>
                  <a:gd name="T22" fmla="*/ 141 w 141"/>
                  <a:gd name="T23" fmla="*/ 25 h 249"/>
                  <a:gd name="T24" fmla="*/ 141 w 141"/>
                  <a:gd name="T25" fmla="*/ 25 h 249"/>
                  <a:gd name="T26" fmla="*/ 140 w 141"/>
                  <a:gd name="T27" fmla="*/ 19 h 249"/>
                  <a:gd name="T28" fmla="*/ 139 w 141"/>
                  <a:gd name="T29" fmla="*/ 15 h 249"/>
                  <a:gd name="T30" fmla="*/ 137 w 141"/>
                  <a:gd name="T31" fmla="*/ 11 h 249"/>
                  <a:gd name="T32" fmla="*/ 133 w 141"/>
                  <a:gd name="T33" fmla="*/ 7 h 249"/>
                  <a:gd name="T34" fmla="*/ 130 w 141"/>
                  <a:gd name="T35" fmla="*/ 4 h 249"/>
                  <a:gd name="T36" fmla="*/ 126 w 141"/>
                  <a:gd name="T37" fmla="*/ 2 h 249"/>
                  <a:gd name="T38" fmla="*/ 121 w 141"/>
                  <a:gd name="T39" fmla="*/ 0 h 249"/>
                  <a:gd name="T40" fmla="*/ 116 w 141"/>
                  <a:gd name="T41" fmla="*/ 0 h 249"/>
                  <a:gd name="T42" fmla="*/ 25 w 141"/>
                  <a:gd name="T43" fmla="*/ 0 h 249"/>
                  <a:gd name="T44" fmla="*/ 25 w 141"/>
                  <a:gd name="T45" fmla="*/ 0 h 249"/>
                  <a:gd name="T46" fmla="*/ 21 w 141"/>
                  <a:gd name="T47" fmla="*/ 0 h 249"/>
                  <a:gd name="T48" fmla="*/ 15 w 141"/>
                  <a:gd name="T49" fmla="*/ 2 h 249"/>
                  <a:gd name="T50" fmla="*/ 11 w 141"/>
                  <a:gd name="T51" fmla="*/ 4 h 249"/>
                  <a:gd name="T52" fmla="*/ 8 w 141"/>
                  <a:gd name="T53" fmla="*/ 7 h 249"/>
                  <a:gd name="T54" fmla="*/ 4 w 141"/>
                  <a:gd name="T55" fmla="*/ 11 h 249"/>
                  <a:gd name="T56" fmla="*/ 2 w 141"/>
                  <a:gd name="T57" fmla="*/ 15 h 249"/>
                  <a:gd name="T58" fmla="*/ 1 w 141"/>
                  <a:gd name="T59" fmla="*/ 19 h 249"/>
                  <a:gd name="T60" fmla="*/ 0 w 141"/>
                  <a:gd name="T61" fmla="*/ 25 h 249"/>
                  <a:gd name="T62" fmla="*/ 0 w 141"/>
                  <a:gd name="T63" fmla="*/ 224 h 249"/>
                  <a:gd name="T64" fmla="*/ 0 w 141"/>
                  <a:gd name="T65" fmla="*/ 224 h 249"/>
                  <a:gd name="T66" fmla="*/ 1 w 141"/>
                  <a:gd name="T67" fmla="*/ 230 h 249"/>
                  <a:gd name="T68" fmla="*/ 2 w 141"/>
                  <a:gd name="T69" fmla="*/ 234 h 249"/>
                  <a:gd name="T70" fmla="*/ 4 w 141"/>
                  <a:gd name="T71" fmla="*/ 238 h 249"/>
                  <a:gd name="T72" fmla="*/ 8 w 141"/>
                  <a:gd name="T73" fmla="*/ 242 h 249"/>
                  <a:gd name="T74" fmla="*/ 11 w 141"/>
                  <a:gd name="T75" fmla="*/ 245 h 249"/>
                  <a:gd name="T76" fmla="*/ 15 w 141"/>
                  <a:gd name="T77" fmla="*/ 247 h 249"/>
                  <a:gd name="T78" fmla="*/ 21 w 141"/>
                  <a:gd name="T79" fmla="*/ 249 h 249"/>
                  <a:gd name="T80" fmla="*/ 25 w 141"/>
                  <a:gd name="T81" fmla="*/ 249 h 249"/>
                  <a:gd name="T82" fmla="*/ 25 w 141"/>
                  <a:gd name="T83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1" h="249">
                    <a:moveTo>
                      <a:pt x="25" y="249"/>
                    </a:moveTo>
                    <a:lnTo>
                      <a:pt x="116" y="249"/>
                    </a:lnTo>
                    <a:lnTo>
                      <a:pt x="116" y="249"/>
                    </a:lnTo>
                    <a:lnTo>
                      <a:pt x="121" y="249"/>
                    </a:lnTo>
                    <a:lnTo>
                      <a:pt x="126" y="247"/>
                    </a:lnTo>
                    <a:lnTo>
                      <a:pt x="130" y="245"/>
                    </a:lnTo>
                    <a:lnTo>
                      <a:pt x="133" y="242"/>
                    </a:lnTo>
                    <a:lnTo>
                      <a:pt x="137" y="238"/>
                    </a:lnTo>
                    <a:lnTo>
                      <a:pt x="139" y="234"/>
                    </a:lnTo>
                    <a:lnTo>
                      <a:pt x="140" y="230"/>
                    </a:lnTo>
                    <a:lnTo>
                      <a:pt x="141" y="224"/>
                    </a:lnTo>
                    <a:lnTo>
                      <a:pt x="141" y="25"/>
                    </a:lnTo>
                    <a:lnTo>
                      <a:pt x="141" y="25"/>
                    </a:lnTo>
                    <a:lnTo>
                      <a:pt x="140" y="19"/>
                    </a:lnTo>
                    <a:lnTo>
                      <a:pt x="139" y="15"/>
                    </a:lnTo>
                    <a:lnTo>
                      <a:pt x="137" y="11"/>
                    </a:lnTo>
                    <a:lnTo>
                      <a:pt x="133" y="7"/>
                    </a:lnTo>
                    <a:lnTo>
                      <a:pt x="130" y="4"/>
                    </a:lnTo>
                    <a:lnTo>
                      <a:pt x="126" y="2"/>
                    </a:lnTo>
                    <a:lnTo>
                      <a:pt x="121" y="0"/>
                    </a:lnTo>
                    <a:lnTo>
                      <a:pt x="116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1" y="0"/>
                    </a:lnTo>
                    <a:lnTo>
                      <a:pt x="15" y="2"/>
                    </a:lnTo>
                    <a:lnTo>
                      <a:pt x="11" y="4"/>
                    </a:lnTo>
                    <a:lnTo>
                      <a:pt x="8" y="7"/>
                    </a:lnTo>
                    <a:lnTo>
                      <a:pt x="4" y="11"/>
                    </a:lnTo>
                    <a:lnTo>
                      <a:pt x="2" y="15"/>
                    </a:lnTo>
                    <a:lnTo>
                      <a:pt x="1" y="19"/>
                    </a:lnTo>
                    <a:lnTo>
                      <a:pt x="0" y="25"/>
                    </a:lnTo>
                    <a:lnTo>
                      <a:pt x="0" y="224"/>
                    </a:lnTo>
                    <a:lnTo>
                      <a:pt x="0" y="224"/>
                    </a:lnTo>
                    <a:lnTo>
                      <a:pt x="1" y="230"/>
                    </a:lnTo>
                    <a:lnTo>
                      <a:pt x="2" y="234"/>
                    </a:lnTo>
                    <a:lnTo>
                      <a:pt x="4" y="238"/>
                    </a:lnTo>
                    <a:lnTo>
                      <a:pt x="8" y="242"/>
                    </a:lnTo>
                    <a:lnTo>
                      <a:pt x="11" y="245"/>
                    </a:lnTo>
                    <a:lnTo>
                      <a:pt x="15" y="247"/>
                    </a:lnTo>
                    <a:lnTo>
                      <a:pt x="21" y="249"/>
                    </a:lnTo>
                    <a:lnTo>
                      <a:pt x="25" y="249"/>
                    </a:lnTo>
                    <a:lnTo>
                      <a:pt x="25" y="2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Freeform 439">
                <a:extLst>
                  <a:ext uri="{FF2B5EF4-FFF2-40B4-BE49-F238E27FC236}">
                    <a16:creationId xmlns:a16="http://schemas.microsoft.com/office/drawing/2014/main" id="{97D582D8-66AC-1408-E35A-D9EBF8770FB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454562" y="3939974"/>
                <a:ext cx="392112" cy="350838"/>
              </a:xfrm>
              <a:custGeom>
                <a:avLst/>
                <a:gdLst>
                  <a:gd name="T0" fmla="*/ 1058 w 1235"/>
                  <a:gd name="T1" fmla="*/ 129 h 1105"/>
                  <a:gd name="T2" fmla="*/ 1057 w 1235"/>
                  <a:gd name="T3" fmla="*/ 145 h 1105"/>
                  <a:gd name="T4" fmla="*/ 1049 w 1235"/>
                  <a:gd name="T5" fmla="*/ 165 h 1105"/>
                  <a:gd name="T6" fmla="*/ 1036 w 1235"/>
                  <a:gd name="T7" fmla="*/ 182 h 1105"/>
                  <a:gd name="T8" fmla="*/ 1019 w 1235"/>
                  <a:gd name="T9" fmla="*/ 195 h 1105"/>
                  <a:gd name="T10" fmla="*/ 998 w 1235"/>
                  <a:gd name="T11" fmla="*/ 203 h 1105"/>
                  <a:gd name="T12" fmla="*/ 892 w 1235"/>
                  <a:gd name="T13" fmla="*/ 205 h 1105"/>
                  <a:gd name="T14" fmla="*/ 877 w 1235"/>
                  <a:gd name="T15" fmla="*/ 203 h 1105"/>
                  <a:gd name="T16" fmla="*/ 856 w 1235"/>
                  <a:gd name="T17" fmla="*/ 195 h 1105"/>
                  <a:gd name="T18" fmla="*/ 839 w 1235"/>
                  <a:gd name="T19" fmla="*/ 182 h 1105"/>
                  <a:gd name="T20" fmla="*/ 826 w 1235"/>
                  <a:gd name="T21" fmla="*/ 165 h 1105"/>
                  <a:gd name="T22" fmla="*/ 818 w 1235"/>
                  <a:gd name="T23" fmla="*/ 145 h 1105"/>
                  <a:gd name="T24" fmla="*/ 817 w 1235"/>
                  <a:gd name="T25" fmla="*/ 0 h 1105"/>
                  <a:gd name="T26" fmla="*/ 418 w 1235"/>
                  <a:gd name="T27" fmla="*/ 129 h 1105"/>
                  <a:gd name="T28" fmla="*/ 414 w 1235"/>
                  <a:gd name="T29" fmla="*/ 152 h 1105"/>
                  <a:gd name="T30" fmla="*/ 405 w 1235"/>
                  <a:gd name="T31" fmla="*/ 172 h 1105"/>
                  <a:gd name="T32" fmla="*/ 390 w 1235"/>
                  <a:gd name="T33" fmla="*/ 188 h 1105"/>
                  <a:gd name="T34" fmla="*/ 372 w 1235"/>
                  <a:gd name="T35" fmla="*/ 199 h 1105"/>
                  <a:gd name="T36" fmla="*/ 350 w 1235"/>
                  <a:gd name="T37" fmla="*/ 204 h 1105"/>
                  <a:gd name="T38" fmla="*/ 251 w 1235"/>
                  <a:gd name="T39" fmla="*/ 205 h 1105"/>
                  <a:gd name="T40" fmla="*/ 230 w 1235"/>
                  <a:gd name="T41" fmla="*/ 201 h 1105"/>
                  <a:gd name="T42" fmla="*/ 210 w 1235"/>
                  <a:gd name="T43" fmla="*/ 192 h 1105"/>
                  <a:gd name="T44" fmla="*/ 194 w 1235"/>
                  <a:gd name="T45" fmla="*/ 177 h 1105"/>
                  <a:gd name="T46" fmla="*/ 183 w 1235"/>
                  <a:gd name="T47" fmla="*/ 159 h 1105"/>
                  <a:gd name="T48" fmla="*/ 176 w 1235"/>
                  <a:gd name="T49" fmla="*/ 137 h 1105"/>
                  <a:gd name="T50" fmla="*/ 144 w 1235"/>
                  <a:gd name="T51" fmla="*/ 0 h 1105"/>
                  <a:gd name="T52" fmla="*/ 116 w 1235"/>
                  <a:gd name="T53" fmla="*/ 4 h 1105"/>
                  <a:gd name="T54" fmla="*/ 76 w 1235"/>
                  <a:gd name="T55" fmla="*/ 18 h 1105"/>
                  <a:gd name="T56" fmla="*/ 42 w 1235"/>
                  <a:gd name="T57" fmla="*/ 43 h 1105"/>
                  <a:gd name="T58" fmla="*/ 17 w 1235"/>
                  <a:gd name="T59" fmla="*/ 76 h 1105"/>
                  <a:gd name="T60" fmla="*/ 3 w 1235"/>
                  <a:gd name="T61" fmla="*/ 116 h 1105"/>
                  <a:gd name="T62" fmla="*/ 0 w 1235"/>
                  <a:gd name="T63" fmla="*/ 413 h 1105"/>
                  <a:gd name="T64" fmla="*/ 1 w 1235"/>
                  <a:gd name="T65" fmla="*/ 975 h 1105"/>
                  <a:gd name="T66" fmla="*/ 12 w 1235"/>
                  <a:gd name="T67" fmla="*/ 1016 h 1105"/>
                  <a:gd name="T68" fmla="*/ 33 w 1235"/>
                  <a:gd name="T69" fmla="*/ 1052 h 1105"/>
                  <a:gd name="T70" fmla="*/ 64 w 1235"/>
                  <a:gd name="T71" fmla="*/ 1080 h 1105"/>
                  <a:gd name="T72" fmla="*/ 102 w 1235"/>
                  <a:gd name="T73" fmla="*/ 1099 h 1105"/>
                  <a:gd name="T74" fmla="*/ 144 w 1235"/>
                  <a:gd name="T75" fmla="*/ 1105 h 1105"/>
                  <a:gd name="T76" fmla="*/ 1104 w 1235"/>
                  <a:gd name="T77" fmla="*/ 1104 h 1105"/>
                  <a:gd name="T78" fmla="*/ 1147 w 1235"/>
                  <a:gd name="T79" fmla="*/ 1093 h 1105"/>
                  <a:gd name="T80" fmla="*/ 1183 w 1235"/>
                  <a:gd name="T81" fmla="*/ 1072 h 1105"/>
                  <a:gd name="T82" fmla="*/ 1210 w 1235"/>
                  <a:gd name="T83" fmla="*/ 1041 h 1105"/>
                  <a:gd name="T84" fmla="*/ 1228 w 1235"/>
                  <a:gd name="T85" fmla="*/ 1003 h 1105"/>
                  <a:gd name="T86" fmla="*/ 1235 w 1235"/>
                  <a:gd name="T87" fmla="*/ 960 h 1105"/>
                  <a:gd name="T88" fmla="*/ 1235 w 1235"/>
                  <a:gd name="T89" fmla="*/ 146 h 1105"/>
                  <a:gd name="T90" fmla="*/ 1228 w 1235"/>
                  <a:gd name="T91" fmla="*/ 102 h 1105"/>
                  <a:gd name="T92" fmla="*/ 1210 w 1235"/>
                  <a:gd name="T93" fmla="*/ 64 h 1105"/>
                  <a:gd name="T94" fmla="*/ 1183 w 1235"/>
                  <a:gd name="T95" fmla="*/ 34 h 1105"/>
                  <a:gd name="T96" fmla="*/ 1147 w 1235"/>
                  <a:gd name="T97" fmla="*/ 12 h 1105"/>
                  <a:gd name="T98" fmla="*/ 1104 w 1235"/>
                  <a:gd name="T99" fmla="*/ 1 h 1105"/>
                  <a:gd name="T100" fmla="*/ 1144 w 1235"/>
                  <a:gd name="T101" fmla="*/ 960 h 1105"/>
                  <a:gd name="T102" fmla="*/ 1139 w 1235"/>
                  <a:gd name="T103" fmla="*/ 980 h 1105"/>
                  <a:gd name="T104" fmla="*/ 1120 w 1235"/>
                  <a:gd name="T105" fmla="*/ 1004 h 1105"/>
                  <a:gd name="T106" fmla="*/ 1090 w 1235"/>
                  <a:gd name="T107" fmla="*/ 1013 h 1105"/>
                  <a:gd name="T108" fmla="*/ 134 w 1235"/>
                  <a:gd name="T109" fmla="*/ 1012 h 1105"/>
                  <a:gd name="T110" fmla="*/ 107 w 1235"/>
                  <a:gd name="T111" fmla="*/ 998 h 1105"/>
                  <a:gd name="T112" fmla="*/ 92 w 1235"/>
                  <a:gd name="T113" fmla="*/ 971 h 1105"/>
                  <a:gd name="T114" fmla="*/ 1144 w 1235"/>
                  <a:gd name="T115" fmla="*/ 413 h 1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35" h="1105">
                    <a:moveTo>
                      <a:pt x="1090" y="0"/>
                    </a:moveTo>
                    <a:lnTo>
                      <a:pt x="1058" y="0"/>
                    </a:lnTo>
                    <a:lnTo>
                      <a:pt x="1058" y="129"/>
                    </a:lnTo>
                    <a:lnTo>
                      <a:pt x="1058" y="129"/>
                    </a:lnTo>
                    <a:lnTo>
                      <a:pt x="1058" y="137"/>
                    </a:lnTo>
                    <a:lnTo>
                      <a:pt x="1057" y="145"/>
                    </a:lnTo>
                    <a:lnTo>
                      <a:pt x="1055" y="152"/>
                    </a:lnTo>
                    <a:lnTo>
                      <a:pt x="1052" y="159"/>
                    </a:lnTo>
                    <a:lnTo>
                      <a:pt x="1049" y="165"/>
                    </a:lnTo>
                    <a:lnTo>
                      <a:pt x="1045" y="172"/>
                    </a:lnTo>
                    <a:lnTo>
                      <a:pt x="1041" y="177"/>
                    </a:lnTo>
                    <a:lnTo>
                      <a:pt x="1036" y="182"/>
                    </a:lnTo>
                    <a:lnTo>
                      <a:pt x="1031" y="188"/>
                    </a:lnTo>
                    <a:lnTo>
                      <a:pt x="1025" y="192"/>
                    </a:lnTo>
                    <a:lnTo>
                      <a:pt x="1019" y="195"/>
                    </a:lnTo>
                    <a:lnTo>
                      <a:pt x="1012" y="199"/>
                    </a:lnTo>
                    <a:lnTo>
                      <a:pt x="1006" y="201"/>
                    </a:lnTo>
                    <a:lnTo>
                      <a:pt x="998" y="203"/>
                    </a:lnTo>
                    <a:lnTo>
                      <a:pt x="991" y="204"/>
                    </a:lnTo>
                    <a:lnTo>
                      <a:pt x="983" y="205"/>
                    </a:lnTo>
                    <a:lnTo>
                      <a:pt x="892" y="205"/>
                    </a:lnTo>
                    <a:lnTo>
                      <a:pt x="892" y="205"/>
                    </a:lnTo>
                    <a:lnTo>
                      <a:pt x="884" y="204"/>
                    </a:lnTo>
                    <a:lnTo>
                      <a:pt x="877" y="203"/>
                    </a:lnTo>
                    <a:lnTo>
                      <a:pt x="870" y="201"/>
                    </a:lnTo>
                    <a:lnTo>
                      <a:pt x="863" y="199"/>
                    </a:lnTo>
                    <a:lnTo>
                      <a:pt x="856" y="195"/>
                    </a:lnTo>
                    <a:lnTo>
                      <a:pt x="850" y="192"/>
                    </a:lnTo>
                    <a:lnTo>
                      <a:pt x="844" y="188"/>
                    </a:lnTo>
                    <a:lnTo>
                      <a:pt x="839" y="182"/>
                    </a:lnTo>
                    <a:lnTo>
                      <a:pt x="835" y="177"/>
                    </a:lnTo>
                    <a:lnTo>
                      <a:pt x="830" y="172"/>
                    </a:lnTo>
                    <a:lnTo>
                      <a:pt x="826" y="165"/>
                    </a:lnTo>
                    <a:lnTo>
                      <a:pt x="823" y="159"/>
                    </a:lnTo>
                    <a:lnTo>
                      <a:pt x="820" y="152"/>
                    </a:lnTo>
                    <a:lnTo>
                      <a:pt x="818" y="145"/>
                    </a:lnTo>
                    <a:lnTo>
                      <a:pt x="817" y="137"/>
                    </a:lnTo>
                    <a:lnTo>
                      <a:pt x="817" y="129"/>
                    </a:lnTo>
                    <a:lnTo>
                      <a:pt x="817" y="0"/>
                    </a:lnTo>
                    <a:lnTo>
                      <a:pt x="418" y="0"/>
                    </a:lnTo>
                    <a:lnTo>
                      <a:pt x="418" y="129"/>
                    </a:lnTo>
                    <a:lnTo>
                      <a:pt x="418" y="129"/>
                    </a:lnTo>
                    <a:lnTo>
                      <a:pt x="417" y="137"/>
                    </a:lnTo>
                    <a:lnTo>
                      <a:pt x="416" y="145"/>
                    </a:lnTo>
                    <a:lnTo>
                      <a:pt x="414" y="152"/>
                    </a:lnTo>
                    <a:lnTo>
                      <a:pt x="412" y="159"/>
                    </a:lnTo>
                    <a:lnTo>
                      <a:pt x="408" y="165"/>
                    </a:lnTo>
                    <a:lnTo>
                      <a:pt x="405" y="172"/>
                    </a:lnTo>
                    <a:lnTo>
                      <a:pt x="401" y="177"/>
                    </a:lnTo>
                    <a:lnTo>
                      <a:pt x="395" y="182"/>
                    </a:lnTo>
                    <a:lnTo>
                      <a:pt x="390" y="188"/>
                    </a:lnTo>
                    <a:lnTo>
                      <a:pt x="385" y="192"/>
                    </a:lnTo>
                    <a:lnTo>
                      <a:pt x="378" y="195"/>
                    </a:lnTo>
                    <a:lnTo>
                      <a:pt x="372" y="199"/>
                    </a:lnTo>
                    <a:lnTo>
                      <a:pt x="365" y="201"/>
                    </a:lnTo>
                    <a:lnTo>
                      <a:pt x="357" y="203"/>
                    </a:lnTo>
                    <a:lnTo>
                      <a:pt x="350" y="204"/>
                    </a:lnTo>
                    <a:lnTo>
                      <a:pt x="342" y="205"/>
                    </a:lnTo>
                    <a:lnTo>
                      <a:pt x="251" y="205"/>
                    </a:lnTo>
                    <a:lnTo>
                      <a:pt x="251" y="205"/>
                    </a:lnTo>
                    <a:lnTo>
                      <a:pt x="244" y="204"/>
                    </a:lnTo>
                    <a:lnTo>
                      <a:pt x="236" y="203"/>
                    </a:lnTo>
                    <a:lnTo>
                      <a:pt x="230" y="201"/>
                    </a:lnTo>
                    <a:lnTo>
                      <a:pt x="222" y="199"/>
                    </a:lnTo>
                    <a:lnTo>
                      <a:pt x="215" y="195"/>
                    </a:lnTo>
                    <a:lnTo>
                      <a:pt x="210" y="192"/>
                    </a:lnTo>
                    <a:lnTo>
                      <a:pt x="203" y="188"/>
                    </a:lnTo>
                    <a:lnTo>
                      <a:pt x="198" y="182"/>
                    </a:lnTo>
                    <a:lnTo>
                      <a:pt x="194" y="177"/>
                    </a:lnTo>
                    <a:lnTo>
                      <a:pt x="189" y="172"/>
                    </a:lnTo>
                    <a:lnTo>
                      <a:pt x="185" y="165"/>
                    </a:lnTo>
                    <a:lnTo>
                      <a:pt x="183" y="159"/>
                    </a:lnTo>
                    <a:lnTo>
                      <a:pt x="180" y="152"/>
                    </a:lnTo>
                    <a:lnTo>
                      <a:pt x="177" y="145"/>
                    </a:lnTo>
                    <a:lnTo>
                      <a:pt x="176" y="137"/>
                    </a:lnTo>
                    <a:lnTo>
                      <a:pt x="176" y="129"/>
                    </a:lnTo>
                    <a:lnTo>
                      <a:pt x="176" y="0"/>
                    </a:lnTo>
                    <a:lnTo>
                      <a:pt x="144" y="0"/>
                    </a:lnTo>
                    <a:lnTo>
                      <a:pt x="144" y="0"/>
                    </a:lnTo>
                    <a:lnTo>
                      <a:pt x="130" y="1"/>
                    </a:lnTo>
                    <a:lnTo>
                      <a:pt x="116" y="4"/>
                    </a:lnTo>
                    <a:lnTo>
                      <a:pt x="102" y="7"/>
                    </a:lnTo>
                    <a:lnTo>
                      <a:pt x="89" y="12"/>
                    </a:lnTo>
                    <a:lnTo>
                      <a:pt x="76" y="18"/>
                    </a:lnTo>
                    <a:lnTo>
                      <a:pt x="64" y="25"/>
                    </a:lnTo>
                    <a:lnTo>
                      <a:pt x="53" y="34"/>
                    </a:lnTo>
                    <a:lnTo>
                      <a:pt x="42" y="43"/>
                    </a:lnTo>
                    <a:lnTo>
                      <a:pt x="33" y="53"/>
                    </a:lnTo>
                    <a:lnTo>
                      <a:pt x="25" y="64"/>
                    </a:lnTo>
                    <a:lnTo>
                      <a:pt x="17" y="76"/>
                    </a:lnTo>
                    <a:lnTo>
                      <a:pt x="12" y="89"/>
                    </a:lnTo>
                    <a:lnTo>
                      <a:pt x="6" y="102"/>
                    </a:lnTo>
                    <a:lnTo>
                      <a:pt x="3" y="116"/>
                    </a:lnTo>
                    <a:lnTo>
                      <a:pt x="1" y="130"/>
                    </a:lnTo>
                    <a:lnTo>
                      <a:pt x="0" y="146"/>
                    </a:lnTo>
                    <a:lnTo>
                      <a:pt x="0" y="413"/>
                    </a:lnTo>
                    <a:lnTo>
                      <a:pt x="0" y="960"/>
                    </a:lnTo>
                    <a:lnTo>
                      <a:pt x="0" y="960"/>
                    </a:lnTo>
                    <a:lnTo>
                      <a:pt x="1" y="975"/>
                    </a:lnTo>
                    <a:lnTo>
                      <a:pt x="3" y="989"/>
                    </a:lnTo>
                    <a:lnTo>
                      <a:pt x="6" y="1003"/>
                    </a:lnTo>
                    <a:lnTo>
                      <a:pt x="12" y="1016"/>
                    </a:lnTo>
                    <a:lnTo>
                      <a:pt x="17" y="1029"/>
                    </a:lnTo>
                    <a:lnTo>
                      <a:pt x="25" y="1041"/>
                    </a:lnTo>
                    <a:lnTo>
                      <a:pt x="33" y="1052"/>
                    </a:lnTo>
                    <a:lnTo>
                      <a:pt x="42" y="1063"/>
                    </a:lnTo>
                    <a:lnTo>
                      <a:pt x="53" y="1072"/>
                    </a:lnTo>
                    <a:lnTo>
                      <a:pt x="64" y="1080"/>
                    </a:lnTo>
                    <a:lnTo>
                      <a:pt x="76" y="1088"/>
                    </a:lnTo>
                    <a:lnTo>
                      <a:pt x="89" y="1093"/>
                    </a:lnTo>
                    <a:lnTo>
                      <a:pt x="102" y="1099"/>
                    </a:lnTo>
                    <a:lnTo>
                      <a:pt x="116" y="1102"/>
                    </a:lnTo>
                    <a:lnTo>
                      <a:pt x="130" y="1104"/>
                    </a:lnTo>
                    <a:lnTo>
                      <a:pt x="144" y="1105"/>
                    </a:lnTo>
                    <a:lnTo>
                      <a:pt x="1090" y="1105"/>
                    </a:lnTo>
                    <a:lnTo>
                      <a:pt x="1090" y="1105"/>
                    </a:lnTo>
                    <a:lnTo>
                      <a:pt x="1104" y="1104"/>
                    </a:lnTo>
                    <a:lnTo>
                      <a:pt x="1120" y="1102"/>
                    </a:lnTo>
                    <a:lnTo>
                      <a:pt x="1134" y="1099"/>
                    </a:lnTo>
                    <a:lnTo>
                      <a:pt x="1147" y="1093"/>
                    </a:lnTo>
                    <a:lnTo>
                      <a:pt x="1159" y="1088"/>
                    </a:lnTo>
                    <a:lnTo>
                      <a:pt x="1171" y="1080"/>
                    </a:lnTo>
                    <a:lnTo>
                      <a:pt x="1183" y="1072"/>
                    </a:lnTo>
                    <a:lnTo>
                      <a:pt x="1192" y="1063"/>
                    </a:lnTo>
                    <a:lnTo>
                      <a:pt x="1202" y="1052"/>
                    </a:lnTo>
                    <a:lnTo>
                      <a:pt x="1210" y="1041"/>
                    </a:lnTo>
                    <a:lnTo>
                      <a:pt x="1217" y="1029"/>
                    </a:lnTo>
                    <a:lnTo>
                      <a:pt x="1224" y="1016"/>
                    </a:lnTo>
                    <a:lnTo>
                      <a:pt x="1228" y="1003"/>
                    </a:lnTo>
                    <a:lnTo>
                      <a:pt x="1232" y="989"/>
                    </a:lnTo>
                    <a:lnTo>
                      <a:pt x="1235" y="975"/>
                    </a:lnTo>
                    <a:lnTo>
                      <a:pt x="1235" y="960"/>
                    </a:lnTo>
                    <a:lnTo>
                      <a:pt x="1235" y="413"/>
                    </a:lnTo>
                    <a:lnTo>
                      <a:pt x="1235" y="146"/>
                    </a:lnTo>
                    <a:lnTo>
                      <a:pt x="1235" y="146"/>
                    </a:lnTo>
                    <a:lnTo>
                      <a:pt x="1235" y="130"/>
                    </a:lnTo>
                    <a:lnTo>
                      <a:pt x="1232" y="116"/>
                    </a:lnTo>
                    <a:lnTo>
                      <a:pt x="1228" y="102"/>
                    </a:lnTo>
                    <a:lnTo>
                      <a:pt x="1224" y="89"/>
                    </a:lnTo>
                    <a:lnTo>
                      <a:pt x="1217" y="76"/>
                    </a:lnTo>
                    <a:lnTo>
                      <a:pt x="1210" y="64"/>
                    </a:lnTo>
                    <a:lnTo>
                      <a:pt x="1202" y="53"/>
                    </a:lnTo>
                    <a:lnTo>
                      <a:pt x="1192" y="43"/>
                    </a:lnTo>
                    <a:lnTo>
                      <a:pt x="1183" y="34"/>
                    </a:lnTo>
                    <a:lnTo>
                      <a:pt x="1171" y="25"/>
                    </a:lnTo>
                    <a:lnTo>
                      <a:pt x="1159" y="18"/>
                    </a:lnTo>
                    <a:lnTo>
                      <a:pt x="1147" y="12"/>
                    </a:lnTo>
                    <a:lnTo>
                      <a:pt x="1134" y="7"/>
                    </a:lnTo>
                    <a:lnTo>
                      <a:pt x="1120" y="4"/>
                    </a:lnTo>
                    <a:lnTo>
                      <a:pt x="1104" y="1"/>
                    </a:lnTo>
                    <a:lnTo>
                      <a:pt x="1090" y="0"/>
                    </a:lnTo>
                    <a:lnTo>
                      <a:pt x="1090" y="0"/>
                    </a:lnTo>
                    <a:close/>
                    <a:moveTo>
                      <a:pt x="1144" y="960"/>
                    </a:moveTo>
                    <a:lnTo>
                      <a:pt x="1144" y="960"/>
                    </a:lnTo>
                    <a:lnTo>
                      <a:pt x="1142" y="971"/>
                    </a:lnTo>
                    <a:lnTo>
                      <a:pt x="1139" y="980"/>
                    </a:lnTo>
                    <a:lnTo>
                      <a:pt x="1134" y="990"/>
                    </a:lnTo>
                    <a:lnTo>
                      <a:pt x="1128" y="998"/>
                    </a:lnTo>
                    <a:lnTo>
                      <a:pt x="1120" y="1004"/>
                    </a:lnTo>
                    <a:lnTo>
                      <a:pt x="1111" y="1010"/>
                    </a:lnTo>
                    <a:lnTo>
                      <a:pt x="1101" y="1012"/>
                    </a:lnTo>
                    <a:lnTo>
                      <a:pt x="1090" y="1013"/>
                    </a:lnTo>
                    <a:lnTo>
                      <a:pt x="144" y="1013"/>
                    </a:lnTo>
                    <a:lnTo>
                      <a:pt x="144" y="1013"/>
                    </a:lnTo>
                    <a:lnTo>
                      <a:pt x="134" y="1012"/>
                    </a:lnTo>
                    <a:lnTo>
                      <a:pt x="123" y="1010"/>
                    </a:lnTo>
                    <a:lnTo>
                      <a:pt x="115" y="1004"/>
                    </a:lnTo>
                    <a:lnTo>
                      <a:pt x="107" y="998"/>
                    </a:lnTo>
                    <a:lnTo>
                      <a:pt x="100" y="990"/>
                    </a:lnTo>
                    <a:lnTo>
                      <a:pt x="95" y="980"/>
                    </a:lnTo>
                    <a:lnTo>
                      <a:pt x="92" y="971"/>
                    </a:lnTo>
                    <a:lnTo>
                      <a:pt x="91" y="960"/>
                    </a:lnTo>
                    <a:lnTo>
                      <a:pt x="91" y="413"/>
                    </a:lnTo>
                    <a:lnTo>
                      <a:pt x="1144" y="413"/>
                    </a:lnTo>
                    <a:lnTo>
                      <a:pt x="1144" y="9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1882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1BC84CA4-88AF-D9DC-96D6-FF0A53B75C49}"/>
              </a:ext>
            </a:extLst>
          </p:cNvPr>
          <p:cNvSpPr txBox="1"/>
          <p:nvPr/>
        </p:nvSpPr>
        <p:spPr>
          <a:xfrm>
            <a:off x="7332138" y="1836650"/>
            <a:ext cx="454180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Calibri"/>
              </a:rPr>
              <a:t>Journée technique sur l’adaptation au changement climatique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Calibri"/>
              </a:rPr>
              <a:t>Vitrine de diversification (station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Calibri"/>
              </a:rPr>
              <a:t>Arvalis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Calibri"/>
              </a:rPr>
              <a:t>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Autres essais légumineuses + analyses économiques : à venir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115FDA7-E836-5B97-7E92-BAFFC9B4F8F8}"/>
              </a:ext>
            </a:extLst>
          </p:cNvPr>
          <p:cNvSpPr txBox="1"/>
          <p:nvPr/>
        </p:nvSpPr>
        <p:spPr>
          <a:xfrm>
            <a:off x="1230702" y="6435305"/>
            <a:ext cx="456912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Rendements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l'essai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pois (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q/ha) par exploitation</a:t>
            </a: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26" name="Image 25" descr="Une image contenant texte, capture d’écran, nombre, Police&#10;&#10;Description générée automatiquement">
            <a:extLst>
              <a:ext uri="{FF2B5EF4-FFF2-40B4-BE49-F238E27FC236}">
                <a16:creationId xmlns:a16="http://schemas.microsoft.com/office/drawing/2014/main" id="{FEDCBFA9-BF92-4B3E-ADC0-15DED1D6D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671" y="3646457"/>
            <a:ext cx="5188429" cy="2799990"/>
          </a:xfrm>
          <a:prstGeom prst="rect">
            <a:avLst/>
          </a:prstGeom>
        </p:spPr>
      </p:pic>
      <p:pic>
        <p:nvPicPr>
          <p:cNvPr id="31" name="Image 30" descr="Une image contenant habits, personne, chaise, intérieur&#10;&#10;Description générée automatiquement">
            <a:extLst>
              <a:ext uri="{FF2B5EF4-FFF2-40B4-BE49-F238E27FC236}">
                <a16:creationId xmlns:a16="http://schemas.microsoft.com/office/drawing/2014/main" id="{3AE6D4C7-8024-6639-9CC7-257B2BC7CA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592" y="3528135"/>
            <a:ext cx="3714491" cy="2785869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175D805C-01B7-DDAD-4E19-1CCB7B57089A}"/>
              </a:ext>
            </a:extLst>
          </p:cNvPr>
          <p:cNvSpPr txBox="1"/>
          <p:nvPr/>
        </p:nvSpPr>
        <p:spPr>
          <a:xfrm>
            <a:off x="7466884" y="6334780"/>
            <a:ext cx="414180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des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résultats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filières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diversification par les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étudiants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Montpellier à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Riez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77E02-70CE-4E34-9581-685E9CF2299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9984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REGAIN c’est aussi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Un bulletin d’informations envoyé 5 à 6 fois par an</a:t>
            </a:r>
          </a:p>
          <a:p>
            <a:r>
              <a:rPr lang="fr-FR"/>
              <a:t>Des interventions auprès de scolaires</a:t>
            </a:r>
          </a:p>
          <a:p>
            <a:r>
              <a:rPr lang="fr-FR"/>
              <a:t>L’organisation de ciné-débats…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4426B6-F11F-2026-21AC-F6B4DBBA8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2687" y="2471149"/>
            <a:ext cx="2842171" cy="3946259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33598C0-4C02-401C-7A84-7592D6932FF8}"/>
              </a:ext>
            </a:extLst>
          </p:cNvPr>
          <p:cNvSpPr txBox="1">
            <a:spLocks/>
          </p:cNvSpPr>
          <p:nvPr/>
        </p:nvSpPr>
        <p:spPr>
          <a:xfrm>
            <a:off x="9664858" y="3167136"/>
            <a:ext cx="2419279" cy="28194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Les bulletins REGAIN :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300 </a:t>
            </a:r>
            <a:r>
              <a:rPr kumimoji="0" lang="en-US" sz="17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destinataires</a:t>
            </a: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Co-</a:t>
            </a:r>
            <a:r>
              <a:rPr kumimoji="0" lang="en-US" sz="17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rédaction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 : </a:t>
            </a:r>
            <a:r>
              <a:rPr kumimoji="0" lang="en-US" sz="17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membres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 du CODIR REGAIN + </a:t>
            </a:r>
            <a:r>
              <a:rPr kumimoji="0" lang="en-US" sz="17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Arvalis</a:t>
            </a: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Relecture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 : AGRI’ALP, Agribio04, CRIEPPAM, </a:t>
            </a:r>
            <a:r>
              <a:rPr kumimoji="0" lang="en-US" sz="17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DuranSia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, </a:t>
            </a:r>
            <a:r>
              <a:rPr kumimoji="0" lang="en-US" sz="17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Etablissements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 </a:t>
            </a:r>
            <a:r>
              <a:rPr kumimoji="0" lang="en-US" sz="17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Garcin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, PRODIA</a:t>
            </a: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84128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B9EDD-1805-A568-33C7-147D99351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BD65A-2634-6289-A0EF-FB0B9DA67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5822" y="2361073"/>
            <a:ext cx="6280355" cy="1325563"/>
          </a:xfrm>
        </p:spPr>
        <p:txBody>
          <a:bodyPr/>
          <a:lstStyle/>
          <a:p>
            <a:r>
              <a:rPr lang="fr-FR" dirty="0"/>
              <a:t>Petit moment questions…</a:t>
            </a:r>
          </a:p>
        </p:txBody>
      </p:sp>
    </p:spTree>
    <p:extLst>
      <p:ext uri="{BB962C8B-B14F-4D97-AF65-F5344CB8AC3E}">
        <p14:creationId xmlns:p14="http://schemas.microsoft.com/office/powerpoint/2010/main" val="37947719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2C604-AC3C-E792-5526-573AB8D22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3F0BCBE-037B-8AB2-A640-B20D759073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2" b="31082"/>
          <a:stretch/>
        </p:blipFill>
        <p:spPr>
          <a:xfrm>
            <a:off x="356008" y="285226"/>
            <a:ext cx="11479984" cy="248930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947A023-2E80-F786-0E46-B030DCD4B4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600" y="3664642"/>
            <a:ext cx="10692000" cy="1015200"/>
          </a:xfrm>
        </p:spPr>
        <p:txBody>
          <a:bodyPr>
            <a:normAutofit fontScale="90000"/>
          </a:bodyPr>
          <a:lstStyle/>
          <a:p>
            <a:br>
              <a:rPr lang="fr-FR" dirty="0"/>
            </a:br>
            <a:r>
              <a:rPr lang="fr-FR" sz="4400" dirty="0">
                <a:solidFill>
                  <a:schemeClr val="bg2"/>
                </a:solidFill>
              </a:rPr>
              <a:t>Conception et réalisation de retenues collinaires multiusages en substitution des prélèvements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BD84CB9-807C-1507-6B56-A312EA360B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600" y="5027798"/>
            <a:ext cx="9513937" cy="813063"/>
          </a:xfrm>
        </p:spPr>
        <p:txBody>
          <a:bodyPr/>
          <a:lstStyle/>
          <a:p>
            <a:r>
              <a:rPr lang="fr-FR" dirty="0" err="1"/>
              <a:t>J.Beraud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4A6DE81-4DFF-63C0-B2FF-2197A50C15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861" t="13080"/>
          <a:stretch/>
        </p:blipFill>
        <p:spPr>
          <a:xfrm>
            <a:off x="2487169" y="5347085"/>
            <a:ext cx="5276088" cy="112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7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50628-7405-F2F0-3E10-35A2D5FD3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4">
            <a:extLst>
              <a:ext uri="{FF2B5EF4-FFF2-40B4-BE49-F238E27FC236}">
                <a16:creationId xmlns:a16="http://schemas.microsoft.com/office/drawing/2014/main" id="{04D04C0C-0E79-A41E-F032-EFFD1D424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262" y="410731"/>
            <a:ext cx="10174664" cy="1076179"/>
          </a:xfrm>
        </p:spPr>
        <p:txBody>
          <a:bodyPr>
            <a:normAutofit/>
          </a:bodyPr>
          <a:lstStyle/>
          <a:p>
            <a:r>
              <a:rPr lang="fr-FR" sz="2397">
                <a:latin typeface="Quattrocento Sans" panose="020B0502050000020003" pitchFamily="34" charset="0"/>
              </a:rPr>
              <a:t>Territoire de référence : les vallées agricoles du secteur Haut-</a:t>
            </a:r>
            <a:r>
              <a:rPr lang="fr-FR" sz="2397" err="1">
                <a:latin typeface="Quattrocento Sans" panose="020B0502050000020003" pitchFamily="34" charset="0"/>
              </a:rPr>
              <a:t>Calavon</a:t>
            </a:r>
            <a:r>
              <a:rPr lang="fr-FR" sz="2397">
                <a:latin typeface="Quattrocento Sans" panose="020B0502050000020003" pitchFamily="34" charset="0"/>
              </a:rPr>
              <a:t> / </a:t>
            </a:r>
            <a:r>
              <a:rPr lang="fr-FR" sz="2397" err="1">
                <a:latin typeface="Quattrocento Sans" panose="020B0502050000020003" pitchFamily="34" charset="0"/>
              </a:rPr>
              <a:t>Encrême</a:t>
            </a:r>
            <a:r>
              <a:rPr lang="fr-FR" sz="2397">
                <a:latin typeface="Quattrocento Sans" panose="020B0502050000020003" pitchFamily="34" charset="0"/>
              </a:rPr>
              <a:t> / Largue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A39D5C-50E9-766E-DB75-B94C64F48AE3}"/>
              </a:ext>
            </a:extLst>
          </p:cNvPr>
          <p:cNvSpPr/>
          <p:nvPr/>
        </p:nvSpPr>
        <p:spPr>
          <a:xfrm>
            <a:off x="7129015" y="3429000"/>
            <a:ext cx="4033019" cy="1037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027" indent="-214027" defTabSz="684886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fr-FR" sz="134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Evolution des </a:t>
            </a:r>
            <a:r>
              <a:rPr lang="fr-FR" sz="1348" b="1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contraintes hydro-climatiques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Assecs estivaux sévères amplifiés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Arrêtés sécheresse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Objectifs de réduction des prélèvements agricoles à l’étiage (SAGE </a:t>
            </a:r>
            <a:r>
              <a:rPr lang="fr-FR" sz="1198" kern="0" err="1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Calavon</a:t>
            </a: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, Contrat de rivière Largue)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63D420-488F-9664-A3EA-C0266E19F9B8}"/>
              </a:ext>
            </a:extLst>
          </p:cNvPr>
          <p:cNvSpPr/>
          <p:nvPr/>
        </p:nvSpPr>
        <p:spPr>
          <a:xfrm>
            <a:off x="6541050" y="4864282"/>
            <a:ext cx="3757542" cy="507190"/>
          </a:xfrm>
          <a:prstGeom prst="rect">
            <a:avLst/>
          </a:prstGeom>
          <a:ln w="28575">
            <a:solidFill>
              <a:schemeClr val="accent1"/>
            </a:solidFill>
            <a:prstDash val="sysDot"/>
          </a:ln>
        </p:spPr>
        <p:txBody>
          <a:bodyPr wrap="square">
            <a:spAutoFit/>
          </a:bodyPr>
          <a:lstStyle/>
          <a:p>
            <a:pPr marL="214027" indent="-214027" defTabSz="684886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fr-FR" sz="1348" b="1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Objectif</a:t>
            </a:r>
            <a:r>
              <a:rPr lang="fr-FR" sz="1348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 - 125 000 m</a:t>
            </a:r>
            <a:r>
              <a:rPr lang="fr-FR" sz="1348" kern="0" baseline="3000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3</a:t>
            </a:r>
            <a:r>
              <a:rPr lang="fr-FR" sz="1348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 pour les autorisations de prélèvements agricoles</a:t>
            </a:r>
            <a:r>
              <a:rPr lang="fr-FR" sz="1348" kern="0" baseline="3000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 </a:t>
            </a:r>
            <a:r>
              <a:rPr lang="fr-FR" sz="1348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à l’étiage (-20%)</a:t>
            </a:r>
            <a:endParaRPr lang="fr-FR" sz="1348" kern="0" baseline="30000">
              <a:solidFill>
                <a:srgbClr val="565656"/>
              </a:solidFill>
              <a:latin typeface="Segoe UI Corps"/>
              <a:cs typeface="Arial"/>
              <a:sym typeface="Arial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CDD1B3A-DD7C-6B39-7EED-D2C519D38181}"/>
              </a:ext>
            </a:extLst>
          </p:cNvPr>
          <p:cNvGrpSpPr/>
          <p:nvPr/>
        </p:nvGrpSpPr>
        <p:grpSpPr>
          <a:xfrm>
            <a:off x="557675" y="1356453"/>
            <a:ext cx="5538325" cy="4975038"/>
            <a:chOff x="744511" y="1425203"/>
            <a:chExt cx="7393808" cy="6641805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D1561A4E-A6D4-A10D-97D3-2397EA14E8A7}"/>
                </a:ext>
              </a:extLst>
            </p:cNvPr>
            <p:cNvGrpSpPr/>
            <p:nvPr/>
          </p:nvGrpSpPr>
          <p:grpSpPr>
            <a:xfrm>
              <a:off x="744511" y="1667772"/>
              <a:ext cx="7393808" cy="6399236"/>
              <a:chOff x="937993" y="2071781"/>
              <a:chExt cx="7393808" cy="6399236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EAB7EDAD-4AA3-2E27-043F-EDAF27D242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37993" y="4427023"/>
                <a:ext cx="4230548" cy="4043994"/>
              </a:xfrm>
              <a:prstGeom prst="rect">
                <a:avLst/>
              </a:prstGeom>
            </p:spPr>
          </p:pic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C67672E6-032F-6788-5A27-1E538AB5DE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60607" y="4192288"/>
                <a:ext cx="4044469" cy="3918259"/>
              </a:xfrm>
              <a:prstGeom prst="rect">
                <a:avLst/>
              </a:prstGeom>
            </p:spPr>
          </p:pic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2B9D4FF2-6C6F-F483-251A-FDD8D81FED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87333" y="2071781"/>
                <a:ext cx="4044468" cy="3888467"/>
              </a:xfrm>
              <a:prstGeom prst="rect">
                <a:avLst/>
              </a:prstGeom>
            </p:spPr>
          </p:pic>
        </p:grp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2B89A3B-1F1B-18CE-38E8-31E7DE42CD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3751" y="1425203"/>
              <a:ext cx="1448433" cy="3569015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DB036AA-CE40-8494-BA1E-FE55BEECD65E}"/>
              </a:ext>
            </a:extLst>
          </p:cNvPr>
          <p:cNvSpPr/>
          <p:nvPr/>
        </p:nvSpPr>
        <p:spPr>
          <a:xfrm>
            <a:off x="6541050" y="1528975"/>
            <a:ext cx="3243672" cy="1590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027" indent="-214027" defTabSz="684886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fr-FR" sz="1348" b="1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Enquête agricole</a:t>
            </a:r>
          </a:p>
          <a:p>
            <a:pPr marL="214027" lvl="4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18 exploitations, polyculture diversifiée (maraîchage, semence PAPAM, fourrage…)</a:t>
            </a:r>
          </a:p>
          <a:p>
            <a:pPr marL="214027" lvl="4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Productions locales emblématiques, maraîchage BIO en circuit court</a:t>
            </a:r>
          </a:p>
          <a:p>
            <a:pPr marL="214027" lvl="4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21 petits réseaux d’irrigation, 25 stations de pompage, 600 ha irrigués, sur des ressources locales fragiles</a:t>
            </a:r>
          </a:p>
        </p:txBody>
      </p:sp>
    </p:spTree>
    <p:extLst>
      <p:ext uri="{BB962C8B-B14F-4D97-AF65-F5344CB8AC3E}">
        <p14:creationId xmlns:p14="http://schemas.microsoft.com/office/powerpoint/2010/main" val="200843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1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1A1A672-266C-E919-C858-6BDC20ACA82F}"/>
              </a:ext>
            </a:extLst>
          </p:cNvPr>
          <p:cNvSpPr/>
          <p:nvPr/>
        </p:nvSpPr>
        <p:spPr>
          <a:xfrm>
            <a:off x="1413601" y="2213043"/>
            <a:ext cx="3769139" cy="875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027" indent="-214027" defTabSz="684886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348" b="1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Des ressources menacées essentiellement liées aux eaux de surface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19 prises en rivière, en nappe d’accompagnement, ou sur sources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C6F2BB-8331-7AC9-B0F7-3544AA83D5BF}"/>
              </a:ext>
            </a:extLst>
          </p:cNvPr>
          <p:cNvSpPr/>
          <p:nvPr/>
        </p:nvSpPr>
        <p:spPr>
          <a:xfrm>
            <a:off x="693629" y="4497699"/>
            <a:ext cx="6200152" cy="1221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027" indent="-214027" defTabSz="684886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348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Et </a:t>
            </a:r>
            <a:r>
              <a:rPr lang="fr-FR" sz="1348" b="1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un dispositif déjà important de retenues de stockage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19 retenues de stockage (de 1 000 à 20 000 m3), dont 12 de plus de 10 000 m3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4 d’entre elles programmes ASADIAS / ASADIC années 80’s 90’s (64 000 m3 cumulés)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les 8 autres plus récentes (93 000 m3 cumulés) (2 construites dans les 4 ans)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fr-FR" sz="1198" i="1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NB : certaines retenues ASADIAS / ASADIC abandonnées, cause déprise agricole (surfaces cultivées et volume stocké faible) (moins de 5 000 m3) (taille critique ?)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C73C3E-D112-61B1-403F-460BF7BBBFEE}"/>
              </a:ext>
            </a:extLst>
          </p:cNvPr>
          <p:cNvSpPr/>
          <p:nvPr/>
        </p:nvSpPr>
        <p:spPr>
          <a:xfrm>
            <a:off x="1007874" y="3263155"/>
            <a:ext cx="5334404" cy="1060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027" indent="-214027" defTabSz="684886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348" b="1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4 forages semi-profonds productifs déconnectés de l’hydrologie de surface (en principe) </a:t>
            </a:r>
            <a:r>
              <a:rPr lang="fr-FR" sz="1348" b="1" kern="0">
                <a:solidFill>
                  <a:srgbClr val="565656"/>
                </a:solidFill>
                <a:latin typeface="Segoe UI Corps"/>
                <a:cs typeface="Arial"/>
                <a:sym typeface="Symbol" panose="05050102010706020507" pitchFamily="18" charset="2"/>
              </a:rPr>
              <a:t> 100 m de profondeur</a:t>
            </a:r>
            <a:endParaRPr lang="fr-FR" sz="1348" b="1" kern="0">
              <a:solidFill>
                <a:srgbClr val="565656"/>
              </a:solidFill>
              <a:latin typeface="Segoe UI Corps"/>
              <a:cs typeface="Arial"/>
              <a:sym typeface="Wingdings"/>
            </a:endParaRP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2 forages en </a:t>
            </a:r>
            <a:r>
              <a:rPr lang="fr-FR" sz="1198" kern="0" err="1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Calavon</a:t>
            </a: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 Médian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2 forages dans la vallée de l’</a:t>
            </a:r>
            <a:r>
              <a:rPr lang="fr-FR" sz="1198" kern="0" err="1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Encrème</a:t>
            </a:r>
            <a:endParaRPr lang="fr-FR" sz="1198" kern="0">
              <a:solidFill>
                <a:srgbClr val="565656"/>
              </a:solidFill>
              <a:latin typeface="Segoe UI Corps"/>
              <a:cs typeface="Arial"/>
              <a:sym typeface="Wingdings"/>
            </a:endParaRP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Et un beau retour d’expérience de forages non productifs, ou sulfureux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01F8BA-0BAF-EC56-4CC1-ED230EF52953}"/>
              </a:ext>
            </a:extLst>
          </p:cNvPr>
          <p:cNvSpPr/>
          <p:nvPr/>
        </p:nvSpPr>
        <p:spPr>
          <a:xfrm>
            <a:off x="441347" y="1001553"/>
            <a:ext cx="5536228" cy="1037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027" indent="-214027" defTabSz="684886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fr-FR" sz="1348" b="1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Des projets collectifs inaboutis…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Des décennies de projets d’irrigation structurants qui n’ont pas abouti (Barrages du Haut-</a:t>
            </a:r>
            <a:r>
              <a:rPr lang="fr-FR" sz="1198" kern="0" err="1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Calavon</a:t>
            </a: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, du ravin des </a:t>
            </a:r>
            <a:r>
              <a:rPr lang="fr-FR" sz="1198" kern="0" err="1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Fouix</a:t>
            </a: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 à St Martin de Castillon)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L’impossibilité technico économique de se raccorder aux réseaux du SIIRF (Est) ou de la SCP </a:t>
            </a:r>
            <a:r>
              <a:rPr lang="fr-FR" sz="1198" kern="0" err="1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Calavon</a:t>
            </a: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 médian (Ouest)</a:t>
            </a:r>
          </a:p>
        </p:txBody>
      </p:sp>
      <p:sp>
        <p:nvSpPr>
          <p:cNvPr id="11" name="Titre 4">
            <a:extLst>
              <a:ext uri="{FF2B5EF4-FFF2-40B4-BE49-F238E27FC236}">
                <a16:creationId xmlns:a16="http://schemas.microsoft.com/office/drawing/2014/main" id="{F5E449DE-EE66-09CD-E447-155018233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100" y="58802"/>
            <a:ext cx="10174664" cy="1076179"/>
          </a:xfrm>
        </p:spPr>
        <p:txBody>
          <a:bodyPr>
            <a:normAutofit/>
          </a:bodyPr>
          <a:lstStyle/>
          <a:p>
            <a:r>
              <a:rPr lang="fr-FR" sz="2397">
                <a:latin typeface="Quattrocento Sans" panose="020B0502050000020003" pitchFamily="34" charset="0"/>
              </a:rPr>
              <a:t>Photographie 2015 (et problématique) de l’accès à l’eau du territoire</a:t>
            </a:r>
          </a:p>
        </p:txBody>
      </p:sp>
      <p:pic>
        <p:nvPicPr>
          <p:cNvPr id="13" name="Image 12" descr="Une image contenant plein air, herbe, plante, Plaine inondable&#10;&#10;Le contenu généré par l’IA peut être incorrect.">
            <a:extLst>
              <a:ext uri="{FF2B5EF4-FFF2-40B4-BE49-F238E27FC236}">
                <a16:creationId xmlns:a16="http://schemas.microsoft.com/office/drawing/2014/main" id="{EEBB95DE-146B-2F1E-F996-EE996DF3446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9260" y="1323318"/>
            <a:ext cx="3377750" cy="2533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683CC2C-9BE9-AA2D-D3F5-E9E9B0690528}"/>
              </a:ext>
            </a:extLst>
          </p:cNvPr>
          <p:cNvSpPr/>
          <p:nvPr/>
        </p:nvSpPr>
        <p:spPr>
          <a:xfrm>
            <a:off x="7721669" y="5006253"/>
            <a:ext cx="3757542" cy="852798"/>
          </a:xfrm>
          <a:prstGeom prst="rect">
            <a:avLst/>
          </a:prstGeom>
          <a:ln w="28575">
            <a:solidFill>
              <a:schemeClr val="accent1"/>
            </a:solidFill>
            <a:prstDash val="sysDot"/>
          </a:ln>
        </p:spPr>
        <p:txBody>
          <a:bodyPr wrap="square">
            <a:spAutoFit/>
          </a:bodyPr>
          <a:lstStyle/>
          <a:p>
            <a:pPr marL="214027" indent="-214027" defTabSz="684886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fr-FR" sz="1348" b="1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Objectif</a:t>
            </a:r>
            <a:r>
              <a:rPr lang="fr-FR" sz="1348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 : trouver des solutions alternatives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REUT </a:t>
            </a: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Wingdings" panose="05000000000000000000" pitchFamily="2" charset="2"/>
              </a:rPr>
              <a:t> débouche sur le projet READ’APT</a:t>
            </a:r>
            <a:endParaRPr lang="fr-FR" sz="1198" kern="0">
              <a:solidFill>
                <a:srgbClr val="565656"/>
              </a:solidFill>
              <a:latin typeface="Segoe UI Corps"/>
              <a:cs typeface="Arial"/>
              <a:sym typeface="Arial"/>
            </a:endParaRP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Forages semi-profonds </a:t>
            </a: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Wingdings" panose="05000000000000000000" pitchFamily="2" charset="2"/>
              </a:rPr>
              <a:t> abandonnés (aléatoire)</a:t>
            </a:r>
            <a:endParaRPr lang="fr-FR" sz="1198" kern="0">
              <a:solidFill>
                <a:srgbClr val="565656"/>
              </a:solidFill>
              <a:latin typeface="Segoe UI Corps"/>
              <a:cs typeface="Arial"/>
              <a:sym typeface="Arial"/>
            </a:endParaRP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Retenues de substitution </a:t>
            </a: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Wingdings" panose="05000000000000000000" pitchFamily="2" charset="2"/>
              </a:rPr>
              <a:t> démarche poursuivie</a:t>
            </a:r>
            <a:endParaRPr lang="fr-FR" sz="1198" kern="0">
              <a:solidFill>
                <a:srgbClr val="565656"/>
              </a:solidFill>
              <a:latin typeface="Segoe UI Corps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077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1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2223175041"/>
              </p:ext>
            </p:extLst>
          </p:nvPr>
        </p:nvGraphicFramePr>
        <p:xfrm>
          <a:off x="137219" y="897451"/>
          <a:ext cx="8758139" cy="5177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re 4">
            <a:extLst>
              <a:ext uri="{FF2B5EF4-FFF2-40B4-BE49-F238E27FC236}">
                <a16:creationId xmlns:a16="http://schemas.microsoft.com/office/drawing/2014/main" id="{861A93C9-E4A6-5294-5106-719D1B200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367" y="63390"/>
            <a:ext cx="10174664" cy="1076179"/>
          </a:xfrm>
        </p:spPr>
        <p:txBody>
          <a:bodyPr>
            <a:normAutofit/>
          </a:bodyPr>
          <a:lstStyle/>
          <a:p>
            <a:r>
              <a:rPr lang="fr-FR" sz="2397" dirty="0">
                <a:latin typeface="Quattrocento Sans" panose="020B0502050000020003" pitchFamily="34" charset="0"/>
              </a:rPr>
              <a:t>Volet « REUT » / le projet READ’APT (2017-2021)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6C3E27D-DA4A-BEDC-3BBB-ADEDFAFCC752}"/>
              </a:ext>
            </a:extLst>
          </p:cNvPr>
          <p:cNvGrpSpPr/>
          <p:nvPr/>
        </p:nvGrpSpPr>
        <p:grpSpPr>
          <a:xfrm>
            <a:off x="8174686" y="6053083"/>
            <a:ext cx="3113320" cy="693825"/>
            <a:chOff x="10782794" y="7956468"/>
            <a:chExt cx="4156363" cy="92627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FF0D232-5D90-A5C0-3837-A65C3728F6B6}"/>
                </a:ext>
              </a:extLst>
            </p:cNvPr>
            <p:cNvSpPr/>
            <p:nvPr/>
          </p:nvSpPr>
          <p:spPr>
            <a:xfrm>
              <a:off x="10782794" y="7956468"/>
              <a:ext cx="4156363" cy="9262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886">
                <a:buClr>
                  <a:srgbClr val="000000"/>
                </a:buClr>
              </a:pPr>
              <a:endParaRPr lang="fr-FR" sz="1049" kern="0">
                <a:solidFill>
                  <a:prstClr val="white"/>
                </a:solidFill>
                <a:latin typeface="Segoe UI"/>
                <a:sym typeface="Arial"/>
              </a:endParaRPr>
            </a:p>
          </p:txBody>
        </p:sp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C5B858C1-532D-196D-5580-4F5AA87CDE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36895" y="8015844"/>
              <a:ext cx="3820175" cy="7923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2" name="Image 11" descr="Une image contenant plein air, ciel, arbre, sol&#10;&#10;Le contenu généré par l’IA peut être incorrect.">
            <a:extLst>
              <a:ext uri="{FF2B5EF4-FFF2-40B4-BE49-F238E27FC236}">
                <a16:creationId xmlns:a16="http://schemas.microsoft.com/office/drawing/2014/main" id="{9813D480-D7C1-C35D-5C4C-7369BB9ABA5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8309" y="4301955"/>
            <a:ext cx="2097662" cy="15732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 3">
            <a:extLst>
              <a:ext uri="{FF2B5EF4-FFF2-40B4-BE49-F238E27FC236}">
                <a16:creationId xmlns:a16="http://schemas.microsoft.com/office/drawing/2014/main" id="{061611B1-CE76-E5A1-C329-155D7CF004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52819" y="562360"/>
            <a:ext cx="2013172" cy="1510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05A86A-282C-2854-F61C-6E05018F10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64384" y="2432157"/>
            <a:ext cx="2790043" cy="1510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800124C-359B-AC8F-E993-221E142ABC19}"/>
              </a:ext>
            </a:extLst>
          </p:cNvPr>
          <p:cNvSpPr/>
          <p:nvPr/>
        </p:nvSpPr>
        <p:spPr>
          <a:xfrm>
            <a:off x="5688264" y="5221079"/>
            <a:ext cx="2935612" cy="852798"/>
          </a:xfrm>
          <a:prstGeom prst="rect">
            <a:avLst/>
          </a:prstGeom>
          <a:ln w="28575">
            <a:solidFill>
              <a:schemeClr val="accent1"/>
            </a:solidFill>
            <a:prstDash val="sysDot"/>
          </a:ln>
        </p:spPr>
        <p:txBody>
          <a:bodyPr wrap="square">
            <a:spAutoFit/>
          </a:bodyPr>
          <a:lstStyle/>
          <a:p>
            <a:pPr marL="214027" indent="-214027" defTabSz="684886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fr-FR" sz="1348" b="1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Conclusion</a:t>
            </a:r>
            <a:r>
              <a:rPr lang="fr-FR" sz="1348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 :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Volumes insuffisants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Coûts élevés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Faisabilité réglementaire hasardeuse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426352-1325-3FF8-3BA6-1E678CB6B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188" y="5396381"/>
            <a:ext cx="1003613" cy="100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551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F528166-A2A7-D539-413E-7127983318D3}"/>
              </a:ext>
            </a:extLst>
          </p:cNvPr>
          <p:cNvGrpSpPr/>
          <p:nvPr/>
        </p:nvGrpSpPr>
        <p:grpSpPr>
          <a:xfrm>
            <a:off x="3478024" y="941109"/>
            <a:ext cx="7184180" cy="5428173"/>
            <a:chOff x="2089647" y="111191"/>
            <a:chExt cx="12144672" cy="8893109"/>
          </a:xfrm>
        </p:grpSpPr>
        <p:pic>
          <p:nvPicPr>
            <p:cNvPr id="1229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647" y="139700"/>
              <a:ext cx="6121400" cy="8864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8319" y="111191"/>
              <a:ext cx="6096000" cy="8877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itre 4">
            <a:extLst>
              <a:ext uri="{FF2B5EF4-FFF2-40B4-BE49-F238E27FC236}">
                <a16:creationId xmlns:a16="http://schemas.microsoft.com/office/drawing/2014/main" id="{F6230FF2-C128-DC68-A212-FB463FDA7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528" y="403020"/>
            <a:ext cx="10174664" cy="1076179"/>
          </a:xfrm>
        </p:spPr>
        <p:txBody>
          <a:bodyPr>
            <a:normAutofit/>
          </a:bodyPr>
          <a:lstStyle/>
          <a:p>
            <a:r>
              <a:rPr lang="fr-FR" sz="2397" dirty="0">
                <a:latin typeface="Quattrocento Sans" panose="020B0502050000020003" pitchFamily="34" charset="0"/>
              </a:rPr>
              <a:t>Volet retenues de substitution / première approche d’un projet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ED0BEB-09A3-60C3-3672-08BAC08993C4}"/>
              </a:ext>
            </a:extLst>
          </p:cNvPr>
          <p:cNvSpPr/>
          <p:nvPr/>
        </p:nvSpPr>
        <p:spPr>
          <a:xfrm>
            <a:off x="183386" y="1793224"/>
            <a:ext cx="3179000" cy="85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027" indent="-214027" defTabSz="684886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fr-FR" sz="1348" b="1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Cadrage préalable du contexte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Carte d’identité de l’exploitation agricole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Géologie selon BRGM 1/50 000</a:t>
            </a:r>
            <a:r>
              <a:rPr lang="fr-FR" sz="1198" kern="0" baseline="3000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ème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Enjeux naturels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D8F271-A19B-A2E6-5B41-A1F7E0A676BC}"/>
              </a:ext>
            </a:extLst>
          </p:cNvPr>
          <p:cNvSpPr/>
          <p:nvPr/>
        </p:nvSpPr>
        <p:spPr>
          <a:xfrm>
            <a:off x="241205" y="3404890"/>
            <a:ext cx="3179000" cy="668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027" indent="-214027" defTabSz="684886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fr-FR" sz="1348" b="1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Caractérisation théorique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Volume ciblé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Points de prélèvement substitués</a:t>
            </a:r>
          </a:p>
        </p:txBody>
      </p:sp>
    </p:spTree>
    <p:extLst>
      <p:ext uri="{BB962C8B-B14F-4D97-AF65-F5344CB8AC3E}">
        <p14:creationId xmlns:p14="http://schemas.microsoft.com/office/powerpoint/2010/main" val="316587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1529797" y="-25999"/>
            <a:ext cx="9132406" cy="3074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684886">
              <a:buClr>
                <a:srgbClr val="000000"/>
              </a:buClr>
            </a:pPr>
            <a:endParaRPr lang="fr-FR" sz="1398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6017" y="308178"/>
            <a:ext cx="9132406" cy="6345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C582CDE-7519-5883-BC98-A766AAE9D9E8}"/>
              </a:ext>
            </a:extLst>
          </p:cNvPr>
          <p:cNvSpPr/>
          <p:nvPr/>
        </p:nvSpPr>
        <p:spPr>
          <a:xfrm>
            <a:off x="86698" y="2391571"/>
            <a:ext cx="2163787" cy="1037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027" indent="-214027" defTabSz="684886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fr-FR" sz="1348" b="1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Cartographie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Emprise de l’exploitation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Hydrographie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Localisation des points de prélèvement actuels</a:t>
            </a:r>
          </a:p>
        </p:txBody>
      </p:sp>
    </p:spTree>
    <p:extLst>
      <p:ext uri="{BB962C8B-B14F-4D97-AF65-F5344CB8AC3E}">
        <p14:creationId xmlns:p14="http://schemas.microsoft.com/office/powerpoint/2010/main" val="395904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1529797" y="-25999"/>
            <a:ext cx="9132406" cy="3074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684886">
              <a:buClr>
                <a:srgbClr val="000000"/>
              </a:buClr>
            </a:pPr>
            <a:endParaRPr lang="fr-FR" sz="1398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7704" y="108949"/>
            <a:ext cx="4502397" cy="655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6883"/>
          <a:stretch>
            <a:fillRect/>
          </a:stretch>
        </p:blipFill>
        <p:spPr bwMode="auto">
          <a:xfrm>
            <a:off x="7479595" y="125631"/>
            <a:ext cx="4605840" cy="5491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A4169D5-3636-2026-DA18-FC1C69B9AABF}"/>
              </a:ext>
            </a:extLst>
          </p:cNvPr>
          <p:cNvSpPr/>
          <p:nvPr/>
        </p:nvSpPr>
        <p:spPr>
          <a:xfrm>
            <a:off x="345028" y="1983506"/>
            <a:ext cx="2369537" cy="1590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027" indent="-214027" defTabSz="684886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fr-FR" sz="1348" b="1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Visite de terrain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Géomorphologie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Géologie de terrain, affleurements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Topographie sommaire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Perméabilité du matériau (étanchéification nécessaire ?)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1DE4C51-5836-D48A-34A7-6BD71E474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85421" y="5959437"/>
            <a:ext cx="1394281" cy="78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57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1529797" y="-25999"/>
            <a:ext cx="9132406" cy="3074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684886">
              <a:buClr>
                <a:srgbClr val="000000"/>
              </a:buClr>
            </a:pPr>
            <a:endParaRPr lang="fr-FR" sz="1398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1348" y="186493"/>
            <a:ext cx="4558524" cy="656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1829" y="127087"/>
            <a:ext cx="4596413" cy="6603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8D5D8F-E49E-F09D-7EE2-F4DF33044B46}"/>
              </a:ext>
            </a:extLst>
          </p:cNvPr>
          <p:cNvSpPr/>
          <p:nvPr/>
        </p:nvSpPr>
        <p:spPr>
          <a:xfrm>
            <a:off x="104858" y="2045762"/>
            <a:ext cx="1932143" cy="2005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027" indent="-214027" defTabSz="684886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fr-FR" sz="1348" b="1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Eléments complémentaires de caractérisation 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Alimentation (eaux de ruissellement)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Berges et digues principales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Evacuation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Arial"/>
              </a:rPr>
              <a:t>Etudes complémentaires</a:t>
            </a:r>
          </a:p>
        </p:txBody>
      </p:sp>
    </p:spTree>
    <p:extLst>
      <p:ext uri="{BB962C8B-B14F-4D97-AF65-F5344CB8AC3E}">
        <p14:creationId xmlns:p14="http://schemas.microsoft.com/office/powerpoint/2010/main" val="118129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276" y="1076535"/>
            <a:ext cx="5229464" cy="39220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4571" y="2041206"/>
            <a:ext cx="4793671" cy="3595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7d3f6db8-5285-4deb-bf65-569fd0ff8712">
            <a:extLst>
              <a:ext uri="{FF2B5EF4-FFF2-40B4-BE49-F238E27FC236}">
                <a16:creationId xmlns:a16="http://schemas.microsoft.com/office/drawing/2014/main" id="{EEC330CB-70FD-7E3E-18BB-2ADB478B6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95680" y="5950132"/>
            <a:ext cx="1812561" cy="843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re 4">
            <a:extLst>
              <a:ext uri="{FF2B5EF4-FFF2-40B4-BE49-F238E27FC236}">
                <a16:creationId xmlns:a16="http://schemas.microsoft.com/office/drawing/2014/main" id="{68299FE5-A86E-93E2-938E-E37783582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528" y="403020"/>
            <a:ext cx="10174664" cy="1076179"/>
          </a:xfrm>
        </p:spPr>
        <p:txBody>
          <a:bodyPr>
            <a:normAutofit/>
          </a:bodyPr>
          <a:lstStyle/>
          <a:p>
            <a:r>
              <a:rPr lang="fr-FR" sz="2397" dirty="0">
                <a:latin typeface="Quattrocento Sans" panose="020B0502050000020003" pitchFamily="34" charset="0"/>
              </a:rPr>
              <a:t>Volet « retenues de substitution » / complémentarité biodiversité</a:t>
            </a:r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F374A77E-F270-BE22-92E8-2A59FF034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8677" y="6018744"/>
            <a:ext cx="697004" cy="70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687E9AF5-F3A1-3B2A-D491-182F0DB3B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188" y="5396381"/>
            <a:ext cx="1003613" cy="100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79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>
            <a:spLocks noGrp="1"/>
          </p:cNvSpPr>
          <p:nvPr>
            <p:ph type="title"/>
          </p:nvPr>
        </p:nvSpPr>
        <p:spPr>
          <a:xfrm>
            <a:off x="1086012" y="64817"/>
            <a:ext cx="10900271" cy="1076179"/>
          </a:xfrm>
        </p:spPr>
        <p:txBody>
          <a:bodyPr vert="horz" lIns="91324" tIns="45662" rIns="91324" bIns="45662" rtlCol="0" anchor="ctr" anchorCtr="0">
            <a:normAutofit/>
          </a:bodyPr>
          <a:lstStyle/>
          <a:p>
            <a:r>
              <a:rPr lang="fr-FR" sz="2397" dirty="0">
                <a:latin typeface="Quattrocento Sans" panose="020B0502050000020003" pitchFamily="34" charset="0"/>
              </a:rPr>
              <a:t>Création et entretien des retenues collinaires de façon favorable à la biodiversité</a:t>
            </a:r>
          </a:p>
        </p:txBody>
      </p:sp>
      <p:sp>
        <p:nvSpPr>
          <p:cNvPr id="8" name="Espace réservé du contenu 1"/>
          <p:cNvSpPr>
            <a:spLocks noGrp="1"/>
          </p:cNvSpPr>
          <p:nvPr>
            <p:ph sz="half" idx="4294967295"/>
          </p:nvPr>
        </p:nvSpPr>
        <p:spPr>
          <a:xfrm>
            <a:off x="1826482" y="1368264"/>
            <a:ext cx="7553260" cy="3554265"/>
          </a:xfrm>
          <a:solidFill>
            <a:schemeClr val="bg1">
              <a:alpha val="50000"/>
            </a:schemeClr>
          </a:solidFill>
        </p:spPr>
        <p:txBody>
          <a:bodyPr vert="horz" lIns="91324" tIns="45662" rIns="91324" bIns="45662" rtlCol="0"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fr-FR" sz="1998" b="1" dirty="0">
                <a:solidFill>
                  <a:srgbClr val="565656"/>
                </a:solidFill>
              </a:rPr>
              <a:t>Pourquoi la LPO PACA s’est intéressé à la thématique?</a:t>
            </a:r>
          </a:p>
          <a:p>
            <a:pPr marL="632553" lvl="1">
              <a:lnSpc>
                <a:spcPct val="120000"/>
              </a:lnSpc>
            </a:pPr>
            <a:r>
              <a:rPr lang="fr-FR" sz="1798" dirty="0">
                <a:solidFill>
                  <a:srgbClr val="565656"/>
                </a:solidFill>
              </a:rPr>
              <a:t>Disparition drastique de tous les points d’eau</a:t>
            </a:r>
          </a:p>
          <a:p>
            <a:pPr marL="632553" lvl="1">
              <a:lnSpc>
                <a:spcPct val="120000"/>
              </a:lnSpc>
            </a:pPr>
            <a:r>
              <a:rPr lang="fr-FR" sz="1798" dirty="0">
                <a:solidFill>
                  <a:srgbClr val="565656"/>
                </a:solidFill>
              </a:rPr>
              <a:t>Repli de la faune vers les points d’eau anthropiques</a:t>
            </a:r>
          </a:p>
          <a:p>
            <a:pPr marL="632553" lvl="1">
              <a:lnSpc>
                <a:spcPct val="120000"/>
              </a:lnSpc>
            </a:pPr>
            <a:r>
              <a:rPr lang="fr-FR" sz="1798" dirty="0">
                <a:solidFill>
                  <a:srgbClr val="565656"/>
                </a:solidFill>
              </a:rPr>
              <a:t>Réflexion autour de la prise en compte de la biodiversité dans les projets</a:t>
            </a:r>
          </a:p>
          <a:p>
            <a:pPr marL="632553" lvl="1">
              <a:lnSpc>
                <a:spcPct val="120000"/>
              </a:lnSpc>
            </a:pPr>
            <a:endParaRPr lang="fr-FR" sz="1798" dirty="0">
              <a:solidFill>
                <a:srgbClr val="565656"/>
              </a:solidFill>
            </a:endParaRPr>
          </a:p>
          <a:p>
            <a:pPr>
              <a:lnSpc>
                <a:spcPct val="120000"/>
              </a:lnSpc>
            </a:pPr>
            <a:r>
              <a:rPr lang="fr-FR" sz="1998" b="1" dirty="0">
                <a:solidFill>
                  <a:srgbClr val="565656"/>
                </a:solidFill>
              </a:rPr>
              <a:t>Genèse du projet</a:t>
            </a:r>
          </a:p>
          <a:p>
            <a:pPr marL="632553" lvl="1">
              <a:lnSpc>
                <a:spcPct val="120000"/>
              </a:lnSpc>
            </a:pPr>
            <a:r>
              <a:rPr lang="fr-FR" sz="1798" dirty="0">
                <a:solidFill>
                  <a:srgbClr val="565656"/>
                </a:solidFill>
              </a:rPr>
              <a:t>Une question de rencontre et personne</a:t>
            </a:r>
          </a:p>
          <a:p>
            <a:pPr marL="632553" lvl="1">
              <a:lnSpc>
                <a:spcPct val="120000"/>
              </a:lnSpc>
            </a:pPr>
            <a:r>
              <a:rPr lang="fr-FR" sz="1798" dirty="0">
                <a:solidFill>
                  <a:srgbClr val="565656"/>
                </a:solidFill>
              </a:rPr>
              <a:t>Financement de l’agence de l’eau</a:t>
            </a:r>
          </a:p>
          <a:p>
            <a:pPr marL="632553" lvl="1">
              <a:lnSpc>
                <a:spcPct val="120000"/>
              </a:lnSpc>
            </a:pPr>
            <a:endParaRPr lang="fr-FR" sz="1798" dirty="0">
              <a:solidFill>
                <a:srgbClr val="565656"/>
              </a:solidFill>
            </a:endParaRPr>
          </a:p>
          <a:p>
            <a:pPr>
              <a:lnSpc>
                <a:spcPct val="120000"/>
              </a:lnSpc>
            </a:pPr>
            <a:r>
              <a:rPr lang="fr-FR" sz="1998" b="1" dirty="0">
                <a:solidFill>
                  <a:srgbClr val="565656"/>
                </a:solidFill>
              </a:rPr>
              <a:t>Objectif du projet</a:t>
            </a:r>
          </a:p>
          <a:p>
            <a:pPr marL="632553" lvl="1">
              <a:lnSpc>
                <a:spcPct val="120000"/>
              </a:lnSpc>
            </a:pPr>
            <a:r>
              <a:rPr lang="fr-FR" sz="1798" dirty="0">
                <a:solidFill>
                  <a:srgbClr val="565656"/>
                </a:solidFill>
              </a:rPr>
              <a:t>Editer un guide pratique permettant de créer et gérer les retenues collinaires de façon favorable à la biodiversité</a:t>
            </a:r>
          </a:p>
        </p:txBody>
      </p:sp>
      <p:pic>
        <p:nvPicPr>
          <p:cNvPr id="3" name="Picture 2" descr="7d3f6db8-5285-4deb-bf65-569fd0ff8712">
            <a:extLst>
              <a:ext uri="{FF2B5EF4-FFF2-40B4-BE49-F238E27FC236}">
                <a16:creationId xmlns:a16="http://schemas.microsoft.com/office/drawing/2014/main" id="{643DBC77-AE7C-2305-3BFF-A49798C78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95680" y="5950132"/>
            <a:ext cx="1812561" cy="843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8207D076-F854-F42E-EAC6-C0E4F3973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8677" y="6018744"/>
            <a:ext cx="697004" cy="70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22EEE8EC-6025-9D5F-1807-CBEF27780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188" y="5396381"/>
            <a:ext cx="1003613" cy="100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65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4">
            <a:extLst>
              <a:ext uri="{FF2B5EF4-FFF2-40B4-BE49-F238E27FC236}">
                <a16:creationId xmlns:a16="http://schemas.microsoft.com/office/drawing/2014/main" id="{8BF1B9F2-C9E9-E461-4E93-70C499C97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800" y="78983"/>
            <a:ext cx="10957348" cy="1076179"/>
          </a:xfrm>
        </p:spPr>
        <p:txBody>
          <a:bodyPr vert="horz" lIns="91324" tIns="45662" rIns="91324" bIns="45662" rtlCol="0" anchor="ctr" anchorCtr="0">
            <a:normAutofit/>
          </a:bodyPr>
          <a:lstStyle/>
          <a:p>
            <a:r>
              <a:rPr lang="fr-FR" sz="2397" dirty="0">
                <a:latin typeface="Quattrocento Sans" panose="020B0502050000020003" pitchFamily="34" charset="0"/>
              </a:rPr>
              <a:t>Création et entretien des retenues collinaires de façon favorable à la biodiversité</a:t>
            </a:r>
          </a:p>
        </p:txBody>
      </p:sp>
      <p:sp>
        <p:nvSpPr>
          <p:cNvPr id="8" name="Espace réservé du contenu 1"/>
          <p:cNvSpPr>
            <a:spLocks noGrp="1"/>
          </p:cNvSpPr>
          <p:nvPr>
            <p:ph sz="half" idx="4294967295"/>
          </p:nvPr>
        </p:nvSpPr>
        <p:spPr>
          <a:xfrm>
            <a:off x="0" y="1111414"/>
            <a:ext cx="6091838" cy="4832565"/>
          </a:xfrm>
          <a:solidFill>
            <a:schemeClr val="bg1">
              <a:alpha val="50000"/>
            </a:schemeClr>
          </a:solidFill>
        </p:spPr>
        <p:txBody>
          <a:bodyPr vert="horz" lIns="91324" tIns="45662" rIns="91324" bIns="45662" rtlCol="0">
            <a:normAutofit/>
          </a:bodyPr>
          <a:lstStyle/>
          <a:p>
            <a:r>
              <a:rPr lang="fr-FR" sz="1998" b="1" dirty="0">
                <a:solidFill>
                  <a:srgbClr val="565656"/>
                </a:solidFill>
              </a:rPr>
              <a:t>Méthodologie appliquée</a:t>
            </a:r>
          </a:p>
          <a:p>
            <a:pPr marL="632553" lvl="1"/>
            <a:r>
              <a:rPr lang="fr-FR" sz="1798" dirty="0">
                <a:solidFill>
                  <a:srgbClr val="565656"/>
                </a:solidFill>
              </a:rPr>
              <a:t>Réalisation des inventaires sur des retenues collinaires</a:t>
            </a:r>
          </a:p>
          <a:p>
            <a:pPr marL="632553" lvl="1"/>
            <a:r>
              <a:rPr lang="fr-FR" sz="1798" dirty="0">
                <a:solidFill>
                  <a:srgbClr val="565656"/>
                </a:solidFill>
              </a:rPr>
              <a:t>Organisation de COPIL de rédaction et de relecture des thématiques du guide</a:t>
            </a:r>
          </a:p>
          <a:p>
            <a:pPr marL="632553" lvl="1"/>
            <a:r>
              <a:rPr lang="fr-FR" sz="1798" dirty="0">
                <a:solidFill>
                  <a:srgbClr val="565656"/>
                </a:solidFill>
              </a:rPr>
              <a:t>Rédaction finale</a:t>
            </a:r>
          </a:p>
          <a:p>
            <a:pPr marL="282191" lvl="1" indent="0">
              <a:buNone/>
            </a:pPr>
            <a:endParaRPr lang="fr-FR" sz="1798" dirty="0">
              <a:solidFill>
                <a:srgbClr val="565656"/>
              </a:solidFill>
            </a:endParaRPr>
          </a:p>
        </p:txBody>
      </p:sp>
      <p:pic>
        <p:nvPicPr>
          <p:cNvPr id="11" name="Image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1027" y="2947957"/>
            <a:ext cx="5155574" cy="33919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292841" y="1789750"/>
            <a:ext cx="3088552" cy="23164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738226" y="2461426"/>
            <a:ext cx="3079058" cy="23092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2" descr="7d3f6db8-5285-4deb-bf65-569fd0ff8712">
            <a:extLst>
              <a:ext uri="{FF2B5EF4-FFF2-40B4-BE49-F238E27FC236}">
                <a16:creationId xmlns:a16="http://schemas.microsoft.com/office/drawing/2014/main" id="{FD35FDD3-3ACB-EB28-8F55-313507E50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95680" y="5950132"/>
            <a:ext cx="1812561" cy="843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3E1EED92-8905-772E-B567-3F264B6AD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8677" y="6018744"/>
            <a:ext cx="697004" cy="70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D721C319-5CEC-0454-C3FE-C00FD03ED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188" y="5396381"/>
            <a:ext cx="1003613" cy="100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63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>
            <a:spLocks noGrp="1"/>
          </p:cNvSpPr>
          <p:nvPr>
            <p:ph type="title"/>
          </p:nvPr>
        </p:nvSpPr>
        <p:spPr/>
        <p:txBody>
          <a:bodyPr vert="horz" lIns="91324" tIns="45662" rIns="91324" bIns="45662" rtlCol="0" anchor="ctr" anchorCtr="0">
            <a:normAutofit/>
          </a:bodyPr>
          <a:lstStyle/>
          <a:p>
            <a:r>
              <a:rPr lang="fr-FR" dirty="0"/>
              <a:t>Création et entretien des retenues collinaires de façon favorable à la biodiversité</a:t>
            </a:r>
            <a:endParaRPr lang="fr-FR" dirty="0">
              <a:solidFill>
                <a:srgbClr val="00499A"/>
              </a:solidFill>
            </a:endParaRPr>
          </a:p>
        </p:txBody>
      </p:sp>
      <p:sp>
        <p:nvSpPr>
          <p:cNvPr id="8" name="Espace réservé du contenu 1"/>
          <p:cNvSpPr>
            <a:spLocks noGrp="1"/>
          </p:cNvSpPr>
          <p:nvPr>
            <p:ph sz="half" idx="4294967295"/>
          </p:nvPr>
        </p:nvSpPr>
        <p:spPr>
          <a:xfrm>
            <a:off x="285388" y="1873759"/>
            <a:ext cx="4504369" cy="2600596"/>
          </a:xfrm>
          <a:solidFill>
            <a:schemeClr val="bg1">
              <a:alpha val="50000"/>
            </a:schemeClr>
          </a:solidFill>
        </p:spPr>
        <p:txBody>
          <a:bodyPr vert="horz" lIns="91324" tIns="45662" rIns="91324" bIns="45662" rtlCol="0">
            <a:normAutofit/>
          </a:bodyPr>
          <a:lstStyle/>
          <a:p>
            <a:pPr>
              <a:lnSpc>
                <a:spcPts val="1998"/>
              </a:lnSpc>
              <a:spcBef>
                <a:spcPts val="1198"/>
              </a:spcBef>
            </a:pPr>
            <a:r>
              <a:rPr lang="fr-FR" sz="1798" b="1" dirty="0">
                <a:solidFill>
                  <a:srgbClr val="565656"/>
                </a:solidFill>
              </a:rPr>
              <a:t>Grandes lignes directrices</a:t>
            </a:r>
          </a:p>
          <a:p>
            <a:pPr marL="632553" lvl="1">
              <a:lnSpc>
                <a:spcPts val="1598"/>
              </a:lnSpc>
              <a:spcBef>
                <a:spcPts val="599"/>
              </a:spcBef>
            </a:pPr>
            <a:r>
              <a:rPr lang="fr-FR" sz="1498" u="sng" dirty="0">
                <a:solidFill>
                  <a:srgbClr val="565656"/>
                </a:solidFill>
              </a:rPr>
              <a:t>Création</a:t>
            </a:r>
            <a:endParaRPr lang="fr-FR" sz="1798" u="sng" dirty="0">
              <a:solidFill>
                <a:srgbClr val="565656"/>
              </a:solidFill>
            </a:endParaRPr>
          </a:p>
          <a:p>
            <a:pPr lvl="2">
              <a:lnSpc>
                <a:spcPts val="1598"/>
              </a:lnSpc>
              <a:spcBef>
                <a:spcPts val="599"/>
              </a:spcBef>
              <a:buFont typeface="Courier New" panose="02070309020205020404" pitchFamily="49" charset="0"/>
              <a:buChar char="o"/>
            </a:pPr>
            <a:r>
              <a:rPr lang="fr-FR" sz="1348" dirty="0">
                <a:solidFill>
                  <a:srgbClr val="565656"/>
                </a:solidFill>
              </a:rPr>
              <a:t>Retenues en argile vs/ retenues bâchées</a:t>
            </a:r>
          </a:p>
          <a:p>
            <a:pPr lvl="2">
              <a:lnSpc>
                <a:spcPts val="1598"/>
              </a:lnSpc>
              <a:spcBef>
                <a:spcPts val="599"/>
              </a:spcBef>
              <a:buFont typeface="Courier New" panose="02070309020205020404" pitchFamily="49" charset="0"/>
              <a:buChar char="o"/>
            </a:pPr>
            <a:r>
              <a:rPr lang="fr-FR" sz="1348" dirty="0">
                <a:solidFill>
                  <a:srgbClr val="565656"/>
                </a:solidFill>
              </a:rPr>
              <a:t>Connection de la retenue avec le paysage et le milieu naturel</a:t>
            </a:r>
          </a:p>
          <a:p>
            <a:pPr lvl="2">
              <a:lnSpc>
                <a:spcPts val="1598"/>
              </a:lnSpc>
              <a:spcBef>
                <a:spcPts val="599"/>
              </a:spcBef>
              <a:buFont typeface="Courier New" panose="02070309020205020404" pitchFamily="49" charset="0"/>
              <a:buChar char="o"/>
            </a:pPr>
            <a:r>
              <a:rPr lang="fr-FR" sz="1348" dirty="0">
                <a:solidFill>
                  <a:srgbClr val="565656"/>
                </a:solidFill>
              </a:rPr>
              <a:t>Formes et substrats</a:t>
            </a:r>
          </a:p>
          <a:p>
            <a:pPr marL="632553" lvl="1">
              <a:lnSpc>
                <a:spcPts val="1598"/>
              </a:lnSpc>
              <a:spcBef>
                <a:spcPts val="599"/>
              </a:spcBef>
            </a:pPr>
            <a:r>
              <a:rPr lang="fr-FR" sz="1498" u="sng" dirty="0">
                <a:solidFill>
                  <a:srgbClr val="565656"/>
                </a:solidFill>
              </a:rPr>
              <a:t>Entretien</a:t>
            </a:r>
            <a:endParaRPr lang="fr-FR" sz="1798" u="sng" dirty="0">
              <a:solidFill>
                <a:srgbClr val="565656"/>
              </a:solidFill>
            </a:endParaRPr>
          </a:p>
          <a:p>
            <a:pPr lvl="2">
              <a:lnSpc>
                <a:spcPts val="1598"/>
              </a:lnSpc>
              <a:spcBef>
                <a:spcPts val="599"/>
              </a:spcBef>
              <a:buFont typeface="Courier New" panose="02070309020205020404" pitchFamily="49" charset="0"/>
              <a:buChar char="o"/>
            </a:pPr>
            <a:r>
              <a:rPr lang="fr-FR" sz="1348" dirty="0">
                <a:solidFill>
                  <a:srgbClr val="565656"/>
                </a:solidFill>
              </a:rPr>
              <a:t>Gestion de la végétation périphérique</a:t>
            </a:r>
          </a:p>
          <a:p>
            <a:pPr lvl="2">
              <a:lnSpc>
                <a:spcPts val="1598"/>
              </a:lnSpc>
              <a:spcBef>
                <a:spcPts val="599"/>
              </a:spcBef>
              <a:buFont typeface="Courier New" panose="02070309020205020404" pitchFamily="49" charset="0"/>
              <a:buChar char="o"/>
            </a:pPr>
            <a:r>
              <a:rPr lang="fr-FR" sz="1348" dirty="0">
                <a:solidFill>
                  <a:srgbClr val="565656"/>
                </a:solidFill>
              </a:rPr>
              <a:t>Calendrier d’intervention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9348" y="2020980"/>
            <a:ext cx="3754719" cy="2816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3"/>
          <a:srcRect l="7162" t="32341" r="9799" b="23275"/>
          <a:stretch/>
        </p:blipFill>
        <p:spPr>
          <a:xfrm>
            <a:off x="1686042" y="4984241"/>
            <a:ext cx="4734666" cy="1423503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459421" y="2227211"/>
            <a:ext cx="3808672" cy="28565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2" descr="7d3f6db8-5285-4deb-bf65-569fd0ff8712">
            <a:extLst>
              <a:ext uri="{FF2B5EF4-FFF2-40B4-BE49-F238E27FC236}">
                <a16:creationId xmlns:a16="http://schemas.microsoft.com/office/drawing/2014/main" id="{A64E4669-3AA7-7360-0660-F778FAB5C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95680" y="5950132"/>
            <a:ext cx="1812561" cy="843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D272FD7B-F331-9D3C-4350-0A345C1DA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8677" y="6018744"/>
            <a:ext cx="697004" cy="70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4923C681-99A6-D194-AE26-C116A3A54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188" y="5396381"/>
            <a:ext cx="1003613" cy="100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84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CEBDF-DAF9-60BA-3CAE-DF9FDF8DE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711E4E09-11AE-A178-7762-31B19D885964}"/>
              </a:ext>
            </a:extLst>
          </p:cNvPr>
          <p:cNvGrpSpPr>
            <a:grpSpLocks noChangeAspect="1"/>
          </p:cNvGrpSpPr>
          <p:nvPr/>
        </p:nvGrpSpPr>
        <p:grpSpPr>
          <a:xfrm>
            <a:off x="4323068" y="267633"/>
            <a:ext cx="3782220" cy="5607548"/>
            <a:chOff x="5104184" y="-176124"/>
            <a:chExt cx="6068272" cy="899686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F2A9B6E-474E-B7C4-92A2-932DEE887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9824452">
              <a:off x="5104184" y="323257"/>
              <a:ext cx="6068272" cy="849748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91F6EAC-A125-A9AC-FD78-30A66BB59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655533">
              <a:off x="4856971" y="225032"/>
              <a:ext cx="2311324" cy="1509012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5656BD2-65EB-020D-2B72-9B4C4C4AF5F7}"/>
              </a:ext>
            </a:extLst>
          </p:cNvPr>
          <p:cNvSpPr/>
          <p:nvPr/>
        </p:nvSpPr>
        <p:spPr>
          <a:xfrm>
            <a:off x="558799" y="2460733"/>
            <a:ext cx="2945455" cy="2696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027" indent="-214027" defTabSz="684886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fr-FR" sz="1348" b="1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Phasage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Juin 2018 : d’avant projet détaillé (3 solutions d’implantation) 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Août 2018 : étude faune flore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Décembre 2020 : arrêté préfectoral de prescriptions (réglementation IOTA, rubriques 3.2.3.0 et 3.2.4.0)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Avril 2021 : travaux de débroussaillage…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…Janvier 2022 : réception de l’ouvrage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Mars 2023 : inspection des ouvrages, identification et résorption des désordres</a:t>
            </a:r>
          </a:p>
        </p:txBody>
      </p:sp>
      <p:sp>
        <p:nvSpPr>
          <p:cNvPr id="8" name="Titre 4">
            <a:extLst>
              <a:ext uri="{FF2B5EF4-FFF2-40B4-BE49-F238E27FC236}">
                <a16:creationId xmlns:a16="http://schemas.microsoft.com/office/drawing/2014/main" id="{29D8EA99-AA66-C53D-B0B3-345736DAF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528" y="403020"/>
            <a:ext cx="10174664" cy="1076179"/>
          </a:xfrm>
        </p:spPr>
        <p:txBody>
          <a:bodyPr>
            <a:normAutofit/>
          </a:bodyPr>
          <a:lstStyle/>
          <a:p>
            <a:r>
              <a:rPr lang="fr-FR" sz="2397" dirty="0">
                <a:latin typeface="Quattrocento Sans" panose="020B0502050000020003" pitchFamily="34" charset="0"/>
              </a:rPr>
              <a:t>Etudes et travaux d’un projet de retenue – volume stocké 20 000 m</a:t>
            </a:r>
            <a:r>
              <a:rPr lang="fr-FR" sz="2397" baseline="30000" dirty="0">
                <a:latin typeface="Quattrocento Sans" panose="020B0502050000020003" pitchFamily="34" charset="0"/>
              </a:rPr>
              <a:t>3</a:t>
            </a:r>
            <a:r>
              <a:rPr lang="fr-FR" sz="2397" dirty="0">
                <a:latin typeface="Quattrocento Sans" panose="020B0502050000020003" pitchFamily="34" charset="0"/>
              </a:rPr>
              <a:t>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990CF7B-3A9A-024C-CEA1-8025CA828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901" y="987932"/>
            <a:ext cx="3383062" cy="72741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6D64062-FE0D-E5F1-626A-56BD87D8F605}"/>
              </a:ext>
            </a:extLst>
          </p:cNvPr>
          <p:cNvSpPr/>
          <p:nvPr/>
        </p:nvSpPr>
        <p:spPr>
          <a:xfrm>
            <a:off x="6970308" y="1188645"/>
            <a:ext cx="2469562" cy="1428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027" indent="-214027" defTabSz="684886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fr-FR" sz="1348" b="1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Ajustement technique du projet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Utilisation du matériau en place pour l’étanchéification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198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Adaptation locale des terrassements en fonction des zones rocheuses</a:t>
            </a:r>
          </a:p>
        </p:txBody>
      </p:sp>
    </p:spTree>
    <p:extLst>
      <p:ext uri="{BB962C8B-B14F-4D97-AF65-F5344CB8AC3E}">
        <p14:creationId xmlns:p14="http://schemas.microsoft.com/office/powerpoint/2010/main" val="193640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1F876-52AF-7038-F3FB-E3722770C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AC714E-64F6-03AE-65FA-14D316162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551" y="414569"/>
            <a:ext cx="10174664" cy="1076179"/>
          </a:xfrm>
        </p:spPr>
        <p:txBody>
          <a:bodyPr/>
          <a:lstStyle/>
          <a:p>
            <a:r>
              <a:rPr lang="fr-FR" sz="2397" dirty="0">
                <a:latin typeface="Quattrocento Sans" panose="020B0502050000020003" pitchFamily="34" charset="0"/>
              </a:rPr>
              <a:t>Photos du chantier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744813-5A61-E115-B486-7C1D20CF07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160" y="1217201"/>
            <a:ext cx="3234394" cy="24257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 descr="Une image contenant plein air, grotte, sol, géologie&#10;&#10;Le contenu généré par l’IA peut être incorrect.">
            <a:extLst>
              <a:ext uri="{FF2B5EF4-FFF2-40B4-BE49-F238E27FC236}">
                <a16:creationId xmlns:a16="http://schemas.microsoft.com/office/drawing/2014/main" id="{CB33F349-AE9D-B1E7-8E33-D8AA694662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0423" y="846267"/>
            <a:ext cx="3335018" cy="2501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B762F06-B3E6-AF8A-4D07-301314D80A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8014" y="3938459"/>
            <a:ext cx="3131535" cy="2348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A82406-03D1-8358-35F3-51D6E66460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9021" y="4119702"/>
            <a:ext cx="2790456" cy="20928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C488ED-5B1D-E838-C2B0-5E811133BA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607"/>
          <a:stretch>
            <a:fillRect/>
          </a:stretch>
        </p:blipFill>
        <p:spPr>
          <a:xfrm>
            <a:off x="8013592" y="1339351"/>
            <a:ext cx="3667199" cy="2348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8923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5C390-0693-BD5B-32C1-68DD71C3B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FC3FFD-5332-C63A-454F-BC6632397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577" y="435294"/>
            <a:ext cx="10174664" cy="1076179"/>
          </a:xfrm>
        </p:spPr>
        <p:txBody>
          <a:bodyPr>
            <a:normAutofit/>
          </a:bodyPr>
          <a:lstStyle/>
          <a:p>
            <a:r>
              <a:rPr lang="fr-FR" sz="2397" dirty="0">
                <a:latin typeface="Quattrocento Sans" panose="020B0502050000020003" pitchFamily="34" charset="0"/>
              </a:rPr>
              <a:t>Photos du chantier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7D47011-2237-EF60-16AE-031EB4A640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759" y="1023731"/>
            <a:ext cx="3407410" cy="25555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 11" descr="Une image contenant plein air, sol, ciel, terre&#10;&#10;Le contenu généré par l’IA peut être incorrect.">
            <a:extLst>
              <a:ext uri="{FF2B5EF4-FFF2-40B4-BE49-F238E27FC236}">
                <a16:creationId xmlns:a16="http://schemas.microsoft.com/office/drawing/2014/main" id="{2112E66E-009F-7D04-2517-530F08F5F7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8186" y="698792"/>
            <a:ext cx="3004730" cy="22535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 13" descr="Une image contenant plein air, sol, plante, herbe&#10;&#10;Le contenu généré par l’IA peut être incorrect.">
            <a:extLst>
              <a:ext uri="{FF2B5EF4-FFF2-40B4-BE49-F238E27FC236}">
                <a16:creationId xmlns:a16="http://schemas.microsoft.com/office/drawing/2014/main" id="{CFE10186-25EB-6DA5-9CCE-5ADF1D2AE6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8924" y="3842787"/>
            <a:ext cx="3074458" cy="2305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B2D3E5B-984C-3FD1-E2D1-18F27A1285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6667"/>
          <a:stretch>
            <a:fillRect/>
          </a:stretch>
        </p:blipFill>
        <p:spPr>
          <a:xfrm>
            <a:off x="6806705" y="3696377"/>
            <a:ext cx="3772421" cy="20748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0727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E561E-9735-5F83-B01D-A91739895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B3D0E45-4FC2-6223-49F7-575485374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759" y="1309700"/>
            <a:ext cx="4900313" cy="31366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99B342-2E4C-C80F-CA55-8EB6E9DF4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6" y="1309700"/>
            <a:ext cx="1695472" cy="313662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68CE403-C051-3F38-77A2-298B93996F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1134" y="4446323"/>
            <a:ext cx="2235544" cy="561534"/>
          </a:xfrm>
          <a:prstGeom prst="rect">
            <a:avLst/>
          </a:prstGeom>
        </p:spPr>
      </p:pic>
      <p:sp>
        <p:nvSpPr>
          <p:cNvPr id="12" name="Titre 4">
            <a:extLst>
              <a:ext uri="{FF2B5EF4-FFF2-40B4-BE49-F238E27FC236}">
                <a16:creationId xmlns:a16="http://schemas.microsoft.com/office/drawing/2014/main" id="{9B0A786B-674D-FC16-9E54-A9EC1503E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528" y="403020"/>
            <a:ext cx="10174664" cy="1076179"/>
          </a:xfrm>
        </p:spPr>
        <p:txBody>
          <a:bodyPr>
            <a:normAutofit/>
          </a:bodyPr>
          <a:lstStyle/>
          <a:p>
            <a:r>
              <a:rPr lang="fr-FR" sz="2397">
                <a:latin typeface="Quattrocento Sans" panose="020B0502050000020003" pitchFamily="34" charset="0"/>
              </a:rPr>
              <a:t>Coût des travaux d’un projet – volume stocké 20 000 m</a:t>
            </a:r>
            <a:r>
              <a:rPr lang="fr-FR" sz="2397" baseline="30000">
                <a:latin typeface="Quattrocento Sans" panose="020B0502050000020003" pitchFamily="34" charset="0"/>
              </a:rPr>
              <a:t>3</a:t>
            </a:r>
            <a:endParaRPr lang="fr-FR" sz="2397">
              <a:latin typeface="Quattrocento Sans" panose="020B05020500000200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0D800C-194E-09FB-7E2B-D9E1E1476A85}"/>
              </a:ext>
            </a:extLst>
          </p:cNvPr>
          <p:cNvSpPr/>
          <p:nvPr/>
        </p:nvSpPr>
        <p:spPr>
          <a:xfrm>
            <a:off x="8349064" y="1562243"/>
            <a:ext cx="1809255" cy="507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027" indent="-214027" defTabSz="684886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fr-FR" sz="1348" b="1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Travaux 7,5 € TTC / m3 stocké</a:t>
            </a:r>
            <a:endParaRPr lang="fr-FR" sz="1198" kern="0">
              <a:solidFill>
                <a:srgbClr val="565656"/>
              </a:solidFill>
              <a:latin typeface="Segoe UI Corps"/>
              <a:cs typeface="Arial"/>
              <a:sym typeface="Wingding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7F7802-BF8F-42AC-CB3B-109C505A38C5}"/>
              </a:ext>
            </a:extLst>
          </p:cNvPr>
          <p:cNvSpPr/>
          <p:nvPr/>
        </p:nvSpPr>
        <p:spPr>
          <a:xfrm>
            <a:off x="9395272" y="3010402"/>
            <a:ext cx="1912969" cy="299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027" indent="-214027" defTabSz="684886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fr-FR" sz="1348" b="1" kern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Taux d’aide 80%</a:t>
            </a:r>
            <a:endParaRPr lang="fr-FR" sz="1198" kern="0">
              <a:solidFill>
                <a:srgbClr val="565656"/>
              </a:solidFill>
              <a:latin typeface="Segoe UI Corps"/>
              <a:cs typeface="Arial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72878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BDD60-2AE3-0960-9EA6-E5F012D23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3E957BB-77FC-22AD-5B4E-815E6FC413ED}"/>
              </a:ext>
            </a:extLst>
          </p:cNvPr>
          <p:cNvSpPr/>
          <p:nvPr/>
        </p:nvSpPr>
        <p:spPr>
          <a:xfrm>
            <a:off x="402436" y="1479199"/>
            <a:ext cx="5971513" cy="1982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027" indent="-214027" defTabSz="684886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fr-FR" sz="1498" b="1" u="sng" kern="0" dirty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Exploitation 1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348" kern="0" dirty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Une seule retenue, mise en eau en 2022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348" kern="0" dirty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Intérêt : sécurisation de l’approvisionnement, sécurité visuelle, pas de risque de dénoyage de la pompe, liberté vis-à-vis des arrêtés sécheresse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348" kern="0" dirty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Etanchéification progressive du fond et de la digue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348" kern="0" dirty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Après trois ans de fonctionnement, restait en Année 1 20% du volume en fin de saison, en Année 2 50% et en Année 3 50%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348" kern="0" dirty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Végétalisation naturelle : roseaux, végétaux aquatiques, amphibiens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348" kern="0" dirty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Questions résiduelles : entretien, curage, correspondance niveau / volume</a:t>
            </a:r>
          </a:p>
        </p:txBody>
      </p:sp>
      <p:sp>
        <p:nvSpPr>
          <p:cNvPr id="7" name="Titre 4">
            <a:extLst>
              <a:ext uri="{FF2B5EF4-FFF2-40B4-BE49-F238E27FC236}">
                <a16:creationId xmlns:a16="http://schemas.microsoft.com/office/drawing/2014/main" id="{C26E06C6-FAD0-A641-C9B2-D5F863165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528" y="403020"/>
            <a:ext cx="10174664" cy="1076179"/>
          </a:xfrm>
        </p:spPr>
        <p:txBody>
          <a:bodyPr>
            <a:normAutofit/>
          </a:bodyPr>
          <a:lstStyle/>
          <a:p>
            <a:r>
              <a:rPr lang="fr-FR" sz="2397">
                <a:latin typeface="Quattrocento Sans" panose="020B0502050000020003" pitchFamily="34" charset="0"/>
              </a:rPr>
              <a:t>Enseignement, retours des exploitants agricoles…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5B8BA4-3C09-8DA1-0161-555C30730124}"/>
              </a:ext>
            </a:extLst>
          </p:cNvPr>
          <p:cNvSpPr/>
          <p:nvPr/>
        </p:nvSpPr>
        <p:spPr>
          <a:xfrm>
            <a:off x="7286899" y="1574464"/>
            <a:ext cx="4566755" cy="4056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027" indent="-214027" defTabSz="684886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fr-FR" sz="1498" b="1" u="sng" kern="0" dirty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Exploitation 2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348" kern="0" dirty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Aujourd’hui 5 retenues créées entre 1985 et 2025, une tous les 10 ans, 3 avec étanchéification naturelle, 2 bâchées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348" kern="0" dirty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Tous les 10 ans il manquait 20 000 m</a:t>
            </a:r>
            <a:r>
              <a:rPr lang="fr-FR" sz="1348" kern="0" baseline="30000" dirty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3</a:t>
            </a:r>
            <a:r>
              <a:rPr lang="fr-FR" sz="1348" kern="0" dirty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, pour des raisons variées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348" kern="0" dirty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A l’origine cultures au sec (melon, courge), ensuite irriguées, ensuite abandon du maraîchage (salade, melon), ensuite cultures valorisant mieux l’eau (vignes, semence, pivoine)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348" kern="0" dirty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Baisse des débits de la rivière, assecs estivaux plus sévères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348" kern="0" dirty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ADAPTATION !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348" kern="0" dirty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5-6 ans pour sortir une retenue de terre : la galère a toujours été la même 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348" kern="0" dirty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Végétalisation naturelle</a:t>
            </a:r>
          </a:p>
          <a:p>
            <a:pPr marL="214027" indent="-214027" defTabSz="684886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fr-FR" sz="1348" kern="0" dirty="0">
                <a:solidFill>
                  <a:srgbClr val="565656"/>
                </a:solidFill>
                <a:latin typeface="Segoe UI Corps"/>
                <a:cs typeface="Arial"/>
                <a:sym typeface="Wingdings"/>
              </a:rPr>
              <a:t>Sans elles, dons sans sécurisation de l’accès à l’eau, l’exploitation agricole (2 familles) ne serait plus rentable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495B03-428E-3BBD-3F71-503E30BF7F6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101" b="35210"/>
          <a:stretch>
            <a:fillRect/>
          </a:stretch>
        </p:blipFill>
        <p:spPr>
          <a:xfrm>
            <a:off x="338346" y="4510712"/>
            <a:ext cx="2630206" cy="16022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362768-F0A6-49CA-3F66-DAA3D81974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4583" r="12373" b="22924"/>
          <a:stretch>
            <a:fillRect/>
          </a:stretch>
        </p:blipFill>
        <p:spPr>
          <a:xfrm>
            <a:off x="3388192" y="3745918"/>
            <a:ext cx="2881344" cy="1862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3118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C6A2BD-D13E-669D-5FF6-6DD26A44E7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3595"/>
              <a:t>Merci de votre attention 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403831-9FBE-2159-79B6-90B8D079F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5078" y="4011515"/>
            <a:ext cx="3381844" cy="189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5F957C1D-367E-BD3F-12DB-5887E8CA9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023" y="4426868"/>
            <a:ext cx="3645673" cy="143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21849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AA24B-FFE8-AAC9-BCB0-CAE9F5938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3CEEC6B-DFC4-5F6F-B722-2CBF079962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2" b="31082"/>
          <a:stretch/>
        </p:blipFill>
        <p:spPr>
          <a:xfrm>
            <a:off x="356008" y="285226"/>
            <a:ext cx="11479984" cy="248930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B19FABB-FCC2-D3AD-B46E-A80EEDDDA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600" y="3713813"/>
            <a:ext cx="10692000" cy="1015200"/>
          </a:xfrm>
        </p:spPr>
        <p:txBody>
          <a:bodyPr>
            <a:normAutofit fontScale="90000"/>
          </a:bodyPr>
          <a:lstStyle/>
          <a:p>
            <a:br>
              <a:rPr lang="fr-FR" dirty="0"/>
            </a:br>
            <a:r>
              <a:rPr lang="fr-FR" sz="4400" dirty="0">
                <a:solidFill>
                  <a:schemeClr val="bg2"/>
                </a:solidFill>
              </a:rPr>
              <a:t>Présentation du projet GESTE - </a:t>
            </a:r>
            <a:r>
              <a:rPr lang="fr-FR" sz="4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fr-FR" sz="4400" dirty="0">
                <a:latin typeface="Calibri" panose="020F0502020204030204" pitchFamily="34" charset="0"/>
                <a:cs typeface="Calibri" panose="020F0502020204030204" pitchFamily="34" charset="0"/>
              </a:rPr>
              <a:t>érer l’</a:t>
            </a:r>
            <a:r>
              <a:rPr lang="fr-FR" sz="4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fr-FR" sz="4400" dirty="0">
                <a:latin typeface="Calibri" panose="020F0502020204030204" pitchFamily="34" charset="0"/>
                <a:cs typeface="Calibri" panose="020F0502020204030204" pitchFamily="34" charset="0"/>
              </a:rPr>
              <a:t>au en </a:t>
            </a:r>
            <a:r>
              <a:rPr lang="fr-FR" sz="4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fr-FR" sz="4400" dirty="0">
                <a:latin typeface="Calibri" panose="020F0502020204030204" pitchFamily="34" charset="0"/>
                <a:cs typeface="Calibri" panose="020F0502020204030204" pitchFamily="34" charset="0"/>
              </a:rPr>
              <a:t>ituation de </a:t>
            </a:r>
            <a:r>
              <a:rPr lang="fr-FR" sz="4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fr-FR" sz="4400" dirty="0">
                <a:latin typeface="Calibri" panose="020F0502020204030204" pitchFamily="34" charset="0"/>
                <a:cs typeface="Calibri" panose="020F0502020204030204" pitchFamily="34" charset="0"/>
              </a:rPr>
              <a:t>ransition </a:t>
            </a:r>
            <a:r>
              <a:rPr lang="fr-FR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climatiqu</a:t>
            </a:r>
            <a:r>
              <a:rPr lang="fr-FR" sz="4400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endParaRPr lang="fr-FR" sz="4400" dirty="0">
              <a:solidFill>
                <a:schemeClr val="bg2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A9BA2C2-FA0B-0995-17AF-998F4F1538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600" y="5098667"/>
            <a:ext cx="9513937" cy="813063"/>
          </a:xfrm>
        </p:spPr>
        <p:txBody>
          <a:bodyPr/>
          <a:lstStyle/>
          <a:p>
            <a:r>
              <a:rPr lang="fr-FR" dirty="0" err="1"/>
              <a:t>F.Guyot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085B7E-D91F-D306-BB2D-54F45D7CB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912" y="4796603"/>
            <a:ext cx="1466088" cy="158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10958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23524-B82A-A173-C4B1-5EBF16CEE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408F1D-CE2A-7990-E13E-3A9BDBAC10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48" y="415724"/>
            <a:ext cx="9239039" cy="1015200"/>
          </a:xfrm>
        </p:spPr>
        <p:txBody>
          <a:bodyPr>
            <a:noAutofit/>
          </a:bodyPr>
          <a:lstStyle/>
          <a:p>
            <a:r>
              <a:rPr lang="fr-FR" sz="4000" dirty="0">
                <a:latin typeface="Calibri" panose="020F0502020204030204" pitchFamily="34" charset="0"/>
                <a:cs typeface="Calibri" panose="020F0502020204030204" pitchFamily="34" charset="0"/>
              </a:rPr>
              <a:t>Projet </a:t>
            </a:r>
            <a:r>
              <a:rPr lang="fr-FR" sz="4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GESTE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D6EA4D3-BFCC-94C9-7684-B9F56FEBCA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5548" y="2617022"/>
            <a:ext cx="9513937" cy="1623955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3999"/>
              </a:lnSpc>
            </a:pPr>
            <a:r>
              <a:rPr lang="fr-FR" sz="3200" b="1" dirty="0">
                <a:latin typeface="Calibri"/>
                <a:ea typeface="Calibri"/>
                <a:cs typeface="Calibri"/>
              </a:rPr>
              <a:t>Action 1 – Recensement des besoins et réalisation </a:t>
            </a:r>
            <a:endParaRPr lang="fr-FR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629B938-B340-DCA0-4BAA-CB7CAA37964C}"/>
              </a:ext>
            </a:extLst>
          </p:cNvPr>
          <p:cNvSpPr txBox="1"/>
          <p:nvPr/>
        </p:nvSpPr>
        <p:spPr>
          <a:xfrm>
            <a:off x="0" y="6846277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>
                <a:hlinkClick r:id="rId2" tooltip="https://www.pngall.com/climate-change-png/"/>
              </a:rPr>
              <a:t>Cette photo</a:t>
            </a:r>
            <a:r>
              <a:rPr lang="fr-FR" sz="900"/>
              <a:t> par Auteur inconnu est soumise à la licence </a:t>
            </a:r>
            <a:r>
              <a:rPr lang="fr-FR" sz="900">
                <a:hlinkClick r:id="rId3" tooltip="https://creativecommons.org/licenses/by-nc/3.0/"/>
              </a:rPr>
              <a:t>CC BY-NC</a:t>
            </a:r>
            <a:endParaRPr lang="fr-FR" sz="9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400D5D3-2098-7A2C-96A8-D4B5B59BF0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7960" y="3404743"/>
            <a:ext cx="1543050" cy="167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201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2DBC4C-BD0A-4249-43B5-7C3A36880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9876" y="-378501"/>
            <a:ext cx="9718590" cy="1285200"/>
          </a:xfrm>
        </p:spPr>
        <p:txBody>
          <a:bodyPr>
            <a:normAutofit/>
          </a:bodyPr>
          <a:lstStyle/>
          <a:p>
            <a:r>
              <a:rPr lang="fr-FR" sz="2400" dirty="0"/>
              <a:t>Action 1 – Recensement des besoins et réalisations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418BA9-F324-4F74-B79D-D4CEF4C19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9876" y="1154766"/>
            <a:ext cx="9146174" cy="4769784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Besoins exprimés par les conseillers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Retours d’expériences des démarches existantes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C33C64-C575-B7CF-CFD6-D5543038D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1753518"/>
            <a:ext cx="6096000" cy="335096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6769E57-E184-E925-8FE7-195146AB4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2251413"/>
            <a:ext cx="5562600" cy="23229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9DDA054-3FE1-82ED-9FCF-CD41AC16A5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1733" y="4750601"/>
            <a:ext cx="2629267" cy="190526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1776BB6-FE1C-59AE-7D2B-7AD1EF734A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01360"/>
            <a:ext cx="959968" cy="104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63287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B8DC6-C6D3-29F9-8F8E-F69F830CF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ACF96C-A0A0-58FF-3E0B-8BF608234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0"/>
            <a:ext cx="9718590" cy="954001"/>
          </a:xfrm>
        </p:spPr>
        <p:txBody>
          <a:bodyPr>
            <a:normAutofit/>
          </a:bodyPr>
          <a:lstStyle/>
          <a:p>
            <a:r>
              <a:rPr lang="fr-FR" sz="2400" dirty="0"/>
              <a:t>Action 1 – Recensement des besoins et réalisations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52CDC189-DD9B-3E63-D4E3-DF7922E321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21916" y="1325562"/>
            <a:ext cx="3331813" cy="2103438"/>
          </a:xfrm>
          <a:prstGeom prst="rect">
            <a:avLst/>
          </a:prstGeom>
        </p:spPr>
      </p:pic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D95B159F-66E4-6242-DB24-9C20B5CB02F5}"/>
              </a:ext>
            </a:extLst>
          </p:cNvPr>
          <p:cNvSpPr txBox="1">
            <a:spLocks/>
          </p:cNvSpPr>
          <p:nvPr/>
        </p:nvSpPr>
        <p:spPr>
          <a:xfrm>
            <a:off x="1967026" y="954001"/>
            <a:ext cx="9958274" cy="4769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Besoins exprimés par les agriculteurs – enquêtes étudiants PURPAN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8F1EF3-7555-2301-9C13-A141DF3F9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271" y="1595689"/>
            <a:ext cx="5820290" cy="306801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2D3F87F-135D-0B28-14D4-43CA90154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3429000"/>
            <a:ext cx="5342953" cy="342196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069DB13-F813-FFE7-C5AE-9D5AD94DA68A}"/>
              </a:ext>
            </a:extLst>
          </p:cNvPr>
          <p:cNvSpPr txBox="1"/>
          <p:nvPr/>
        </p:nvSpPr>
        <p:spPr>
          <a:xfrm>
            <a:off x="438271" y="5042034"/>
            <a:ext cx="56577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- Niveau de préoccupation par filière</a:t>
            </a:r>
          </a:p>
          <a:p>
            <a:r>
              <a:rPr lang="fr-FR" sz="1600" dirty="0"/>
              <a:t>- Connaissance du CC selon ancienneté installation</a:t>
            </a:r>
          </a:p>
          <a:p>
            <a:r>
              <a:rPr lang="fr-FR" sz="1600" dirty="0"/>
              <a:t>- Types d’adaptations mises en place sur les départements</a:t>
            </a:r>
          </a:p>
          <a:p>
            <a:r>
              <a:rPr lang="fr-FR" sz="1600" dirty="0"/>
              <a:t>- Etc…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367A0EF-425C-93BA-D454-00E495CD84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3743" y="5830695"/>
            <a:ext cx="959968" cy="104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043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5DE58-EFF4-A7E3-072D-86DB047AA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7459D2-0BBE-A79F-DBC2-4F71637A55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sz="4000" dirty="0">
                <a:latin typeface="Calibri" panose="020F0502020204030204" pitchFamily="34" charset="0"/>
                <a:cs typeface="Calibri" panose="020F0502020204030204" pitchFamily="34" charset="0"/>
              </a:rPr>
              <a:t>Projet </a:t>
            </a:r>
            <a:r>
              <a:rPr lang="fr-FR" sz="4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GESTE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7898C75-3A39-8A89-B27B-0BEF12EA98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3999"/>
              </a:lnSpc>
            </a:pPr>
            <a:r>
              <a:rPr lang="fr-FR" sz="3200" b="1" dirty="0">
                <a:latin typeface="Calibri"/>
                <a:ea typeface="Calibri"/>
                <a:cs typeface="Calibri"/>
              </a:rPr>
              <a:t>Action 2 et 3– Déploiement des données et des outils</a:t>
            </a:r>
            <a:endParaRPr lang="fr-FR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C6FD3C4-573E-F674-6A00-DC0D587D69C8}"/>
              </a:ext>
            </a:extLst>
          </p:cNvPr>
          <p:cNvSpPr txBox="1"/>
          <p:nvPr/>
        </p:nvSpPr>
        <p:spPr>
          <a:xfrm>
            <a:off x="0" y="6846277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>
                <a:hlinkClick r:id="rId2" tooltip="https://www.pngall.com/climate-change-png/"/>
              </a:rPr>
              <a:t>Cette photo</a:t>
            </a:r>
            <a:r>
              <a:rPr lang="fr-FR" sz="900"/>
              <a:t> par Auteur inconnu est soumise à la licence </a:t>
            </a:r>
            <a:r>
              <a:rPr lang="fr-FR" sz="900">
                <a:hlinkClick r:id="rId3" tooltip="https://creativecommons.org/licenses/by-nc/3.0/"/>
              </a:rPr>
              <a:t>CC BY-NC</a:t>
            </a:r>
            <a:endParaRPr lang="fr-FR" sz="9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3977A5D-97D1-A13D-1CE5-DF1D0CC5C6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7119" y="4769808"/>
            <a:ext cx="1543050" cy="167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221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40471C-118F-288E-7FFD-FB0699D41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Bibliothèque régionale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357B0F5-B8AD-3BD9-1A73-86872962B6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537"/>
          <a:stretch/>
        </p:blipFill>
        <p:spPr>
          <a:xfrm>
            <a:off x="1148498" y="1229125"/>
            <a:ext cx="9588204" cy="562887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63BBBC-9B56-0DC5-01C4-35418CBAA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6702" y="5280644"/>
            <a:ext cx="1455298" cy="157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4953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DCA3D5-1AB9-0674-CF24-2B7E24271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Sensibilisation au CC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BD89ED3-F0F2-B54C-27C5-BB09DB678EF5}"/>
              </a:ext>
            </a:extLst>
          </p:cNvPr>
          <p:cNvSpPr/>
          <p:nvPr/>
        </p:nvSpPr>
        <p:spPr>
          <a:xfrm>
            <a:off x="1078800" y="1370527"/>
            <a:ext cx="4006392" cy="330516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>
                <a:latin typeface="Calibri" panose="020F0502020204030204" pitchFamily="34" charset="0"/>
                <a:cs typeface="Calibri" panose="020F0502020204030204" pitchFamily="34" charset="0"/>
              </a:rPr>
              <a:t>Que voit-on déjà ?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Tmoy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annuel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Tmoy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saison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Nb jours chauds/an (25°C)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Nb de jours très chauds/an (30°C)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Nb de jours de gel /an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Dernier jour de gel sortie d’hiver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Duréee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de la saison végétative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Cumul annuel de pluies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Cumul saisonnier des pluies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Cumul annuel ETP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6D5ACB6-A19D-2CDA-3B16-583096018601}"/>
              </a:ext>
            </a:extLst>
          </p:cNvPr>
          <p:cNvSpPr/>
          <p:nvPr/>
        </p:nvSpPr>
        <p:spPr>
          <a:xfrm>
            <a:off x="6096000" y="1370527"/>
            <a:ext cx="4006392" cy="3305168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>
                <a:latin typeface="Calibri" panose="020F0502020204030204" pitchFamily="34" charset="0"/>
                <a:cs typeface="Calibri" panose="020F0502020204030204" pitchFamily="34" charset="0"/>
              </a:rPr>
              <a:t>Que verra t on demain ?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Tmoy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annuel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Tmoy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saison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Nb jours chauds/an (25°C)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Nb de jours de gel /an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Cumul annuel de pluies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Cumul saisonnier des pluies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Cumul annuel ETP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3B304B0-F5A6-2DA0-98F8-95E03918A3E9}"/>
              </a:ext>
            </a:extLst>
          </p:cNvPr>
          <p:cNvSpPr/>
          <p:nvPr/>
        </p:nvSpPr>
        <p:spPr>
          <a:xfrm>
            <a:off x="1078800" y="4892511"/>
            <a:ext cx="4006392" cy="1965489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>
                <a:latin typeface="Calibri" panose="020F0502020204030204" pitchFamily="34" charset="0"/>
                <a:cs typeface="Calibri" panose="020F0502020204030204" pitchFamily="34" charset="0"/>
              </a:rPr>
              <a:t>Les saisons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Tmoy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saison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Cumul saisonnier des pluies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Nb de jours de gel saison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Nb de jours chauds saison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8DC371-355E-6043-BC79-058F25F61F4F}"/>
              </a:ext>
            </a:extLst>
          </p:cNvPr>
          <p:cNvSpPr/>
          <p:nvPr/>
        </p:nvSpPr>
        <p:spPr>
          <a:xfrm>
            <a:off x="6096000" y="4896151"/>
            <a:ext cx="4006392" cy="196548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>
                <a:latin typeface="Calibri" panose="020F0502020204030204" pitchFamily="34" charset="0"/>
                <a:cs typeface="Calibri" panose="020F0502020204030204" pitchFamily="34" charset="0"/>
              </a:rPr>
              <a:t>Les cycles hydro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Débit </a:t>
            </a:r>
            <a:r>
              <a:rPr lang="fr-F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moy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journalier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Déficit hydrique climatique (pluie –ETP) du 01/11 au 31/03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AD155DE-C4A2-DC95-9017-20C40CAF4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6702" y="5280644"/>
            <a:ext cx="1455298" cy="157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61453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547117-5602-3001-7E9E-D42F93DA4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Ressources en eau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BB785D-644F-9067-2BB4-712F3C092175}"/>
              </a:ext>
            </a:extLst>
          </p:cNvPr>
          <p:cNvSpPr/>
          <p:nvPr/>
        </p:nvSpPr>
        <p:spPr>
          <a:xfrm>
            <a:off x="133200" y="1776417"/>
            <a:ext cx="3844911" cy="4266163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>
                <a:latin typeface="Calibri" panose="020F0502020204030204" pitchFamily="34" charset="0"/>
                <a:cs typeface="Calibri" panose="020F0502020204030204" pitchFamily="34" charset="0"/>
              </a:rPr>
              <a:t>Eau du ciel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Déficit hydrique climatique : 1 juillet au 31 aout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Déficit hydrique climatique mensuel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Déficit hydrique climatique saisonnier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Pluie- ETP et déficit hydrique climatique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815B3B4-3631-C6B3-A731-446617965BDC}"/>
              </a:ext>
            </a:extLst>
          </p:cNvPr>
          <p:cNvSpPr/>
          <p:nvPr/>
        </p:nvSpPr>
        <p:spPr>
          <a:xfrm>
            <a:off x="4212037" y="1776416"/>
            <a:ext cx="3767926" cy="426616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>
                <a:latin typeface="Calibri" panose="020F0502020204030204" pitchFamily="34" charset="0"/>
                <a:cs typeface="Calibri" panose="020F0502020204030204" pitchFamily="34" charset="0"/>
              </a:rPr>
              <a:t>Eau du sol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Humidité moyenne du sol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Nb de jours Sols secs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441F7A8-F9D2-D3D2-5324-FBF364A42E05}"/>
              </a:ext>
            </a:extLst>
          </p:cNvPr>
          <p:cNvSpPr/>
          <p:nvPr/>
        </p:nvSpPr>
        <p:spPr>
          <a:xfrm>
            <a:off x="8202198" y="1776415"/>
            <a:ext cx="3788697" cy="4266165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>
                <a:latin typeface="Calibri" panose="020F0502020204030204" pitchFamily="34" charset="0"/>
                <a:cs typeface="Calibri" panose="020F0502020204030204" pitchFamily="34" charset="0"/>
              </a:rPr>
              <a:t>Eau des rivières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Débit moyen jour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Débit moyen mensuel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Débit décadaire moyen avec seuil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Volume d’eau écoulé en période de recharge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Volume d’eau écoulé en période de vidanges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Nb de jours où le débit est &lt; au DOE en période de vidanges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jour de l’année ou le DMJ &lt; DOE en période de vidange</a:t>
            </a: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34CAB0-A07F-AB74-6438-56F9C16EC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516" y="5648960"/>
            <a:ext cx="1115483" cy="120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73729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3F71BA-EA8D-9CB1-E466-F10EA7E67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Besoin en eau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80F3693-EDAE-0896-35F9-D398C4ED2BE5}"/>
              </a:ext>
            </a:extLst>
          </p:cNvPr>
          <p:cNvSpPr/>
          <p:nvPr/>
        </p:nvSpPr>
        <p:spPr>
          <a:xfrm>
            <a:off x="880837" y="1568489"/>
            <a:ext cx="4006392" cy="432326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>
                <a:latin typeface="Calibri" panose="020F0502020204030204" pitchFamily="34" charset="0"/>
                <a:cs typeface="Calibri" panose="020F0502020204030204" pitchFamily="34" charset="0"/>
              </a:rPr>
              <a:t>Besoins en eau 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GC : cumul d’ETM journalier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GC : cumul décadaire d’ETM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GC : ETM cumulé annuel ou mensuel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Mais : cumul ETM journalier du semis à la récolte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Mais : cumul ETM décadaire  du semis à la récolte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Mais : somme de temp base 6 et date de franchissement de stade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Mais : période d’irrigation théorique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Arbo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 ETM journalier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Arbo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 ETM cumulé et décadaire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Arbo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 cumul mensuel ETM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85FC3DF-BD23-1621-823F-06D16E521C70}"/>
              </a:ext>
            </a:extLst>
          </p:cNvPr>
          <p:cNvSpPr/>
          <p:nvPr/>
        </p:nvSpPr>
        <p:spPr>
          <a:xfrm>
            <a:off x="5916891" y="2077537"/>
            <a:ext cx="1935637" cy="3305166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>
                <a:latin typeface="Calibri" panose="020F0502020204030204" pitchFamily="34" charset="0"/>
                <a:cs typeface="Calibri" panose="020F0502020204030204" pitchFamily="34" charset="0"/>
              </a:rPr>
              <a:t>GC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Blé dur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Colza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Luzerne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Mais grain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Pos d’hiver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Prairie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Soja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Sorgho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Tournesol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6103289-01B5-4D44-1ABB-8297321F1BD9}"/>
              </a:ext>
            </a:extLst>
          </p:cNvPr>
          <p:cNvSpPr/>
          <p:nvPr/>
        </p:nvSpPr>
        <p:spPr>
          <a:xfrm>
            <a:off x="8030065" y="2092748"/>
            <a:ext cx="1935637" cy="3305167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Arbo</a:t>
            </a:r>
            <a:endParaRPr lang="fr-FR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Cerisier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Noisetier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Noyer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Amandier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Abricotier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Olivier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Grenadier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Pêcher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Pommier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Kiwi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49AA3B-EC08-3E52-8BEB-B22E5802A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6702" y="5280644"/>
            <a:ext cx="1455298" cy="157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39636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B5C104-33EF-6037-9425-805B0251A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Economie en eau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26B544B-523E-CA1F-4C3E-7143511DAF93}"/>
              </a:ext>
            </a:extLst>
          </p:cNvPr>
          <p:cNvSpPr/>
          <p:nvPr/>
        </p:nvSpPr>
        <p:spPr>
          <a:xfrm>
            <a:off x="852555" y="1568489"/>
            <a:ext cx="7725835" cy="470033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>
                <a:latin typeface="Calibri" panose="020F0502020204030204" pitchFamily="34" charset="0"/>
                <a:cs typeface="Calibri" panose="020F0502020204030204" pitchFamily="34" charset="0"/>
              </a:rPr>
              <a:t>Indicateurs : </a:t>
            </a:r>
            <a:r>
              <a:rPr lang="fr-FR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reduction</a:t>
            </a:r>
            <a:r>
              <a:rPr lang="fr-FR" b="1" u="sng" dirty="0">
                <a:latin typeface="Calibri" panose="020F0502020204030204" pitchFamily="34" charset="0"/>
                <a:cs typeface="Calibri" panose="020F0502020204030204" pitchFamily="34" charset="0"/>
              </a:rPr>
              <a:t> d’ETM annuel ou mensuel</a:t>
            </a: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GC : si chgt espèce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GC :  si chgt de rotation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Mais : en changeant de variété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Mais :en changeant le planning d’irrigation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Arbo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 en changeant d’</a:t>
            </a:r>
            <a:r>
              <a:rPr lang="fr-F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espece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Arbo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: en changeant d’</a:t>
            </a:r>
            <a:r>
              <a:rPr lang="fr-F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espece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au niveau de l’exploitation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Noyer : en changeant le type d’irrigation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Pommier : en changeant le type d’irrigation  </a:t>
            </a: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88259BF-E626-F7C7-6922-C90C4D81E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5084" y="3231037"/>
            <a:ext cx="2886075" cy="170497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6B52DC0-1111-3274-FA09-AE699C4F9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2475" y="5382803"/>
            <a:ext cx="1990725" cy="5905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2A4A3C-9B35-53B3-1A43-4B93E7C4A786}"/>
              </a:ext>
            </a:extLst>
          </p:cNvPr>
          <p:cNvSpPr txBox="1"/>
          <p:nvPr/>
        </p:nvSpPr>
        <p:spPr>
          <a:xfrm>
            <a:off x="9010687" y="2861705"/>
            <a:ext cx="2214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Indicateur 7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BB433E6-9723-FF28-BAD6-2BC5E989CAA4}"/>
              </a:ext>
            </a:extLst>
          </p:cNvPr>
          <p:cNvSpPr txBox="1"/>
          <p:nvPr/>
        </p:nvSpPr>
        <p:spPr>
          <a:xfrm>
            <a:off x="9010687" y="5019518"/>
            <a:ext cx="2214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Indicateur 8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0A76AC6-0668-CC29-058D-1A0E87E4D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2778" y="5547360"/>
            <a:ext cx="1209221" cy="131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0014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B4664-1A0B-8B1F-6DA6-D954736C7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1C057B-33AF-6BEC-B267-E3A484F3AD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48" y="415724"/>
            <a:ext cx="9239039" cy="1015200"/>
          </a:xfrm>
        </p:spPr>
        <p:txBody>
          <a:bodyPr>
            <a:noAutofit/>
          </a:bodyPr>
          <a:lstStyle/>
          <a:p>
            <a:r>
              <a:rPr lang="fr-FR" sz="4000" dirty="0">
                <a:latin typeface="Calibri" panose="020F0502020204030204" pitchFamily="34" charset="0"/>
                <a:cs typeface="Calibri" panose="020F0502020204030204" pitchFamily="34" charset="0"/>
              </a:rPr>
              <a:t>Projet </a:t>
            </a:r>
            <a:r>
              <a:rPr lang="fr-FR" sz="4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GESTE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56413C4-C919-8821-63FD-37B29F6CD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5548" y="2617022"/>
            <a:ext cx="9513937" cy="1623955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3999"/>
              </a:lnSpc>
            </a:pPr>
            <a:r>
              <a:rPr lang="fr-FR" sz="3200" b="1" dirty="0">
                <a:latin typeface="Calibri"/>
                <a:ea typeface="Calibri"/>
                <a:cs typeface="Calibri"/>
              </a:rPr>
              <a:t>Action 4 – Démonstrateurs et « cas d’usages »</a:t>
            </a:r>
          </a:p>
          <a:p>
            <a:pPr>
              <a:lnSpc>
                <a:spcPct val="113999"/>
              </a:lnSpc>
            </a:pPr>
            <a:r>
              <a:rPr lang="fr-FR" sz="3200" b="1" dirty="0">
                <a:latin typeface="Calibri"/>
                <a:ea typeface="Calibri"/>
                <a:cs typeface="Calibri"/>
              </a:rPr>
              <a:t>Exemple des Alpes de Haute Provence</a:t>
            </a:r>
            <a:endParaRPr lang="fr-FR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D602B17-5017-9D8F-E7C0-92581B846781}"/>
              </a:ext>
            </a:extLst>
          </p:cNvPr>
          <p:cNvSpPr txBox="1"/>
          <p:nvPr/>
        </p:nvSpPr>
        <p:spPr>
          <a:xfrm>
            <a:off x="0" y="6846277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>
                <a:hlinkClick r:id="rId2" tooltip="https://www.pngall.com/climate-change-png/"/>
              </a:rPr>
              <a:t>Cette photo</a:t>
            </a:r>
            <a:r>
              <a:rPr lang="fr-FR" sz="900"/>
              <a:t> par Auteur inconnu est soumise à la licence </a:t>
            </a:r>
            <a:r>
              <a:rPr lang="fr-FR" sz="900">
                <a:hlinkClick r:id="rId3" tooltip="https://creativecommons.org/licenses/by-nc/3.0/"/>
              </a:rPr>
              <a:t>CC BY-NC</a:t>
            </a:r>
            <a:endParaRPr lang="fr-FR" sz="9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E5592A1-5F8E-67F4-80FF-9BED02D29C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7960" y="4779968"/>
            <a:ext cx="1543050" cy="167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05640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238B3E58-9E4D-49A4-AA2C-76E11BB31C18}"/>
              </a:ext>
            </a:extLst>
          </p:cNvPr>
          <p:cNvSpPr/>
          <p:nvPr/>
        </p:nvSpPr>
        <p:spPr>
          <a:xfrm>
            <a:off x="8413392" y="2204339"/>
            <a:ext cx="2904239" cy="4008398"/>
          </a:xfrm>
          <a:prstGeom prst="rect">
            <a:avLst/>
          </a:prstGeom>
          <a:solidFill>
            <a:schemeClr val="accent1">
              <a:lumMod val="50000"/>
              <a:alpha val="1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82E2F5-EBA7-5085-E908-4EDF7B053F91}"/>
              </a:ext>
            </a:extLst>
          </p:cNvPr>
          <p:cNvSpPr/>
          <p:nvPr/>
        </p:nvSpPr>
        <p:spPr>
          <a:xfrm>
            <a:off x="2236787" y="2196800"/>
            <a:ext cx="2816089" cy="4008398"/>
          </a:xfrm>
          <a:prstGeom prst="rect">
            <a:avLst/>
          </a:prstGeom>
          <a:solidFill>
            <a:srgbClr val="92D05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EE6C5F-39E5-FD81-9646-22848D317136}"/>
              </a:ext>
            </a:extLst>
          </p:cNvPr>
          <p:cNvSpPr/>
          <p:nvPr/>
        </p:nvSpPr>
        <p:spPr>
          <a:xfrm>
            <a:off x="5293134" y="2204339"/>
            <a:ext cx="2880000" cy="4008398"/>
          </a:xfrm>
          <a:prstGeom prst="rect">
            <a:avLst/>
          </a:prstGeom>
          <a:solidFill>
            <a:srgbClr val="00B05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CC01778-B49E-2BF2-49FB-9E19C6643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167964"/>
            <a:ext cx="10980000" cy="864000"/>
          </a:xfrm>
        </p:spPr>
        <p:txBody>
          <a:bodyPr>
            <a:normAutofit fontScale="90000"/>
          </a:bodyPr>
          <a:lstStyle/>
          <a:p>
            <a:r>
              <a:rPr lang="fr-FR" dirty="0"/>
              <a:t>Cas d’usages 04: Bilans des PGRE et préparation des PTGE des bassins du Sasse/ et du Largue-Lauzon-</a:t>
            </a:r>
            <a:r>
              <a:rPr lang="fr-FR" dirty="0" err="1"/>
              <a:t>Calavon</a:t>
            </a:r>
            <a:endParaRPr lang="fr-FR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C5E8DFE-378D-81DA-B927-2BDAC0F8378A}"/>
              </a:ext>
            </a:extLst>
          </p:cNvPr>
          <p:cNvSpPr/>
          <p:nvPr/>
        </p:nvSpPr>
        <p:spPr>
          <a:xfrm>
            <a:off x="2207337" y="1485584"/>
            <a:ext cx="2880000" cy="6548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>
                <a:latin typeface="Calibri" panose="020F0502020204030204" pitchFamily="34" charset="0"/>
                <a:cs typeface="Calibri" panose="020F0502020204030204" pitchFamily="34" charset="0"/>
              </a:rPr>
              <a:t>Acc. individuel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76E9AD8-8EAB-9021-87B7-D589F5626AE0}"/>
              </a:ext>
            </a:extLst>
          </p:cNvPr>
          <p:cNvSpPr/>
          <p:nvPr/>
        </p:nvSpPr>
        <p:spPr>
          <a:xfrm>
            <a:off x="5293134" y="1485584"/>
            <a:ext cx="2880000" cy="654852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>
                <a:latin typeface="Calibri" panose="020F0502020204030204" pitchFamily="34" charset="0"/>
                <a:cs typeface="Calibri" panose="020F0502020204030204" pitchFamily="34" charset="0"/>
              </a:rPr>
              <a:t>Acc. collectif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AE6132D-DFB3-B3AD-8BCC-271F6FF7A2D1}"/>
              </a:ext>
            </a:extLst>
          </p:cNvPr>
          <p:cNvSpPr/>
          <p:nvPr/>
        </p:nvSpPr>
        <p:spPr>
          <a:xfrm>
            <a:off x="8413394" y="1485584"/>
            <a:ext cx="2880000" cy="654852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>
                <a:latin typeface="Calibri" panose="020F0502020204030204" pitchFamily="34" charset="0"/>
                <a:cs typeface="Calibri" panose="020F0502020204030204" pitchFamily="34" charset="0"/>
              </a:rPr>
              <a:t>Acc. territorial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5E9860E-F737-12B1-9D9C-F518F724EB08}"/>
              </a:ext>
            </a:extLst>
          </p:cNvPr>
          <p:cNvSpPr/>
          <p:nvPr/>
        </p:nvSpPr>
        <p:spPr>
          <a:xfrm>
            <a:off x="263828" y="2173940"/>
            <a:ext cx="1884808" cy="12600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>
                <a:latin typeface="Calibri" panose="020F0502020204030204" pitchFamily="34" charset="0"/>
                <a:cs typeface="Calibri" panose="020F0502020204030204" pitchFamily="34" charset="0"/>
              </a:rPr>
              <a:t>Agir sur la maitrise des besoins en eau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1E53798-5DB7-09C2-5962-841EB9EF8E23}"/>
              </a:ext>
            </a:extLst>
          </p:cNvPr>
          <p:cNvSpPr/>
          <p:nvPr/>
        </p:nvSpPr>
        <p:spPr>
          <a:xfrm>
            <a:off x="2236787" y="2177076"/>
            <a:ext cx="2816089" cy="125686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je réalise des diagnostics de Vulnérabilité au CC/PA des exploitations </a:t>
            </a:r>
          </a:p>
          <a:p>
            <a:pPr algn="ctr"/>
            <a:endParaRPr lang="fr-FR" sz="1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J'évalue le besoin en eau de nouvelles cultures plus adaptées au stress hydrique et thermique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D7A1D5B-5A54-B6EB-2508-EF550434D453}"/>
              </a:ext>
            </a:extLst>
          </p:cNvPr>
          <p:cNvSpPr/>
          <p:nvPr/>
        </p:nvSpPr>
        <p:spPr>
          <a:xfrm>
            <a:off x="263828" y="3548139"/>
            <a:ext cx="1884808" cy="126000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>
                <a:latin typeface="Calibri" panose="020F0502020204030204" pitchFamily="34" charset="0"/>
                <a:cs typeface="Calibri" panose="020F0502020204030204" pitchFamily="34" charset="0"/>
              </a:rPr>
              <a:t>Agir sur la gestion durable de l’eau 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4E62603-3200-EE2C-BD48-FE9D652ACDA6}"/>
              </a:ext>
            </a:extLst>
          </p:cNvPr>
          <p:cNvSpPr/>
          <p:nvPr/>
        </p:nvSpPr>
        <p:spPr>
          <a:xfrm>
            <a:off x="2236786" y="3682567"/>
            <a:ext cx="5936348" cy="42263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J'accompagne dans la création de stockage d'eau : dimensionnement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7A2300A-45F2-ACE7-111C-3FF39AC19C39}"/>
              </a:ext>
            </a:extLst>
          </p:cNvPr>
          <p:cNvSpPr/>
          <p:nvPr/>
        </p:nvSpPr>
        <p:spPr>
          <a:xfrm>
            <a:off x="5293134" y="2407528"/>
            <a:ext cx="6000260" cy="654852"/>
          </a:xfrm>
          <a:prstGeom prst="round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je sensibilise un groupe d'agri au CC sur leur territoire à travers des communications écrites et des réunions collectives (+étudiants)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6FB5F04-60A3-D820-B4A6-B8152E5B5334}"/>
              </a:ext>
            </a:extLst>
          </p:cNvPr>
          <p:cNvSpPr/>
          <p:nvPr/>
        </p:nvSpPr>
        <p:spPr>
          <a:xfrm>
            <a:off x="5293134" y="4198540"/>
            <a:ext cx="6024497" cy="540653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j'évalue la disponibilité en eau de la ressource en eau  sur un territoire donné : besoins actuels /futurs, ressources actuelles/futures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811702A-9034-7543-09DD-291D1B8CF260}"/>
              </a:ext>
            </a:extLst>
          </p:cNvPr>
          <p:cNvSpPr/>
          <p:nvPr/>
        </p:nvSpPr>
        <p:spPr>
          <a:xfrm>
            <a:off x="263828" y="4922338"/>
            <a:ext cx="1884808" cy="12600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>
                <a:latin typeface="Calibri" panose="020F0502020204030204" pitchFamily="34" charset="0"/>
                <a:cs typeface="Calibri" panose="020F0502020204030204" pitchFamily="34" charset="0"/>
              </a:rPr>
              <a:t>Agir sur la stratégie d’utilisation en eau 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4A0753B-DBFF-03D7-E767-E3265390F46E}"/>
              </a:ext>
            </a:extLst>
          </p:cNvPr>
          <p:cNvSpPr/>
          <p:nvPr/>
        </p:nvSpPr>
        <p:spPr>
          <a:xfrm>
            <a:off x="5293134" y="5241364"/>
            <a:ext cx="2880001" cy="779264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j'accompagne des agriculteurs sur des ateliers de co-conception de SDC résilients face eu CC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44C95E0-0817-C8AE-46E7-AF048ED7E3A8}"/>
              </a:ext>
            </a:extLst>
          </p:cNvPr>
          <p:cNvSpPr/>
          <p:nvPr/>
        </p:nvSpPr>
        <p:spPr>
          <a:xfrm>
            <a:off x="8413393" y="5241364"/>
            <a:ext cx="2880001" cy="779264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7.  J'accompagne les agriculteurs et les collectivités sur les diagnostics de besoin en eau d'un territoire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170EE528-E20F-CE45-4C84-35D5C19C9A7C}"/>
              </a:ext>
            </a:extLst>
          </p:cNvPr>
          <p:cNvSpPr/>
          <p:nvPr/>
        </p:nvSpPr>
        <p:spPr>
          <a:xfrm>
            <a:off x="9306560" y="2678416"/>
            <a:ext cx="3078480" cy="1615440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Atelier 1= partage de diagnostic présent et futur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F0150FBD-3DBE-A899-126C-5F870103DA36}"/>
              </a:ext>
            </a:extLst>
          </p:cNvPr>
          <p:cNvSpPr/>
          <p:nvPr/>
        </p:nvSpPr>
        <p:spPr>
          <a:xfrm>
            <a:off x="4759679" y="5890692"/>
            <a:ext cx="6826910" cy="856606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Ateliers 2 et 3= co-constructions d’actions adaptées et priorisées</a:t>
            </a:r>
          </a:p>
        </p:txBody>
      </p:sp>
    </p:spTree>
    <p:extLst>
      <p:ext uri="{BB962C8B-B14F-4D97-AF65-F5344CB8AC3E}">
        <p14:creationId xmlns:p14="http://schemas.microsoft.com/office/powerpoint/2010/main" val="2916182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7" grpId="0" animBg="1"/>
      <p:bldP spid="18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7E534F-FDC6-6631-CE4A-D34BEF7D3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40" y="1646907"/>
            <a:ext cx="4946203" cy="1285200"/>
          </a:xfrm>
        </p:spPr>
        <p:txBody>
          <a:bodyPr>
            <a:normAutofit fontScale="90000"/>
          </a:bodyPr>
          <a:lstStyle/>
          <a:p>
            <a:r>
              <a:rPr lang="fr-FR" dirty="0"/>
              <a:t>Une démarche prospective concertée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D6877D-98B1-00F7-116D-C2135803D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969" y="3099771"/>
            <a:ext cx="5893560" cy="3921827"/>
          </a:xfrm>
        </p:spPr>
        <p:txBody>
          <a:bodyPr>
            <a:normAutofit/>
          </a:bodyPr>
          <a:lstStyle/>
          <a:p>
            <a:r>
              <a:rPr lang="fr-FR" dirty="0"/>
              <a:t>Animation de 3 réunions en groupe multi-acteurs:</a:t>
            </a:r>
          </a:p>
          <a:p>
            <a:endParaRPr lang="fr-FR" dirty="0"/>
          </a:p>
          <a:p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collectivités, producteurs, filières agricoles, services de l’Etat, acteurs économiques, acteurs de la recherche, organisme de formation, enseignement, société civile</a:t>
            </a:r>
            <a:endParaRPr lang="fr-FR" dirty="0"/>
          </a:p>
          <a:p>
            <a:pPr marL="1485900" lvl="2" indent="-342900">
              <a:buFont typeface="Symbol" panose="05050102010706020507" pitchFamily="18" charset="2"/>
              <a:buChar char="Þ"/>
            </a:pPr>
            <a:endParaRPr lang="fr-FR" dirty="0"/>
          </a:p>
          <a:p>
            <a:r>
              <a:rPr lang="fr-FR" dirty="0"/>
              <a:t>20 participants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82A71D-DC13-CD0C-0100-28258974D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/>
              <a:pPr/>
              <a:t>87</a:t>
            </a:fld>
            <a:endParaRPr lang="fr-FR" dirty="0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C040A236-A817-822F-D52B-A1A1A2E42E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859" y="1469132"/>
            <a:ext cx="5121173" cy="509892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F62CE8B0-9021-AF9E-990E-2F549B293EEF}"/>
              </a:ext>
            </a:extLst>
          </p:cNvPr>
          <p:cNvSpPr txBox="1">
            <a:spLocks/>
          </p:cNvSpPr>
          <p:nvPr/>
        </p:nvSpPr>
        <p:spPr>
          <a:xfrm>
            <a:off x="1857860" y="521300"/>
            <a:ext cx="9915040" cy="864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Tx/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/>
              <a:t>Cas d’usages 04: Bilans du PGRE et préparation du PTGE des bassins du Sasse</a:t>
            </a:r>
          </a:p>
        </p:txBody>
      </p:sp>
    </p:spTree>
    <p:extLst>
      <p:ext uri="{BB962C8B-B14F-4D97-AF65-F5344CB8AC3E}">
        <p14:creationId xmlns:p14="http://schemas.microsoft.com/office/powerpoint/2010/main" val="223753511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7E534F-FDC6-6631-CE4A-D34BEF7D3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626" y="851341"/>
            <a:ext cx="9386774" cy="1285200"/>
          </a:xfrm>
        </p:spPr>
        <p:txBody>
          <a:bodyPr>
            <a:normAutofit/>
          </a:bodyPr>
          <a:lstStyle/>
          <a:p>
            <a:r>
              <a:rPr lang="fr-FR" sz="2800" dirty="0"/>
              <a:t>Une démarche prospective concertée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D6877D-98B1-00F7-116D-C2135803D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299" y="1982172"/>
            <a:ext cx="10437778" cy="605386"/>
          </a:xfrm>
        </p:spPr>
        <p:txBody>
          <a:bodyPr>
            <a:normAutofit/>
          </a:bodyPr>
          <a:lstStyle/>
          <a:p>
            <a:r>
              <a:rPr lang="fr-FR" dirty="0"/>
              <a:t>Animation de 3 réunions en groupe multi-acteurs:</a:t>
            </a:r>
          </a:p>
          <a:p>
            <a:endParaRPr lang="fr-FR" dirty="0"/>
          </a:p>
          <a:p>
            <a:pPr marL="1485900" lvl="2" indent="-342900">
              <a:buFont typeface="Symbol" panose="05050102010706020507" pitchFamily="18" charset="2"/>
              <a:buChar char="Þ"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82A71D-DC13-CD0C-0100-28258974D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/>
              <a:pPr/>
              <a:t>88</a:t>
            </a:fld>
            <a:endParaRPr lang="fr-FR" dirty="0"/>
          </a:p>
        </p:txBody>
      </p:sp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1B88100D-64F3-5F8D-A729-A42570158640}"/>
              </a:ext>
            </a:extLst>
          </p:cNvPr>
          <p:cNvGraphicFramePr/>
          <p:nvPr/>
        </p:nvGraphicFramePr>
        <p:xfrm>
          <a:off x="2813000" y="2311638"/>
          <a:ext cx="7694579" cy="42608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AC032A9E-7C26-95E3-8137-C2711FD81035}"/>
              </a:ext>
            </a:extLst>
          </p:cNvPr>
          <p:cNvSpPr txBox="1"/>
          <p:nvPr/>
        </p:nvSpPr>
        <p:spPr>
          <a:xfrm>
            <a:off x="3142034" y="2937753"/>
            <a:ext cx="505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R1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DADFD30-24BE-802B-43E4-148D51A4773A}"/>
              </a:ext>
            </a:extLst>
          </p:cNvPr>
          <p:cNvSpPr txBox="1"/>
          <p:nvPr/>
        </p:nvSpPr>
        <p:spPr>
          <a:xfrm>
            <a:off x="3414409" y="4270443"/>
            <a:ext cx="505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92D050"/>
                </a:solidFill>
              </a:rPr>
              <a:t>R2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C4C801F-0F1A-6EE7-64B0-356D33098097}"/>
              </a:ext>
            </a:extLst>
          </p:cNvPr>
          <p:cNvSpPr txBox="1"/>
          <p:nvPr/>
        </p:nvSpPr>
        <p:spPr>
          <a:xfrm>
            <a:off x="3210127" y="5603133"/>
            <a:ext cx="593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4"/>
                </a:solidFill>
              </a:rPr>
              <a:t>R3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ED96A27-D2E5-49A2-595C-0BA7020910CE}"/>
              </a:ext>
            </a:extLst>
          </p:cNvPr>
          <p:cNvSpPr txBox="1">
            <a:spLocks/>
          </p:cNvSpPr>
          <p:nvPr/>
        </p:nvSpPr>
        <p:spPr>
          <a:xfrm>
            <a:off x="1857860" y="521300"/>
            <a:ext cx="9915040" cy="864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Tx/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/>
              <a:t>Cas d’usages 04: Bilans du PGRE et préparation du PTGE des bassins du Sasse</a:t>
            </a:r>
          </a:p>
        </p:txBody>
      </p:sp>
    </p:spTree>
    <p:extLst>
      <p:ext uri="{BB962C8B-B14F-4D97-AF65-F5344CB8AC3E}">
        <p14:creationId xmlns:p14="http://schemas.microsoft.com/office/powerpoint/2010/main" val="410814451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C6FD709-A57E-36FD-E455-21CB853CA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A7C64F8-F271-6C99-03B0-5BB9600C2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287" y="1476000"/>
            <a:ext cx="10979999" cy="4428000"/>
          </a:xfrm>
        </p:spPr>
        <p:txBody>
          <a:bodyPr>
            <a:normAutofit/>
          </a:bodyPr>
          <a:lstStyle/>
          <a:p>
            <a:r>
              <a:rPr lang="fr-FR" b="1" dirty="0"/>
              <a:t>Bassin versant du Sasse</a:t>
            </a:r>
            <a:endParaRPr lang="fr-FR" sz="24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Une dominante de vergers de pommiers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rgbClr val="000000"/>
                </a:solidFill>
                <a:ea typeface="Calibri" panose="020F0502020204030204" pitchFamily="34" charset="0"/>
              </a:rPr>
              <a:t>Un contexte climatique méditerranées avec influences montagnardes =&gt; risque de gel à évaluer</a:t>
            </a:r>
            <a:endParaRPr lang="fr-FR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rgbClr val="000000"/>
                </a:solidFill>
                <a:ea typeface="Calibri" panose="020F0502020204030204" pitchFamily="34" charset="0"/>
              </a:rPr>
              <a:t>Un bassin versant classé déficitaire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73EAEB-ABA3-872E-3E65-843F4041A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359" y="5067766"/>
            <a:ext cx="1543050" cy="1672468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1A30018-DCF5-1201-6D77-4078D0E13410}"/>
              </a:ext>
            </a:extLst>
          </p:cNvPr>
          <p:cNvSpPr/>
          <p:nvPr/>
        </p:nvSpPr>
        <p:spPr>
          <a:xfrm>
            <a:off x="683287" y="3690000"/>
            <a:ext cx="8309040" cy="180041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u="sng" dirty="0">
                <a:latin typeface="Calibri" panose="020F0502020204030204" pitchFamily="34" charset="0"/>
                <a:cs typeface="Calibri" panose="020F0502020204030204" pitchFamily="34" charset="0"/>
              </a:rPr>
              <a:t>Enjeux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Risque de gel tardif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Économie en eau par le changement de type d’irrigation =&gt; à doubler avec antigel?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T° très chaudes = besoin de « bassinage »?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opportunités de diversification? (=&gt; amandier, abricotiers)?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53811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23309-4B3F-DE15-58BD-307BCFD2D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3364390-2E27-8A4D-BCB4-90B84A327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0"/>
            <a:ext cx="5579342" cy="864000"/>
          </a:xfrm>
        </p:spPr>
        <p:txBody>
          <a:bodyPr>
            <a:normAutofit fontScale="90000"/>
          </a:bodyPr>
          <a:lstStyle/>
          <a:p>
            <a:r>
              <a:rPr lang="fr-FR" dirty="0"/>
              <a:t>Exemples de maquettes réalisées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A3DA0D2-9C50-3AE8-672C-130EEDBAD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359" y="5067766"/>
            <a:ext cx="1543050" cy="167246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120C61C-9170-B792-53DA-2BB49D252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961" y="173759"/>
            <a:ext cx="5019040" cy="6647557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4AC8F01A-4B9A-063D-8BCC-EE568B13BEDE}"/>
              </a:ext>
            </a:extLst>
          </p:cNvPr>
          <p:cNvSpPr/>
          <p:nvPr/>
        </p:nvSpPr>
        <p:spPr>
          <a:xfrm>
            <a:off x="9763760" y="3586480"/>
            <a:ext cx="1543050" cy="1400204"/>
          </a:xfrm>
          <a:prstGeom prst="ellipse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4C6E276-5C68-2A2D-114A-3FBFE706AA44}"/>
              </a:ext>
            </a:extLst>
          </p:cNvPr>
          <p:cNvSpPr/>
          <p:nvPr/>
        </p:nvSpPr>
        <p:spPr>
          <a:xfrm>
            <a:off x="3609367" y="3301846"/>
            <a:ext cx="3370553" cy="176592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Station de Sisteron: constat d’un été + arrosé…et une hausse surtout en hiver</a:t>
            </a:r>
          </a:p>
        </p:txBody>
      </p:sp>
    </p:spTree>
    <p:extLst>
      <p:ext uri="{BB962C8B-B14F-4D97-AF65-F5344CB8AC3E}">
        <p14:creationId xmlns:p14="http://schemas.microsoft.com/office/powerpoint/2010/main" val="313631072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4784F-FDEA-6E67-616C-2F46E61AF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042F28A-5943-AA3A-E44C-FC9427D05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-68225"/>
            <a:ext cx="6907681" cy="864000"/>
          </a:xfrm>
        </p:spPr>
        <p:txBody>
          <a:bodyPr>
            <a:normAutofit fontScale="90000"/>
          </a:bodyPr>
          <a:lstStyle/>
          <a:p>
            <a:r>
              <a:rPr lang="fr-FR" dirty="0"/>
              <a:t>Exemples de maquettes réalisées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3FCA398-65CC-3EDF-6567-3EEAE346D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359" y="5067766"/>
            <a:ext cx="1543050" cy="167246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B691B54-A8E9-8B60-F947-97DC3CADF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1" y="-1"/>
            <a:ext cx="5151120" cy="6810419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BECA8303-EEC2-8611-305E-23299CB853CB}"/>
              </a:ext>
            </a:extLst>
          </p:cNvPr>
          <p:cNvSpPr/>
          <p:nvPr/>
        </p:nvSpPr>
        <p:spPr>
          <a:xfrm>
            <a:off x="7040881" y="3429000"/>
            <a:ext cx="1543050" cy="1400204"/>
          </a:xfrm>
          <a:prstGeom prst="ellipse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D8A02B9-C653-142D-890C-C646372C6ACF}"/>
              </a:ext>
            </a:extLst>
          </p:cNvPr>
          <p:cNvSpPr/>
          <p:nvPr/>
        </p:nvSpPr>
        <p:spPr>
          <a:xfrm>
            <a:off x="3564736" y="3389968"/>
            <a:ext cx="3370553" cy="176592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Station de Sisteron: constat d’un réchauffement surtout marqué en hiver, puis automne et été</a:t>
            </a:r>
          </a:p>
        </p:txBody>
      </p:sp>
    </p:spTree>
    <p:extLst>
      <p:ext uri="{BB962C8B-B14F-4D97-AF65-F5344CB8AC3E}">
        <p14:creationId xmlns:p14="http://schemas.microsoft.com/office/powerpoint/2010/main" val="167107431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4F67C-8B02-2DFE-4A9F-86AA0B929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E04F40D-771A-CFA2-2AEB-184713059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-68225"/>
            <a:ext cx="6601897" cy="864000"/>
          </a:xfrm>
        </p:spPr>
        <p:txBody>
          <a:bodyPr>
            <a:normAutofit fontScale="90000"/>
          </a:bodyPr>
          <a:lstStyle/>
          <a:p>
            <a:r>
              <a:rPr lang="fr-FR" dirty="0"/>
              <a:t>Exemples de maquettes réalisées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C0327C-8A21-7785-589E-31F62F13D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359" y="5067766"/>
            <a:ext cx="1543050" cy="16724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4B33C72-9C36-08DF-EC63-FD143D1FF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200" y="0"/>
            <a:ext cx="5120640" cy="6858000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DDD35F34-EE90-F388-F6F7-4577954E1D6E}"/>
              </a:ext>
            </a:extLst>
          </p:cNvPr>
          <p:cNvSpPr/>
          <p:nvPr/>
        </p:nvSpPr>
        <p:spPr>
          <a:xfrm>
            <a:off x="9692550" y="3164840"/>
            <a:ext cx="1543050" cy="1400204"/>
          </a:xfrm>
          <a:prstGeom prst="ellipse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FFDA1AE-49E7-B404-A872-AB83773F742F}"/>
              </a:ext>
            </a:extLst>
          </p:cNvPr>
          <p:cNvSpPr/>
          <p:nvPr/>
        </p:nvSpPr>
        <p:spPr>
          <a:xfrm>
            <a:off x="7620001" y="3864942"/>
            <a:ext cx="1543050" cy="1400204"/>
          </a:xfrm>
          <a:prstGeom prst="ellipse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21187AA-4ADB-F581-6B83-1DC1D2601691}"/>
              </a:ext>
            </a:extLst>
          </p:cNvPr>
          <p:cNvSpPr/>
          <p:nvPr/>
        </p:nvSpPr>
        <p:spPr>
          <a:xfrm>
            <a:off x="3564736" y="3389968"/>
            <a:ext cx="3370553" cy="176592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Station de Sisteron: constat d’un dernier jour de gel retardé!</a:t>
            </a:r>
          </a:p>
        </p:txBody>
      </p:sp>
    </p:spTree>
    <p:extLst>
      <p:ext uri="{BB962C8B-B14F-4D97-AF65-F5344CB8AC3E}">
        <p14:creationId xmlns:p14="http://schemas.microsoft.com/office/powerpoint/2010/main" val="51258939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853E3-12DB-C233-5731-8CDFD5B74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67D6EF5-5FDD-C6F8-19A8-8BF4AFB9D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-68225"/>
            <a:ext cx="6547361" cy="864000"/>
          </a:xfrm>
        </p:spPr>
        <p:txBody>
          <a:bodyPr>
            <a:normAutofit fontScale="90000"/>
          </a:bodyPr>
          <a:lstStyle/>
          <a:p>
            <a:r>
              <a:rPr lang="fr-FR" dirty="0"/>
              <a:t>Exemples de maquettes réalisées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8EAAA4C-7623-8B7B-2660-4779FF901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359" y="5067766"/>
            <a:ext cx="1543050" cy="16724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FE74A7-8E4C-76D4-364D-382455E9B1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9955" y="0"/>
            <a:ext cx="5087060" cy="680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61694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F0D53-B4B2-B606-75FF-8F65C82B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195929E-2DD8-4FFC-678C-F43B0FCEF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-68225"/>
            <a:ext cx="7250826" cy="864000"/>
          </a:xfrm>
        </p:spPr>
        <p:txBody>
          <a:bodyPr>
            <a:normAutofit fontScale="90000"/>
          </a:bodyPr>
          <a:lstStyle/>
          <a:p>
            <a:r>
              <a:rPr lang="fr-FR" dirty="0"/>
              <a:t>Exemples de maquettes réalisées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AFD75C8-1263-84E7-959C-CED80E9FD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359" y="5067766"/>
            <a:ext cx="1543050" cy="16724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3A6107-B9EF-F46A-B719-A2942DD1E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940" y="23337"/>
            <a:ext cx="5087060" cy="681132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829B65C1-ADEB-BE25-528A-B13880066524}"/>
              </a:ext>
            </a:extLst>
          </p:cNvPr>
          <p:cNvSpPr/>
          <p:nvPr/>
        </p:nvSpPr>
        <p:spPr>
          <a:xfrm>
            <a:off x="9000309" y="2905963"/>
            <a:ext cx="1543050" cy="1400204"/>
          </a:xfrm>
          <a:prstGeom prst="ellipse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5DF8C4C-6DEE-0E8D-6C42-4EA942958FD9}"/>
              </a:ext>
            </a:extLst>
          </p:cNvPr>
          <p:cNvSpPr/>
          <p:nvPr/>
        </p:nvSpPr>
        <p:spPr>
          <a:xfrm>
            <a:off x="3404088" y="3301846"/>
            <a:ext cx="3370553" cy="176592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Station de Sisteron: constat de plus de pluies en hiver ET en été</a:t>
            </a:r>
          </a:p>
        </p:txBody>
      </p:sp>
    </p:spTree>
    <p:extLst>
      <p:ext uri="{BB962C8B-B14F-4D97-AF65-F5344CB8AC3E}">
        <p14:creationId xmlns:p14="http://schemas.microsoft.com/office/powerpoint/2010/main" val="208706077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67422-6537-752E-3634-656797A19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F3DF48F-F22E-C597-27C0-AC7AD2EAA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Exemples de maquettes réalisées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BB8635-5CC5-F2E3-64DC-1B828F51B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359" y="5067766"/>
            <a:ext cx="1543050" cy="16724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13CA9C-4D98-CB43-937A-38A56A461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453" y="18574"/>
            <a:ext cx="9088118" cy="682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88036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D9084-FB08-581F-A202-3CE9E0038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B662418-0957-96D7-A396-E8F42D96E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Exemples de maquettes réalisées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A21C7E-F3D9-32B4-2316-F9F2DF175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359" y="5067766"/>
            <a:ext cx="1543050" cy="16724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D4DA43A-3DD1-DD56-B374-8D1995F31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055" y="42390"/>
            <a:ext cx="9088118" cy="677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45910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5B787-AC14-9C30-5963-4A1736B5F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D691363-BE99-B73C-91CC-AE41D0092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Exemples de maquettes réalisées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27B57C2-6D28-8D02-98CE-2803C0A30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359" y="5067766"/>
            <a:ext cx="1543050" cy="16724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33918F-8029-8077-F586-D5C38000A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4" y="84647"/>
            <a:ext cx="9833157" cy="614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06035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34B80-7682-7CA4-8C2D-3C79AEEF6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2A230E-01D2-4E8D-D470-CAF1557031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0908" y="1960940"/>
            <a:ext cx="9239039" cy="1015200"/>
          </a:xfrm>
        </p:spPr>
        <p:txBody>
          <a:bodyPr>
            <a:noAutofit/>
          </a:bodyPr>
          <a:lstStyle/>
          <a:p>
            <a:r>
              <a:rPr lang="fr-FR" sz="4000" dirty="0">
                <a:latin typeface="Calibri" panose="020F0502020204030204" pitchFamily="34" charset="0"/>
                <a:cs typeface="Calibri" panose="020F0502020204030204" pitchFamily="34" charset="0"/>
              </a:rPr>
              <a:t>MERCI  </a:t>
            </a:r>
            <a:r>
              <a:rPr lang="fr-FR" sz="40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votre attention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F57135B-E901-4C9D-5F79-9B3D2F0AC9DA}"/>
              </a:ext>
            </a:extLst>
          </p:cNvPr>
          <p:cNvSpPr txBox="1"/>
          <p:nvPr/>
        </p:nvSpPr>
        <p:spPr>
          <a:xfrm>
            <a:off x="0" y="6846277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>
                <a:hlinkClick r:id="rId2" tooltip="https://www.pngall.com/climate-change-png/"/>
              </a:rPr>
              <a:t>Cette photo</a:t>
            </a:r>
            <a:r>
              <a:rPr lang="fr-FR" sz="900"/>
              <a:t> par Auteur inconnu est soumise à la licence </a:t>
            </a:r>
            <a:r>
              <a:rPr lang="fr-FR" sz="900">
                <a:hlinkClick r:id="rId3" tooltip="https://creativecommons.org/licenses/by-nc/3.0/"/>
              </a:rPr>
              <a:t>CC BY-NC</a:t>
            </a:r>
            <a:endParaRPr lang="fr-FR" sz="9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CAC00AA-4E07-640B-E521-7C5C4C8C1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7599" y="4769808"/>
            <a:ext cx="1543050" cy="167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00336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F5E0245-606F-FBE8-B483-98FED5D9D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 la suite: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8AB27F-F437-1A5C-DAB7-CB7C6D9CAD78}"/>
              </a:ext>
            </a:extLst>
          </p:cNvPr>
          <p:cNvSpPr txBox="1"/>
          <p:nvPr/>
        </p:nvSpPr>
        <p:spPr>
          <a:xfrm>
            <a:off x="1848465" y="1691148"/>
            <a:ext cx="9114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Repas à la Brasserie du Plateau de Valensole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20C508-C2A5-F42B-E24F-93E94CAE3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026" y="2180961"/>
            <a:ext cx="4355097" cy="3939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81716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229633-FBFE-ED68-DD37-BBA6A62A6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Puis passage au Domaine les Grandes Marges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AC21DF-5750-694A-4C82-2E4584C74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100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FA310B6-D9FB-F9DF-754D-D07AB2A7E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9750" y="1701441"/>
            <a:ext cx="7832499" cy="389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580208"/>
      </p:ext>
    </p:extLst>
  </p:cSld>
  <p:clrMapOvr>
    <a:masterClrMapping/>
  </p:clrMapOvr>
</p:sld>
</file>

<file path=ppt/theme/theme1.xml><?xml version="1.0" encoding="utf-8"?>
<a:theme xmlns:a="http://schemas.openxmlformats.org/drawingml/2006/main" name="APCA_V3">
  <a:themeElements>
    <a:clrScheme name="Chambragri">
      <a:dk1>
        <a:srgbClr val="000000"/>
      </a:dk1>
      <a:lt1>
        <a:srgbClr val="FFFFFF"/>
      </a:lt1>
      <a:dk2>
        <a:srgbClr val="E41B1B"/>
      </a:dk2>
      <a:lt2>
        <a:srgbClr val="F6A30D"/>
      </a:lt2>
      <a:accent1>
        <a:srgbClr val="80BA27"/>
      </a:accent1>
      <a:accent2>
        <a:srgbClr val="BA834B"/>
      </a:accent2>
      <a:accent3>
        <a:srgbClr val="009C46"/>
      </a:accent3>
      <a:accent4>
        <a:srgbClr val="ED6B1C"/>
      </a:accent4>
      <a:accent5>
        <a:srgbClr val="008E96"/>
      </a:accent5>
      <a:accent6>
        <a:srgbClr val="E94F2D"/>
      </a:accent6>
      <a:hlink>
        <a:srgbClr val="505050"/>
      </a:hlink>
      <a:folHlink>
        <a:srgbClr val="A0A0A0"/>
      </a:folHlink>
    </a:clrScheme>
    <a:fontScheme name="Chambagri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PCA_V3" id="{FA153C38-360E-4904-92F8-528C1449CBD9}" vid="{9638920B-64DA-48A7-802C-73AD66BF328A}"/>
    </a:ext>
  </a:extLst>
</a:theme>
</file>

<file path=ppt/theme/theme2.xml><?xml version="1.0" encoding="utf-8"?>
<a:theme xmlns:a="http://schemas.openxmlformats.org/drawingml/2006/main" name="Page de contenu fond blanc justifié à gauche">
  <a:themeElements>
    <a:clrScheme name="SCP">
      <a:dk1>
        <a:srgbClr val="565656"/>
      </a:dk1>
      <a:lt1>
        <a:sysClr val="window" lastClr="FFFFFF"/>
      </a:lt1>
      <a:dk2>
        <a:srgbClr val="8063A2"/>
      </a:dk2>
      <a:lt2>
        <a:srgbClr val="E7E6E6"/>
      </a:lt2>
      <a:accent1>
        <a:srgbClr val="00499A"/>
      </a:accent1>
      <a:accent2>
        <a:srgbClr val="94C11F"/>
      </a:accent2>
      <a:accent3>
        <a:srgbClr val="F39200"/>
      </a:accent3>
      <a:accent4>
        <a:srgbClr val="FDC300"/>
      </a:accent4>
      <a:accent5>
        <a:srgbClr val="BE504D"/>
      </a:accent5>
      <a:accent6>
        <a:srgbClr val="61C3D9"/>
      </a:accent6>
      <a:hlink>
        <a:srgbClr val="508FCD"/>
      </a:hlink>
      <a:folHlink>
        <a:srgbClr val="9E5ECE"/>
      </a:folHlink>
    </a:clrScheme>
    <a:fontScheme name="SCP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 ppt scp avril 2019.pptx" id="{4DE05F62-409C-4D13-A417-86626A294A1B}" vid="{5EA701B9-A935-4B67-9F2E-6EE6EAC249AA}"/>
    </a:ext>
  </a:extLst>
</a:theme>
</file>

<file path=ppt/theme/theme3.xml><?xml version="1.0" encoding="utf-8"?>
<a:theme xmlns:a="http://schemas.openxmlformats.org/drawingml/2006/main" name="Modèle PPT SCP">
  <a:themeElements>
    <a:clrScheme name="SCP">
      <a:dk1>
        <a:srgbClr val="565656"/>
      </a:dk1>
      <a:lt1>
        <a:srgbClr val="FFFFFF"/>
      </a:lt1>
      <a:dk2>
        <a:srgbClr val="8063A2"/>
      </a:dk2>
      <a:lt2>
        <a:srgbClr val="E7E6E6"/>
      </a:lt2>
      <a:accent1>
        <a:srgbClr val="00499A"/>
      </a:accent1>
      <a:accent2>
        <a:srgbClr val="94C11F"/>
      </a:accent2>
      <a:accent3>
        <a:srgbClr val="F39200"/>
      </a:accent3>
      <a:accent4>
        <a:srgbClr val="FDC300"/>
      </a:accent4>
      <a:accent5>
        <a:srgbClr val="BE504D"/>
      </a:accent5>
      <a:accent6>
        <a:srgbClr val="61C3D9"/>
      </a:accent6>
      <a:hlink>
        <a:srgbClr val="508FCD"/>
      </a:hlink>
      <a:folHlink>
        <a:srgbClr val="9E5EC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CP">
    <a:dk1>
      <a:srgbClr val="565656"/>
    </a:dk1>
    <a:lt1>
      <a:sysClr val="window" lastClr="FFFFFF"/>
    </a:lt1>
    <a:dk2>
      <a:srgbClr val="8063A2"/>
    </a:dk2>
    <a:lt2>
      <a:srgbClr val="E7E6E6"/>
    </a:lt2>
    <a:accent1>
      <a:srgbClr val="00499A"/>
    </a:accent1>
    <a:accent2>
      <a:srgbClr val="94C11F"/>
    </a:accent2>
    <a:accent3>
      <a:srgbClr val="F39200"/>
    </a:accent3>
    <a:accent4>
      <a:srgbClr val="FDC300"/>
    </a:accent4>
    <a:accent5>
      <a:srgbClr val="BE504D"/>
    </a:accent5>
    <a:accent6>
      <a:srgbClr val="61C3D9"/>
    </a:accent6>
    <a:hlink>
      <a:srgbClr val="508FCD"/>
    </a:hlink>
    <a:folHlink>
      <a:srgbClr val="9E5ECE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4424b7e-8481-4838-a5de-fcee626647d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D64B9A0DAAFC44B65F02F85C4814F2" ma:contentTypeVersion="10" ma:contentTypeDescription="Crée un document." ma:contentTypeScope="" ma:versionID="82773b28af2be3a2976155cd41ed1c43">
  <xsd:schema xmlns:xsd="http://www.w3.org/2001/XMLSchema" xmlns:xs="http://www.w3.org/2001/XMLSchema" xmlns:p="http://schemas.microsoft.com/office/2006/metadata/properties" xmlns:ns2="c4424b7e-8481-4838-a5de-fcee626647d0" targetNamespace="http://schemas.microsoft.com/office/2006/metadata/properties" ma:root="true" ma:fieldsID="3c6405ab432c03360b627c7528a4b19e" ns2:_="">
    <xsd:import namespace="c4424b7e-8481-4838-a5de-fcee626647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424b7e-8481-4838-a5de-fcee626647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a9d1d18e-c523-4ee0-ac5d-a4f46296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78CF77E-AAAB-4A77-AF5D-DF94640512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889C40-FDED-4582-BF0A-7D9CD626EF75}">
  <ds:schemaRefs>
    <ds:schemaRef ds:uri="http://schemas.microsoft.com/office/2006/metadata/properties"/>
    <ds:schemaRef ds:uri="http://purl.org/dc/dcmitype/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c4424b7e-8481-4838-a5de-fcee626647d0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E2BF2EE-3B31-4AF4-8131-B139AB690B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424b7e-8481-4838-a5de-fcee626647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</TotalTime>
  <Words>5563</Words>
  <Application>Microsoft Office PowerPoint</Application>
  <PresentationFormat>Grand écran</PresentationFormat>
  <Paragraphs>801</Paragraphs>
  <Slides>100</Slides>
  <Notes>14</Notes>
  <HiddenSlides>3</HiddenSlides>
  <MMClips>0</MMClips>
  <ScaleCrop>false</ScaleCrop>
  <HeadingPairs>
    <vt:vector size="6" baseType="variant">
      <vt:variant>
        <vt:lpstr>Polices utilisées</vt:lpstr>
      </vt:variant>
      <vt:variant>
        <vt:i4>17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100</vt:i4>
      </vt:variant>
    </vt:vector>
  </HeadingPairs>
  <TitlesOfParts>
    <vt:vector size="122" baseType="lpstr">
      <vt:lpstr>Arial</vt:lpstr>
      <vt:lpstr>Arial MT</vt:lpstr>
      <vt:lpstr>Bahnschrift</vt:lpstr>
      <vt:lpstr>Calibri</vt:lpstr>
      <vt:lpstr>Calibri Light</vt:lpstr>
      <vt:lpstr>Courier New</vt:lpstr>
      <vt:lpstr>DK Weltschmerz</vt:lpstr>
      <vt:lpstr>Georgia</vt:lpstr>
      <vt:lpstr>Quattrocento Sans</vt:lpstr>
      <vt:lpstr>Segoe UI</vt:lpstr>
      <vt:lpstr>Segoe UI Corps</vt:lpstr>
      <vt:lpstr>Segoe UI Light</vt:lpstr>
      <vt:lpstr>Segoe UI Semilight</vt:lpstr>
      <vt:lpstr>Symbol</vt:lpstr>
      <vt:lpstr>Times New Roman</vt:lpstr>
      <vt:lpstr>Verdana</vt:lpstr>
      <vt:lpstr>Wingdings</vt:lpstr>
      <vt:lpstr>APCA_V3</vt:lpstr>
      <vt:lpstr>Page de contenu fond blanc justifié à gauche</vt:lpstr>
      <vt:lpstr>Modèle PPT SCP</vt:lpstr>
      <vt:lpstr>Office Theme</vt:lpstr>
      <vt:lpstr>Thème Office</vt:lpstr>
      <vt:lpstr>L'agriculture et le changement climatique en région Provence-Alpes-Côte d’Azur   2ème journée START CLIMA 4 novembre 2025</vt:lpstr>
      <vt:lpstr>Présentation PowerPoint</vt:lpstr>
      <vt:lpstr> La démarche START CLIMA</vt:lpstr>
      <vt:lpstr>La démarche START CLIMA</vt:lpstr>
      <vt:lpstr>Les 6 axes de travail START CLIMA</vt:lpstr>
      <vt:lpstr>Mini focus sur le centre de ressources régional : le CRIIAM SUD </vt:lpstr>
      <vt:lpstr>   Vers des systèmes de cultures adaptés au CC et ressources en eau contraintes en Haute Provence</vt:lpstr>
      <vt:lpstr>Objectifs du projet</vt:lpstr>
      <vt:lpstr>Partenaires</vt:lpstr>
      <vt:lpstr>Projet SCACC : 4 actions sur 2 ans</vt:lpstr>
      <vt:lpstr>Présentation PowerPoint</vt:lpstr>
      <vt:lpstr>ACTION 1 : Objectiver et partager les effets du changement climatique sur les exploitations</vt:lpstr>
      <vt:lpstr>ACTION 1 : Objectiver et partager les effets du changement climatique sur les exploitations</vt:lpstr>
      <vt:lpstr>ACTION 2 : Prendre en compte le changement climatique dans la conception des assolements et des pratiques des exploitations</vt:lpstr>
      <vt:lpstr>ACTION 2 : Ferme-type Calavon</vt:lpstr>
      <vt:lpstr>ACTION 2 : Ferme-type Asse</vt:lpstr>
      <vt:lpstr>ACTION 2 : Les scénarios de restriction d'irrigation</vt:lpstr>
      <vt:lpstr>ACTION 2 : premiers résultats</vt:lpstr>
      <vt:lpstr>ACTION 3 : Recenser les solutions techniques adaptées aux territoires</vt:lpstr>
      <vt:lpstr>ACTION 3 : un exemple de fiche : diversification des assolements</vt:lpstr>
      <vt:lpstr>ACTION 3 : un exemple de fiche : diversification des assolements</vt:lpstr>
      <vt:lpstr>ACTION 4 : Favoriser le dialogue entre acteurs du territoire</vt:lpstr>
      <vt:lpstr>Merci pour votre écoute !</vt:lpstr>
      <vt:lpstr> Présentation du projet REGAIN</vt:lpstr>
      <vt:lpstr>Un projet agroécologique qui intègre développement agricole, protection de l'environnement et valorisation du territoire sur le plateau de Valensole  </vt:lpstr>
      <vt:lpstr>Rappel du contexte et des objectifs de la démarche REGAIN</vt:lpstr>
      <vt:lpstr>Le plateau de Valensole</vt:lpstr>
      <vt:lpstr>Le plateau de Valensole</vt:lpstr>
      <vt:lpstr>Le plateau de Valensole</vt:lpstr>
      <vt:lpstr>La genèse du projet REGAIN</vt:lpstr>
      <vt:lpstr>La démarche REGAIN en résumé</vt:lpstr>
      <vt:lpstr>Les actions mises en place</vt:lpstr>
      <vt:lpstr>Présentation PowerPoint</vt:lpstr>
      <vt:lpstr>Le réseau Sol de Regain</vt:lpstr>
      <vt:lpstr>Historique</vt:lpstr>
      <vt:lpstr>Quelle approche ?</vt:lpstr>
      <vt:lpstr>Diagnostics et analyses de sol</vt:lpstr>
      <vt:lpstr>Les actions du Réseau Sol en 2024 et 2025</vt:lpstr>
      <vt:lpstr>Présentation PowerPoint</vt:lpstr>
      <vt:lpstr>Présentation PowerPoint</vt:lpstr>
      <vt:lpstr>Présentation PowerPoint</vt:lpstr>
      <vt:lpstr>Les travaux du CRIEPPAM – Réseau Sol</vt:lpstr>
      <vt:lpstr>Le GIEE Essen’Sol</vt:lpstr>
      <vt:lpstr>Présentation PowerPoint</vt:lpstr>
      <vt:lpstr>REGAIN et la biodiversité</vt:lpstr>
      <vt:lpstr>Les suivis de reliquats azotés</vt:lpstr>
      <vt:lpstr>Volet gestion des intrants</vt:lpstr>
      <vt:lpstr>Irrigation et résilience</vt:lpstr>
      <vt:lpstr>Historique</vt:lpstr>
      <vt:lpstr>Volet gestion des intrants</vt:lpstr>
      <vt:lpstr>Volet gestion des intrants</vt:lpstr>
      <vt:lpstr>Travaux sur la diversification des filières</vt:lpstr>
      <vt:lpstr>Volet diversification des filières</vt:lpstr>
      <vt:lpstr>Volet diversification des filières</vt:lpstr>
      <vt:lpstr>REGAIN c’est aussi</vt:lpstr>
      <vt:lpstr>Petit moment questions…</vt:lpstr>
      <vt:lpstr> Conception et réalisation de retenues collinaires multiusages en substitution des prélèvements</vt:lpstr>
      <vt:lpstr>Territoire de référence : les vallées agricoles du secteur Haut-Calavon / Encrême / Largue</vt:lpstr>
      <vt:lpstr>Photographie 2015 (et problématique) de l’accès à l’eau du territoire</vt:lpstr>
      <vt:lpstr>Volet « REUT » / le projet READ’APT (2017-2021)</vt:lpstr>
      <vt:lpstr>Volet retenues de substitution / première approche d’un projet</vt:lpstr>
      <vt:lpstr>Présentation PowerPoint</vt:lpstr>
      <vt:lpstr>Présentation PowerPoint</vt:lpstr>
      <vt:lpstr>Présentation PowerPoint</vt:lpstr>
      <vt:lpstr>Volet « retenues de substitution » / complémentarité biodiversité</vt:lpstr>
      <vt:lpstr>Création et entretien des retenues collinaires de façon favorable à la biodiversité</vt:lpstr>
      <vt:lpstr>Création et entretien des retenues collinaires de façon favorable à la biodiversité</vt:lpstr>
      <vt:lpstr>Création et entretien des retenues collinaires de façon favorable à la biodiversité</vt:lpstr>
      <vt:lpstr>Etudes et travaux d’un projet de retenue – volume stocké 20 000 m3 </vt:lpstr>
      <vt:lpstr>Photos du chantier</vt:lpstr>
      <vt:lpstr>Photos du chantier</vt:lpstr>
      <vt:lpstr>Coût des travaux d’un projet – volume stocké 20 000 m3</vt:lpstr>
      <vt:lpstr>Enseignement, retours des exploitants agricoles…</vt:lpstr>
      <vt:lpstr>Merci de votre attention !</vt:lpstr>
      <vt:lpstr> Présentation du projet GESTE - Gérer l’Eau en Situation de Transition climatiquE</vt:lpstr>
      <vt:lpstr>Projet GESTE</vt:lpstr>
      <vt:lpstr>Action 1 – Recensement des besoins et réalisations</vt:lpstr>
      <vt:lpstr>Action 1 – Recensement des besoins et réalisations</vt:lpstr>
      <vt:lpstr>Projet GESTE</vt:lpstr>
      <vt:lpstr>Bibliothèque régionale</vt:lpstr>
      <vt:lpstr>Sensibilisation au CC</vt:lpstr>
      <vt:lpstr>Ressources en eau </vt:lpstr>
      <vt:lpstr>Besoin en eau </vt:lpstr>
      <vt:lpstr>Economie en eau </vt:lpstr>
      <vt:lpstr>Projet GESTE</vt:lpstr>
      <vt:lpstr>Cas d’usages 04: Bilans des PGRE et préparation des PTGE des bassins du Sasse/ et du Largue-Lauzon-Calavon</vt:lpstr>
      <vt:lpstr>Une démarche prospective concertée</vt:lpstr>
      <vt:lpstr>Une démarche prospective concertée</vt:lpstr>
      <vt:lpstr>Contexte</vt:lpstr>
      <vt:lpstr>Exemples de maquettes réalisées</vt:lpstr>
      <vt:lpstr>Exemples de maquettes réalisées</vt:lpstr>
      <vt:lpstr>Exemples de maquettes réalisées</vt:lpstr>
      <vt:lpstr>Exemples de maquettes réalisées</vt:lpstr>
      <vt:lpstr>Exemples de maquettes réalisées</vt:lpstr>
      <vt:lpstr>Exemples de maquettes réalisées</vt:lpstr>
      <vt:lpstr>Exemples de maquettes réalisées</vt:lpstr>
      <vt:lpstr>Exemples de maquettes réalisées</vt:lpstr>
      <vt:lpstr>MERCI  de votre attention</vt:lpstr>
      <vt:lpstr>Pour la suite:</vt:lpstr>
      <vt:lpstr>Puis passage au Domaine les Grandes Marges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nadine robion</dc:creator>
  <cp:lastModifiedBy>Claire MICKLETHWAITE</cp:lastModifiedBy>
  <cp:revision>16</cp:revision>
  <dcterms:created xsi:type="dcterms:W3CDTF">2021-11-11T17:32:11Z</dcterms:created>
  <dcterms:modified xsi:type="dcterms:W3CDTF">2025-11-13T15:03:25Z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0x0101005AD64B9A0DAAFC44B65F02F85C4814F2</vt:lpwstr>
  </property>
  <property fmtid="{D5CDD505-2E9C-101B-9397-08002B2CF9AE}" pid="3" name="MediaServiceImageTags">
    <vt:lpwstr/>
  </property>
</Properties>
</file>