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49" r:id="rId1"/>
    <p:sldMasterId id="2147483954" r:id="rId2"/>
  </p:sldMasterIdLst>
  <p:notesMasterIdLst>
    <p:notesMasterId r:id="rId19"/>
  </p:notesMasterIdLst>
  <p:sldIdLst>
    <p:sldId id="292" r:id="rId3"/>
    <p:sldId id="1151" r:id="rId4"/>
    <p:sldId id="1166" r:id="rId5"/>
    <p:sldId id="1165" r:id="rId6"/>
    <p:sldId id="1161" r:id="rId7"/>
    <p:sldId id="1169" r:id="rId8"/>
    <p:sldId id="1168" r:id="rId9"/>
    <p:sldId id="1170" r:id="rId10"/>
    <p:sldId id="1173" r:id="rId11"/>
    <p:sldId id="1148" r:id="rId12"/>
    <p:sldId id="1149" r:id="rId13"/>
    <p:sldId id="1175" r:id="rId14"/>
    <p:sldId id="1177" r:id="rId15"/>
    <p:sldId id="1150" r:id="rId16"/>
    <p:sldId id="1171" r:id="rId17"/>
    <p:sldId id="1172" r:id="rId18"/>
  </p:sldIdLst>
  <p:sldSz cx="12192000" cy="6858000"/>
  <p:notesSz cx="7104063" cy="10234613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692A6325-0C26-2F47-28F6-D6E070269502}" name="Lucien GILLET" initials="LG" userId="S::lucien.gillet@apca.chambagri.fr::53654d54-b951-4439-a861-9ea58fb93d0f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3399"/>
    <a:srgbClr val="F88C99"/>
    <a:srgbClr val="FFF07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Style moyen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5A111915-BE36-4E01-A7E5-04B1672EAD32}" styleName="Style léger 2 - Accentuation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5FD0F851-EC5A-4D38-B0AD-8093EC10F338}" styleName="Style léger 1 - Accentuation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FABFCF23-3B69-468F-B69F-88F6DE6A72F2}" styleName="Style moyen 1 - Accentuation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B301B821-A1FF-4177-AEE7-76D212191A09}" styleName="Style moyen 1 - Accentuation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69CF1AB2-1976-4502-BF36-3FF5EA218861}" styleName="Style moyen 4 - Accentuation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16" autoAdjust="0"/>
  </p:normalViewPr>
  <p:slideViewPr>
    <p:cSldViewPr snapToGrid="0">
      <p:cViewPr varScale="1">
        <p:scale>
          <a:sx n="60" d="100"/>
          <a:sy n="60" d="100"/>
        </p:scale>
        <p:origin x="78" y="119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microsoft.com/office/2018/10/relationships/authors" Target="author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427" cy="513508"/>
          </a:xfrm>
          <a:prstGeom prst="rect">
            <a:avLst/>
          </a:prstGeom>
        </p:spPr>
        <p:txBody>
          <a:bodyPr vert="horz" lIns="99075" tIns="49538" rIns="99075" bIns="49538" rtlCol="0"/>
          <a:lstStyle>
            <a:lvl1pPr algn="l">
              <a:defRPr sz="1300"/>
            </a:lvl1pPr>
          </a:lstStyle>
          <a:p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4023992" y="0"/>
            <a:ext cx="3078427" cy="513508"/>
          </a:xfrm>
          <a:prstGeom prst="rect">
            <a:avLst/>
          </a:prstGeom>
        </p:spPr>
        <p:txBody>
          <a:bodyPr vert="horz" lIns="99075" tIns="49538" rIns="99075" bIns="49538" rtlCol="0"/>
          <a:lstStyle>
            <a:lvl1pPr algn="r">
              <a:defRPr sz="1300"/>
            </a:lvl1pPr>
          </a:lstStyle>
          <a:p>
            <a:fld id="{DAE9ACC7-0200-45D5-9111-ACB176CF6943}" type="datetimeFigureOut">
              <a:t>09/07/2025</a:t>
            </a:fld>
            <a:endParaRPr lang="fr-FR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482600" y="1279525"/>
            <a:ext cx="6140450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9075" tIns="49538" rIns="99075" bIns="49538" rtlCol="0" anchor="ctr"/>
          <a:lstStyle/>
          <a:p>
            <a:endParaRPr lang="fr-FR" dirty="0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710407" y="4925407"/>
            <a:ext cx="5683250" cy="4029879"/>
          </a:xfrm>
          <a:prstGeom prst="rect">
            <a:avLst/>
          </a:prstGeom>
        </p:spPr>
        <p:txBody>
          <a:bodyPr vert="horz" lIns="99075" tIns="49538" rIns="99075" bIns="49538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721107"/>
            <a:ext cx="3078427" cy="513507"/>
          </a:xfrm>
          <a:prstGeom prst="rect">
            <a:avLst/>
          </a:prstGeom>
        </p:spPr>
        <p:txBody>
          <a:bodyPr vert="horz" lIns="99075" tIns="49538" rIns="99075" bIns="49538" rtlCol="0" anchor="b"/>
          <a:lstStyle>
            <a:lvl1pPr algn="l">
              <a:defRPr sz="1300"/>
            </a:lvl1pPr>
          </a:lstStyle>
          <a:p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4023992" y="9721107"/>
            <a:ext cx="3078427" cy="513507"/>
          </a:xfrm>
          <a:prstGeom prst="rect">
            <a:avLst/>
          </a:prstGeom>
        </p:spPr>
        <p:txBody>
          <a:bodyPr vert="horz" lIns="99075" tIns="49538" rIns="99075" bIns="49538" rtlCol="0" anchor="b"/>
          <a:lstStyle>
            <a:lvl1pPr algn="r">
              <a:defRPr sz="1300"/>
            </a:lvl1pPr>
          </a:lstStyle>
          <a:p>
            <a:fld id="{FF166176-8767-4446-8F8C-ADE33463769A}" type="slidenum"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93791401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136525" y="1676400"/>
            <a:ext cx="6465888" cy="3638550"/>
          </a:xfrm>
        </p:spPr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e l'en-tête 3"/>
          <p:cNvSpPr>
            <a:spLocks noGrp="1"/>
          </p:cNvSpPr>
          <p:nvPr>
            <p:ph type="hdr" sz="quarter"/>
          </p:nvPr>
        </p:nvSpPr>
        <p:spPr>
          <a:xfrm>
            <a:off x="317998" y="389851"/>
            <a:ext cx="4155027" cy="540857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4525631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F166176-8767-4446-8F8C-ADE33463769A}" type="slidenum">
              <a:rPr lang="fr-FR" smtClean="0"/>
              <a:t>5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77188477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3.png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5.png"/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26.png"/></Relationships>
</file>

<file path=ppt/slideLayouts/_rels/slideLayout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2.xml"/></Relationships>
</file>

<file path=ppt/slideLayouts/_rels/slideLayout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2.xml"/></Relationships>
</file>

<file path=ppt/slideLayouts/_rels/slideLayout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2.xml"/></Relationships>
</file>

<file path=ppt/slideLayouts/_rels/slideLayout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26.png"/></Relationships>
</file>

<file path=ppt/slideLayouts/_rels/slideLayout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2.xml"/></Relationships>
</file>

<file path=ppt/slideLayouts/_rels/slideLayout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2.xml"/></Relationships>
</file>

<file path=ppt/slideLayouts/_rels/slideLayout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2.xml"/></Relationships>
</file>

<file path=ppt/slideLayouts/_rels/slideLayout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2.xml"/></Relationships>
</file>

<file path=ppt/slideLayouts/_rels/slideLayout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26.png"/></Relationships>
</file>

<file path=ppt/slideLayouts/_rels/slideLayout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2.xml"/></Relationships>
</file>

<file path=ppt/slideLayouts/_rels/slideLayout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2.xml"/></Relationships>
</file>

<file path=ppt/slideLayouts/_rels/slideLayout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2.xml"/></Relationships>
</file>

<file path=ppt/slideLayouts/_rels/slideLayout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2.xml"/></Relationships>
</file>

<file path=ppt/slideLayouts/_rels/slideLayout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26.png"/></Relationships>
</file>

<file path=ppt/slideLayouts/_rels/slideLayout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4.png"/><Relationship Id="rId1" Type="http://schemas.openxmlformats.org/officeDocument/2006/relationships/slideMaster" Target="../slideMasters/slideMaster2.xml"/></Relationships>
</file>

<file path=ppt/slideLayouts/_rels/slideLayout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Vert_titre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hape_0">
            <a:extLst>
              <a:ext uri="{FF2B5EF4-FFF2-40B4-BE49-F238E27FC236}">
                <a16:creationId xmlns:a16="http://schemas.microsoft.com/office/drawing/2014/main" id="{0B7979F6-1BC2-4E8B-A0A3-CA8E3502F784}"/>
              </a:ext>
            </a:extLst>
          </p:cNvPr>
          <p:cNvSpPr/>
          <p:nvPr/>
        </p:nvSpPr>
        <p:spPr>
          <a:xfrm>
            <a:off x="359092" y="2778345"/>
            <a:ext cx="11473817" cy="3794040"/>
          </a:xfrm>
          <a:prstGeom prst="rect">
            <a:avLst/>
          </a:prstGeom>
          <a:solidFill>
            <a:schemeClr val="accent1"/>
          </a:solidFill>
          <a:ln w="0" cap="flat" cmpd="sng" algn="ctr">
            <a:solidFill>
              <a:schemeClr val="accent1">
                <a:shade val="50000"/>
                <a:alpha val="0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633" dirty="0">
              <a:solidFill>
                <a:srgbClr val="FFFFFF"/>
              </a:solidFill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CC76CD02-B679-450F-A73D-C511BB3236F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69600" y="2789115"/>
            <a:ext cx="10692000" cy="1015200"/>
          </a:xfrm>
        </p:spPr>
        <p:txBody>
          <a:bodyPr anchor="b">
            <a:normAutofit/>
          </a:bodyPr>
          <a:lstStyle>
            <a:lvl1pPr algn="l">
              <a:defRPr sz="3200">
                <a:solidFill>
                  <a:schemeClr val="bg1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B97CED89-6A2F-4612-AB59-BA6AC50B1C7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68546" y="3818897"/>
            <a:ext cx="9513937" cy="1128600"/>
          </a:xfrm>
        </p:spPr>
        <p:txBody>
          <a:bodyPr>
            <a:normAutofit/>
          </a:bodyPr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02458A2C-7046-45A2-B85B-4F199B8243A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82483" y="4884823"/>
            <a:ext cx="1340971" cy="1388977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31D427EE-B9CB-483A-B5CF-2F86322DAEF4}"/>
              </a:ext>
            </a:extLst>
          </p:cNvPr>
          <p:cNvSpPr/>
          <p:nvPr/>
        </p:nvSpPr>
        <p:spPr>
          <a:xfrm>
            <a:off x="359092" y="285615"/>
            <a:ext cx="11473816" cy="249273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0"/>
          <a:lstStyle/>
          <a:p>
            <a:pPr algn="ctr"/>
            <a:r>
              <a:rPr lang="fr-FR" i="1" dirty="0">
                <a:solidFill>
                  <a:srgbClr val="FFFFFF"/>
                </a:solidFill>
              </a:rPr>
              <a:t>Insérer une photo de votre choix sur ce cadre gris </a:t>
            </a:r>
            <a:r>
              <a:rPr lang="fr-FR" i="1" u="sng" dirty="0">
                <a:solidFill>
                  <a:srgbClr val="FFFFFF"/>
                </a:solidFill>
              </a:rPr>
              <a:t>en respectant les dimensions</a:t>
            </a:r>
          </a:p>
        </p:txBody>
      </p:sp>
      <p:pic>
        <p:nvPicPr>
          <p:cNvPr id="10" name="Image 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017" y="5798220"/>
            <a:ext cx="1776119" cy="5293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1030416"/>
      </p:ext>
    </p:extLst>
  </p:cSld>
  <p:clrMapOvr>
    <a:masterClrMapping/>
  </p:clrMapOvr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_Vert_Titre_et_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61D137C-D0B5-459E-8D0C-EEC8E023EE5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 marL="571500" indent="-571500">
              <a:buFontTx/>
              <a:buBlip>
                <a:blip r:embed="rId2"/>
              </a:buBlip>
              <a:defRPr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69D397F-CF04-40A1-9B0A-1898F0ADD99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D85603A-C958-4B4F-8E07-3E92DAEFD4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B4600C-7654-4216-88CC-C8585DF21D95}" type="slidenum">
              <a:rPr lang="fr-FR" smtClean="0">
                <a:solidFill>
                  <a:srgbClr val="FFFFFF"/>
                </a:solidFill>
              </a:rPr>
              <a:pPr/>
              <a:t>‹N°›</a:t>
            </a:fld>
            <a:endParaRPr lang="fr-FR" dirty="0">
              <a:solidFill>
                <a:srgbClr val="FFFFFF"/>
              </a:solidFill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5FE578EF-7854-4EDF-AB81-AF7FDFA9165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80834" y="5899254"/>
            <a:ext cx="651968" cy="669494"/>
          </a:xfrm>
          <a:prstGeom prst="rect">
            <a:avLst/>
          </a:prstGeom>
        </p:spPr>
      </p:pic>
      <p:cxnSp>
        <p:nvCxnSpPr>
          <p:cNvPr id="8" name="Connecteur droit 7">
            <a:extLst>
              <a:ext uri="{FF2B5EF4-FFF2-40B4-BE49-F238E27FC236}">
                <a16:creationId xmlns:a16="http://schemas.microsoft.com/office/drawing/2014/main" id="{046D5FAF-6E15-414C-81A4-5493C47ED149}"/>
              </a:ext>
            </a:extLst>
          </p:cNvPr>
          <p:cNvCxnSpPr>
            <a:cxnSpLocks/>
          </p:cNvCxnSpPr>
          <p:nvPr/>
        </p:nvCxnSpPr>
        <p:spPr>
          <a:xfrm>
            <a:off x="827797" y="1116942"/>
            <a:ext cx="10285403" cy="2116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88051395"/>
      </p:ext>
    </p:extLst>
  </p:cSld>
  <p:clrMapOvr>
    <a:masterClrMapping/>
  </p:clrMapOvr>
  <p:hf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Vert_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61D137C-D0B5-459E-8D0C-EEC8E023EE5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 marL="571500" indent="-571500">
              <a:buFontTx/>
              <a:buBlip>
                <a:blip r:embed="rId2"/>
              </a:buBlip>
              <a:defRPr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69D397F-CF04-40A1-9B0A-1898F0ADD99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2001" y="1476000"/>
            <a:ext cx="4914000" cy="4428000"/>
          </a:xfrm>
        </p:spPr>
        <p:txBody>
          <a:bodyPr>
            <a:normAutofit/>
          </a:bodyPr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D85603A-C958-4B4F-8E07-3E92DAEFD4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B4600C-7654-4216-88CC-C8585DF21D95}" type="slidenum">
              <a:rPr lang="fr-FR" smtClean="0">
                <a:solidFill>
                  <a:srgbClr val="FFFFFF"/>
                </a:solidFill>
              </a:rPr>
              <a:pPr/>
              <a:t>‹N°›</a:t>
            </a:fld>
            <a:endParaRPr lang="fr-FR" dirty="0">
              <a:solidFill>
                <a:srgbClr val="FFFFFF"/>
              </a:solidFill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5FE578EF-7854-4EDF-AB81-AF7FDFA9165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80834" y="5899254"/>
            <a:ext cx="651968" cy="669494"/>
          </a:xfrm>
          <a:prstGeom prst="rect">
            <a:avLst/>
          </a:prstGeom>
        </p:spPr>
      </p:pic>
      <p:sp>
        <p:nvSpPr>
          <p:cNvPr id="5" name="Espace réservé du contenu 4">
            <a:extLst>
              <a:ext uri="{FF2B5EF4-FFF2-40B4-BE49-F238E27FC236}">
                <a16:creationId xmlns:a16="http://schemas.microsoft.com/office/drawing/2014/main" id="{F56B330C-B04C-4CAF-810C-14B032CC5607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198138" y="1471254"/>
            <a:ext cx="4914000" cy="4428000"/>
          </a:xfrm>
        </p:spPr>
        <p:txBody>
          <a:bodyPr/>
          <a:lstStyle>
            <a:lvl1pPr>
              <a:defRPr sz="2200"/>
            </a:lvl1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cxnSp>
        <p:nvCxnSpPr>
          <p:cNvPr id="9" name="Connecteur droit 8">
            <a:extLst>
              <a:ext uri="{FF2B5EF4-FFF2-40B4-BE49-F238E27FC236}">
                <a16:creationId xmlns:a16="http://schemas.microsoft.com/office/drawing/2014/main" id="{EA08483F-D378-4D94-94CC-9AEBFD5034F0}"/>
              </a:ext>
            </a:extLst>
          </p:cNvPr>
          <p:cNvCxnSpPr>
            <a:cxnSpLocks/>
          </p:cNvCxnSpPr>
          <p:nvPr/>
        </p:nvCxnSpPr>
        <p:spPr>
          <a:xfrm>
            <a:off x="827797" y="1116942"/>
            <a:ext cx="10285403" cy="2116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62555958"/>
      </p:ext>
    </p:extLst>
  </p:cSld>
  <p:clrMapOvr>
    <a:masterClrMapping/>
  </p:clrMapOvr>
  <p:hf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_Contenu_et_bandea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>
            <a:extLst>
              <a:ext uri="{FF2B5EF4-FFF2-40B4-BE49-F238E27FC236}">
                <a16:creationId xmlns:a16="http://schemas.microsoft.com/office/drawing/2014/main" id="{6B8C0B89-073F-4965-A41D-C1C64348AB2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1179" y="550719"/>
            <a:ext cx="739406" cy="626400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261D137C-D0B5-459E-8D0C-EEC8E023EE5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434500" y="1203968"/>
            <a:ext cx="8473970" cy="864000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69D397F-CF04-40A1-9B0A-1898F0ADD99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34500" y="2095595"/>
            <a:ext cx="8188272" cy="4428000"/>
          </a:xfrm>
        </p:spPr>
        <p:txBody>
          <a:bodyPr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D85603A-C958-4B4F-8E07-3E92DAEFD4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B4600C-7654-4216-88CC-C8585DF21D95}" type="slidenum">
              <a:rPr lang="fr-FR" smtClean="0">
                <a:solidFill>
                  <a:srgbClr val="FFFFFF"/>
                </a:solidFill>
              </a:rPr>
              <a:pPr/>
              <a:t>‹N°›</a:t>
            </a:fld>
            <a:endParaRPr lang="fr-FR" dirty="0">
              <a:solidFill>
                <a:srgbClr val="FFFFFF"/>
              </a:solidFill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5FE578EF-7854-4EDF-AB81-AF7FDFA9165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80834" y="5899254"/>
            <a:ext cx="651968" cy="669494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8BC36510-72AD-4853-ABAE-B8CFBEBA4820}"/>
              </a:ext>
            </a:extLst>
          </p:cNvPr>
          <p:cNvSpPr/>
          <p:nvPr/>
        </p:nvSpPr>
        <p:spPr>
          <a:xfrm>
            <a:off x="296644" y="0"/>
            <a:ext cx="2956940" cy="6858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i="1" dirty="0">
                <a:solidFill>
                  <a:srgbClr val="FFFFFF"/>
                </a:solidFill>
              </a:rPr>
              <a:t>Insérer une photo de votre choix sur ce cadre gris </a:t>
            </a:r>
            <a:r>
              <a:rPr lang="fr-FR" i="1" u="sng" dirty="0">
                <a:solidFill>
                  <a:srgbClr val="FFFFFF"/>
                </a:solidFill>
              </a:rPr>
              <a:t>en respectant les dimensions</a:t>
            </a:r>
          </a:p>
        </p:txBody>
      </p:sp>
    </p:spTree>
    <p:extLst>
      <p:ext uri="{BB962C8B-B14F-4D97-AF65-F5344CB8AC3E}">
        <p14:creationId xmlns:p14="http://schemas.microsoft.com/office/powerpoint/2010/main" val="1465183548"/>
      </p:ext>
    </p:extLst>
  </p:cSld>
  <p:clrMapOvr>
    <a:masterClrMapping/>
  </p:clrMapOvr>
  <p:hf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_Vert_titre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CAAA8EB4-3756-4C90-A99E-D9500D19440C}"/>
              </a:ext>
            </a:extLst>
          </p:cNvPr>
          <p:cNvSpPr/>
          <p:nvPr/>
        </p:nvSpPr>
        <p:spPr>
          <a:xfrm>
            <a:off x="359091" y="287132"/>
            <a:ext cx="11473816" cy="419725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fr-FR" i="1" dirty="0">
              <a:solidFill>
                <a:srgbClr val="FFFFFF"/>
              </a:solidFill>
            </a:endParaRPr>
          </a:p>
          <a:p>
            <a:pPr algn="ctr"/>
            <a:endParaRPr lang="fr-FR" i="1" dirty="0">
              <a:solidFill>
                <a:srgbClr val="FFFFFF"/>
              </a:solidFill>
            </a:endParaRPr>
          </a:p>
          <a:p>
            <a:pPr algn="ctr"/>
            <a:r>
              <a:rPr lang="fr-FR" i="1" dirty="0">
                <a:solidFill>
                  <a:srgbClr val="FFFFFF"/>
                </a:solidFill>
              </a:rPr>
              <a:t>Insérer une photo de votre choix sur ce cadre gris, sous les zones de textes,</a:t>
            </a:r>
            <a:br>
              <a:rPr lang="fr-FR" i="1" dirty="0">
                <a:solidFill>
                  <a:srgbClr val="FFFFFF"/>
                </a:solidFill>
              </a:rPr>
            </a:br>
            <a:r>
              <a:rPr lang="fr-FR" i="1" u="sng" dirty="0">
                <a:solidFill>
                  <a:srgbClr val="FFFFFF"/>
                </a:solidFill>
              </a:rPr>
              <a:t>en respectant les dimensions</a:t>
            </a:r>
          </a:p>
        </p:txBody>
      </p:sp>
      <p:sp>
        <p:nvSpPr>
          <p:cNvPr id="7" name="Shape_0">
            <a:extLst>
              <a:ext uri="{FF2B5EF4-FFF2-40B4-BE49-F238E27FC236}">
                <a16:creationId xmlns:a16="http://schemas.microsoft.com/office/drawing/2014/main" id="{0B7979F6-1BC2-4E8B-A0A3-CA8E3502F784}"/>
              </a:ext>
            </a:extLst>
          </p:cNvPr>
          <p:cNvSpPr/>
          <p:nvPr/>
        </p:nvSpPr>
        <p:spPr>
          <a:xfrm>
            <a:off x="359092" y="4484383"/>
            <a:ext cx="11473817" cy="2088001"/>
          </a:xfrm>
          <a:prstGeom prst="rect">
            <a:avLst/>
          </a:prstGeom>
          <a:solidFill>
            <a:schemeClr val="accent1"/>
          </a:solidFill>
          <a:ln w="0" cap="flat" cmpd="sng" algn="ctr">
            <a:solidFill>
              <a:schemeClr val="accent1">
                <a:shade val="50000"/>
                <a:alpha val="0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633" dirty="0">
              <a:solidFill>
                <a:srgbClr val="FFFFFF"/>
              </a:solidFill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CC76CD02-B679-450F-A73D-C511BB3236F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69600" y="2790000"/>
            <a:ext cx="10692000" cy="1015200"/>
          </a:xfrm>
        </p:spPr>
        <p:txBody>
          <a:bodyPr anchor="b">
            <a:normAutofit/>
          </a:bodyPr>
          <a:lstStyle>
            <a:lvl1pPr algn="l">
              <a:defRPr sz="3200">
                <a:solidFill>
                  <a:schemeClr val="bg1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B97CED89-6A2F-4612-AB59-BA6AC50B1C7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68546" y="3817475"/>
            <a:ext cx="9513937" cy="522611"/>
          </a:xfrm>
        </p:spPr>
        <p:txBody>
          <a:bodyPr>
            <a:normAutofit/>
          </a:bodyPr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02458A2C-7046-45A2-B85B-4F199B8243A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82483" y="4884823"/>
            <a:ext cx="1340971" cy="1388977"/>
          </a:xfrm>
          <a:prstGeom prst="rect">
            <a:avLst/>
          </a:prstGeom>
        </p:spPr>
      </p:pic>
      <p:pic>
        <p:nvPicPr>
          <p:cNvPr id="11" name="Image 10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017" y="5798220"/>
            <a:ext cx="1776119" cy="5293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2692600"/>
      </p:ext>
    </p:extLst>
  </p:cSld>
  <p:clrMapOvr>
    <a:masterClrMapping/>
  </p:clrMapOvr>
  <p:hf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6_Vert_titre_3_sans_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hape_0">
            <a:extLst>
              <a:ext uri="{FF2B5EF4-FFF2-40B4-BE49-F238E27FC236}">
                <a16:creationId xmlns:a16="http://schemas.microsoft.com/office/drawing/2014/main" id="{0B7979F6-1BC2-4E8B-A0A3-CA8E3502F784}"/>
              </a:ext>
            </a:extLst>
          </p:cNvPr>
          <p:cNvSpPr/>
          <p:nvPr/>
        </p:nvSpPr>
        <p:spPr>
          <a:xfrm>
            <a:off x="359092" y="285615"/>
            <a:ext cx="11473817" cy="6286770"/>
          </a:xfrm>
          <a:prstGeom prst="rect">
            <a:avLst/>
          </a:prstGeom>
          <a:solidFill>
            <a:schemeClr val="accent1"/>
          </a:solidFill>
          <a:ln w="0" cap="flat" cmpd="sng" algn="ctr">
            <a:solidFill>
              <a:schemeClr val="accent1">
                <a:shade val="50000"/>
                <a:alpha val="0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633" dirty="0">
              <a:solidFill>
                <a:srgbClr val="FFFFFF"/>
              </a:solidFill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CC76CD02-B679-450F-A73D-C511BB3236F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140908" y="1827900"/>
            <a:ext cx="10692000" cy="1015200"/>
          </a:xfrm>
        </p:spPr>
        <p:txBody>
          <a:bodyPr anchor="b">
            <a:normAutofit/>
          </a:bodyPr>
          <a:lstStyle>
            <a:lvl1pPr algn="l">
              <a:defRPr sz="3200">
                <a:solidFill>
                  <a:schemeClr val="bg1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B97CED89-6A2F-4612-AB59-BA6AC50B1C7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39854" y="2864700"/>
            <a:ext cx="9513937" cy="1128600"/>
          </a:xfrm>
        </p:spPr>
        <p:txBody>
          <a:bodyPr>
            <a:normAutofit/>
          </a:bodyPr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02458A2C-7046-45A2-B85B-4F199B8243A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82483" y="4884823"/>
            <a:ext cx="1340971" cy="1388977"/>
          </a:xfrm>
          <a:prstGeom prst="rect">
            <a:avLst/>
          </a:prstGeom>
        </p:spPr>
      </p:pic>
      <p:pic>
        <p:nvPicPr>
          <p:cNvPr id="10" name="Image 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017" y="5798220"/>
            <a:ext cx="1776119" cy="5293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1810197"/>
      </p:ext>
    </p:extLst>
  </p:cSld>
  <p:clrMapOvr>
    <a:masterClrMapping/>
  </p:clrMapOvr>
  <p:hf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7_Vert_Diapo_Pla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hape_1">
            <a:extLst>
              <a:ext uri="{FF2B5EF4-FFF2-40B4-BE49-F238E27FC236}">
                <a16:creationId xmlns:a16="http://schemas.microsoft.com/office/drawing/2014/main" id="{31428A33-8D51-4F9E-9C20-4618F0B98261}"/>
              </a:ext>
            </a:extLst>
          </p:cNvPr>
          <p:cNvSpPr>
            <a:spLocks/>
          </p:cNvSpPr>
          <p:nvPr/>
        </p:nvSpPr>
        <p:spPr>
          <a:xfrm>
            <a:off x="359198" y="285762"/>
            <a:ext cx="11473817" cy="6286770"/>
          </a:xfrm>
          <a:prstGeom prst="rect">
            <a:avLst/>
          </a:prstGeom>
          <a:solidFill>
            <a:srgbClr val="80BA27">
              <a:alpha val="14902"/>
            </a:srgbClr>
          </a:solidFill>
          <a:ln w="0" cap="flat" cmpd="sng" algn="ctr">
            <a:solidFill>
              <a:schemeClr val="accent1">
                <a:shade val="50000"/>
                <a:alpha val="0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633" dirty="0">
              <a:solidFill>
                <a:srgbClr val="FFFFFF"/>
              </a:solidFill>
            </a:endParaRP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59E05A99-E245-4256-8146-F8B249D913FC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5459" y="612826"/>
            <a:ext cx="6925656" cy="5980694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DB7C0B7A-AD0B-4457-AEFF-49EF6693F16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027" y="587594"/>
            <a:ext cx="1168611" cy="990000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261D137C-D0B5-459E-8D0C-EEC8E023EE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67026" y="285467"/>
            <a:ext cx="9718590" cy="1285200"/>
          </a:xfrm>
        </p:spPr>
        <p:txBody>
          <a:bodyPr anchor="b"/>
          <a:lstStyle>
            <a:lvl1pPr marL="0" indent="0">
              <a:buFontTx/>
              <a:buNone/>
              <a:defRPr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69D397F-CF04-40A1-9B0A-1898F0ADD99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67026" y="1885361"/>
            <a:ext cx="9146174" cy="4018638"/>
          </a:xfrm>
        </p:spPr>
        <p:txBody>
          <a:bodyPr/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D85603A-C958-4B4F-8E07-3E92DAEFD4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B4600C-7654-4216-88CC-C8585DF21D95}" type="slidenum">
              <a:rPr lang="fr-FR" smtClean="0">
                <a:solidFill>
                  <a:srgbClr val="FFFFFF"/>
                </a:solidFill>
              </a:rPr>
              <a:pPr/>
              <a:t>‹N°›</a:t>
            </a:fld>
            <a:endParaRPr lang="fr-FR" dirty="0">
              <a:solidFill>
                <a:srgbClr val="FFFFFF"/>
              </a:solidFill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5FE578EF-7854-4EDF-AB81-AF7FDFA9165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80834" y="5899254"/>
            <a:ext cx="651968" cy="6694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4666335"/>
      </p:ext>
    </p:extLst>
  </p:cSld>
  <p:clrMapOvr>
    <a:masterClrMapping/>
  </p:clrMapOvr>
  <p:hf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8_Vert_Diapo_Intercal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hape_0">
            <a:extLst>
              <a:ext uri="{FF2B5EF4-FFF2-40B4-BE49-F238E27FC236}">
                <a16:creationId xmlns:a16="http://schemas.microsoft.com/office/drawing/2014/main" id="{0B7979F6-1BC2-4E8B-A0A3-CA8E3502F784}"/>
              </a:ext>
            </a:extLst>
          </p:cNvPr>
          <p:cNvSpPr/>
          <p:nvPr/>
        </p:nvSpPr>
        <p:spPr>
          <a:xfrm>
            <a:off x="359092" y="2778345"/>
            <a:ext cx="11473817" cy="3009600"/>
          </a:xfrm>
          <a:prstGeom prst="rect">
            <a:avLst/>
          </a:prstGeom>
          <a:solidFill>
            <a:schemeClr val="accent1"/>
          </a:solidFill>
          <a:ln w="0" cap="flat" cmpd="sng" algn="ctr">
            <a:solidFill>
              <a:schemeClr val="accent1">
                <a:shade val="50000"/>
                <a:alpha val="0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633" dirty="0">
              <a:solidFill>
                <a:srgbClr val="FFFFFF"/>
              </a:solidFill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EEE6C052-EB4F-4086-9F85-BCBF666F5B5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5618" y="2520000"/>
            <a:ext cx="3995924" cy="3456000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CC76CD02-B679-450F-A73D-C511BB3236F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69598" y="3065340"/>
            <a:ext cx="8370679" cy="1015200"/>
          </a:xfrm>
        </p:spPr>
        <p:txBody>
          <a:bodyPr anchor="b">
            <a:normAutofit/>
          </a:bodyPr>
          <a:lstStyle>
            <a:lvl1pPr algn="l">
              <a:defRPr sz="3200">
                <a:solidFill>
                  <a:schemeClr val="bg1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B97CED89-6A2F-4612-AB59-BA6AC50B1C7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68545" y="4095122"/>
            <a:ext cx="8370679" cy="1128600"/>
          </a:xfrm>
        </p:spPr>
        <p:txBody>
          <a:bodyPr>
            <a:normAutofit/>
          </a:bodyPr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1D427EE-B9CB-483A-B5CF-2F86322DAEF4}"/>
              </a:ext>
            </a:extLst>
          </p:cNvPr>
          <p:cNvSpPr/>
          <p:nvPr/>
        </p:nvSpPr>
        <p:spPr>
          <a:xfrm>
            <a:off x="359092" y="285615"/>
            <a:ext cx="11473816" cy="249273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i="1" dirty="0">
                <a:solidFill>
                  <a:srgbClr val="FFFFFF"/>
                </a:solidFill>
              </a:rPr>
              <a:t>Insérer une photo de votre choix sur ce cadre gris </a:t>
            </a:r>
            <a:r>
              <a:rPr lang="fr-FR" i="1" u="sng" dirty="0">
                <a:solidFill>
                  <a:srgbClr val="FFFFFF"/>
                </a:solidFill>
              </a:rPr>
              <a:t>en respectant les dimensions</a:t>
            </a:r>
          </a:p>
        </p:txBody>
      </p:sp>
      <p:sp>
        <p:nvSpPr>
          <p:cNvPr id="15" name="Espace réservé du numéro de diapositive 14">
            <a:extLst>
              <a:ext uri="{FF2B5EF4-FFF2-40B4-BE49-F238E27FC236}">
                <a16:creationId xmlns:a16="http://schemas.microsoft.com/office/drawing/2014/main" id="{E43BCC4F-6628-49C7-A989-0EA13169194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B4600C-7654-4216-88CC-C8585DF21D95}" type="slidenum">
              <a:rPr lang="fr-FR" smtClean="0">
                <a:solidFill>
                  <a:srgbClr val="FFFFFF"/>
                </a:solidFill>
              </a:rPr>
              <a:pPr/>
              <a:t>‹N°›</a:t>
            </a:fld>
            <a:endParaRPr lang="fr-FR" dirty="0">
              <a:solidFill>
                <a:srgbClr val="FFFFFF"/>
              </a:solidFill>
            </a:endParaRPr>
          </a:p>
        </p:txBody>
      </p:sp>
      <p:pic>
        <p:nvPicPr>
          <p:cNvPr id="4" name="Image 3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51204" y="5844503"/>
            <a:ext cx="1841750" cy="7944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4138340"/>
      </p:ext>
    </p:extLst>
  </p:cSld>
  <p:clrMapOvr>
    <a:masterClrMapping/>
  </p:clrMapOvr>
  <p:hf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9_Bleu_titre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hape_0">
            <a:extLst>
              <a:ext uri="{FF2B5EF4-FFF2-40B4-BE49-F238E27FC236}">
                <a16:creationId xmlns:a16="http://schemas.microsoft.com/office/drawing/2014/main" id="{0B7979F6-1BC2-4E8B-A0A3-CA8E3502F784}"/>
              </a:ext>
            </a:extLst>
          </p:cNvPr>
          <p:cNvSpPr/>
          <p:nvPr/>
        </p:nvSpPr>
        <p:spPr>
          <a:xfrm>
            <a:off x="359092" y="2778345"/>
            <a:ext cx="11473817" cy="3794040"/>
          </a:xfrm>
          <a:prstGeom prst="rect">
            <a:avLst/>
          </a:prstGeom>
          <a:solidFill>
            <a:schemeClr val="accent5"/>
          </a:solidFill>
          <a:ln w="0" cap="flat" cmpd="sng" algn="ctr">
            <a:solidFill>
              <a:schemeClr val="accent1">
                <a:shade val="50000"/>
                <a:alpha val="0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633" dirty="0">
              <a:solidFill>
                <a:srgbClr val="FFFFFF"/>
              </a:solidFill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CC76CD02-B679-450F-A73D-C511BB3236F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69600" y="2789115"/>
            <a:ext cx="10692000" cy="1015200"/>
          </a:xfrm>
        </p:spPr>
        <p:txBody>
          <a:bodyPr anchor="b">
            <a:normAutofit/>
          </a:bodyPr>
          <a:lstStyle>
            <a:lvl1pPr algn="l">
              <a:defRPr sz="3200">
                <a:solidFill>
                  <a:schemeClr val="bg1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B97CED89-6A2F-4612-AB59-BA6AC50B1C7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68546" y="3818897"/>
            <a:ext cx="9513937" cy="1128600"/>
          </a:xfrm>
        </p:spPr>
        <p:txBody>
          <a:bodyPr>
            <a:normAutofit/>
          </a:bodyPr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02458A2C-7046-45A2-B85B-4F199B8243A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82483" y="4884823"/>
            <a:ext cx="1340971" cy="1388977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31D427EE-B9CB-483A-B5CF-2F86322DAEF4}"/>
              </a:ext>
            </a:extLst>
          </p:cNvPr>
          <p:cNvSpPr/>
          <p:nvPr/>
        </p:nvSpPr>
        <p:spPr>
          <a:xfrm>
            <a:off x="359092" y="285615"/>
            <a:ext cx="11473816" cy="249273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i="1" dirty="0">
                <a:solidFill>
                  <a:srgbClr val="FFFFFF"/>
                </a:solidFill>
              </a:rPr>
              <a:t>Insérer une photo de votre choix sur ce cadre gris </a:t>
            </a:r>
            <a:r>
              <a:rPr lang="fr-FR" i="1" u="sng" dirty="0">
                <a:solidFill>
                  <a:srgbClr val="FFFFFF"/>
                </a:solidFill>
              </a:rPr>
              <a:t>en respectant les dimensions</a:t>
            </a:r>
          </a:p>
        </p:txBody>
      </p:sp>
      <p:pic>
        <p:nvPicPr>
          <p:cNvPr id="10" name="Image 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017" y="5798220"/>
            <a:ext cx="1776119" cy="5293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6747824"/>
      </p:ext>
    </p:extLst>
  </p:cSld>
  <p:clrMapOvr>
    <a:masterClrMapping/>
  </p:clrMapOvr>
  <p:hf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0_Bleu_Titre_et_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61D137C-D0B5-459E-8D0C-EEC8E023EE5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 marL="571500" indent="-571500">
              <a:buFontTx/>
              <a:buBlip>
                <a:blip r:embed="rId2"/>
              </a:buBlip>
              <a:defRPr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69D397F-CF04-40A1-9B0A-1898F0ADD99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D85603A-C958-4B4F-8E07-3E92DAEFD4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B4600C-7654-4216-88CC-C8585DF21D95}" type="slidenum">
              <a:rPr lang="fr-FR" smtClean="0">
                <a:solidFill>
                  <a:srgbClr val="FFFFFF"/>
                </a:solidFill>
              </a:rPr>
              <a:pPr/>
              <a:t>‹N°›</a:t>
            </a:fld>
            <a:endParaRPr lang="fr-FR" dirty="0">
              <a:solidFill>
                <a:srgbClr val="FFFFFF"/>
              </a:solidFill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5FE578EF-7854-4EDF-AB81-AF7FDFA9165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80834" y="5899254"/>
            <a:ext cx="651968" cy="669494"/>
          </a:xfrm>
          <a:prstGeom prst="rect">
            <a:avLst/>
          </a:prstGeom>
        </p:spPr>
      </p:pic>
      <p:cxnSp>
        <p:nvCxnSpPr>
          <p:cNvPr id="9" name="Connecteur droit 8">
            <a:extLst>
              <a:ext uri="{FF2B5EF4-FFF2-40B4-BE49-F238E27FC236}">
                <a16:creationId xmlns:a16="http://schemas.microsoft.com/office/drawing/2014/main" id="{32BDC2F4-6268-4EFF-A77F-1EAEA6C8986B}"/>
              </a:ext>
            </a:extLst>
          </p:cNvPr>
          <p:cNvCxnSpPr>
            <a:cxnSpLocks/>
          </p:cNvCxnSpPr>
          <p:nvPr/>
        </p:nvCxnSpPr>
        <p:spPr>
          <a:xfrm>
            <a:off x="827797" y="1116942"/>
            <a:ext cx="10285403" cy="2116"/>
          </a:xfrm>
          <a:prstGeom prst="line">
            <a:avLst/>
          </a:prstGeom>
          <a:ln w="28575">
            <a:solidFill>
              <a:schemeClr val="accent5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42906475"/>
      </p:ext>
    </p:extLst>
  </p:cSld>
  <p:clrMapOvr>
    <a:masterClrMapping/>
  </p:clrMapOvr>
  <p:hf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1_Bleu_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61D137C-D0B5-459E-8D0C-EEC8E023EE5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 marL="571500" indent="-571500">
              <a:buFontTx/>
              <a:buBlip>
                <a:blip r:embed="rId2"/>
              </a:buBlip>
              <a:defRPr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D85603A-C958-4B4F-8E07-3E92DAEFD4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B4600C-7654-4216-88CC-C8585DF21D95}" type="slidenum">
              <a:rPr lang="fr-FR" smtClean="0">
                <a:solidFill>
                  <a:srgbClr val="FFFFFF"/>
                </a:solidFill>
              </a:rPr>
              <a:pPr/>
              <a:t>‹N°›</a:t>
            </a:fld>
            <a:endParaRPr lang="fr-FR" dirty="0">
              <a:solidFill>
                <a:srgbClr val="FFFFFF"/>
              </a:solidFill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5FE578EF-7854-4EDF-AB81-AF7FDFA9165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80834" y="5899254"/>
            <a:ext cx="651968" cy="669494"/>
          </a:xfrm>
          <a:prstGeom prst="rect">
            <a:avLst/>
          </a:prstGeom>
        </p:spPr>
      </p:pic>
      <p:sp>
        <p:nvSpPr>
          <p:cNvPr id="9" name="Espace réservé du contenu 2">
            <a:extLst>
              <a:ext uri="{FF2B5EF4-FFF2-40B4-BE49-F238E27FC236}">
                <a16:creationId xmlns:a16="http://schemas.microsoft.com/office/drawing/2014/main" id="{9DAC57DB-0D08-4C98-A7A9-A99D0DF4A6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2001" y="1476000"/>
            <a:ext cx="4914000" cy="4428000"/>
          </a:xfrm>
        </p:spPr>
        <p:txBody>
          <a:bodyPr/>
          <a:lstStyle>
            <a:lvl1pPr>
              <a:defRPr sz="2200"/>
            </a:lvl1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10" name="Espace réservé du contenu 4">
            <a:extLst>
              <a:ext uri="{FF2B5EF4-FFF2-40B4-BE49-F238E27FC236}">
                <a16:creationId xmlns:a16="http://schemas.microsoft.com/office/drawing/2014/main" id="{E9126399-45DE-421D-913F-67D4814E3767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198138" y="1471254"/>
            <a:ext cx="4914000" cy="4428000"/>
          </a:xfrm>
        </p:spPr>
        <p:txBody>
          <a:bodyPr/>
          <a:lstStyle>
            <a:lvl1pPr>
              <a:defRPr sz="2200"/>
            </a:lvl1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cxnSp>
        <p:nvCxnSpPr>
          <p:cNvPr id="11" name="Connecteur droit 10">
            <a:extLst>
              <a:ext uri="{FF2B5EF4-FFF2-40B4-BE49-F238E27FC236}">
                <a16:creationId xmlns:a16="http://schemas.microsoft.com/office/drawing/2014/main" id="{2B81287A-2C38-40D4-B1AF-150C83F069A1}"/>
              </a:ext>
            </a:extLst>
          </p:cNvPr>
          <p:cNvCxnSpPr>
            <a:cxnSpLocks/>
          </p:cNvCxnSpPr>
          <p:nvPr/>
        </p:nvCxnSpPr>
        <p:spPr>
          <a:xfrm>
            <a:off x="827797" y="1116942"/>
            <a:ext cx="10285403" cy="2116"/>
          </a:xfrm>
          <a:prstGeom prst="line">
            <a:avLst/>
          </a:prstGeom>
          <a:ln w="28575">
            <a:solidFill>
              <a:schemeClr val="accent5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85839990"/>
      </p:ext>
    </p:extLst>
  </p:cSld>
  <p:clrMapOvr>
    <a:masterClrMapping/>
  </p:clrMapOvr>
  <p:hf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2_Bleu_Contenu_et_bandea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>
            <a:extLst>
              <a:ext uri="{FF2B5EF4-FFF2-40B4-BE49-F238E27FC236}">
                <a16:creationId xmlns:a16="http://schemas.microsoft.com/office/drawing/2014/main" id="{35EB758A-08C4-4EE5-BC63-32966FB1DBB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6016" y="551499"/>
            <a:ext cx="734569" cy="624841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261D137C-D0B5-459E-8D0C-EEC8E023EE5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434500" y="1203968"/>
            <a:ext cx="8473970" cy="864000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69D397F-CF04-40A1-9B0A-1898F0ADD99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34500" y="2095595"/>
            <a:ext cx="8188272" cy="4428000"/>
          </a:xfrm>
        </p:spPr>
        <p:txBody>
          <a:bodyPr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D85603A-C958-4B4F-8E07-3E92DAEFD4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B4600C-7654-4216-88CC-C8585DF21D95}" type="slidenum">
              <a:rPr lang="fr-FR" smtClean="0">
                <a:solidFill>
                  <a:srgbClr val="FFFFFF"/>
                </a:solidFill>
              </a:rPr>
              <a:pPr/>
              <a:t>‹N°›</a:t>
            </a:fld>
            <a:endParaRPr lang="fr-FR" dirty="0">
              <a:solidFill>
                <a:srgbClr val="FFFFFF"/>
              </a:solidFill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5FE578EF-7854-4EDF-AB81-AF7FDFA9165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80834" y="5899254"/>
            <a:ext cx="651968" cy="669494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B228555D-479F-4BDD-98D3-2695B52C23AE}"/>
              </a:ext>
            </a:extLst>
          </p:cNvPr>
          <p:cNvSpPr/>
          <p:nvPr/>
        </p:nvSpPr>
        <p:spPr>
          <a:xfrm>
            <a:off x="296644" y="0"/>
            <a:ext cx="2956940" cy="6858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i="1" dirty="0">
                <a:solidFill>
                  <a:srgbClr val="FFFFFF"/>
                </a:solidFill>
              </a:rPr>
              <a:t>Insérer une photo de votre choix sur ce cadre gris </a:t>
            </a:r>
            <a:r>
              <a:rPr lang="fr-FR" i="1" u="sng" dirty="0">
                <a:solidFill>
                  <a:srgbClr val="FFFFFF"/>
                </a:solidFill>
              </a:rPr>
              <a:t>en respectant les dimensions</a:t>
            </a:r>
          </a:p>
        </p:txBody>
      </p:sp>
    </p:spTree>
    <p:extLst>
      <p:ext uri="{BB962C8B-B14F-4D97-AF65-F5344CB8AC3E}">
        <p14:creationId xmlns:p14="http://schemas.microsoft.com/office/powerpoint/2010/main" val="3060507563"/>
      </p:ext>
    </p:extLst>
  </p:cSld>
  <p:clrMapOvr>
    <a:masterClrMapping/>
  </p:clrMapOvr>
  <p:hf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3_Bleu_titre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CAAA8EB4-3756-4C90-A99E-D9500D19440C}"/>
              </a:ext>
            </a:extLst>
          </p:cNvPr>
          <p:cNvSpPr/>
          <p:nvPr/>
        </p:nvSpPr>
        <p:spPr>
          <a:xfrm>
            <a:off x="359091" y="287132"/>
            <a:ext cx="11473816" cy="419725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fr-FR" i="1" dirty="0">
              <a:solidFill>
                <a:srgbClr val="FFFFFF"/>
              </a:solidFill>
            </a:endParaRPr>
          </a:p>
          <a:p>
            <a:pPr algn="ctr"/>
            <a:endParaRPr lang="fr-FR" i="1" dirty="0">
              <a:solidFill>
                <a:srgbClr val="FFFFFF"/>
              </a:solidFill>
            </a:endParaRPr>
          </a:p>
          <a:p>
            <a:pPr algn="ctr"/>
            <a:r>
              <a:rPr lang="fr-FR" i="1" dirty="0">
                <a:solidFill>
                  <a:srgbClr val="FFFFFF"/>
                </a:solidFill>
              </a:rPr>
              <a:t>Insérer une photo de votre choix sur ce cadre gris, sous les zones de textes,</a:t>
            </a:r>
            <a:br>
              <a:rPr lang="fr-FR" i="1" dirty="0">
                <a:solidFill>
                  <a:srgbClr val="FFFFFF"/>
                </a:solidFill>
              </a:rPr>
            </a:br>
            <a:r>
              <a:rPr lang="fr-FR" i="1" u="sng" dirty="0">
                <a:solidFill>
                  <a:srgbClr val="FFFFFF"/>
                </a:solidFill>
              </a:rPr>
              <a:t>en respectant les dimensions</a:t>
            </a:r>
          </a:p>
        </p:txBody>
      </p:sp>
      <p:sp>
        <p:nvSpPr>
          <p:cNvPr id="7" name="Shape_0">
            <a:extLst>
              <a:ext uri="{FF2B5EF4-FFF2-40B4-BE49-F238E27FC236}">
                <a16:creationId xmlns:a16="http://schemas.microsoft.com/office/drawing/2014/main" id="{0B7979F6-1BC2-4E8B-A0A3-CA8E3502F784}"/>
              </a:ext>
            </a:extLst>
          </p:cNvPr>
          <p:cNvSpPr/>
          <p:nvPr/>
        </p:nvSpPr>
        <p:spPr>
          <a:xfrm>
            <a:off x="359092" y="4484383"/>
            <a:ext cx="11473817" cy="2088001"/>
          </a:xfrm>
          <a:prstGeom prst="rect">
            <a:avLst/>
          </a:prstGeom>
          <a:solidFill>
            <a:schemeClr val="accent5"/>
          </a:solidFill>
          <a:ln w="0" cap="flat" cmpd="sng" algn="ctr">
            <a:solidFill>
              <a:schemeClr val="accent1">
                <a:shade val="50000"/>
                <a:alpha val="0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633" dirty="0">
              <a:solidFill>
                <a:srgbClr val="FFFFFF"/>
              </a:solidFill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CC76CD02-B679-450F-A73D-C511BB3236F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69600" y="2790000"/>
            <a:ext cx="10692000" cy="1015200"/>
          </a:xfrm>
        </p:spPr>
        <p:txBody>
          <a:bodyPr anchor="b">
            <a:normAutofit/>
          </a:bodyPr>
          <a:lstStyle>
            <a:lvl1pPr algn="l">
              <a:defRPr sz="3200">
                <a:solidFill>
                  <a:schemeClr val="bg1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B97CED89-6A2F-4612-AB59-BA6AC50B1C7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68546" y="3817475"/>
            <a:ext cx="9513937" cy="522611"/>
          </a:xfrm>
        </p:spPr>
        <p:txBody>
          <a:bodyPr>
            <a:normAutofit/>
          </a:bodyPr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02458A2C-7046-45A2-B85B-4F199B8243A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82483" y="4884823"/>
            <a:ext cx="1340971" cy="1388977"/>
          </a:xfrm>
          <a:prstGeom prst="rect">
            <a:avLst/>
          </a:prstGeom>
        </p:spPr>
      </p:pic>
      <p:pic>
        <p:nvPicPr>
          <p:cNvPr id="11" name="Image 10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017" y="5798220"/>
            <a:ext cx="1776119" cy="5293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6378278"/>
      </p:ext>
    </p:extLst>
  </p:cSld>
  <p:clrMapOvr>
    <a:masterClrMapping/>
  </p:clrMapOvr>
  <p:hf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4_Bleu_titre_sans_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hape_0">
            <a:extLst>
              <a:ext uri="{FF2B5EF4-FFF2-40B4-BE49-F238E27FC236}">
                <a16:creationId xmlns:a16="http://schemas.microsoft.com/office/drawing/2014/main" id="{0B7979F6-1BC2-4E8B-A0A3-CA8E3502F784}"/>
              </a:ext>
            </a:extLst>
          </p:cNvPr>
          <p:cNvSpPr/>
          <p:nvPr/>
        </p:nvSpPr>
        <p:spPr>
          <a:xfrm>
            <a:off x="359092" y="285615"/>
            <a:ext cx="11473817" cy="6286770"/>
          </a:xfrm>
          <a:prstGeom prst="rect">
            <a:avLst/>
          </a:prstGeom>
          <a:solidFill>
            <a:schemeClr val="accent5"/>
          </a:solidFill>
          <a:ln w="0" cap="flat" cmpd="sng" algn="ctr">
            <a:solidFill>
              <a:schemeClr val="accent1">
                <a:shade val="50000"/>
                <a:alpha val="0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633" dirty="0">
              <a:solidFill>
                <a:srgbClr val="FFFFFF"/>
              </a:solidFill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CC76CD02-B679-450F-A73D-C511BB3236F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140908" y="1827900"/>
            <a:ext cx="10692000" cy="1015200"/>
          </a:xfrm>
        </p:spPr>
        <p:txBody>
          <a:bodyPr anchor="b">
            <a:normAutofit/>
          </a:bodyPr>
          <a:lstStyle>
            <a:lvl1pPr algn="l">
              <a:defRPr sz="3200">
                <a:solidFill>
                  <a:schemeClr val="bg1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B97CED89-6A2F-4612-AB59-BA6AC50B1C7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39854" y="2864700"/>
            <a:ext cx="9513937" cy="1128600"/>
          </a:xfrm>
        </p:spPr>
        <p:txBody>
          <a:bodyPr>
            <a:normAutofit/>
          </a:bodyPr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02458A2C-7046-45A2-B85B-4F199B8243A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82483" y="4884823"/>
            <a:ext cx="1340971" cy="1388977"/>
          </a:xfrm>
          <a:prstGeom prst="rect">
            <a:avLst/>
          </a:prstGeom>
        </p:spPr>
      </p:pic>
      <p:pic>
        <p:nvPicPr>
          <p:cNvPr id="10" name="Image 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017" y="5798220"/>
            <a:ext cx="1776119" cy="5293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1495313"/>
      </p:ext>
    </p:extLst>
  </p:cSld>
  <p:clrMapOvr>
    <a:masterClrMapping/>
  </p:clrMapOvr>
  <p:hf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5_Bleu_Diapo_Pla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>
            <a:extLst>
              <a:ext uri="{FF2B5EF4-FFF2-40B4-BE49-F238E27FC236}">
                <a16:creationId xmlns:a16="http://schemas.microsoft.com/office/drawing/2014/main" id="{D58E3B10-CEC5-496B-B3E2-7821224AD95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027" y="591553"/>
            <a:ext cx="1168600" cy="990000"/>
          </a:xfrm>
          <a:prstGeom prst="rect">
            <a:avLst/>
          </a:prstGeom>
        </p:spPr>
      </p:pic>
      <p:sp>
        <p:nvSpPr>
          <p:cNvPr id="9" name="Shape_1">
            <a:extLst>
              <a:ext uri="{FF2B5EF4-FFF2-40B4-BE49-F238E27FC236}">
                <a16:creationId xmlns:a16="http://schemas.microsoft.com/office/drawing/2014/main" id="{31428A33-8D51-4F9E-9C20-4618F0B98261}"/>
              </a:ext>
            </a:extLst>
          </p:cNvPr>
          <p:cNvSpPr>
            <a:spLocks/>
          </p:cNvSpPr>
          <p:nvPr/>
        </p:nvSpPr>
        <p:spPr>
          <a:xfrm>
            <a:off x="359198" y="285762"/>
            <a:ext cx="11473817" cy="6286770"/>
          </a:xfrm>
          <a:prstGeom prst="rect">
            <a:avLst/>
          </a:prstGeom>
          <a:solidFill>
            <a:srgbClr val="008E96">
              <a:alpha val="14902"/>
            </a:srgbClr>
          </a:solidFill>
          <a:ln w="0" cap="flat" cmpd="sng" algn="ctr">
            <a:solidFill>
              <a:schemeClr val="accent1">
                <a:shade val="50000"/>
                <a:alpha val="0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633" dirty="0">
              <a:solidFill>
                <a:srgbClr val="FFFFFF"/>
              </a:solidFill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F66484C9-8B5B-4A83-B667-B967CAC9C84F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6212" y="599515"/>
            <a:ext cx="6919560" cy="5980694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261D137C-D0B5-459E-8D0C-EEC8E023EE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67026" y="285467"/>
            <a:ext cx="9718590" cy="1285200"/>
          </a:xfrm>
        </p:spPr>
        <p:txBody>
          <a:bodyPr anchor="b"/>
          <a:lstStyle>
            <a:lvl1pPr marL="0" indent="0">
              <a:buFontTx/>
              <a:buNone/>
              <a:defRPr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69D397F-CF04-40A1-9B0A-1898F0ADD99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67026" y="1885361"/>
            <a:ext cx="9146174" cy="4018638"/>
          </a:xfrm>
        </p:spPr>
        <p:txBody>
          <a:bodyPr/>
          <a:lstStyle>
            <a:lvl1pPr marL="0" indent="0">
              <a:buFontTx/>
              <a:buNone/>
              <a:defRPr sz="2400">
                <a:solidFill>
                  <a:schemeClr val="accent5"/>
                </a:solidFill>
              </a:defRPr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D85603A-C958-4B4F-8E07-3E92DAEFD4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B4600C-7654-4216-88CC-C8585DF21D95}" type="slidenum">
              <a:rPr lang="fr-FR" smtClean="0">
                <a:solidFill>
                  <a:srgbClr val="FFFFFF"/>
                </a:solidFill>
              </a:rPr>
              <a:pPr/>
              <a:t>‹N°›</a:t>
            </a:fld>
            <a:endParaRPr lang="fr-FR" dirty="0">
              <a:solidFill>
                <a:srgbClr val="FFFFFF"/>
              </a:solidFill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5FE578EF-7854-4EDF-AB81-AF7FDFA9165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80834" y="5899254"/>
            <a:ext cx="651968" cy="6694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0305230"/>
      </p:ext>
    </p:extLst>
  </p:cSld>
  <p:clrMapOvr>
    <a:masterClrMapping/>
  </p:clrMapOvr>
  <p:hf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6_Bleu_Diapo_intercal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hape_0">
            <a:extLst>
              <a:ext uri="{FF2B5EF4-FFF2-40B4-BE49-F238E27FC236}">
                <a16:creationId xmlns:a16="http://schemas.microsoft.com/office/drawing/2014/main" id="{0B7979F6-1BC2-4E8B-A0A3-CA8E3502F784}"/>
              </a:ext>
            </a:extLst>
          </p:cNvPr>
          <p:cNvSpPr/>
          <p:nvPr/>
        </p:nvSpPr>
        <p:spPr>
          <a:xfrm>
            <a:off x="359092" y="2778345"/>
            <a:ext cx="11473817" cy="3009600"/>
          </a:xfrm>
          <a:prstGeom prst="rect">
            <a:avLst/>
          </a:prstGeom>
          <a:solidFill>
            <a:schemeClr val="accent5"/>
          </a:solidFill>
          <a:ln w="0" cap="flat" cmpd="sng" algn="ctr">
            <a:solidFill>
              <a:schemeClr val="accent1">
                <a:shade val="50000"/>
                <a:alpha val="0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633" dirty="0">
              <a:solidFill>
                <a:srgbClr val="FFFFFF"/>
              </a:solidFill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DAEFC35B-A690-437E-9DBE-1C82A1418DE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63520" y="2520000"/>
            <a:ext cx="3995924" cy="3456000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CC76CD02-B679-450F-A73D-C511BB3236F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69598" y="3065340"/>
            <a:ext cx="8370679" cy="1015200"/>
          </a:xfrm>
        </p:spPr>
        <p:txBody>
          <a:bodyPr anchor="b">
            <a:normAutofit/>
          </a:bodyPr>
          <a:lstStyle>
            <a:lvl1pPr algn="l">
              <a:defRPr sz="3200">
                <a:solidFill>
                  <a:schemeClr val="bg1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B97CED89-6A2F-4612-AB59-BA6AC50B1C7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68545" y="4095122"/>
            <a:ext cx="8370679" cy="1128600"/>
          </a:xfrm>
        </p:spPr>
        <p:txBody>
          <a:bodyPr>
            <a:normAutofit/>
          </a:bodyPr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1D427EE-B9CB-483A-B5CF-2F86322DAEF4}"/>
              </a:ext>
            </a:extLst>
          </p:cNvPr>
          <p:cNvSpPr/>
          <p:nvPr/>
        </p:nvSpPr>
        <p:spPr>
          <a:xfrm>
            <a:off x="359092" y="285615"/>
            <a:ext cx="11473816" cy="249273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fr-FR" i="1" dirty="0">
                <a:solidFill>
                  <a:srgbClr val="FFFFFF"/>
                </a:solidFill>
              </a:rPr>
              <a:t>Insérer une photo de votre choix sur ce cadre gris </a:t>
            </a:r>
            <a:r>
              <a:rPr lang="fr-FR" i="1" u="sng" dirty="0">
                <a:solidFill>
                  <a:srgbClr val="FFFFFF"/>
                </a:solidFill>
              </a:rPr>
              <a:t>en respectant les dimensions</a:t>
            </a:r>
          </a:p>
        </p:txBody>
      </p:sp>
      <p:sp>
        <p:nvSpPr>
          <p:cNvPr id="15" name="Espace réservé du numéro de diapositive 14">
            <a:extLst>
              <a:ext uri="{FF2B5EF4-FFF2-40B4-BE49-F238E27FC236}">
                <a16:creationId xmlns:a16="http://schemas.microsoft.com/office/drawing/2014/main" id="{E43BCC4F-6628-49C7-A989-0EA13169194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B4600C-7654-4216-88CC-C8585DF21D95}" type="slidenum">
              <a:rPr lang="fr-FR" smtClean="0">
                <a:solidFill>
                  <a:srgbClr val="FFFFFF"/>
                </a:solidFill>
              </a:rPr>
              <a:pPr/>
              <a:t>‹N°›</a:t>
            </a:fld>
            <a:endParaRPr lang="fr-FR" dirty="0">
              <a:solidFill>
                <a:srgbClr val="FFFFFF"/>
              </a:solidFill>
            </a:endParaRP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F0DDD680-2654-45CD-A8B2-79B87D34065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80834" y="5899254"/>
            <a:ext cx="651968" cy="6694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03556"/>
      </p:ext>
    </p:extLst>
  </p:cSld>
  <p:clrMapOvr>
    <a:masterClrMapping/>
  </p:clrMapOvr>
  <p:hf hdr="0" ftr="0" dt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7_Rouge_titre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hape_0">
            <a:extLst>
              <a:ext uri="{FF2B5EF4-FFF2-40B4-BE49-F238E27FC236}">
                <a16:creationId xmlns:a16="http://schemas.microsoft.com/office/drawing/2014/main" id="{0B7979F6-1BC2-4E8B-A0A3-CA8E3502F784}"/>
              </a:ext>
            </a:extLst>
          </p:cNvPr>
          <p:cNvSpPr/>
          <p:nvPr/>
        </p:nvSpPr>
        <p:spPr>
          <a:xfrm>
            <a:off x="359092" y="2778345"/>
            <a:ext cx="11473817" cy="3794040"/>
          </a:xfrm>
          <a:prstGeom prst="rect">
            <a:avLst/>
          </a:prstGeom>
          <a:solidFill>
            <a:schemeClr val="accent6"/>
          </a:solidFill>
          <a:ln w="0" cap="flat" cmpd="sng" algn="ctr">
            <a:solidFill>
              <a:schemeClr val="accent1">
                <a:shade val="50000"/>
                <a:alpha val="0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633" dirty="0">
              <a:solidFill>
                <a:srgbClr val="FFFFFF"/>
              </a:solidFill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CC76CD02-B679-450F-A73D-C511BB3236F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69600" y="2789115"/>
            <a:ext cx="10692000" cy="1015200"/>
          </a:xfrm>
        </p:spPr>
        <p:txBody>
          <a:bodyPr anchor="b">
            <a:normAutofit/>
          </a:bodyPr>
          <a:lstStyle>
            <a:lvl1pPr algn="l">
              <a:defRPr sz="3200">
                <a:solidFill>
                  <a:schemeClr val="bg1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B97CED89-6A2F-4612-AB59-BA6AC50B1C7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68546" y="3818897"/>
            <a:ext cx="9513937" cy="1128600"/>
          </a:xfrm>
        </p:spPr>
        <p:txBody>
          <a:bodyPr>
            <a:normAutofit/>
          </a:bodyPr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02458A2C-7046-45A2-B85B-4F199B8243A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82483" y="4884823"/>
            <a:ext cx="1340971" cy="1388977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31D427EE-B9CB-483A-B5CF-2F86322DAEF4}"/>
              </a:ext>
            </a:extLst>
          </p:cNvPr>
          <p:cNvSpPr/>
          <p:nvPr/>
        </p:nvSpPr>
        <p:spPr>
          <a:xfrm>
            <a:off x="359092" y="285615"/>
            <a:ext cx="11473816" cy="249273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fr-FR" i="1" dirty="0">
                <a:solidFill>
                  <a:srgbClr val="FFFFFF"/>
                </a:solidFill>
              </a:rPr>
              <a:t>Insérer une photo de votre choix sur ce cadre gris </a:t>
            </a:r>
            <a:r>
              <a:rPr lang="fr-FR" i="1" u="sng" dirty="0">
                <a:solidFill>
                  <a:srgbClr val="FFFFFF"/>
                </a:solidFill>
              </a:rPr>
              <a:t>en respectant les dimensions</a:t>
            </a:r>
          </a:p>
        </p:txBody>
      </p:sp>
      <p:pic>
        <p:nvPicPr>
          <p:cNvPr id="10" name="Image 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017" y="5798220"/>
            <a:ext cx="1776119" cy="5293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524839"/>
      </p:ext>
    </p:extLst>
  </p:cSld>
  <p:clrMapOvr>
    <a:masterClrMapping/>
  </p:clrMapOvr>
  <p:hf hdr="0" ftr="0" dt="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8_Rouge_Titre_et_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61D137C-D0B5-459E-8D0C-EEC8E023EE5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3200" y="365125"/>
            <a:ext cx="10980000" cy="864000"/>
          </a:xfrm>
        </p:spPr>
        <p:txBody>
          <a:bodyPr/>
          <a:lstStyle>
            <a:lvl1pPr marL="571500" indent="-571500">
              <a:buFontTx/>
              <a:buBlip>
                <a:blip r:embed="rId2"/>
              </a:buBlip>
              <a:defRPr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69D397F-CF04-40A1-9B0A-1898F0ADD99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D85603A-C958-4B4F-8E07-3E92DAEFD4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B4600C-7654-4216-88CC-C8585DF21D95}" type="slidenum">
              <a:rPr lang="fr-FR" smtClean="0">
                <a:solidFill>
                  <a:srgbClr val="FFFFFF"/>
                </a:solidFill>
              </a:rPr>
              <a:pPr/>
              <a:t>‹N°›</a:t>
            </a:fld>
            <a:endParaRPr lang="fr-FR" dirty="0">
              <a:solidFill>
                <a:srgbClr val="FFFFFF"/>
              </a:solidFill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5FE578EF-7854-4EDF-AB81-AF7FDFA9165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80834" y="5899254"/>
            <a:ext cx="651968" cy="669494"/>
          </a:xfrm>
          <a:prstGeom prst="rect">
            <a:avLst/>
          </a:prstGeom>
        </p:spPr>
      </p:pic>
      <p:cxnSp>
        <p:nvCxnSpPr>
          <p:cNvPr id="9" name="Connecteur droit 8">
            <a:extLst>
              <a:ext uri="{FF2B5EF4-FFF2-40B4-BE49-F238E27FC236}">
                <a16:creationId xmlns:a16="http://schemas.microsoft.com/office/drawing/2014/main" id="{4BB4BA62-DD23-471E-AE07-0D1ADFF1370C}"/>
              </a:ext>
            </a:extLst>
          </p:cNvPr>
          <p:cNvCxnSpPr>
            <a:cxnSpLocks/>
          </p:cNvCxnSpPr>
          <p:nvPr/>
        </p:nvCxnSpPr>
        <p:spPr>
          <a:xfrm>
            <a:off x="827797" y="1116942"/>
            <a:ext cx="10285403" cy="2116"/>
          </a:xfrm>
          <a:prstGeom prst="line">
            <a:avLst/>
          </a:prstGeom>
          <a:ln w="28575">
            <a:solidFill>
              <a:schemeClr val="accent6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79010403"/>
      </p:ext>
    </p:extLst>
  </p:cSld>
  <p:clrMapOvr>
    <a:masterClrMapping/>
  </p:clrMapOvr>
  <p:hf hdr="0" ftr="0" dt="0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9_Rouge_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61D137C-D0B5-459E-8D0C-EEC8E023EE5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3200" y="365125"/>
            <a:ext cx="10980000" cy="864000"/>
          </a:xfrm>
        </p:spPr>
        <p:txBody>
          <a:bodyPr/>
          <a:lstStyle>
            <a:lvl1pPr marL="571500" indent="-571500">
              <a:buFontTx/>
              <a:buBlip>
                <a:blip r:embed="rId2"/>
              </a:buBlip>
              <a:defRPr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D85603A-C958-4B4F-8E07-3E92DAEFD4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B4600C-7654-4216-88CC-C8585DF21D95}" type="slidenum">
              <a:rPr lang="fr-FR" smtClean="0">
                <a:solidFill>
                  <a:srgbClr val="FFFFFF"/>
                </a:solidFill>
              </a:rPr>
              <a:pPr/>
              <a:t>‹N°›</a:t>
            </a:fld>
            <a:endParaRPr lang="fr-FR" dirty="0">
              <a:solidFill>
                <a:srgbClr val="FFFFFF"/>
              </a:solidFill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5FE578EF-7854-4EDF-AB81-AF7FDFA9165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80834" y="5899254"/>
            <a:ext cx="651968" cy="669494"/>
          </a:xfrm>
          <a:prstGeom prst="rect">
            <a:avLst/>
          </a:prstGeom>
        </p:spPr>
      </p:pic>
      <p:sp>
        <p:nvSpPr>
          <p:cNvPr id="9" name="Espace réservé du contenu 2">
            <a:extLst>
              <a:ext uri="{FF2B5EF4-FFF2-40B4-BE49-F238E27FC236}">
                <a16:creationId xmlns:a16="http://schemas.microsoft.com/office/drawing/2014/main" id="{C666A00D-0B04-4B00-B652-540ABD2E48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2001" y="1476000"/>
            <a:ext cx="4914000" cy="4428000"/>
          </a:xfrm>
        </p:spPr>
        <p:txBody>
          <a:bodyPr/>
          <a:lstStyle>
            <a:lvl1pPr>
              <a:defRPr sz="2200"/>
            </a:lvl1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10" name="Espace réservé du contenu 4">
            <a:extLst>
              <a:ext uri="{FF2B5EF4-FFF2-40B4-BE49-F238E27FC236}">
                <a16:creationId xmlns:a16="http://schemas.microsoft.com/office/drawing/2014/main" id="{5F749F66-23DA-4EA3-AE5E-208706C55DA4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198138" y="1471254"/>
            <a:ext cx="4914000" cy="4428000"/>
          </a:xfrm>
        </p:spPr>
        <p:txBody>
          <a:bodyPr/>
          <a:lstStyle>
            <a:lvl1pPr>
              <a:defRPr sz="2200"/>
            </a:lvl1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cxnSp>
        <p:nvCxnSpPr>
          <p:cNvPr id="11" name="Connecteur droit 10">
            <a:extLst>
              <a:ext uri="{FF2B5EF4-FFF2-40B4-BE49-F238E27FC236}">
                <a16:creationId xmlns:a16="http://schemas.microsoft.com/office/drawing/2014/main" id="{A70B0AAF-1860-49D0-8337-89979F5FE2C8}"/>
              </a:ext>
            </a:extLst>
          </p:cNvPr>
          <p:cNvCxnSpPr>
            <a:cxnSpLocks/>
          </p:cNvCxnSpPr>
          <p:nvPr/>
        </p:nvCxnSpPr>
        <p:spPr>
          <a:xfrm>
            <a:off x="827797" y="1116942"/>
            <a:ext cx="10285403" cy="2116"/>
          </a:xfrm>
          <a:prstGeom prst="line">
            <a:avLst/>
          </a:prstGeom>
          <a:ln w="28575">
            <a:solidFill>
              <a:schemeClr val="accent6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59345469"/>
      </p:ext>
    </p:extLst>
  </p:cSld>
  <p:clrMapOvr>
    <a:masterClrMapping/>
  </p:clrMapOvr>
  <p:hf hdr="0" ftr="0" dt="0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0_Rouge_Contenu_et_bandea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>
            <a:extLst>
              <a:ext uri="{FF2B5EF4-FFF2-40B4-BE49-F238E27FC236}">
                <a16:creationId xmlns:a16="http://schemas.microsoft.com/office/drawing/2014/main" id="{1C3C4727-13F9-45C5-ADC5-FBD0D6D1D5F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1180" y="549940"/>
            <a:ext cx="739405" cy="626400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261D137C-D0B5-459E-8D0C-EEC8E023EE5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434500" y="1203968"/>
            <a:ext cx="8473970" cy="864000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69D397F-CF04-40A1-9B0A-1898F0ADD99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34500" y="2095595"/>
            <a:ext cx="8188272" cy="4428000"/>
          </a:xfrm>
        </p:spPr>
        <p:txBody>
          <a:bodyPr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D85603A-C958-4B4F-8E07-3E92DAEFD4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B4600C-7654-4216-88CC-C8585DF21D95}" type="slidenum">
              <a:rPr lang="fr-FR" smtClean="0">
                <a:solidFill>
                  <a:srgbClr val="FFFFFF"/>
                </a:solidFill>
              </a:rPr>
              <a:pPr/>
              <a:t>‹N°›</a:t>
            </a:fld>
            <a:endParaRPr lang="fr-FR" dirty="0">
              <a:solidFill>
                <a:srgbClr val="FFFFFF"/>
              </a:solidFill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5FE578EF-7854-4EDF-AB81-AF7FDFA9165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80834" y="5899254"/>
            <a:ext cx="651968" cy="669494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3510D397-E3B0-403A-8791-15FFE5936878}"/>
              </a:ext>
            </a:extLst>
          </p:cNvPr>
          <p:cNvSpPr/>
          <p:nvPr/>
        </p:nvSpPr>
        <p:spPr>
          <a:xfrm>
            <a:off x="296644" y="0"/>
            <a:ext cx="2956940" cy="6858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i="1" dirty="0">
                <a:solidFill>
                  <a:srgbClr val="FFFFFF"/>
                </a:solidFill>
              </a:rPr>
              <a:t>Insérer une photo sur ce cadre gris, sous les zones de textes, en </a:t>
            </a:r>
            <a:r>
              <a:rPr lang="fr-FR" i="1" u="sng" dirty="0">
                <a:solidFill>
                  <a:srgbClr val="FFFFFF"/>
                </a:solidFill>
              </a:rPr>
              <a:t>respectant les dimensions</a:t>
            </a:r>
          </a:p>
        </p:txBody>
      </p:sp>
    </p:spTree>
    <p:extLst>
      <p:ext uri="{BB962C8B-B14F-4D97-AF65-F5344CB8AC3E}">
        <p14:creationId xmlns:p14="http://schemas.microsoft.com/office/powerpoint/2010/main" val="1115993259"/>
      </p:ext>
    </p:extLst>
  </p:cSld>
  <p:clrMapOvr>
    <a:masterClrMapping/>
  </p:clrMapOvr>
  <p:hf hdr="0" ftr="0" dt="0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1_Rouge_titre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CAAA8EB4-3756-4C90-A99E-D9500D19440C}"/>
              </a:ext>
            </a:extLst>
          </p:cNvPr>
          <p:cNvSpPr/>
          <p:nvPr/>
        </p:nvSpPr>
        <p:spPr>
          <a:xfrm>
            <a:off x="359091" y="287132"/>
            <a:ext cx="11473816" cy="419725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>
              <a:defRPr/>
            </a:pPr>
            <a:endParaRPr lang="fr-FR" i="1" dirty="0">
              <a:solidFill>
                <a:srgbClr val="FFFFFF"/>
              </a:solidFill>
            </a:endParaRPr>
          </a:p>
          <a:p>
            <a:pPr algn="ctr">
              <a:defRPr/>
            </a:pPr>
            <a:endParaRPr lang="fr-FR" i="1" dirty="0">
              <a:solidFill>
                <a:srgbClr val="FFFFFF"/>
              </a:solidFill>
            </a:endParaRPr>
          </a:p>
          <a:p>
            <a:pPr algn="ctr">
              <a:defRPr/>
            </a:pPr>
            <a:r>
              <a:rPr lang="fr-FR" i="1" dirty="0">
                <a:solidFill>
                  <a:srgbClr val="FFFFFF"/>
                </a:solidFill>
              </a:rPr>
              <a:t>Insérer une photo de votre choix sur ce cadre gris, sous les zones de textes,</a:t>
            </a:r>
            <a:br>
              <a:rPr lang="fr-FR" i="1" dirty="0">
                <a:solidFill>
                  <a:srgbClr val="FFFFFF"/>
                </a:solidFill>
              </a:rPr>
            </a:br>
            <a:r>
              <a:rPr lang="fr-FR" i="1" u="sng" dirty="0">
                <a:solidFill>
                  <a:srgbClr val="FFFFFF"/>
                </a:solidFill>
              </a:rPr>
              <a:t>en respectant les dimensions</a:t>
            </a:r>
          </a:p>
          <a:p>
            <a:pPr algn="ctr"/>
            <a:endParaRPr lang="fr-FR" i="1" dirty="0">
              <a:solidFill>
                <a:srgbClr val="FFFFFF"/>
              </a:solidFill>
            </a:endParaRPr>
          </a:p>
        </p:txBody>
      </p:sp>
      <p:sp>
        <p:nvSpPr>
          <p:cNvPr id="7" name="Shape_0">
            <a:extLst>
              <a:ext uri="{FF2B5EF4-FFF2-40B4-BE49-F238E27FC236}">
                <a16:creationId xmlns:a16="http://schemas.microsoft.com/office/drawing/2014/main" id="{0B7979F6-1BC2-4E8B-A0A3-CA8E3502F784}"/>
              </a:ext>
            </a:extLst>
          </p:cNvPr>
          <p:cNvSpPr/>
          <p:nvPr/>
        </p:nvSpPr>
        <p:spPr>
          <a:xfrm>
            <a:off x="359092" y="4484383"/>
            <a:ext cx="11473817" cy="2088001"/>
          </a:xfrm>
          <a:prstGeom prst="rect">
            <a:avLst/>
          </a:prstGeom>
          <a:solidFill>
            <a:schemeClr val="accent6"/>
          </a:solidFill>
          <a:ln w="0" cap="flat" cmpd="sng" algn="ctr">
            <a:solidFill>
              <a:schemeClr val="accent1">
                <a:shade val="50000"/>
                <a:alpha val="0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633" dirty="0">
              <a:solidFill>
                <a:srgbClr val="FFFFFF"/>
              </a:solidFill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CC76CD02-B679-450F-A73D-C511BB3236F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69600" y="2790000"/>
            <a:ext cx="10692000" cy="1015200"/>
          </a:xfrm>
        </p:spPr>
        <p:txBody>
          <a:bodyPr anchor="b">
            <a:normAutofit/>
          </a:bodyPr>
          <a:lstStyle>
            <a:lvl1pPr algn="l">
              <a:defRPr sz="3200">
                <a:solidFill>
                  <a:schemeClr val="bg1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B97CED89-6A2F-4612-AB59-BA6AC50B1C7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68546" y="3817475"/>
            <a:ext cx="9513937" cy="522611"/>
          </a:xfrm>
        </p:spPr>
        <p:txBody>
          <a:bodyPr>
            <a:normAutofit/>
          </a:bodyPr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02458A2C-7046-45A2-B85B-4F199B8243A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82483" y="4884823"/>
            <a:ext cx="1340971" cy="1388977"/>
          </a:xfrm>
          <a:prstGeom prst="rect">
            <a:avLst/>
          </a:prstGeom>
        </p:spPr>
      </p:pic>
      <p:pic>
        <p:nvPicPr>
          <p:cNvPr id="11" name="Image 10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017" y="5798220"/>
            <a:ext cx="1776119" cy="5293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4393573"/>
      </p:ext>
    </p:extLst>
  </p:cSld>
  <p:clrMapOvr>
    <a:masterClrMapping/>
  </p:clrMapOvr>
  <p:hf hdr="0" ftr="0" dt="0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2_Rouge_titre_sans_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hape_0">
            <a:extLst>
              <a:ext uri="{FF2B5EF4-FFF2-40B4-BE49-F238E27FC236}">
                <a16:creationId xmlns:a16="http://schemas.microsoft.com/office/drawing/2014/main" id="{0B7979F6-1BC2-4E8B-A0A3-CA8E3502F784}"/>
              </a:ext>
            </a:extLst>
          </p:cNvPr>
          <p:cNvSpPr/>
          <p:nvPr/>
        </p:nvSpPr>
        <p:spPr>
          <a:xfrm>
            <a:off x="359092" y="285615"/>
            <a:ext cx="11473817" cy="6286770"/>
          </a:xfrm>
          <a:prstGeom prst="rect">
            <a:avLst/>
          </a:prstGeom>
          <a:solidFill>
            <a:schemeClr val="accent6"/>
          </a:solidFill>
          <a:ln w="0" cap="flat" cmpd="sng" algn="ctr">
            <a:solidFill>
              <a:schemeClr val="accent1">
                <a:shade val="50000"/>
                <a:alpha val="0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633" dirty="0">
              <a:solidFill>
                <a:srgbClr val="FFFFFF"/>
              </a:solidFill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CC76CD02-B679-450F-A73D-C511BB3236F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140908" y="1827900"/>
            <a:ext cx="10692000" cy="1015200"/>
          </a:xfrm>
        </p:spPr>
        <p:txBody>
          <a:bodyPr anchor="b">
            <a:normAutofit/>
          </a:bodyPr>
          <a:lstStyle>
            <a:lvl1pPr algn="l">
              <a:defRPr sz="3200">
                <a:solidFill>
                  <a:schemeClr val="bg1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B97CED89-6A2F-4612-AB59-BA6AC50B1C7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39854" y="2864700"/>
            <a:ext cx="9513937" cy="1128600"/>
          </a:xfrm>
        </p:spPr>
        <p:txBody>
          <a:bodyPr>
            <a:normAutofit/>
          </a:bodyPr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02458A2C-7046-45A2-B85B-4F199B8243A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82483" y="4884823"/>
            <a:ext cx="1340971" cy="1388977"/>
          </a:xfrm>
          <a:prstGeom prst="rect">
            <a:avLst/>
          </a:prstGeom>
        </p:spPr>
      </p:pic>
      <p:pic>
        <p:nvPicPr>
          <p:cNvPr id="10" name="Image 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017" y="5798220"/>
            <a:ext cx="1776119" cy="5293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6067634"/>
      </p:ext>
    </p:extLst>
  </p:cSld>
  <p:clrMapOvr>
    <a:masterClrMapping/>
  </p:clrMapOvr>
  <p:hf hdr="0" ftr="0" dt="0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3_Rouge_Diapo_Pla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 12">
            <a:extLst>
              <a:ext uri="{FF2B5EF4-FFF2-40B4-BE49-F238E27FC236}">
                <a16:creationId xmlns:a16="http://schemas.microsoft.com/office/drawing/2014/main" id="{A5F6E7F5-6958-4C1D-B44C-98DA666582E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21987" y="601942"/>
            <a:ext cx="6925656" cy="5980694"/>
          </a:xfrm>
          <a:prstGeom prst="rect">
            <a:avLst/>
          </a:prstGeom>
        </p:spPr>
      </p:pic>
      <p:sp>
        <p:nvSpPr>
          <p:cNvPr id="9" name="Shape_1">
            <a:extLst>
              <a:ext uri="{FF2B5EF4-FFF2-40B4-BE49-F238E27FC236}">
                <a16:creationId xmlns:a16="http://schemas.microsoft.com/office/drawing/2014/main" id="{31428A33-8D51-4F9E-9C20-4618F0B98261}"/>
              </a:ext>
            </a:extLst>
          </p:cNvPr>
          <p:cNvSpPr>
            <a:spLocks/>
          </p:cNvSpPr>
          <p:nvPr/>
        </p:nvSpPr>
        <p:spPr>
          <a:xfrm>
            <a:off x="359198" y="285762"/>
            <a:ext cx="11473817" cy="6286770"/>
          </a:xfrm>
          <a:prstGeom prst="rect">
            <a:avLst/>
          </a:prstGeom>
          <a:solidFill>
            <a:srgbClr val="E94F2D">
              <a:alpha val="14902"/>
            </a:srgbClr>
          </a:solidFill>
          <a:ln w="0" cap="flat" cmpd="sng" algn="ctr">
            <a:solidFill>
              <a:schemeClr val="accent1">
                <a:shade val="50000"/>
                <a:alpha val="0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633" dirty="0">
              <a:solidFill>
                <a:srgbClr val="FFFFFF"/>
              </a:solidFill>
            </a:endParaRP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2A15E881-C9C9-4933-9F29-E11F5218AEA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027" y="587594"/>
            <a:ext cx="1168611" cy="990000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261D137C-D0B5-459E-8D0C-EEC8E023EE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67026" y="285467"/>
            <a:ext cx="9718590" cy="1285200"/>
          </a:xfrm>
        </p:spPr>
        <p:txBody>
          <a:bodyPr anchor="b"/>
          <a:lstStyle>
            <a:lvl1pPr marL="0" indent="0">
              <a:buFontTx/>
              <a:buNone/>
              <a:defRPr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69D397F-CF04-40A1-9B0A-1898F0ADD99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67026" y="1885361"/>
            <a:ext cx="9146174" cy="4018638"/>
          </a:xfrm>
        </p:spPr>
        <p:txBody>
          <a:bodyPr/>
          <a:lstStyle>
            <a:lvl1pPr marL="0" indent="0">
              <a:buFontTx/>
              <a:buNone/>
              <a:defRPr sz="2400">
                <a:solidFill>
                  <a:schemeClr val="accent6"/>
                </a:solidFill>
              </a:defRPr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D85603A-C958-4B4F-8E07-3E92DAEFD4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B4600C-7654-4216-88CC-C8585DF21D95}" type="slidenum">
              <a:rPr lang="fr-FR" smtClean="0">
                <a:solidFill>
                  <a:srgbClr val="FFFFFF"/>
                </a:solidFill>
              </a:rPr>
              <a:pPr/>
              <a:t>‹N°›</a:t>
            </a:fld>
            <a:endParaRPr lang="fr-FR" dirty="0">
              <a:solidFill>
                <a:srgbClr val="FFFFFF"/>
              </a:solidFill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5FE578EF-7854-4EDF-AB81-AF7FDFA9165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80834" y="5899254"/>
            <a:ext cx="651968" cy="6694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499939"/>
      </p:ext>
    </p:extLst>
  </p:cSld>
  <p:clrMapOvr>
    <a:masterClrMapping/>
  </p:clrMapOvr>
  <p:hf hdr="0" ftr="0" dt="0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4_Rouge_Diapo_intercal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hape_0">
            <a:extLst>
              <a:ext uri="{FF2B5EF4-FFF2-40B4-BE49-F238E27FC236}">
                <a16:creationId xmlns:a16="http://schemas.microsoft.com/office/drawing/2014/main" id="{0B7979F6-1BC2-4E8B-A0A3-CA8E3502F784}"/>
              </a:ext>
            </a:extLst>
          </p:cNvPr>
          <p:cNvSpPr/>
          <p:nvPr/>
        </p:nvSpPr>
        <p:spPr>
          <a:xfrm>
            <a:off x="359092" y="2778345"/>
            <a:ext cx="11473817" cy="3009600"/>
          </a:xfrm>
          <a:prstGeom prst="rect">
            <a:avLst/>
          </a:prstGeom>
          <a:solidFill>
            <a:schemeClr val="accent6"/>
          </a:solidFill>
          <a:ln w="0" cap="flat" cmpd="sng" algn="ctr">
            <a:solidFill>
              <a:schemeClr val="accent1">
                <a:shade val="50000"/>
                <a:alpha val="0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633" dirty="0">
              <a:solidFill>
                <a:srgbClr val="FFFFFF"/>
              </a:solidFill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CFE7E795-60C5-4FAE-A93A-1C3D1337E1D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5618" y="2520000"/>
            <a:ext cx="3995924" cy="3456000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CC76CD02-B679-450F-A73D-C511BB3236F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69598" y="3065340"/>
            <a:ext cx="8370679" cy="1015200"/>
          </a:xfrm>
        </p:spPr>
        <p:txBody>
          <a:bodyPr anchor="b">
            <a:normAutofit/>
          </a:bodyPr>
          <a:lstStyle>
            <a:lvl1pPr algn="l">
              <a:defRPr sz="3200">
                <a:solidFill>
                  <a:schemeClr val="bg1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B97CED89-6A2F-4612-AB59-BA6AC50B1C7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68545" y="4095122"/>
            <a:ext cx="8370679" cy="1128600"/>
          </a:xfrm>
        </p:spPr>
        <p:txBody>
          <a:bodyPr>
            <a:normAutofit/>
          </a:bodyPr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1D427EE-B9CB-483A-B5CF-2F86322DAEF4}"/>
              </a:ext>
            </a:extLst>
          </p:cNvPr>
          <p:cNvSpPr/>
          <p:nvPr/>
        </p:nvSpPr>
        <p:spPr>
          <a:xfrm>
            <a:off x="359092" y="285615"/>
            <a:ext cx="11473816" cy="249273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i="1" dirty="0">
                <a:solidFill>
                  <a:srgbClr val="FFFFFF"/>
                </a:solidFill>
              </a:rPr>
              <a:t>Insérer une photo sur ce cadre gris, sous les zones de textes, </a:t>
            </a:r>
            <a:r>
              <a:rPr lang="fr-FR" i="1" u="sng" dirty="0">
                <a:solidFill>
                  <a:srgbClr val="FFFFFF"/>
                </a:solidFill>
              </a:rPr>
              <a:t>en respectant les dimensions</a:t>
            </a:r>
          </a:p>
        </p:txBody>
      </p:sp>
      <p:sp>
        <p:nvSpPr>
          <p:cNvPr id="15" name="Espace réservé du numéro de diapositive 14">
            <a:extLst>
              <a:ext uri="{FF2B5EF4-FFF2-40B4-BE49-F238E27FC236}">
                <a16:creationId xmlns:a16="http://schemas.microsoft.com/office/drawing/2014/main" id="{E43BCC4F-6628-49C7-A989-0EA13169194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B4600C-7654-4216-88CC-C8585DF21D95}" type="slidenum">
              <a:rPr lang="fr-FR" smtClean="0">
                <a:solidFill>
                  <a:srgbClr val="FFFFFF"/>
                </a:solidFill>
              </a:rPr>
              <a:pPr/>
              <a:t>‹N°›</a:t>
            </a:fld>
            <a:endParaRPr lang="fr-FR" dirty="0">
              <a:solidFill>
                <a:srgbClr val="FFFFFF"/>
              </a:solidFill>
            </a:endParaRP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F0DDD680-2654-45CD-A8B2-79B87D34065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80834" y="5899254"/>
            <a:ext cx="651968" cy="6694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3194244"/>
      </p:ext>
    </p:extLst>
  </p:cSld>
  <p:clrMapOvr>
    <a:masterClrMapping/>
  </p:clrMapOvr>
  <p:hf hdr="0" ftr="0" dt="0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5_Brun_titre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hape_0">
            <a:extLst>
              <a:ext uri="{FF2B5EF4-FFF2-40B4-BE49-F238E27FC236}">
                <a16:creationId xmlns:a16="http://schemas.microsoft.com/office/drawing/2014/main" id="{0B7979F6-1BC2-4E8B-A0A3-CA8E3502F784}"/>
              </a:ext>
            </a:extLst>
          </p:cNvPr>
          <p:cNvSpPr/>
          <p:nvPr/>
        </p:nvSpPr>
        <p:spPr>
          <a:xfrm>
            <a:off x="359092" y="2778345"/>
            <a:ext cx="11473817" cy="3794040"/>
          </a:xfrm>
          <a:prstGeom prst="rect">
            <a:avLst/>
          </a:prstGeom>
          <a:solidFill>
            <a:schemeClr val="accent2"/>
          </a:solidFill>
          <a:ln w="0" cap="flat" cmpd="sng" algn="ctr">
            <a:solidFill>
              <a:schemeClr val="accent1">
                <a:shade val="50000"/>
                <a:alpha val="0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633" dirty="0">
              <a:solidFill>
                <a:srgbClr val="FFFFFF"/>
              </a:solidFill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CC76CD02-B679-450F-A73D-C511BB3236F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69600" y="2789115"/>
            <a:ext cx="10692000" cy="1015200"/>
          </a:xfrm>
        </p:spPr>
        <p:txBody>
          <a:bodyPr anchor="b">
            <a:normAutofit/>
          </a:bodyPr>
          <a:lstStyle>
            <a:lvl1pPr algn="l">
              <a:defRPr sz="3200">
                <a:solidFill>
                  <a:schemeClr val="bg1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B97CED89-6A2F-4612-AB59-BA6AC50B1C7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68546" y="3818897"/>
            <a:ext cx="9513937" cy="1128600"/>
          </a:xfrm>
        </p:spPr>
        <p:txBody>
          <a:bodyPr>
            <a:normAutofit/>
          </a:bodyPr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02458A2C-7046-45A2-B85B-4F199B8243A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82483" y="4884823"/>
            <a:ext cx="1340971" cy="1388977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31D427EE-B9CB-483A-B5CF-2F86322DAEF4}"/>
              </a:ext>
            </a:extLst>
          </p:cNvPr>
          <p:cNvSpPr/>
          <p:nvPr/>
        </p:nvSpPr>
        <p:spPr>
          <a:xfrm>
            <a:off x="359092" y="285615"/>
            <a:ext cx="11473816" cy="249273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fr-FR" i="1" dirty="0">
                <a:solidFill>
                  <a:srgbClr val="FFFFFF"/>
                </a:solidFill>
              </a:rPr>
              <a:t>Insérer une photo de votre choix sur ce cadre gris </a:t>
            </a:r>
            <a:r>
              <a:rPr lang="fr-FR" i="1" u="sng" dirty="0">
                <a:solidFill>
                  <a:srgbClr val="FFFFFF"/>
                </a:solidFill>
              </a:rPr>
              <a:t>en respectant les dimensions</a:t>
            </a:r>
          </a:p>
          <a:p>
            <a:endParaRPr lang="fr-FR" i="1" dirty="0">
              <a:solidFill>
                <a:srgbClr val="FFFFFF"/>
              </a:solidFill>
            </a:endParaRPr>
          </a:p>
        </p:txBody>
      </p:sp>
      <p:pic>
        <p:nvPicPr>
          <p:cNvPr id="10" name="Image 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017" y="5798220"/>
            <a:ext cx="1776119" cy="5293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5513201"/>
      </p:ext>
    </p:extLst>
  </p:cSld>
  <p:clrMapOvr>
    <a:masterClrMapping/>
  </p:clrMapOvr>
  <p:hf hdr="0" ftr="0" dt="0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6_Brun_Titre_et_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61D137C-D0B5-459E-8D0C-EEC8E023EE5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 marL="571500" indent="-571500">
              <a:buFontTx/>
              <a:buBlip>
                <a:blip r:embed="rId2"/>
              </a:buBlip>
              <a:defRPr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69D397F-CF04-40A1-9B0A-1898F0ADD99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D85603A-C958-4B4F-8E07-3E92DAEFD4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B4600C-7654-4216-88CC-C8585DF21D95}" type="slidenum">
              <a:rPr lang="fr-FR" smtClean="0">
                <a:solidFill>
                  <a:srgbClr val="FFFFFF"/>
                </a:solidFill>
              </a:rPr>
              <a:pPr/>
              <a:t>‹N°›</a:t>
            </a:fld>
            <a:endParaRPr lang="fr-FR" dirty="0">
              <a:solidFill>
                <a:srgbClr val="FFFFFF"/>
              </a:solidFill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5FE578EF-7854-4EDF-AB81-AF7FDFA9165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80834" y="5899254"/>
            <a:ext cx="651968" cy="669494"/>
          </a:xfrm>
          <a:prstGeom prst="rect">
            <a:avLst/>
          </a:prstGeom>
        </p:spPr>
      </p:pic>
      <p:cxnSp>
        <p:nvCxnSpPr>
          <p:cNvPr id="9" name="Connecteur droit 8">
            <a:extLst>
              <a:ext uri="{FF2B5EF4-FFF2-40B4-BE49-F238E27FC236}">
                <a16:creationId xmlns:a16="http://schemas.microsoft.com/office/drawing/2014/main" id="{58349C2E-CCFB-4F2D-BA5B-42072C59FF07}"/>
              </a:ext>
            </a:extLst>
          </p:cNvPr>
          <p:cNvCxnSpPr>
            <a:cxnSpLocks/>
          </p:cNvCxnSpPr>
          <p:nvPr/>
        </p:nvCxnSpPr>
        <p:spPr>
          <a:xfrm>
            <a:off x="827797" y="1116942"/>
            <a:ext cx="10285403" cy="2116"/>
          </a:xfrm>
          <a:prstGeom prst="line">
            <a:avLst/>
          </a:prstGeom>
          <a:ln w="28575">
            <a:solidFill>
              <a:schemeClr val="accent2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74620355"/>
      </p:ext>
    </p:extLst>
  </p:cSld>
  <p:clrMapOvr>
    <a:masterClrMapping/>
  </p:clrMapOvr>
  <p:hf hdr="0" ftr="0" dt="0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7_Brun_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61D137C-D0B5-459E-8D0C-EEC8E023EE5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 marL="571500" indent="-571500">
              <a:buFontTx/>
              <a:buBlip>
                <a:blip r:embed="rId2"/>
              </a:buBlip>
              <a:defRPr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D85603A-C958-4B4F-8E07-3E92DAEFD4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B4600C-7654-4216-88CC-C8585DF21D95}" type="slidenum">
              <a:rPr lang="fr-FR" smtClean="0">
                <a:solidFill>
                  <a:srgbClr val="FFFFFF"/>
                </a:solidFill>
              </a:rPr>
              <a:pPr/>
              <a:t>‹N°›</a:t>
            </a:fld>
            <a:endParaRPr lang="fr-FR" dirty="0">
              <a:solidFill>
                <a:srgbClr val="FFFFFF"/>
              </a:solidFill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5FE578EF-7854-4EDF-AB81-AF7FDFA9165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80834" y="5899254"/>
            <a:ext cx="651968" cy="669494"/>
          </a:xfrm>
          <a:prstGeom prst="rect">
            <a:avLst/>
          </a:prstGeom>
        </p:spPr>
      </p:pic>
      <p:sp>
        <p:nvSpPr>
          <p:cNvPr id="9" name="Espace réservé du contenu 2">
            <a:extLst>
              <a:ext uri="{FF2B5EF4-FFF2-40B4-BE49-F238E27FC236}">
                <a16:creationId xmlns:a16="http://schemas.microsoft.com/office/drawing/2014/main" id="{EACD1DEB-D12F-4877-BBA6-7A1375B1CF4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2001" y="1476000"/>
            <a:ext cx="4914000" cy="4428000"/>
          </a:xfrm>
        </p:spPr>
        <p:txBody>
          <a:bodyPr/>
          <a:lstStyle>
            <a:lvl1pPr>
              <a:defRPr sz="2200"/>
            </a:lvl1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10" name="Espace réservé du contenu 4">
            <a:extLst>
              <a:ext uri="{FF2B5EF4-FFF2-40B4-BE49-F238E27FC236}">
                <a16:creationId xmlns:a16="http://schemas.microsoft.com/office/drawing/2014/main" id="{1298F75B-D23E-4B77-9B4A-0014A38286D6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198138" y="1471254"/>
            <a:ext cx="4914000" cy="4428000"/>
          </a:xfrm>
        </p:spPr>
        <p:txBody>
          <a:bodyPr/>
          <a:lstStyle>
            <a:lvl1pPr>
              <a:defRPr sz="2200"/>
            </a:lvl1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cxnSp>
        <p:nvCxnSpPr>
          <p:cNvPr id="11" name="Connecteur droit 10">
            <a:extLst>
              <a:ext uri="{FF2B5EF4-FFF2-40B4-BE49-F238E27FC236}">
                <a16:creationId xmlns:a16="http://schemas.microsoft.com/office/drawing/2014/main" id="{D5783D90-DC67-461E-AD8A-9D6DA2F09768}"/>
              </a:ext>
            </a:extLst>
          </p:cNvPr>
          <p:cNvCxnSpPr>
            <a:cxnSpLocks/>
          </p:cNvCxnSpPr>
          <p:nvPr/>
        </p:nvCxnSpPr>
        <p:spPr>
          <a:xfrm>
            <a:off x="827797" y="1116942"/>
            <a:ext cx="10285403" cy="2116"/>
          </a:xfrm>
          <a:prstGeom prst="line">
            <a:avLst/>
          </a:prstGeom>
          <a:ln w="28575">
            <a:solidFill>
              <a:schemeClr val="accent2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25073238"/>
      </p:ext>
    </p:extLst>
  </p:cSld>
  <p:clrMapOvr>
    <a:masterClrMapping/>
  </p:clrMapOvr>
  <p:hf hdr="0" ftr="0" dt="0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8_Brun_contenu_et_bandea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61D137C-D0B5-459E-8D0C-EEC8E023EE5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434500" y="1203968"/>
            <a:ext cx="8473970" cy="864000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69D397F-CF04-40A1-9B0A-1898F0ADD99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34500" y="2095595"/>
            <a:ext cx="8188272" cy="4428000"/>
          </a:xfrm>
        </p:spPr>
        <p:txBody>
          <a:bodyPr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D85603A-C958-4B4F-8E07-3E92DAEFD4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B4600C-7654-4216-88CC-C8585DF21D95}" type="slidenum">
              <a:rPr lang="fr-FR" smtClean="0">
                <a:solidFill>
                  <a:srgbClr val="FFFFFF"/>
                </a:solidFill>
              </a:rPr>
              <a:pPr/>
              <a:t>‹N°›</a:t>
            </a:fld>
            <a:endParaRPr lang="fr-FR" dirty="0">
              <a:solidFill>
                <a:srgbClr val="FFFFFF"/>
              </a:solidFill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5FE578EF-7854-4EDF-AB81-AF7FDFA9165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80834" y="5899254"/>
            <a:ext cx="651968" cy="669494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57295759-8F68-4E40-B8F7-927837AA825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6016" y="551500"/>
            <a:ext cx="734569" cy="624841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1E67E0D7-42DE-404D-A12A-3044C9E1E52B}"/>
              </a:ext>
            </a:extLst>
          </p:cNvPr>
          <p:cNvSpPr/>
          <p:nvPr/>
        </p:nvSpPr>
        <p:spPr>
          <a:xfrm>
            <a:off x="296644" y="0"/>
            <a:ext cx="2956940" cy="6858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i="1" dirty="0">
                <a:solidFill>
                  <a:srgbClr val="FFFFFF"/>
                </a:solidFill>
              </a:rPr>
              <a:t>Insérer une photo de votre choix sur ce cadre gris </a:t>
            </a:r>
            <a:r>
              <a:rPr lang="fr-FR" i="1" u="sng" dirty="0">
                <a:solidFill>
                  <a:srgbClr val="FFFFFF"/>
                </a:solidFill>
              </a:rPr>
              <a:t>en respectant les dimensions</a:t>
            </a:r>
          </a:p>
        </p:txBody>
      </p:sp>
    </p:spTree>
    <p:extLst>
      <p:ext uri="{BB962C8B-B14F-4D97-AF65-F5344CB8AC3E}">
        <p14:creationId xmlns:p14="http://schemas.microsoft.com/office/powerpoint/2010/main" val="1370828646"/>
      </p:ext>
    </p:extLst>
  </p:cSld>
  <p:clrMapOvr>
    <a:masterClrMapping/>
  </p:clrMapOvr>
  <p:hf hdr="0" ftr="0" dt="0"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9_Brun_titre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CAAA8EB4-3756-4C90-A99E-D9500D19440C}"/>
              </a:ext>
            </a:extLst>
          </p:cNvPr>
          <p:cNvSpPr/>
          <p:nvPr/>
        </p:nvSpPr>
        <p:spPr>
          <a:xfrm>
            <a:off x="359091" y="287132"/>
            <a:ext cx="11473816" cy="419725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fr-FR" i="1" dirty="0">
              <a:solidFill>
                <a:srgbClr val="FFFFFF"/>
              </a:solidFill>
            </a:endParaRPr>
          </a:p>
          <a:p>
            <a:pPr algn="ctr"/>
            <a:endParaRPr lang="fr-FR" i="1" dirty="0">
              <a:solidFill>
                <a:srgbClr val="FFFFFF"/>
              </a:solidFill>
            </a:endParaRPr>
          </a:p>
          <a:p>
            <a:pPr algn="ctr">
              <a:defRPr/>
            </a:pPr>
            <a:r>
              <a:rPr lang="fr-FR" i="1" dirty="0">
                <a:solidFill>
                  <a:srgbClr val="FFFFFF"/>
                </a:solidFill>
              </a:rPr>
              <a:t>Insérer une photo de votre choix sur ce cadre gris, sous les zones de textes,</a:t>
            </a:r>
            <a:br>
              <a:rPr lang="fr-FR" i="1" dirty="0">
                <a:solidFill>
                  <a:srgbClr val="FFFFFF"/>
                </a:solidFill>
              </a:rPr>
            </a:br>
            <a:r>
              <a:rPr lang="fr-FR" i="1" u="sng" dirty="0">
                <a:solidFill>
                  <a:srgbClr val="FFFFFF"/>
                </a:solidFill>
              </a:rPr>
              <a:t>en respectant les dimensions</a:t>
            </a:r>
          </a:p>
          <a:p>
            <a:pPr algn="ctr"/>
            <a:endParaRPr lang="fr-FR" i="1" dirty="0">
              <a:solidFill>
                <a:srgbClr val="FFFFFF"/>
              </a:solidFill>
            </a:endParaRPr>
          </a:p>
        </p:txBody>
      </p:sp>
      <p:sp>
        <p:nvSpPr>
          <p:cNvPr id="7" name="Shape_0">
            <a:extLst>
              <a:ext uri="{FF2B5EF4-FFF2-40B4-BE49-F238E27FC236}">
                <a16:creationId xmlns:a16="http://schemas.microsoft.com/office/drawing/2014/main" id="{0B7979F6-1BC2-4E8B-A0A3-CA8E3502F784}"/>
              </a:ext>
            </a:extLst>
          </p:cNvPr>
          <p:cNvSpPr/>
          <p:nvPr/>
        </p:nvSpPr>
        <p:spPr>
          <a:xfrm>
            <a:off x="359092" y="4484383"/>
            <a:ext cx="11473817" cy="2088001"/>
          </a:xfrm>
          <a:prstGeom prst="rect">
            <a:avLst/>
          </a:prstGeom>
          <a:solidFill>
            <a:schemeClr val="accent2"/>
          </a:solidFill>
          <a:ln w="0" cap="flat" cmpd="sng" algn="ctr">
            <a:solidFill>
              <a:schemeClr val="accent1">
                <a:shade val="50000"/>
                <a:alpha val="0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633" dirty="0">
              <a:solidFill>
                <a:srgbClr val="FFFFFF"/>
              </a:solidFill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CC76CD02-B679-450F-A73D-C511BB3236F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69600" y="2790000"/>
            <a:ext cx="10692000" cy="1015200"/>
          </a:xfrm>
        </p:spPr>
        <p:txBody>
          <a:bodyPr anchor="b">
            <a:normAutofit/>
          </a:bodyPr>
          <a:lstStyle>
            <a:lvl1pPr algn="l">
              <a:defRPr sz="3200">
                <a:solidFill>
                  <a:schemeClr val="bg1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B97CED89-6A2F-4612-AB59-BA6AC50B1C7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68546" y="3817475"/>
            <a:ext cx="9513937" cy="522611"/>
          </a:xfrm>
        </p:spPr>
        <p:txBody>
          <a:bodyPr>
            <a:normAutofit/>
          </a:bodyPr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02458A2C-7046-45A2-B85B-4F199B8243A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82483" y="4884823"/>
            <a:ext cx="1340971" cy="1388977"/>
          </a:xfrm>
          <a:prstGeom prst="rect">
            <a:avLst/>
          </a:prstGeom>
        </p:spPr>
      </p:pic>
      <p:pic>
        <p:nvPicPr>
          <p:cNvPr id="11" name="Image 10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017" y="5798220"/>
            <a:ext cx="1776119" cy="5293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0119890"/>
      </p:ext>
    </p:extLst>
  </p:cSld>
  <p:clrMapOvr>
    <a:masterClrMapping/>
  </p:clrMapOvr>
  <p:hf hdr="0" ftr="0" dt="0"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0_Brun_titre_sans_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hape_0">
            <a:extLst>
              <a:ext uri="{FF2B5EF4-FFF2-40B4-BE49-F238E27FC236}">
                <a16:creationId xmlns:a16="http://schemas.microsoft.com/office/drawing/2014/main" id="{0B7979F6-1BC2-4E8B-A0A3-CA8E3502F784}"/>
              </a:ext>
            </a:extLst>
          </p:cNvPr>
          <p:cNvSpPr/>
          <p:nvPr/>
        </p:nvSpPr>
        <p:spPr>
          <a:xfrm>
            <a:off x="359092" y="285615"/>
            <a:ext cx="11473817" cy="6286770"/>
          </a:xfrm>
          <a:prstGeom prst="rect">
            <a:avLst/>
          </a:prstGeom>
          <a:solidFill>
            <a:schemeClr val="accent2"/>
          </a:solidFill>
          <a:ln w="0" cap="flat" cmpd="sng" algn="ctr">
            <a:solidFill>
              <a:schemeClr val="accent1">
                <a:shade val="50000"/>
                <a:alpha val="0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633" dirty="0">
              <a:solidFill>
                <a:srgbClr val="FFFFFF"/>
              </a:solidFill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CC76CD02-B679-450F-A73D-C511BB3236F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140908" y="1827900"/>
            <a:ext cx="10692000" cy="1015200"/>
          </a:xfrm>
        </p:spPr>
        <p:txBody>
          <a:bodyPr anchor="b">
            <a:normAutofit/>
          </a:bodyPr>
          <a:lstStyle>
            <a:lvl1pPr algn="l">
              <a:defRPr sz="3200">
                <a:solidFill>
                  <a:schemeClr val="bg1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B97CED89-6A2F-4612-AB59-BA6AC50B1C7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39854" y="2864700"/>
            <a:ext cx="9513937" cy="1128600"/>
          </a:xfrm>
        </p:spPr>
        <p:txBody>
          <a:bodyPr>
            <a:normAutofit/>
          </a:bodyPr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02458A2C-7046-45A2-B85B-4F199B8243A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82483" y="4884823"/>
            <a:ext cx="1340971" cy="1388977"/>
          </a:xfrm>
          <a:prstGeom prst="rect">
            <a:avLst/>
          </a:prstGeom>
        </p:spPr>
      </p:pic>
      <p:pic>
        <p:nvPicPr>
          <p:cNvPr id="10" name="Image 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017" y="5798220"/>
            <a:ext cx="1776119" cy="5293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6410855"/>
      </p:ext>
    </p:extLst>
  </p:cSld>
  <p:clrMapOvr>
    <a:masterClrMapping/>
  </p:clrMapOvr>
  <p:hf hdr="0" ftr="0" dt="0"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31_Brun_Diapo_Pla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hape_1">
            <a:extLst>
              <a:ext uri="{FF2B5EF4-FFF2-40B4-BE49-F238E27FC236}">
                <a16:creationId xmlns:a16="http://schemas.microsoft.com/office/drawing/2014/main" id="{31428A33-8D51-4F9E-9C20-4618F0B98261}"/>
              </a:ext>
            </a:extLst>
          </p:cNvPr>
          <p:cNvSpPr>
            <a:spLocks/>
          </p:cNvSpPr>
          <p:nvPr/>
        </p:nvSpPr>
        <p:spPr>
          <a:xfrm>
            <a:off x="359198" y="285762"/>
            <a:ext cx="11473817" cy="628677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0" cap="flat" cmpd="sng" algn="ctr">
            <a:solidFill>
              <a:schemeClr val="accent1">
                <a:shade val="50000"/>
                <a:alpha val="0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633" dirty="0">
              <a:solidFill>
                <a:srgbClr val="FFFFFF"/>
              </a:solidFill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D4070223-FE77-40B8-9087-8189D5FE474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8000" y="878410"/>
            <a:ext cx="6223000" cy="5270500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261D137C-D0B5-459E-8D0C-EEC8E023EE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67026" y="285467"/>
            <a:ext cx="9718590" cy="1285200"/>
          </a:xfrm>
        </p:spPr>
        <p:txBody>
          <a:bodyPr anchor="b"/>
          <a:lstStyle>
            <a:lvl1pPr marL="0" indent="0">
              <a:buFontTx/>
              <a:buNone/>
              <a:defRPr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69D397F-CF04-40A1-9B0A-1898F0ADD99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67026" y="1885361"/>
            <a:ext cx="9146174" cy="4018638"/>
          </a:xfrm>
        </p:spPr>
        <p:txBody>
          <a:bodyPr/>
          <a:lstStyle>
            <a:lvl1pPr marL="0" indent="0">
              <a:buFontTx/>
              <a:buNone/>
              <a:defRPr sz="2400">
                <a:solidFill>
                  <a:schemeClr val="accent2"/>
                </a:solidFill>
              </a:defRPr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D85603A-C958-4B4F-8E07-3E92DAEFD4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B4600C-7654-4216-88CC-C8585DF21D95}" type="slidenum">
              <a:rPr lang="fr-FR" smtClean="0">
                <a:solidFill>
                  <a:srgbClr val="FFFFFF"/>
                </a:solidFill>
              </a:rPr>
              <a:pPr/>
              <a:t>‹N°›</a:t>
            </a:fld>
            <a:endParaRPr lang="fr-FR" dirty="0">
              <a:solidFill>
                <a:srgbClr val="FFFFFF"/>
              </a:solidFill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5FE578EF-7854-4EDF-AB81-AF7FDFA9165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80834" y="5899254"/>
            <a:ext cx="651968" cy="669494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23CF73ED-89AF-4EE1-BA09-2A65FF18242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8049" y="592871"/>
            <a:ext cx="1171579" cy="9897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9291224"/>
      </p:ext>
    </p:extLst>
  </p:cSld>
  <p:clrMapOvr>
    <a:masterClrMapping/>
  </p:clrMapOvr>
  <p:hf hdr="0" ftr="0" dt="0"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2_Brun_Diapo_intercal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hape_0">
            <a:extLst>
              <a:ext uri="{FF2B5EF4-FFF2-40B4-BE49-F238E27FC236}">
                <a16:creationId xmlns:a16="http://schemas.microsoft.com/office/drawing/2014/main" id="{0B7979F6-1BC2-4E8B-A0A3-CA8E3502F784}"/>
              </a:ext>
            </a:extLst>
          </p:cNvPr>
          <p:cNvSpPr/>
          <p:nvPr/>
        </p:nvSpPr>
        <p:spPr>
          <a:xfrm>
            <a:off x="359092" y="2778345"/>
            <a:ext cx="11473817" cy="3009600"/>
          </a:xfrm>
          <a:prstGeom prst="rect">
            <a:avLst/>
          </a:prstGeom>
          <a:solidFill>
            <a:schemeClr val="accent2"/>
          </a:solidFill>
          <a:ln w="0" cap="flat" cmpd="sng" algn="ctr">
            <a:solidFill>
              <a:schemeClr val="accent1">
                <a:shade val="50000"/>
                <a:alpha val="0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633" dirty="0">
              <a:solidFill>
                <a:srgbClr val="FFFFFF"/>
              </a:solidFill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CC76CD02-B679-450F-A73D-C511BB3236F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69598" y="3065340"/>
            <a:ext cx="8370679" cy="1015200"/>
          </a:xfrm>
        </p:spPr>
        <p:txBody>
          <a:bodyPr anchor="b">
            <a:normAutofit/>
          </a:bodyPr>
          <a:lstStyle>
            <a:lvl1pPr algn="l">
              <a:defRPr sz="3200">
                <a:solidFill>
                  <a:schemeClr val="bg1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B97CED89-6A2F-4612-AB59-BA6AC50B1C7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68545" y="4095122"/>
            <a:ext cx="8370679" cy="1128600"/>
          </a:xfrm>
        </p:spPr>
        <p:txBody>
          <a:bodyPr>
            <a:normAutofit/>
          </a:bodyPr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1D427EE-B9CB-483A-B5CF-2F86322DAEF4}"/>
              </a:ext>
            </a:extLst>
          </p:cNvPr>
          <p:cNvSpPr/>
          <p:nvPr/>
        </p:nvSpPr>
        <p:spPr>
          <a:xfrm>
            <a:off x="359092" y="285615"/>
            <a:ext cx="11473816" cy="249273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fr-FR" i="1" dirty="0">
                <a:solidFill>
                  <a:srgbClr val="FFFFFF"/>
                </a:solidFill>
              </a:rPr>
              <a:t>Insérer une photo de votre choix sur ce cadre gris </a:t>
            </a:r>
            <a:r>
              <a:rPr lang="fr-FR" i="1" u="sng" dirty="0">
                <a:solidFill>
                  <a:srgbClr val="FFFFFF"/>
                </a:solidFill>
              </a:rPr>
              <a:t>en respectant les dimensions</a:t>
            </a:r>
          </a:p>
        </p:txBody>
      </p:sp>
      <p:sp>
        <p:nvSpPr>
          <p:cNvPr id="15" name="Espace réservé du numéro de diapositive 14">
            <a:extLst>
              <a:ext uri="{FF2B5EF4-FFF2-40B4-BE49-F238E27FC236}">
                <a16:creationId xmlns:a16="http://schemas.microsoft.com/office/drawing/2014/main" id="{E43BCC4F-6628-49C7-A989-0EA13169194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B4600C-7654-4216-88CC-C8585DF21D95}" type="slidenum">
              <a:rPr lang="fr-FR" smtClean="0">
                <a:solidFill>
                  <a:srgbClr val="FFFFFF"/>
                </a:solidFill>
              </a:rPr>
              <a:pPr/>
              <a:t>‹N°›</a:t>
            </a:fld>
            <a:endParaRPr lang="fr-FR" dirty="0">
              <a:solidFill>
                <a:srgbClr val="FFFFFF"/>
              </a:solidFill>
            </a:endParaRP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F0DDD680-2654-45CD-A8B2-79B87D34065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80834" y="5899254"/>
            <a:ext cx="651968" cy="669494"/>
          </a:xfrm>
          <a:prstGeom prst="rect">
            <a:avLst/>
          </a:prstGeom>
        </p:spPr>
      </p:pic>
      <p:pic>
        <p:nvPicPr>
          <p:cNvPr id="5" name="Image 4" descr="Une image contenant texte, hache, graphiques vectoriels&#10;&#10;Description générée automatiquement">
            <a:extLst>
              <a:ext uri="{FF2B5EF4-FFF2-40B4-BE49-F238E27FC236}">
                <a16:creationId xmlns:a16="http://schemas.microsoft.com/office/drawing/2014/main" id="{08A6FB6F-E48A-4C76-AD7A-BD66D29DB27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44000" y="2564670"/>
            <a:ext cx="3993369" cy="345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512513"/>
      </p:ext>
    </p:extLst>
  </p:cSld>
  <p:clrMapOvr>
    <a:masterClrMapping/>
  </p:clrMapOvr>
  <p:hf hdr="0" ftr="0" dt="0"/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3_Brun_Diapo_F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hape_0">
            <a:extLst>
              <a:ext uri="{FF2B5EF4-FFF2-40B4-BE49-F238E27FC236}">
                <a16:creationId xmlns:a16="http://schemas.microsoft.com/office/drawing/2014/main" id="{0B7979F6-1BC2-4E8B-A0A3-CA8E3502F784}"/>
              </a:ext>
            </a:extLst>
          </p:cNvPr>
          <p:cNvSpPr/>
          <p:nvPr/>
        </p:nvSpPr>
        <p:spPr>
          <a:xfrm>
            <a:off x="359198" y="285762"/>
            <a:ext cx="11473817" cy="6286770"/>
          </a:xfrm>
          <a:prstGeom prst="rect">
            <a:avLst/>
          </a:prstGeom>
          <a:solidFill>
            <a:schemeClr val="accent2"/>
          </a:solidFill>
          <a:ln w="0" cap="flat" cmpd="sng" algn="ctr">
            <a:solidFill>
              <a:schemeClr val="accent1">
                <a:shade val="50000"/>
                <a:alpha val="0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633" dirty="0">
              <a:solidFill>
                <a:srgbClr val="FFFFFF"/>
              </a:solidFill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4B176A7F-F0B6-44F4-BD68-DB518ED8201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82483" y="4884823"/>
            <a:ext cx="1340971" cy="1388977"/>
          </a:xfrm>
          <a:prstGeom prst="rect">
            <a:avLst/>
          </a:prstGeom>
        </p:spPr>
      </p:pic>
      <p:pic>
        <p:nvPicPr>
          <p:cNvPr id="5" name="Image 4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017" y="5798220"/>
            <a:ext cx="1776119" cy="5293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1862146"/>
      </p:ext>
    </p:extLst>
  </p:cSld>
  <p:clrMapOvr>
    <a:masterClrMapping/>
  </p:clrMapOvr>
  <p:hf hdr="0" ftr="0" dt="0"/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34_Diapo_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4EB2869B-DA9E-4EF7-BF3D-B7D0D0E858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B4600C-7654-4216-88CC-C8585DF21D95}" type="slidenum">
              <a:rPr lang="fr-FR" smtClean="0">
                <a:solidFill>
                  <a:srgbClr val="FFFFFF"/>
                </a:solidFill>
              </a:rPr>
              <a:pPr/>
              <a:t>‹N°›</a:t>
            </a:fld>
            <a:endParaRPr lang="fr-FR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93114646"/>
      </p:ext>
    </p:extLst>
  </p:cSld>
  <p:clrMapOvr>
    <a:masterClrMapping/>
  </p:clrMapOvr>
  <p:hf hdr="0" ftr="0" dt="0"/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Vert_titre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hape_0">
            <a:extLst>
              <a:ext uri="{FF2B5EF4-FFF2-40B4-BE49-F238E27FC236}">
                <a16:creationId xmlns:a16="http://schemas.microsoft.com/office/drawing/2014/main" id="{0B7979F6-1BC2-4E8B-A0A3-CA8E3502F784}"/>
              </a:ext>
            </a:extLst>
          </p:cNvPr>
          <p:cNvSpPr/>
          <p:nvPr/>
        </p:nvSpPr>
        <p:spPr>
          <a:xfrm>
            <a:off x="359092" y="2778345"/>
            <a:ext cx="11473817" cy="3794040"/>
          </a:xfrm>
          <a:prstGeom prst="rect">
            <a:avLst/>
          </a:prstGeom>
          <a:solidFill>
            <a:schemeClr val="accent1"/>
          </a:solidFill>
          <a:ln w="0" cap="flat" cmpd="sng" algn="ctr">
            <a:solidFill>
              <a:schemeClr val="accent1">
                <a:shade val="50000"/>
                <a:alpha val="0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633" dirty="0">
              <a:solidFill>
                <a:srgbClr val="FFFFFF"/>
              </a:solidFill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CC76CD02-B679-450F-A73D-C511BB3236F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69600" y="2789115"/>
            <a:ext cx="10692000" cy="1015200"/>
          </a:xfrm>
        </p:spPr>
        <p:txBody>
          <a:bodyPr anchor="b">
            <a:normAutofit/>
          </a:bodyPr>
          <a:lstStyle>
            <a:lvl1pPr algn="l">
              <a:defRPr sz="3200">
                <a:solidFill>
                  <a:schemeClr val="bg1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B97CED89-6A2F-4612-AB59-BA6AC50B1C7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68546" y="3818897"/>
            <a:ext cx="9513937" cy="1128600"/>
          </a:xfrm>
        </p:spPr>
        <p:txBody>
          <a:bodyPr>
            <a:normAutofit/>
          </a:bodyPr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02458A2C-7046-45A2-B85B-4F199B8243A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49436" y="4719185"/>
            <a:ext cx="1636006" cy="1658699"/>
          </a:xfrm>
          <a:prstGeom prst="rect">
            <a:avLst/>
          </a:prstGeom>
        </p:spPr>
      </p:pic>
      <p:pic>
        <p:nvPicPr>
          <p:cNvPr id="9" name="Image 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017" y="5798220"/>
            <a:ext cx="1776119" cy="529327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31D427EE-B9CB-483A-B5CF-2F86322DAEF4}"/>
              </a:ext>
            </a:extLst>
          </p:cNvPr>
          <p:cNvSpPr/>
          <p:nvPr userDrawn="1"/>
        </p:nvSpPr>
        <p:spPr>
          <a:xfrm>
            <a:off x="359092" y="285615"/>
            <a:ext cx="11473816" cy="249273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0"/>
          <a:lstStyle/>
          <a:p>
            <a:pPr algn="ctr"/>
            <a:r>
              <a:rPr lang="fr-FR" i="1" dirty="0">
                <a:solidFill>
                  <a:srgbClr val="FFFFFF"/>
                </a:solidFill>
              </a:rPr>
              <a:t>Insérer une photo de votre choix sur ce cadre gris </a:t>
            </a:r>
            <a:r>
              <a:rPr lang="fr-FR" i="1" u="sng" dirty="0">
                <a:solidFill>
                  <a:srgbClr val="FFFFFF"/>
                </a:solidFill>
              </a:rPr>
              <a:t>en respectant les dimensions</a:t>
            </a:r>
          </a:p>
        </p:txBody>
      </p:sp>
    </p:spTree>
    <p:extLst>
      <p:ext uri="{BB962C8B-B14F-4D97-AF65-F5344CB8AC3E}">
        <p14:creationId xmlns:p14="http://schemas.microsoft.com/office/powerpoint/2010/main" val="761972363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_Vert_Titre_et_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61D137C-D0B5-459E-8D0C-EEC8E023EE5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 marL="571500" indent="-571500">
              <a:buFontTx/>
              <a:buBlip>
                <a:blip r:embed="rId2"/>
              </a:buBlip>
              <a:defRPr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69D397F-CF04-40A1-9B0A-1898F0ADD99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D85603A-C958-4B4F-8E07-3E92DAEFD4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55246E-81F2-4716-A341-6139E5705588}" type="slidenum">
              <a:rPr lang="fr-FR" smtClean="0">
                <a:solidFill>
                  <a:srgbClr val="FFFFFF"/>
                </a:solidFill>
              </a:rPr>
              <a:pPr/>
              <a:t>‹N°›</a:t>
            </a:fld>
            <a:endParaRPr lang="fr-FR" dirty="0">
              <a:solidFill>
                <a:srgbClr val="FFFFFF"/>
              </a:solidFill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5FE578EF-7854-4EDF-AB81-AF7FDFA9165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36561" y="5841710"/>
            <a:ext cx="785058" cy="795947"/>
          </a:xfrm>
          <a:prstGeom prst="rect">
            <a:avLst/>
          </a:prstGeom>
        </p:spPr>
      </p:pic>
      <p:cxnSp>
        <p:nvCxnSpPr>
          <p:cNvPr id="8" name="Connecteur droit 7">
            <a:extLst>
              <a:ext uri="{FF2B5EF4-FFF2-40B4-BE49-F238E27FC236}">
                <a16:creationId xmlns:a16="http://schemas.microsoft.com/office/drawing/2014/main" id="{046D5FAF-6E15-414C-81A4-5493C47ED149}"/>
              </a:ext>
            </a:extLst>
          </p:cNvPr>
          <p:cNvCxnSpPr>
            <a:cxnSpLocks/>
          </p:cNvCxnSpPr>
          <p:nvPr/>
        </p:nvCxnSpPr>
        <p:spPr>
          <a:xfrm>
            <a:off x="827797" y="1116942"/>
            <a:ext cx="10285403" cy="2116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99056888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Vert_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61D137C-D0B5-459E-8D0C-EEC8E023EE5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 marL="571500" indent="-571500">
              <a:buFontTx/>
              <a:buBlip>
                <a:blip r:embed="rId2"/>
              </a:buBlip>
              <a:defRPr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69D397F-CF04-40A1-9B0A-1898F0ADD99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2001" y="1476000"/>
            <a:ext cx="4914000" cy="4428000"/>
          </a:xfrm>
        </p:spPr>
        <p:txBody>
          <a:bodyPr>
            <a:normAutofit/>
          </a:bodyPr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D85603A-C958-4B4F-8E07-3E92DAEFD4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55246E-81F2-4716-A341-6139E5705588}" type="slidenum">
              <a:rPr lang="fr-FR" smtClean="0">
                <a:solidFill>
                  <a:srgbClr val="FFFFFF"/>
                </a:solidFill>
              </a:rPr>
              <a:pPr/>
              <a:t>‹N°›</a:t>
            </a:fld>
            <a:endParaRPr lang="fr-FR" dirty="0">
              <a:solidFill>
                <a:srgbClr val="FFFFFF"/>
              </a:solidFill>
            </a:endParaRPr>
          </a:p>
        </p:txBody>
      </p:sp>
      <p:sp>
        <p:nvSpPr>
          <p:cNvPr id="5" name="Espace réservé du contenu 4">
            <a:extLst>
              <a:ext uri="{FF2B5EF4-FFF2-40B4-BE49-F238E27FC236}">
                <a16:creationId xmlns:a16="http://schemas.microsoft.com/office/drawing/2014/main" id="{F56B330C-B04C-4CAF-810C-14B032CC5607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198138" y="1471254"/>
            <a:ext cx="4914000" cy="4428000"/>
          </a:xfrm>
        </p:spPr>
        <p:txBody>
          <a:bodyPr/>
          <a:lstStyle>
            <a:lvl1pPr>
              <a:defRPr sz="2200"/>
            </a:lvl1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cxnSp>
        <p:nvCxnSpPr>
          <p:cNvPr id="9" name="Connecteur droit 8">
            <a:extLst>
              <a:ext uri="{FF2B5EF4-FFF2-40B4-BE49-F238E27FC236}">
                <a16:creationId xmlns:a16="http://schemas.microsoft.com/office/drawing/2014/main" id="{EA08483F-D378-4D94-94CC-9AEBFD5034F0}"/>
              </a:ext>
            </a:extLst>
          </p:cNvPr>
          <p:cNvCxnSpPr>
            <a:cxnSpLocks/>
          </p:cNvCxnSpPr>
          <p:nvPr/>
        </p:nvCxnSpPr>
        <p:spPr>
          <a:xfrm>
            <a:off x="827797" y="1116942"/>
            <a:ext cx="10285403" cy="2116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pic>
        <p:nvPicPr>
          <p:cNvPr id="8" name="Image 7">
            <a:extLst>
              <a:ext uri="{FF2B5EF4-FFF2-40B4-BE49-F238E27FC236}">
                <a16:creationId xmlns:a16="http://schemas.microsoft.com/office/drawing/2014/main" id="{5FE578EF-7854-4EDF-AB81-AF7FDFA9165B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36561" y="5841710"/>
            <a:ext cx="785058" cy="7959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1012600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_Contenu_et_bandea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>
            <a:extLst>
              <a:ext uri="{FF2B5EF4-FFF2-40B4-BE49-F238E27FC236}">
                <a16:creationId xmlns:a16="http://schemas.microsoft.com/office/drawing/2014/main" id="{6B8C0B89-073F-4965-A41D-C1C64348AB2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1179" y="550719"/>
            <a:ext cx="739406" cy="626400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261D137C-D0B5-459E-8D0C-EEC8E023EE5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434500" y="1203968"/>
            <a:ext cx="8473970" cy="864000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69D397F-CF04-40A1-9B0A-1898F0ADD99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34500" y="2095595"/>
            <a:ext cx="8188272" cy="4428000"/>
          </a:xfrm>
        </p:spPr>
        <p:txBody>
          <a:bodyPr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D85603A-C958-4B4F-8E07-3E92DAEFD4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55246E-81F2-4716-A341-6139E5705588}" type="slidenum">
              <a:rPr lang="fr-FR" smtClean="0">
                <a:solidFill>
                  <a:srgbClr val="FFFFFF"/>
                </a:solidFill>
              </a:rPr>
              <a:pPr/>
              <a:t>‹N°›</a:t>
            </a:fld>
            <a:endParaRPr lang="fr-FR" dirty="0">
              <a:solidFill>
                <a:srgbClr val="FFFFFF"/>
              </a:solidFill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BC36510-72AD-4853-ABAE-B8CFBEBA4820}"/>
              </a:ext>
            </a:extLst>
          </p:cNvPr>
          <p:cNvSpPr/>
          <p:nvPr/>
        </p:nvSpPr>
        <p:spPr>
          <a:xfrm>
            <a:off x="296644" y="0"/>
            <a:ext cx="2956940" cy="6858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i="1" dirty="0">
                <a:solidFill>
                  <a:srgbClr val="FFFFFF"/>
                </a:solidFill>
              </a:rPr>
              <a:t>Insérer une photo de votre choix sur ce cadre gris </a:t>
            </a:r>
            <a:r>
              <a:rPr lang="fr-FR" i="1" u="sng" dirty="0">
                <a:solidFill>
                  <a:srgbClr val="FFFFFF"/>
                </a:solidFill>
              </a:rPr>
              <a:t>en respectant les dimensions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5FE578EF-7854-4EDF-AB81-AF7FDFA9165B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36561" y="5841710"/>
            <a:ext cx="785058" cy="7959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7540226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_Vert_titre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CAAA8EB4-3756-4C90-A99E-D9500D19440C}"/>
              </a:ext>
            </a:extLst>
          </p:cNvPr>
          <p:cNvSpPr/>
          <p:nvPr/>
        </p:nvSpPr>
        <p:spPr>
          <a:xfrm>
            <a:off x="359091" y="287132"/>
            <a:ext cx="11473816" cy="419725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fr-FR" i="1" dirty="0">
              <a:solidFill>
                <a:srgbClr val="FFFFFF"/>
              </a:solidFill>
            </a:endParaRPr>
          </a:p>
          <a:p>
            <a:pPr algn="ctr"/>
            <a:endParaRPr lang="fr-FR" i="1" dirty="0">
              <a:solidFill>
                <a:srgbClr val="FFFFFF"/>
              </a:solidFill>
            </a:endParaRPr>
          </a:p>
          <a:p>
            <a:pPr algn="ctr"/>
            <a:r>
              <a:rPr lang="fr-FR" i="1" dirty="0">
                <a:solidFill>
                  <a:srgbClr val="FFFFFF"/>
                </a:solidFill>
              </a:rPr>
              <a:t>Insérer une photo de votre choix sur ce cadre gris, sous les zones de textes,</a:t>
            </a:r>
            <a:br>
              <a:rPr lang="fr-FR" i="1" dirty="0">
                <a:solidFill>
                  <a:srgbClr val="FFFFFF"/>
                </a:solidFill>
              </a:rPr>
            </a:br>
            <a:r>
              <a:rPr lang="fr-FR" i="1" u="sng" dirty="0">
                <a:solidFill>
                  <a:srgbClr val="FFFFFF"/>
                </a:solidFill>
              </a:rPr>
              <a:t>en respectant les dimensions</a:t>
            </a:r>
          </a:p>
        </p:txBody>
      </p:sp>
      <p:sp>
        <p:nvSpPr>
          <p:cNvPr id="7" name="Shape_0">
            <a:extLst>
              <a:ext uri="{FF2B5EF4-FFF2-40B4-BE49-F238E27FC236}">
                <a16:creationId xmlns:a16="http://schemas.microsoft.com/office/drawing/2014/main" id="{0B7979F6-1BC2-4E8B-A0A3-CA8E3502F784}"/>
              </a:ext>
            </a:extLst>
          </p:cNvPr>
          <p:cNvSpPr/>
          <p:nvPr/>
        </p:nvSpPr>
        <p:spPr>
          <a:xfrm>
            <a:off x="359092" y="4484383"/>
            <a:ext cx="11473817" cy="2088001"/>
          </a:xfrm>
          <a:prstGeom prst="rect">
            <a:avLst/>
          </a:prstGeom>
          <a:solidFill>
            <a:schemeClr val="accent1"/>
          </a:solidFill>
          <a:ln w="0" cap="flat" cmpd="sng" algn="ctr">
            <a:solidFill>
              <a:schemeClr val="accent1">
                <a:shade val="50000"/>
                <a:alpha val="0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633" dirty="0">
              <a:solidFill>
                <a:srgbClr val="FFFFFF"/>
              </a:solidFill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CC76CD02-B679-450F-A73D-C511BB3236F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69600" y="2790000"/>
            <a:ext cx="10692000" cy="1015200"/>
          </a:xfrm>
        </p:spPr>
        <p:txBody>
          <a:bodyPr anchor="b">
            <a:normAutofit/>
          </a:bodyPr>
          <a:lstStyle>
            <a:lvl1pPr algn="l">
              <a:defRPr sz="3200">
                <a:solidFill>
                  <a:schemeClr val="bg1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B97CED89-6A2F-4612-AB59-BA6AC50B1C7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68546" y="3817475"/>
            <a:ext cx="9513937" cy="522611"/>
          </a:xfrm>
        </p:spPr>
        <p:txBody>
          <a:bodyPr>
            <a:normAutofit/>
          </a:bodyPr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pic>
        <p:nvPicPr>
          <p:cNvPr id="9" name="Image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017" y="5798220"/>
            <a:ext cx="1776119" cy="529327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02458A2C-7046-45A2-B85B-4F199B8243A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49436" y="4719185"/>
            <a:ext cx="1636006" cy="16586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2411082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6_Vert_titre_3_sans_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hape_0">
            <a:extLst>
              <a:ext uri="{FF2B5EF4-FFF2-40B4-BE49-F238E27FC236}">
                <a16:creationId xmlns:a16="http://schemas.microsoft.com/office/drawing/2014/main" id="{0B7979F6-1BC2-4E8B-A0A3-CA8E3502F784}"/>
              </a:ext>
            </a:extLst>
          </p:cNvPr>
          <p:cNvSpPr/>
          <p:nvPr/>
        </p:nvSpPr>
        <p:spPr>
          <a:xfrm>
            <a:off x="359092" y="285615"/>
            <a:ext cx="11473817" cy="6286770"/>
          </a:xfrm>
          <a:prstGeom prst="rect">
            <a:avLst/>
          </a:prstGeom>
          <a:solidFill>
            <a:schemeClr val="accent1"/>
          </a:solidFill>
          <a:ln w="0" cap="flat" cmpd="sng" algn="ctr">
            <a:solidFill>
              <a:schemeClr val="accent1">
                <a:shade val="50000"/>
                <a:alpha val="0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633" dirty="0">
              <a:solidFill>
                <a:srgbClr val="FFFFFF"/>
              </a:solidFill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CC76CD02-B679-450F-A73D-C511BB3236F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140908" y="1827900"/>
            <a:ext cx="10692000" cy="1015200"/>
          </a:xfrm>
        </p:spPr>
        <p:txBody>
          <a:bodyPr anchor="b">
            <a:normAutofit/>
          </a:bodyPr>
          <a:lstStyle>
            <a:lvl1pPr algn="l">
              <a:defRPr sz="3200">
                <a:solidFill>
                  <a:schemeClr val="bg1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B97CED89-6A2F-4612-AB59-BA6AC50B1C7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39854" y="2864700"/>
            <a:ext cx="9513937" cy="1128600"/>
          </a:xfrm>
        </p:spPr>
        <p:txBody>
          <a:bodyPr>
            <a:normAutofit/>
          </a:bodyPr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pic>
        <p:nvPicPr>
          <p:cNvPr id="9" name="Image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017" y="5798220"/>
            <a:ext cx="1776119" cy="529327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02458A2C-7046-45A2-B85B-4F199B8243A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49436" y="4719185"/>
            <a:ext cx="1636006" cy="16586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5811089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7_Vert_Diapo_Pla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hape_1">
            <a:extLst>
              <a:ext uri="{FF2B5EF4-FFF2-40B4-BE49-F238E27FC236}">
                <a16:creationId xmlns:a16="http://schemas.microsoft.com/office/drawing/2014/main" id="{31428A33-8D51-4F9E-9C20-4618F0B98261}"/>
              </a:ext>
            </a:extLst>
          </p:cNvPr>
          <p:cNvSpPr>
            <a:spLocks/>
          </p:cNvSpPr>
          <p:nvPr/>
        </p:nvSpPr>
        <p:spPr>
          <a:xfrm>
            <a:off x="359198" y="285762"/>
            <a:ext cx="11473817" cy="6286770"/>
          </a:xfrm>
          <a:prstGeom prst="rect">
            <a:avLst/>
          </a:prstGeom>
          <a:solidFill>
            <a:srgbClr val="80BA27">
              <a:alpha val="14902"/>
            </a:srgbClr>
          </a:solidFill>
          <a:ln w="0" cap="flat" cmpd="sng" algn="ctr">
            <a:solidFill>
              <a:schemeClr val="accent1">
                <a:shade val="50000"/>
                <a:alpha val="0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633" dirty="0">
              <a:solidFill>
                <a:srgbClr val="FFFFFF"/>
              </a:solidFill>
            </a:endParaRP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59E05A99-E245-4256-8146-F8B249D913FC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5459" y="612826"/>
            <a:ext cx="6925656" cy="5980694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DB7C0B7A-AD0B-4457-AEFF-49EF6693F16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027" y="587594"/>
            <a:ext cx="1168611" cy="990000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261D137C-D0B5-459E-8D0C-EEC8E023EE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67026" y="285467"/>
            <a:ext cx="9718590" cy="1285200"/>
          </a:xfrm>
        </p:spPr>
        <p:txBody>
          <a:bodyPr anchor="b"/>
          <a:lstStyle>
            <a:lvl1pPr marL="0" indent="0">
              <a:buFontTx/>
              <a:buNone/>
              <a:defRPr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69D397F-CF04-40A1-9B0A-1898F0ADD99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67026" y="1885361"/>
            <a:ext cx="9146174" cy="4018638"/>
          </a:xfrm>
        </p:spPr>
        <p:txBody>
          <a:bodyPr/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D85603A-C958-4B4F-8E07-3E92DAEFD4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55246E-81F2-4716-A341-6139E5705588}" type="slidenum">
              <a:rPr lang="fr-FR" smtClean="0">
                <a:solidFill>
                  <a:srgbClr val="FFFFFF"/>
                </a:solidFill>
              </a:rPr>
              <a:pPr/>
              <a:t>‹N°›</a:t>
            </a:fld>
            <a:endParaRPr lang="fr-FR" dirty="0">
              <a:solidFill>
                <a:srgbClr val="FFFFFF"/>
              </a:solidFill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5FE578EF-7854-4EDF-AB81-AF7FDFA9165B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36561" y="5841710"/>
            <a:ext cx="785058" cy="7959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906904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8_Vert_Diapo_Intercal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hape_0">
            <a:extLst>
              <a:ext uri="{FF2B5EF4-FFF2-40B4-BE49-F238E27FC236}">
                <a16:creationId xmlns:a16="http://schemas.microsoft.com/office/drawing/2014/main" id="{0B7979F6-1BC2-4E8B-A0A3-CA8E3502F784}"/>
              </a:ext>
            </a:extLst>
          </p:cNvPr>
          <p:cNvSpPr/>
          <p:nvPr/>
        </p:nvSpPr>
        <p:spPr>
          <a:xfrm>
            <a:off x="359092" y="2778345"/>
            <a:ext cx="11473817" cy="3009600"/>
          </a:xfrm>
          <a:prstGeom prst="rect">
            <a:avLst/>
          </a:prstGeom>
          <a:solidFill>
            <a:schemeClr val="accent1"/>
          </a:solidFill>
          <a:ln w="0" cap="flat" cmpd="sng" algn="ctr">
            <a:solidFill>
              <a:schemeClr val="accent1">
                <a:shade val="50000"/>
                <a:alpha val="0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633" dirty="0">
              <a:solidFill>
                <a:srgbClr val="FFFFFF"/>
              </a:solidFill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EEE6C052-EB4F-4086-9F85-BCBF666F5B5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5618" y="2520000"/>
            <a:ext cx="3995924" cy="3456000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CC76CD02-B679-450F-A73D-C511BB3236F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69598" y="3065340"/>
            <a:ext cx="8370679" cy="1015200"/>
          </a:xfrm>
        </p:spPr>
        <p:txBody>
          <a:bodyPr anchor="b">
            <a:normAutofit/>
          </a:bodyPr>
          <a:lstStyle>
            <a:lvl1pPr algn="l">
              <a:defRPr sz="3200">
                <a:solidFill>
                  <a:schemeClr val="bg1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B97CED89-6A2F-4612-AB59-BA6AC50B1C7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68545" y="4095122"/>
            <a:ext cx="8370679" cy="1128600"/>
          </a:xfrm>
        </p:spPr>
        <p:txBody>
          <a:bodyPr>
            <a:normAutofit/>
          </a:bodyPr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1D427EE-B9CB-483A-B5CF-2F86322DAEF4}"/>
              </a:ext>
            </a:extLst>
          </p:cNvPr>
          <p:cNvSpPr/>
          <p:nvPr/>
        </p:nvSpPr>
        <p:spPr>
          <a:xfrm>
            <a:off x="359092" y="285615"/>
            <a:ext cx="11473816" cy="249273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i="1" dirty="0">
                <a:solidFill>
                  <a:srgbClr val="FFFFFF"/>
                </a:solidFill>
              </a:rPr>
              <a:t>Insérer une photo de votre choix sur ce cadre gris </a:t>
            </a:r>
            <a:r>
              <a:rPr lang="fr-FR" i="1" u="sng" dirty="0">
                <a:solidFill>
                  <a:srgbClr val="FFFFFF"/>
                </a:solidFill>
              </a:rPr>
              <a:t>en respectant les dimensions</a:t>
            </a:r>
          </a:p>
        </p:txBody>
      </p:sp>
      <p:sp>
        <p:nvSpPr>
          <p:cNvPr id="15" name="Espace réservé du numéro de diapositive 14">
            <a:extLst>
              <a:ext uri="{FF2B5EF4-FFF2-40B4-BE49-F238E27FC236}">
                <a16:creationId xmlns:a16="http://schemas.microsoft.com/office/drawing/2014/main" id="{E43BCC4F-6628-49C7-A989-0EA13169194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55246E-81F2-4716-A341-6139E5705588}" type="slidenum">
              <a:rPr lang="fr-FR" smtClean="0">
                <a:solidFill>
                  <a:srgbClr val="FFFFFF"/>
                </a:solidFill>
              </a:rPr>
              <a:pPr/>
              <a:t>‹N°›</a:t>
            </a:fld>
            <a:endParaRPr lang="fr-FR" dirty="0">
              <a:solidFill>
                <a:srgbClr val="FFFFFF"/>
              </a:solidFill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5FE578EF-7854-4EDF-AB81-AF7FDFA9165B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36561" y="5841710"/>
            <a:ext cx="785058" cy="7959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8761018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9_Bleu_titre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hape_0">
            <a:extLst>
              <a:ext uri="{FF2B5EF4-FFF2-40B4-BE49-F238E27FC236}">
                <a16:creationId xmlns:a16="http://schemas.microsoft.com/office/drawing/2014/main" id="{0B7979F6-1BC2-4E8B-A0A3-CA8E3502F784}"/>
              </a:ext>
            </a:extLst>
          </p:cNvPr>
          <p:cNvSpPr/>
          <p:nvPr/>
        </p:nvSpPr>
        <p:spPr>
          <a:xfrm>
            <a:off x="359092" y="2778345"/>
            <a:ext cx="11473817" cy="3794040"/>
          </a:xfrm>
          <a:prstGeom prst="rect">
            <a:avLst/>
          </a:prstGeom>
          <a:solidFill>
            <a:schemeClr val="accent5"/>
          </a:solidFill>
          <a:ln w="0" cap="flat" cmpd="sng" algn="ctr">
            <a:solidFill>
              <a:schemeClr val="accent1">
                <a:shade val="50000"/>
                <a:alpha val="0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633" dirty="0">
              <a:solidFill>
                <a:srgbClr val="FFFFFF"/>
              </a:solidFill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CC76CD02-B679-450F-A73D-C511BB3236F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69600" y="2789115"/>
            <a:ext cx="10692000" cy="1015200"/>
          </a:xfrm>
        </p:spPr>
        <p:txBody>
          <a:bodyPr anchor="b">
            <a:normAutofit/>
          </a:bodyPr>
          <a:lstStyle>
            <a:lvl1pPr algn="l">
              <a:defRPr sz="3200">
                <a:solidFill>
                  <a:schemeClr val="bg1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B97CED89-6A2F-4612-AB59-BA6AC50B1C7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68546" y="3818897"/>
            <a:ext cx="9513937" cy="1128600"/>
          </a:xfrm>
        </p:spPr>
        <p:txBody>
          <a:bodyPr>
            <a:normAutofit/>
          </a:bodyPr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1D427EE-B9CB-483A-B5CF-2F86322DAEF4}"/>
              </a:ext>
            </a:extLst>
          </p:cNvPr>
          <p:cNvSpPr/>
          <p:nvPr/>
        </p:nvSpPr>
        <p:spPr>
          <a:xfrm>
            <a:off x="359092" y="285615"/>
            <a:ext cx="11473816" cy="249273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i="1" dirty="0">
                <a:solidFill>
                  <a:srgbClr val="FFFFFF"/>
                </a:solidFill>
              </a:rPr>
              <a:t>Insérer une photo de votre choix sur ce cadre gris </a:t>
            </a:r>
            <a:r>
              <a:rPr lang="fr-FR" i="1" u="sng" dirty="0">
                <a:solidFill>
                  <a:srgbClr val="FFFFFF"/>
                </a:solidFill>
              </a:rPr>
              <a:t>en respectant les dimensions</a:t>
            </a:r>
          </a:p>
        </p:txBody>
      </p:sp>
      <p:pic>
        <p:nvPicPr>
          <p:cNvPr id="9" name="Image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017" y="5798220"/>
            <a:ext cx="1776119" cy="529327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02458A2C-7046-45A2-B85B-4F199B8243A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49436" y="4719185"/>
            <a:ext cx="1636006" cy="16586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9357532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0_Bleu_Titre_et_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61D137C-D0B5-459E-8D0C-EEC8E023EE5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 marL="571500" indent="-571500">
              <a:buFontTx/>
              <a:buBlip>
                <a:blip r:embed="rId2"/>
              </a:buBlip>
              <a:defRPr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69D397F-CF04-40A1-9B0A-1898F0ADD99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D85603A-C958-4B4F-8E07-3E92DAEFD4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55246E-81F2-4716-A341-6139E5705588}" type="slidenum">
              <a:rPr lang="fr-FR" smtClean="0">
                <a:solidFill>
                  <a:srgbClr val="FFFFFF"/>
                </a:solidFill>
              </a:rPr>
              <a:pPr/>
              <a:t>‹N°›</a:t>
            </a:fld>
            <a:endParaRPr lang="fr-FR" dirty="0">
              <a:solidFill>
                <a:srgbClr val="FFFFFF"/>
              </a:solidFill>
            </a:endParaRPr>
          </a:p>
        </p:txBody>
      </p:sp>
      <p:cxnSp>
        <p:nvCxnSpPr>
          <p:cNvPr id="9" name="Connecteur droit 8">
            <a:extLst>
              <a:ext uri="{FF2B5EF4-FFF2-40B4-BE49-F238E27FC236}">
                <a16:creationId xmlns:a16="http://schemas.microsoft.com/office/drawing/2014/main" id="{32BDC2F4-6268-4EFF-A77F-1EAEA6C8986B}"/>
              </a:ext>
            </a:extLst>
          </p:cNvPr>
          <p:cNvCxnSpPr>
            <a:cxnSpLocks/>
          </p:cNvCxnSpPr>
          <p:nvPr/>
        </p:nvCxnSpPr>
        <p:spPr>
          <a:xfrm>
            <a:off x="827797" y="1116942"/>
            <a:ext cx="10285403" cy="2116"/>
          </a:xfrm>
          <a:prstGeom prst="line">
            <a:avLst/>
          </a:prstGeom>
          <a:ln w="28575">
            <a:solidFill>
              <a:schemeClr val="accent5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pic>
        <p:nvPicPr>
          <p:cNvPr id="8" name="Image 7">
            <a:extLst>
              <a:ext uri="{FF2B5EF4-FFF2-40B4-BE49-F238E27FC236}">
                <a16:creationId xmlns:a16="http://schemas.microsoft.com/office/drawing/2014/main" id="{5FE578EF-7854-4EDF-AB81-AF7FDFA9165B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36561" y="5841710"/>
            <a:ext cx="785058" cy="7959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9665734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1_Bleu_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61D137C-D0B5-459E-8D0C-EEC8E023EE5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 marL="571500" indent="-571500">
              <a:buFontTx/>
              <a:buBlip>
                <a:blip r:embed="rId2"/>
              </a:buBlip>
              <a:defRPr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D85603A-C958-4B4F-8E07-3E92DAEFD4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55246E-81F2-4716-A341-6139E5705588}" type="slidenum">
              <a:rPr lang="fr-FR" smtClean="0">
                <a:solidFill>
                  <a:srgbClr val="FFFFFF"/>
                </a:solidFill>
              </a:rPr>
              <a:pPr/>
              <a:t>‹N°›</a:t>
            </a:fld>
            <a:endParaRPr lang="fr-FR" dirty="0">
              <a:solidFill>
                <a:srgbClr val="FFFFFF"/>
              </a:solidFill>
            </a:endParaRPr>
          </a:p>
        </p:txBody>
      </p:sp>
      <p:sp>
        <p:nvSpPr>
          <p:cNvPr id="9" name="Espace réservé du contenu 2">
            <a:extLst>
              <a:ext uri="{FF2B5EF4-FFF2-40B4-BE49-F238E27FC236}">
                <a16:creationId xmlns:a16="http://schemas.microsoft.com/office/drawing/2014/main" id="{9DAC57DB-0D08-4C98-A7A9-A99D0DF4A6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2001" y="1476000"/>
            <a:ext cx="4914000" cy="4428000"/>
          </a:xfrm>
        </p:spPr>
        <p:txBody>
          <a:bodyPr/>
          <a:lstStyle>
            <a:lvl1pPr>
              <a:defRPr sz="2200"/>
            </a:lvl1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10" name="Espace réservé du contenu 4">
            <a:extLst>
              <a:ext uri="{FF2B5EF4-FFF2-40B4-BE49-F238E27FC236}">
                <a16:creationId xmlns:a16="http://schemas.microsoft.com/office/drawing/2014/main" id="{E9126399-45DE-421D-913F-67D4814E3767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198138" y="1471254"/>
            <a:ext cx="4914000" cy="4428000"/>
          </a:xfrm>
        </p:spPr>
        <p:txBody>
          <a:bodyPr/>
          <a:lstStyle>
            <a:lvl1pPr>
              <a:defRPr sz="2200"/>
            </a:lvl1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cxnSp>
        <p:nvCxnSpPr>
          <p:cNvPr id="11" name="Connecteur droit 10">
            <a:extLst>
              <a:ext uri="{FF2B5EF4-FFF2-40B4-BE49-F238E27FC236}">
                <a16:creationId xmlns:a16="http://schemas.microsoft.com/office/drawing/2014/main" id="{2B81287A-2C38-40D4-B1AF-150C83F069A1}"/>
              </a:ext>
            </a:extLst>
          </p:cNvPr>
          <p:cNvCxnSpPr>
            <a:cxnSpLocks/>
          </p:cNvCxnSpPr>
          <p:nvPr/>
        </p:nvCxnSpPr>
        <p:spPr>
          <a:xfrm>
            <a:off x="827797" y="1116942"/>
            <a:ext cx="10285403" cy="2116"/>
          </a:xfrm>
          <a:prstGeom prst="line">
            <a:avLst/>
          </a:prstGeom>
          <a:ln w="28575">
            <a:solidFill>
              <a:schemeClr val="accent5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pic>
        <p:nvPicPr>
          <p:cNvPr id="8" name="Image 7">
            <a:extLst>
              <a:ext uri="{FF2B5EF4-FFF2-40B4-BE49-F238E27FC236}">
                <a16:creationId xmlns:a16="http://schemas.microsoft.com/office/drawing/2014/main" id="{5FE578EF-7854-4EDF-AB81-AF7FDFA9165B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36561" y="5841710"/>
            <a:ext cx="785058" cy="7959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4180243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2_Bleu_Contenu_et_bandea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>
            <a:extLst>
              <a:ext uri="{FF2B5EF4-FFF2-40B4-BE49-F238E27FC236}">
                <a16:creationId xmlns:a16="http://schemas.microsoft.com/office/drawing/2014/main" id="{35EB758A-08C4-4EE5-BC63-32966FB1DBB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6016" y="551499"/>
            <a:ext cx="734569" cy="624841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261D137C-D0B5-459E-8D0C-EEC8E023EE5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434500" y="1203968"/>
            <a:ext cx="8473970" cy="864000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69D397F-CF04-40A1-9B0A-1898F0ADD99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34500" y="2095595"/>
            <a:ext cx="8188272" cy="4428000"/>
          </a:xfrm>
        </p:spPr>
        <p:txBody>
          <a:bodyPr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D85603A-C958-4B4F-8E07-3E92DAEFD4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55246E-81F2-4716-A341-6139E5705588}" type="slidenum">
              <a:rPr lang="fr-FR" smtClean="0">
                <a:solidFill>
                  <a:srgbClr val="FFFFFF"/>
                </a:solidFill>
              </a:rPr>
              <a:pPr/>
              <a:t>‹N°›</a:t>
            </a:fld>
            <a:endParaRPr lang="fr-FR" dirty="0">
              <a:solidFill>
                <a:srgbClr val="FFFFFF"/>
              </a:solidFill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228555D-479F-4BDD-98D3-2695B52C23AE}"/>
              </a:ext>
            </a:extLst>
          </p:cNvPr>
          <p:cNvSpPr/>
          <p:nvPr/>
        </p:nvSpPr>
        <p:spPr>
          <a:xfrm>
            <a:off x="296644" y="0"/>
            <a:ext cx="2956940" cy="6858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i="1" dirty="0">
                <a:solidFill>
                  <a:srgbClr val="FFFFFF"/>
                </a:solidFill>
              </a:rPr>
              <a:t>Insérer une photo de votre choix sur ce cadre gris </a:t>
            </a:r>
            <a:r>
              <a:rPr lang="fr-FR" i="1" u="sng" dirty="0">
                <a:solidFill>
                  <a:srgbClr val="FFFFFF"/>
                </a:solidFill>
              </a:rPr>
              <a:t>en respectant les dimensions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5FE578EF-7854-4EDF-AB81-AF7FDFA9165B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36561" y="5841710"/>
            <a:ext cx="785058" cy="7959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2283938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3_Bleu_titre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CAAA8EB4-3756-4C90-A99E-D9500D19440C}"/>
              </a:ext>
            </a:extLst>
          </p:cNvPr>
          <p:cNvSpPr/>
          <p:nvPr/>
        </p:nvSpPr>
        <p:spPr>
          <a:xfrm>
            <a:off x="359091" y="287132"/>
            <a:ext cx="11473816" cy="419725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fr-FR" i="1" dirty="0">
              <a:solidFill>
                <a:srgbClr val="FFFFFF"/>
              </a:solidFill>
            </a:endParaRPr>
          </a:p>
          <a:p>
            <a:pPr algn="ctr"/>
            <a:endParaRPr lang="fr-FR" i="1" dirty="0">
              <a:solidFill>
                <a:srgbClr val="FFFFFF"/>
              </a:solidFill>
            </a:endParaRPr>
          </a:p>
          <a:p>
            <a:pPr algn="ctr"/>
            <a:r>
              <a:rPr lang="fr-FR" i="1" dirty="0">
                <a:solidFill>
                  <a:srgbClr val="FFFFFF"/>
                </a:solidFill>
              </a:rPr>
              <a:t>Insérer une photo de votre choix sur ce cadre gris, sous les zones de textes,</a:t>
            </a:r>
            <a:br>
              <a:rPr lang="fr-FR" i="1" dirty="0">
                <a:solidFill>
                  <a:srgbClr val="FFFFFF"/>
                </a:solidFill>
              </a:rPr>
            </a:br>
            <a:r>
              <a:rPr lang="fr-FR" i="1" u="sng" dirty="0">
                <a:solidFill>
                  <a:srgbClr val="FFFFFF"/>
                </a:solidFill>
              </a:rPr>
              <a:t>en respectant les dimensions</a:t>
            </a:r>
          </a:p>
        </p:txBody>
      </p:sp>
      <p:sp>
        <p:nvSpPr>
          <p:cNvPr id="7" name="Shape_0">
            <a:extLst>
              <a:ext uri="{FF2B5EF4-FFF2-40B4-BE49-F238E27FC236}">
                <a16:creationId xmlns:a16="http://schemas.microsoft.com/office/drawing/2014/main" id="{0B7979F6-1BC2-4E8B-A0A3-CA8E3502F784}"/>
              </a:ext>
            </a:extLst>
          </p:cNvPr>
          <p:cNvSpPr/>
          <p:nvPr/>
        </p:nvSpPr>
        <p:spPr>
          <a:xfrm>
            <a:off x="359092" y="4484383"/>
            <a:ext cx="11473817" cy="2088001"/>
          </a:xfrm>
          <a:prstGeom prst="rect">
            <a:avLst/>
          </a:prstGeom>
          <a:solidFill>
            <a:schemeClr val="accent5"/>
          </a:solidFill>
          <a:ln w="0" cap="flat" cmpd="sng" algn="ctr">
            <a:solidFill>
              <a:schemeClr val="accent1">
                <a:shade val="50000"/>
                <a:alpha val="0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633" dirty="0">
              <a:solidFill>
                <a:srgbClr val="FFFFFF"/>
              </a:solidFill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CC76CD02-B679-450F-A73D-C511BB3236F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69600" y="2790000"/>
            <a:ext cx="10692000" cy="1015200"/>
          </a:xfrm>
        </p:spPr>
        <p:txBody>
          <a:bodyPr anchor="b">
            <a:normAutofit/>
          </a:bodyPr>
          <a:lstStyle>
            <a:lvl1pPr algn="l">
              <a:defRPr sz="3200">
                <a:solidFill>
                  <a:schemeClr val="bg1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B97CED89-6A2F-4612-AB59-BA6AC50B1C7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68546" y="3817475"/>
            <a:ext cx="9513937" cy="522611"/>
          </a:xfrm>
        </p:spPr>
        <p:txBody>
          <a:bodyPr>
            <a:normAutofit/>
          </a:bodyPr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pic>
        <p:nvPicPr>
          <p:cNvPr id="9" name="Image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017" y="5798220"/>
            <a:ext cx="1776119" cy="529327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02458A2C-7046-45A2-B85B-4F199B8243A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49436" y="4719185"/>
            <a:ext cx="1636006" cy="16586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4027620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4_Bleu_titre_sans_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hape_0">
            <a:extLst>
              <a:ext uri="{FF2B5EF4-FFF2-40B4-BE49-F238E27FC236}">
                <a16:creationId xmlns:a16="http://schemas.microsoft.com/office/drawing/2014/main" id="{0B7979F6-1BC2-4E8B-A0A3-CA8E3502F784}"/>
              </a:ext>
            </a:extLst>
          </p:cNvPr>
          <p:cNvSpPr/>
          <p:nvPr/>
        </p:nvSpPr>
        <p:spPr>
          <a:xfrm>
            <a:off x="359092" y="285615"/>
            <a:ext cx="11473817" cy="6286770"/>
          </a:xfrm>
          <a:prstGeom prst="rect">
            <a:avLst/>
          </a:prstGeom>
          <a:solidFill>
            <a:schemeClr val="accent5"/>
          </a:solidFill>
          <a:ln w="0" cap="flat" cmpd="sng" algn="ctr">
            <a:solidFill>
              <a:schemeClr val="accent1">
                <a:shade val="50000"/>
                <a:alpha val="0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633" dirty="0">
              <a:solidFill>
                <a:srgbClr val="FFFFFF"/>
              </a:solidFill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CC76CD02-B679-450F-A73D-C511BB3236F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140908" y="1827900"/>
            <a:ext cx="10692000" cy="1015200"/>
          </a:xfrm>
        </p:spPr>
        <p:txBody>
          <a:bodyPr anchor="b">
            <a:normAutofit/>
          </a:bodyPr>
          <a:lstStyle>
            <a:lvl1pPr algn="l">
              <a:defRPr sz="3200">
                <a:solidFill>
                  <a:schemeClr val="bg1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B97CED89-6A2F-4612-AB59-BA6AC50B1C7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39854" y="2864700"/>
            <a:ext cx="9513937" cy="1128600"/>
          </a:xfrm>
        </p:spPr>
        <p:txBody>
          <a:bodyPr>
            <a:normAutofit/>
          </a:bodyPr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pic>
        <p:nvPicPr>
          <p:cNvPr id="9" name="Image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017" y="5798220"/>
            <a:ext cx="1776119" cy="529327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02458A2C-7046-45A2-B85B-4F199B8243A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49436" y="4719185"/>
            <a:ext cx="1636006" cy="16586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3942504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5_Bleu_Diapo_Pla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>
            <a:extLst>
              <a:ext uri="{FF2B5EF4-FFF2-40B4-BE49-F238E27FC236}">
                <a16:creationId xmlns:a16="http://schemas.microsoft.com/office/drawing/2014/main" id="{D58E3B10-CEC5-496B-B3E2-7821224AD95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027" y="591553"/>
            <a:ext cx="1168600" cy="990000"/>
          </a:xfrm>
          <a:prstGeom prst="rect">
            <a:avLst/>
          </a:prstGeom>
        </p:spPr>
      </p:pic>
      <p:sp>
        <p:nvSpPr>
          <p:cNvPr id="9" name="Shape_1">
            <a:extLst>
              <a:ext uri="{FF2B5EF4-FFF2-40B4-BE49-F238E27FC236}">
                <a16:creationId xmlns:a16="http://schemas.microsoft.com/office/drawing/2014/main" id="{31428A33-8D51-4F9E-9C20-4618F0B98261}"/>
              </a:ext>
            </a:extLst>
          </p:cNvPr>
          <p:cNvSpPr>
            <a:spLocks/>
          </p:cNvSpPr>
          <p:nvPr/>
        </p:nvSpPr>
        <p:spPr>
          <a:xfrm>
            <a:off x="359198" y="285762"/>
            <a:ext cx="11473817" cy="6286770"/>
          </a:xfrm>
          <a:prstGeom prst="rect">
            <a:avLst/>
          </a:prstGeom>
          <a:solidFill>
            <a:srgbClr val="008E96">
              <a:alpha val="14902"/>
            </a:srgbClr>
          </a:solidFill>
          <a:ln w="0" cap="flat" cmpd="sng" algn="ctr">
            <a:solidFill>
              <a:schemeClr val="accent1">
                <a:shade val="50000"/>
                <a:alpha val="0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633" dirty="0">
              <a:solidFill>
                <a:srgbClr val="FFFFFF"/>
              </a:solidFill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F66484C9-8B5B-4A83-B667-B967CAC9C84F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6212" y="599515"/>
            <a:ext cx="6919560" cy="5980694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261D137C-D0B5-459E-8D0C-EEC8E023EE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67026" y="285467"/>
            <a:ext cx="9718590" cy="1285200"/>
          </a:xfrm>
        </p:spPr>
        <p:txBody>
          <a:bodyPr anchor="b"/>
          <a:lstStyle>
            <a:lvl1pPr marL="0" indent="0">
              <a:buFontTx/>
              <a:buNone/>
              <a:defRPr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69D397F-CF04-40A1-9B0A-1898F0ADD99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67026" y="1885361"/>
            <a:ext cx="9146174" cy="4018638"/>
          </a:xfrm>
        </p:spPr>
        <p:txBody>
          <a:bodyPr/>
          <a:lstStyle>
            <a:lvl1pPr marL="0" indent="0">
              <a:buFontTx/>
              <a:buNone/>
              <a:defRPr sz="2400">
                <a:solidFill>
                  <a:schemeClr val="accent5"/>
                </a:solidFill>
              </a:defRPr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D85603A-C958-4B4F-8E07-3E92DAEFD4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55246E-81F2-4716-A341-6139E5705588}" type="slidenum">
              <a:rPr lang="fr-FR" smtClean="0">
                <a:solidFill>
                  <a:srgbClr val="FFFFFF"/>
                </a:solidFill>
              </a:rPr>
              <a:pPr/>
              <a:t>‹N°›</a:t>
            </a:fld>
            <a:endParaRPr lang="fr-FR" dirty="0">
              <a:solidFill>
                <a:srgbClr val="FFFFFF"/>
              </a:solidFill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5FE578EF-7854-4EDF-AB81-AF7FDFA9165B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36561" y="5841710"/>
            <a:ext cx="785058" cy="7959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7001120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6_Bleu_Diapo_intercal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hape_0">
            <a:extLst>
              <a:ext uri="{FF2B5EF4-FFF2-40B4-BE49-F238E27FC236}">
                <a16:creationId xmlns:a16="http://schemas.microsoft.com/office/drawing/2014/main" id="{0B7979F6-1BC2-4E8B-A0A3-CA8E3502F784}"/>
              </a:ext>
            </a:extLst>
          </p:cNvPr>
          <p:cNvSpPr/>
          <p:nvPr/>
        </p:nvSpPr>
        <p:spPr>
          <a:xfrm>
            <a:off x="359092" y="2778345"/>
            <a:ext cx="11473817" cy="3009600"/>
          </a:xfrm>
          <a:prstGeom prst="rect">
            <a:avLst/>
          </a:prstGeom>
          <a:solidFill>
            <a:schemeClr val="accent5"/>
          </a:solidFill>
          <a:ln w="0" cap="flat" cmpd="sng" algn="ctr">
            <a:solidFill>
              <a:schemeClr val="accent1">
                <a:shade val="50000"/>
                <a:alpha val="0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633" dirty="0">
              <a:solidFill>
                <a:srgbClr val="FFFFFF"/>
              </a:solidFill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DAEFC35B-A690-437E-9DBE-1C82A1418DE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63520" y="2520000"/>
            <a:ext cx="3995924" cy="3456000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CC76CD02-B679-450F-A73D-C511BB3236F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69598" y="3065340"/>
            <a:ext cx="8370679" cy="1015200"/>
          </a:xfrm>
        </p:spPr>
        <p:txBody>
          <a:bodyPr anchor="b">
            <a:normAutofit/>
          </a:bodyPr>
          <a:lstStyle>
            <a:lvl1pPr algn="l">
              <a:defRPr sz="3200">
                <a:solidFill>
                  <a:schemeClr val="bg1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B97CED89-6A2F-4612-AB59-BA6AC50B1C7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68545" y="4095122"/>
            <a:ext cx="8370679" cy="1128600"/>
          </a:xfrm>
        </p:spPr>
        <p:txBody>
          <a:bodyPr>
            <a:normAutofit/>
          </a:bodyPr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1D427EE-B9CB-483A-B5CF-2F86322DAEF4}"/>
              </a:ext>
            </a:extLst>
          </p:cNvPr>
          <p:cNvSpPr/>
          <p:nvPr/>
        </p:nvSpPr>
        <p:spPr>
          <a:xfrm>
            <a:off x="359092" y="285615"/>
            <a:ext cx="11473816" cy="249273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fr-FR" i="1" dirty="0">
                <a:solidFill>
                  <a:srgbClr val="FFFFFF"/>
                </a:solidFill>
              </a:rPr>
              <a:t>Insérer une photo de votre choix sur ce cadre gris </a:t>
            </a:r>
            <a:r>
              <a:rPr lang="fr-FR" i="1" u="sng" dirty="0">
                <a:solidFill>
                  <a:srgbClr val="FFFFFF"/>
                </a:solidFill>
              </a:rPr>
              <a:t>en respectant les dimensions</a:t>
            </a:r>
          </a:p>
        </p:txBody>
      </p:sp>
      <p:sp>
        <p:nvSpPr>
          <p:cNvPr id="15" name="Espace réservé du numéro de diapositive 14">
            <a:extLst>
              <a:ext uri="{FF2B5EF4-FFF2-40B4-BE49-F238E27FC236}">
                <a16:creationId xmlns:a16="http://schemas.microsoft.com/office/drawing/2014/main" id="{E43BCC4F-6628-49C7-A989-0EA13169194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55246E-81F2-4716-A341-6139E5705588}" type="slidenum">
              <a:rPr lang="fr-FR" smtClean="0">
                <a:solidFill>
                  <a:srgbClr val="FFFFFF"/>
                </a:solidFill>
              </a:rPr>
              <a:pPr/>
              <a:t>‹N°›</a:t>
            </a:fld>
            <a:endParaRPr lang="fr-FR" dirty="0">
              <a:solidFill>
                <a:srgbClr val="FFFFFF"/>
              </a:solidFill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5FE578EF-7854-4EDF-AB81-AF7FDFA9165B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36561" y="5841710"/>
            <a:ext cx="785058" cy="7959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3582844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7_Rouge_titre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hape_0">
            <a:extLst>
              <a:ext uri="{FF2B5EF4-FFF2-40B4-BE49-F238E27FC236}">
                <a16:creationId xmlns:a16="http://schemas.microsoft.com/office/drawing/2014/main" id="{0B7979F6-1BC2-4E8B-A0A3-CA8E3502F784}"/>
              </a:ext>
            </a:extLst>
          </p:cNvPr>
          <p:cNvSpPr/>
          <p:nvPr/>
        </p:nvSpPr>
        <p:spPr>
          <a:xfrm>
            <a:off x="359092" y="2778345"/>
            <a:ext cx="11473817" cy="3794040"/>
          </a:xfrm>
          <a:prstGeom prst="rect">
            <a:avLst/>
          </a:prstGeom>
          <a:solidFill>
            <a:schemeClr val="accent6"/>
          </a:solidFill>
          <a:ln w="0" cap="flat" cmpd="sng" algn="ctr">
            <a:solidFill>
              <a:schemeClr val="accent1">
                <a:shade val="50000"/>
                <a:alpha val="0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633" dirty="0">
              <a:solidFill>
                <a:srgbClr val="FFFFFF"/>
              </a:solidFill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CC76CD02-B679-450F-A73D-C511BB3236F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69600" y="2789115"/>
            <a:ext cx="10692000" cy="1015200"/>
          </a:xfrm>
        </p:spPr>
        <p:txBody>
          <a:bodyPr anchor="b">
            <a:normAutofit/>
          </a:bodyPr>
          <a:lstStyle>
            <a:lvl1pPr algn="l">
              <a:defRPr sz="3200">
                <a:solidFill>
                  <a:schemeClr val="bg1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B97CED89-6A2F-4612-AB59-BA6AC50B1C7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68546" y="3818897"/>
            <a:ext cx="9513937" cy="1128600"/>
          </a:xfrm>
        </p:spPr>
        <p:txBody>
          <a:bodyPr>
            <a:normAutofit/>
          </a:bodyPr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1D427EE-B9CB-483A-B5CF-2F86322DAEF4}"/>
              </a:ext>
            </a:extLst>
          </p:cNvPr>
          <p:cNvSpPr/>
          <p:nvPr/>
        </p:nvSpPr>
        <p:spPr>
          <a:xfrm>
            <a:off x="359092" y="285615"/>
            <a:ext cx="11473816" cy="249273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fr-FR" i="1" dirty="0">
                <a:solidFill>
                  <a:srgbClr val="FFFFFF"/>
                </a:solidFill>
              </a:rPr>
              <a:t>Insérer une photo de votre choix sur ce cadre gris </a:t>
            </a:r>
            <a:r>
              <a:rPr lang="fr-FR" i="1" u="sng" dirty="0">
                <a:solidFill>
                  <a:srgbClr val="FFFFFF"/>
                </a:solidFill>
              </a:rPr>
              <a:t>en respectant les dimensions</a:t>
            </a:r>
          </a:p>
        </p:txBody>
      </p:sp>
      <p:pic>
        <p:nvPicPr>
          <p:cNvPr id="9" name="Image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017" y="5798220"/>
            <a:ext cx="1776119" cy="529327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02458A2C-7046-45A2-B85B-4F199B8243A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49436" y="4719185"/>
            <a:ext cx="1636006" cy="16586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3327733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8_Rouge_Titre_et_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61D137C-D0B5-459E-8D0C-EEC8E023EE5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3200" y="365125"/>
            <a:ext cx="10980000" cy="864000"/>
          </a:xfrm>
        </p:spPr>
        <p:txBody>
          <a:bodyPr/>
          <a:lstStyle>
            <a:lvl1pPr marL="571500" indent="-571500">
              <a:buFontTx/>
              <a:buBlip>
                <a:blip r:embed="rId2"/>
              </a:buBlip>
              <a:defRPr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69D397F-CF04-40A1-9B0A-1898F0ADD99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D85603A-C958-4B4F-8E07-3E92DAEFD4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55246E-81F2-4716-A341-6139E5705588}" type="slidenum">
              <a:rPr lang="fr-FR" smtClean="0">
                <a:solidFill>
                  <a:srgbClr val="FFFFFF"/>
                </a:solidFill>
              </a:rPr>
              <a:pPr/>
              <a:t>‹N°›</a:t>
            </a:fld>
            <a:endParaRPr lang="fr-FR" dirty="0">
              <a:solidFill>
                <a:srgbClr val="FFFFFF"/>
              </a:solidFill>
            </a:endParaRPr>
          </a:p>
        </p:txBody>
      </p:sp>
      <p:cxnSp>
        <p:nvCxnSpPr>
          <p:cNvPr id="9" name="Connecteur droit 8">
            <a:extLst>
              <a:ext uri="{FF2B5EF4-FFF2-40B4-BE49-F238E27FC236}">
                <a16:creationId xmlns:a16="http://schemas.microsoft.com/office/drawing/2014/main" id="{4BB4BA62-DD23-471E-AE07-0D1ADFF1370C}"/>
              </a:ext>
            </a:extLst>
          </p:cNvPr>
          <p:cNvCxnSpPr>
            <a:cxnSpLocks/>
          </p:cNvCxnSpPr>
          <p:nvPr/>
        </p:nvCxnSpPr>
        <p:spPr>
          <a:xfrm>
            <a:off x="827797" y="1116942"/>
            <a:ext cx="10285403" cy="2116"/>
          </a:xfrm>
          <a:prstGeom prst="line">
            <a:avLst/>
          </a:prstGeom>
          <a:ln w="28575">
            <a:solidFill>
              <a:schemeClr val="accent6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pic>
        <p:nvPicPr>
          <p:cNvPr id="8" name="Image 7">
            <a:extLst>
              <a:ext uri="{FF2B5EF4-FFF2-40B4-BE49-F238E27FC236}">
                <a16:creationId xmlns:a16="http://schemas.microsoft.com/office/drawing/2014/main" id="{5FE578EF-7854-4EDF-AB81-AF7FDFA9165B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36561" y="5841710"/>
            <a:ext cx="785058" cy="7959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2284484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9_Rouge_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61D137C-D0B5-459E-8D0C-EEC8E023EE5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3200" y="365125"/>
            <a:ext cx="10980000" cy="864000"/>
          </a:xfrm>
        </p:spPr>
        <p:txBody>
          <a:bodyPr/>
          <a:lstStyle>
            <a:lvl1pPr marL="571500" indent="-571500">
              <a:buFontTx/>
              <a:buBlip>
                <a:blip r:embed="rId2"/>
              </a:buBlip>
              <a:defRPr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D85603A-C958-4B4F-8E07-3E92DAEFD4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55246E-81F2-4716-A341-6139E5705588}" type="slidenum">
              <a:rPr lang="fr-FR" smtClean="0">
                <a:solidFill>
                  <a:srgbClr val="FFFFFF"/>
                </a:solidFill>
              </a:rPr>
              <a:pPr/>
              <a:t>‹N°›</a:t>
            </a:fld>
            <a:endParaRPr lang="fr-FR" dirty="0">
              <a:solidFill>
                <a:srgbClr val="FFFFFF"/>
              </a:solidFill>
            </a:endParaRPr>
          </a:p>
        </p:txBody>
      </p:sp>
      <p:sp>
        <p:nvSpPr>
          <p:cNvPr id="9" name="Espace réservé du contenu 2">
            <a:extLst>
              <a:ext uri="{FF2B5EF4-FFF2-40B4-BE49-F238E27FC236}">
                <a16:creationId xmlns:a16="http://schemas.microsoft.com/office/drawing/2014/main" id="{C666A00D-0B04-4B00-B652-540ABD2E48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2001" y="1476000"/>
            <a:ext cx="4914000" cy="4428000"/>
          </a:xfrm>
        </p:spPr>
        <p:txBody>
          <a:bodyPr/>
          <a:lstStyle>
            <a:lvl1pPr>
              <a:defRPr sz="2200"/>
            </a:lvl1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10" name="Espace réservé du contenu 4">
            <a:extLst>
              <a:ext uri="{FF2B5EF4-FFF2-40B4-BE49-F238E27FC236}">
                <a16:creationId xmlns:a16="http://schemas.microsoft.com/office/drawing/2014/main" id="{5F749F66-23DA-4EA3-AE5E-208706C55DA4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198138" y="1471254"/>
            <a:ext cx="4914000" cy="4428000"/>
          </a:xfrm>
        </p:spPr>
        <p:txBody>
          <a:bodyPr/>
          <a:lstStyle>
            <a:lvl1pPr>
              <a:defRPr sz="2200"/>
            </a:lvl1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cxnSp>
        <p:nvCxnSpPr>
          <p:cNvPr id="11" name="Connecteur droit 10">
            <a:extLst>
              <a:ext uri="{FF2B5EF4-FFF2-40B4-BE49-F238E27FC236}">
                <a16:creationId xmlns:a16="http://schemas.microsoft.com/office/drawing/2014/main" id="{A70B0AAF-1860-49D0-8337-89979F5FE2C8}"/>
              </a:ext>
            </a:extLst>
          </p:cNvPr>
          <p:cNvCxnSpPr>
            <a:cxnSpLocks/>
          </p:cNvCxnSpPr>
          <p:nvPr/>
        </p:nvCxnSpPr>
        <p:spPr>
          <a:xfrm>
            <a:off x="827797" y="1116942"/>
            <a:ext cx="10285403" cy="2116"/>
          </a:xfrm>
          <a:prstGeom prst="line">
            <a:avLst/>
          </a:prstGeom>
          <a:ln w="28575">
            <a:solidFill>
              <a:schemeClr val="accent6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pic>
        <p:nvPicPr>
          <p:cNvPr id="8" name="Image 7">
            <a:extLst>
              <a:ext uri="{FF2B5EF4-FFF2-40B4-BE49-F238E27FC236}">
                <a16:creationId xmlns:a16="http://schemas.microsoft.com/office/drawing/2014/main" id="{5FE578EF-7854-4EDF-AB81-AF7FDFA9165B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36561" y="5841710"/>
            <a:ext cx="785058" cy="7959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5584981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0_Rouge_Contenu_et_bandea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>
            <a:extLst>
              <a:ext uri="{FF2B5EF4-FFF2-40B4-BE49-F238E27FC236}">
                <a16:creationId xmlns:a16="http://schemas.microsoft.com/office/drawing/2014/main" id="{1C3C4727-13F9-45C5-ADC5-FBD0D6D1D5F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1180" y="549940"/>
            <a:ext cx="739405" cy="626400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261D137C-D0B5-459E-8D0C-EEC8E023EE5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434500" y="1203968"/>
            <a:ext cx="8473970" cy="864000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69D397F-CF04-40A1-9B0A-1898F0ADD99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34500" y="2095595"/>
            <a:ext cx="8188272" cy="4428000"/>
          </a:xfrm>
        </p:spPr>
        <p:txBody>
          <a:bodyPr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D85603A-C958-4B4F-8E07-3E92DAEFD4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55246E-81F2-4716-A341-6139E5705588}" type="slidenum">
              <a:rPr lang="fr-FR" smtClean="0">
                <a:solidFill>
                  <a:srgbClr val="FFFFFF"/>
                </a:solidFill>
              </a:rPr>
              <a:pPr/>
              <a:t>‹N°›</a:t>
            </a:fld>
            <a:endParaRPr lang="fr-FR" dirty="0">
              <a:solidFill>
                <a:srgbClr val="FFFFFF"/>
              </a:solidFill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510D397-E3B0-403A-8791-15FFE5936878}"/>
              </a:ext>
            </a:extLst>
          </p:cNvPr>
          <p:cNvSpPr/>
          <p:nvPr/>
        </p:nvSpPr>
        <p:spPr>
          <a:xfrm>
            <a:off x="296644" y="0"/>
            <a:ext cx="2956940" cy="6858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i="1" dirty="0">
                <a:solidFill>
                  <a:srgbClr val="FFFFFF"/>
                </a:solidFill>
              </a:rPr>
              <a:t>Insérer une photo sur ce cadre gris, sous les zones de textes, en </a:t>
            </a:r>
            <a:r>
              <a:rPr lang="fr-FR" i="1" u="sng" dirty="0">
                <a:solidFill>
                  <a:srgbClr val="FFFFFF"/>
                </a:solidFill>
              </a:rPr>
              <a:t>respectant les dimensions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5FE578EF-7854-4EDF-AB81-AF7FDFA9165B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36561" y="5841710"/>
            <a:ext cx="785058" cy="7959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2476277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1_Rouge_titre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CAAA8EB4-3756-4C90-A99E-D9500D19440C}"/>
              </a:ext>
            </a:extLst>
          </p:cNvPr>
          <p:cNvSpPr/>
          <p:nvPr/>
        </p:nvSpPr>
        <p:spPr>
          <a:xfrm>
            <a:off x="359091" y="287132"/>
            <a:ext cx="11473816" cy="419725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>
              <a:defRPr/>
            </a:pPr>
            <a:endParaRPr lang="fr-FR" i="1" dirty="0">
              <a:solidFill>
                <a:srgbClr val="FFFFFF"/>
              </a:solidFill>
            </a:endParaRPr>
          </a:p>
          <a:p>
            <a:pPr algn="ctr">
              <a:defRPr/>
            </a:pPr>
            <a:endParaRPr lang="fr-FR" i="1" dirty="0">
              <a:solidFill>
                <a:srgbClr val="FFFFFF"/>
              </a:solidFill>
            </a:endParaRPr>
          </a:p>
          <a:p>
            <a:pPr algn="ctr">
              <a:defRPr/>
            </a:pPr>
            <a:r>
              <a:rPr lang="fr-FR" i="1" dirty="0">
                <a:solidFill>
                  <a:srgbClr val="FFFFFF"/>
                </a:solidFill>
              </a:rPr>
              <a:t>Insérer une photo de votre choix sur ce cadre gris, sous les zones de textes,</a:t>
            </a:r>
            <a:br>
              <a:rPr lang="fr-FR" i="1" dirty="0">
                <a:solidFill>
                  <a:srgbClr val="FFFFFF"/>
                </a:solidFill>
              </a:rPr>
            </a:br>
            <a:r>
              <a:rPr lang="fr-FR" i="1" u="sng" dirty="0">
                <a:solidFill>
                  <a:srgbClr val="FFFFFF"/>
                </a:solidFill>
              </a:rPr>
              <a:t>en respectant les dimensions</a:t>
            </a:r>
          </a:p>
          <a:p>
            <a:pPr algn="ctr"/>
            <a:endParaRPr lang="fr-FR" i="1" dirty="0">
              <a:solidFill>
                <a:srgbClr val="FFFFFF"/>
              </a:solidFill>
            </a:endParaRPr>
          </a:p>
        </p:txBody>
      </p:sp>
      <p:sp>
        <p:nvSpPr>
          <p:cNvPr id="7" name="Shape_0">
            <a:extLst>
              <a:ext uri="{FF2B5EF4-FFF2-40B4-BE49-F238E27FC236}">
                <a16:creationId xmlns:a16="http://schemas.microsoft.com/office/drawing/2014/main" id="{0B7979F6-1BC2-4E8B-A0A3-CA8E3502F784}"/>
              </a:ext>
            </a:extLst>
          </p:cNvPr>
          <p:cNvSpPr/>
          <p:nvPr/>
        </p:nvSpPr>
        <p:spPr>
          <a:xfrm>
            <a:off x="359092" y="4484383"/>
            <a:ext cx="11473817" cy="2088001"/>
          </a:xfrm>
          <a:prstGeom prst="rect">
            <a:avLst/>
          </a:prstGeom>
          <a:solidFill>
            <a:srgbClr val="E94F2D"/>
          </a:solidFill>
          <a:ln w="0" cap="flat" cmpd="sng" algn="ctr">
            <a:solidFill>
              <a:schemeClr val="accent1">
                <a:shade val="50000"/>
                <a:alpha val="0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633" dirty="0">
              <a:solidFill>
                <a:srgbClr val="FFFFFF"/>
              </a:solidFill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CC76CD02-B679-450F-A73D-C511BB3236F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69600" y="2790000"/>
            <a:ext cx="10692000" cy="1015200"/>
          </a:xfrm>
        </p:spPr>
        <p:txBody>
          <a:bodyPr anchor="b">
            <a:normAutofit/>
          </a:bodyPr>
          <a:lstStyle>
            <a:lvl1pPr algn="l">
              <a:defRPr sz="3200">
                <a:solidFill>
                  <a:schemeClr val="bg1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B97CED89-6A2F-4612-AB59-BA6AC50B1C7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68546" y="3817475"/>
            <a:ext cx="9513937" cy="522611"/>
          </a:xfrm>
        </p:spPr>
        <p:txBody>
          <a:bodyPr>
            <a:normAutofit/>
          </a:bodyPr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pic>
        <p:nvPicPr>
          <p:cNvPr id="9" name="Image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017" y="5798220"/>
            <a:ext cx="1776119" cy="529327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02458A2C-7046-45A2-B85B-4F199B8243A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49436" y="4719185"/>
            <a:ext cx="1636006" cy="16586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3930976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2_Rouge_titre_sans_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hape_0">
            <a:extLst>
              <a:ext uri="{FF2B5EF4-FFF2-40B4-BE49-F238E27FC236}">
                <a16:creationId xmlns:a16="http://schemas.microsoft.com/office/drawing/2014/main" id="{0B7979F6-1BC2-4E8B-A0A3-CA8E3502F784}"/>
              </a:ext>
            </a:extLst>
          </p:cNvPr>
          <p:cNvSpPr/>
          <p:nvPr/>
        </p:nvSpPr>
        <p:spPr>
          <a:xfrm>
            <a:off x="359092" y="285615"/>
            <a:ext cx="11473817" cy="6286770"/>
          </a:xfrm>
          <a:prstGeom prst="rect">
            <a:avLst/>
          </a:prstGeom>
          <a:solidFill>
            <a:schemeClr val="accent6"/>
          </a:solidFill>
          <a:ln w="0" cap="flat" cmpd="sng" algn="ctr">
            <a:solidFill>
              <a:schemeClr val="accent1">
                <a:shade val="50000"/>
                <a:alpha val="0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633" dirty="0">
              <a:solidFill>
                <a:srgbClr val="FFFFFF"/>
              </a:solidFill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CC76CD02-B679-450F-A73D-C511BB3236F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140908" y="1827900"/>
            <a:ext cx="10692000" cy="1015200"/>
          </a:xfrm>
        </p:spPr>
        <p:txBody>
          <a:bodyPr anchor="b">
            <a:normAutofit/>
          </a:bodyPr>
          <a:lstStyle>
            <a:lvl1pPr algn="l">
              <a:defRPr sz="3200">
                <a:solidFill>
                  <a:schemeClr val="bg1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B97CED89-6A2F-4612-AB59-BA6AC50B1C7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39854" y="2864700"/>
            <a:ext cx="9513937" cy="1128600"/>
          </a:xfrm>
        </p:spPr>
        <p:txBody>
          <a:bodyPr>
            <a:normAutofit/>
          </a:bodyPr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pic>
        <p:nvPicPr>
          <p:cNvPr id="10" name="Image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017" y="5798220"/>
            <a:ext cx="1776119" cy="529327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02458A2C-7046-45A2-B85B-4F199B8243A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49436" y="4719185"/>
            <a:ext cx="1636006" cy="16586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2765806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3_Rouge_Diapo_Pla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hape_1">
            <a:extLst>
              <a:ext uri="{FF2B5EF4-FFF2-40B4-BE49-F238E27FC236}">
                <a16:creationId xmlns:a16="http://schemas.microsoft.com/office/drawing/2014/main" id="{31428A33-8D51-4F9E-9C20-4618F0B98261}"/>
              </a:ext>
            </a:extLst>
          </p:cNvPr>
          <p:cNvSpPr>
            <a:spLocks/>
          </p:cNvSpPr>
          <p:nvPr/>
        </p:nvSpPr>
        <p:spPr>
          <a:xfrm>
            <a:off x="359198" y="285762"/>
            <a:ext cx="11473817" cy="6286770"/>
          </a:xfrm>
          <a:prstGeom prst="rect">
            <a:avLst/>
          </a:prstGeom>
          <a:solidFill>
            <a:srgbClr val="E94F2D">
              <a:alpha val="14902"/>
            </a:srgbClr>
          </a:solidFill>
          <a:ln w="0" cap="flat" cmpd="sng" algn="ctr">
            <a:solidFill>
              <a:schemeClr val="accent1">
                <a:shade val="50000"/>
                <a:alpha val="0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633" dirty="0">
              <a:solidFill>
                <a:srgbClr val="FFFFFF"/>
              </a:solidFill>
            </a:endParaRP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A5F6E7F5-6958-4C1D-B44C-98DA666582E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21987" y="601942"/>
            <a:ext cx="6925656" cy="5980694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2A15E881-C9C9-4933-9F29-E11F5218AEA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027" y="587594"/>
            <a:ext cx="1168611" cy="990000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261D137C-D0B5-459E-8D0C-EEC8E023EE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67026" y="285467"/>
            <a:ext cx="9718590" cy="1285200"/>
          </a:xfrm>
        </p:spPr>
        <p:txBody>
          <a:bodyPr anchor="b"/>
          <a:lstStyle>
            <a:lvl1pPr marL="0" indent="0">
              <a:buFontTx/>
              <a:buNone/>
              <a:defRPr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69D397F-CF04-40A1-9B0A-1898F0ADD99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67026" y="1885361"/>
            <a:ext cx="9146174" cy="4018638"/>
          </a:xfrm>
        </p:spPr>
        <p:txBody>
          <a:bodyPr/>
          <a:lstStyle>
            <a:lvl1pPr marL="0" indent="0">
              <a:buFontTx/>
              <a:buNone/>
              <a:defRPr sz="2400">
                <a:solidFill>
                  <a:schemeClr val="accent6"/>
                </a:solidFill>
              </a:defRPr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D85603A-C958-4B4F-8E07-3E92DAEFD4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55246E-81F2-4716-A341-6139E5705588}" type="slidenum">
              <a:rPr lang="fr-FR" smtClean="0">
                <a:solidFill>
                  <a:srgbClr val="FFFFFF"/>
                </a:solidFill>
              </a:rPr>
              <a:pPr/>
              <a:t>‹N°›</a:t>
            </a:fld>
            <a:endParaRPr lang="fr-FR" dirty="0">
              <a:solidFill>
                <a:srgbClr val="FFFFFF"/>
              </a:solidFill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5FE578EF-7854-4EDF-AB81-AF7FDFA9165B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36561" y="5841710"/>
            <a:ext cx="785058" cy="7959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6170862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4_Rouge_Diapo_intercal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hape_0">
            <a:extLst>
              <a:ext uri="{FF2B5EF4-FFF2-40B4-BE49-F238E27FC236}">
                <a16:creationId xmlns:a16="http://schemas.microsoft.com/office/drawing/2014/main" id="{0B7979F6-1BC2-4E8B-A0A3-CA8E3502F784}"/>
              </a:ext>
            </a:extLst>
          </p:cNvPr>
          <p:cNvSpPr/>
          <p:nvPr/>
        </p:nvSpPr>
        <p:spPr>
          <a:xfrm>
            <a:off x="359092" y="2778345"/>
            <a:ext cx="11473817" cy="3009600"/>
          </a:xfrm>
          <a:prstGeom prst="rect">
            <a:avLst/>
          </a:prstGeom>
          <a:solidFill>
            <a:schemeClr val="accent6"/>
          </a:solidFill>
          <a:ln w="0" cap="flat" cmpd="sng" algn="ctr">
            <a:solidFill>
              <a:schemeClr val="accent1">
                <a:shade val="50000"/>
                <a:alpha val="0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633" dirty="0">
              <a:solidFill>
                <a:srgbClr val="FFFFFF"/>
              </a:solidFill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CFE7E795-60C5-4FAE-A93A-1C3D1337E1D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5618" y="2520000"/>
            <a:ext cx="3995924" cy="3456000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CC76CD02-B679-450F-A73D-C511BB3236F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69598" y="3065340"/>
            <a:ext cx="8370679" cy="1015200"/>
          </a:xfrm>
        </p:spPr>
        <p:txBody>
          <a:bodyPr anchor="b">
            <a:normAutofit/>
          </a:bodyPr>
          <a:lstStyle>
            <a:lvl1pPr algn="l">
              <a:defRPr sz="3200">
                <a:solidFill>
                  <a:schemeClr val="bg1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B97CED89-6A2F-4612-AB59-BA6AC50B1C7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68545" y="4095122"/>
            <a:ext cx="8370679" cy="1128600"/>
          </a:xfrm>
        </p:spPr>
        <p:txBody>
          <a:bodyPr>
            <a:normAutofit/>
          </a:bodyPr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1D427EE-B9CB-483A-B5CF-2F86322DAEF4}"/>
              </a:ext>
            </a:extLst>
          </p:cNvPr>
          <p:cNvSpPr/>
          <p:nvPr/>
        </p:nvSpPr>
        <p:spPr>
          <a:xfrm>
            <a:off x="359092" y="285615"/>
            <a:ext cx="11473816" cy="249273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i="1" dirty="0">
                <a:solidFill>
                  <a:srgbClr val="FFFFFF"/>
                </a:solidFill>
              </a:rPr>
              <a:t>Insérer une photo sur ce cadre gris, sous les zones de textes, </a:t>
            </a:r>
            <a:r>
              <a:rPr lang="fr-FR" i="1" u="sng" dirty="0">
                <a:solidFill>
                  <a:srgbClr val="FFFFFF"/>
                </a:solidFill>
              </a:rPr>
              <a:t>en respectant les dimensions</a:t>
            </a:r>
          </a:p>
        </p:txBody>
      </p:sp>
      <p:sp>
        <p:nvSpPr>
          <p:cNvPr id="15" name="Espace réservé du numéro de diapositive 14">
            <a:extLst>
              <a:ext uri="{FF2B5EF4-FFF2-40B4-BE49-F238E27FC236}">
                <a16:creationId xmlns:a16="http://schemas.microsoft.com/office/drawing/2014/main" id="{E43BCC4F-6628-49C7-A989-0EA13169194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55246E-81F2-4716-A341-6139E5705588}" type="slidenum">
              <a:rPr lang="fr-FR" smtClean="0">
                <a:solidFill>
                  <a:srgbClr val="FFFFFF"/>
                </a:solidFill>
              </a:rPr>
              <a:pPr/>
              <a:t>‹N°›</a:t>
            </a:fld>
            <a:endParaRPr lang="fr-FR" dirty="0">
              <a:solidFill>
                <a:srgbClr val="FFFFFF"/>
              </a:solidFill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5FE578EF-7854-4EDF-AB81-AF7FDFA9165B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36561" y="5841710"/>
            <a:ext cx="785058" cy="7959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6783027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5_Brun_titre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hape_0">
            <a:extLst>
              <a:ext uri="{FF2B5EF4-FFF2-40B4-BE49-F238E27FC236}">
                <a16:creationId xmlns:a16="http://schemas.microsoft.com/office/drawing/2014/main" id="{0B7979F6-1BC2-4E8B-A0A3-CA8E3502F784}"/>
              </a:ext>
            </a:extLst>
          </p:cNvPr>
          <p:cNvSpPr/>
          <p:nvPr/>
        </p:nvSpPr>
        <p:spPr>
          <a:xfrm>
            <a:off x="359092" y="2778345"/>
            <a:ext cx="11473817" cy="3794040"/>
          </a:xfrm>
          <a:prstGeom prst="rect">
            <a:avLst/>
          </a:prstGeom>
          <a:solidFill>
            <a:schemeClr val="accent2"/>
          </a:solidFill>
          <a:ln w="0" cap="flat" cmpd="sng" algn="ctr">
            <a:solidFill>
              <a:schemeClr val="accent1">
                <a:shade val="50000"/>
                <a:alpha val="0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633" dirty="0">
              <a:solidFill>
                <a:srgbClr val="FFFFFF"/>
              </a:solidFill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CC76CD02-B679-450F-A73D-C511BB3236F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69600" y="2789115"/>
            <a:ext cx="10692000" cy="1015200"/>
          </a:xfrm>
        </p:spPr>
        <p:txBody>
          <a:bodyPr anchor="b">
            <a:normAutofit/>
          </a:bodyPr>
          <a:lstStyle>
            <a:lvl1pPr algn="l">
              <a:defRPr sz="3200">
                <a:solidFill>
                  <a:schemeClr val="bg1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B97CED89-6A2F-4612-AB59-BA6AC50B1C7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68546" y="3818897"/>
            <a:ext cx="9513937" cy="1128600"/>
          </a:xfrm>
        </p:spPr>
        <p:txBody>
          <a:bodyPr>
            <a:normAutofit/>
          </a:bodyPr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1D427EE-B9CB-483A-B5CF-2F86322DAEF4}"/>
              </a:ext>
            </a:extLst>
          </p:cNvPr>
          <p:cNvSpPr/>
          <p:nvPr/>
        </p:nvSpPr>
        <p:spPr>
          <a:xfrm>
            <a:off x="359092" y="285615"/>
            <a:ext cx="11473816" cy="249273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fr-FR" i="1" dirty="0">
                <a:solidFill>
                  <a:srgbClr val="FFFFFF"/>
                </a:solidFill>
              </a:rPr>
              <a:t>Insérer une photo de votre choix sur ce cadre gris </a:t>
            </a:r>
            <a:r>
              <a:rPr lang="fr-FR" i="1" u="sng" dirty="0">
                <a:solidFill>
                  <a:srgbClr val="FFFFFF"/>
                </a:solidFill>
              </a:rPr>
              <a:t>en respectant les dimensions</a:t>
            </a:r>
          </a:p>
          <a:p>
            <a:endParaRPr lang="fr-FR" i="1" dirty="0">
              <a:solidFill>
                <a:srgbClr val="FFFFFF"/>
              </a:solidFill>
            </a:endParaRPr>
          </a:p>
        </p:txBody>
      </p:sp>
      <p:pic>
        <p:nvPicPr>
          <p:cNvPr id="9" name="Image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017" y="5798220"/>
            <a:ext cx="1776119" cy="529327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02458A2C-7046-45A2-B85B-4F199B8243A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49436" y="4719185"/>
            <a:ext cx="1636006" cy="16586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0207760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6_Brun_Titre_et_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61D137C-D0B5-459E-8D0C-EEC8E023EE5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 marL="571500" indent="-571500">
              <a:buFontTx/>
              <a:buBlip>
                <a:blip r:embed="rId2"/>
              </a:buBlip>
              <a:defRPr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69D397F-CF04-40A1-9B0A-1898F0ADD99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D85603A-C958-4B4F-8E07-3E92DAEFD4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55246E-81F2-4716-A341-6139E5705588}" type="slidenum">
              <a:rPr lang="fr-FR" smtClean="0">
                <a:solidFill>
                  <a:srgbClr val="FFFFFF"/>
                </a:solidFill>
              </a:rPr>
              <a:pPr/>
              <a:t>‹N°›</a:t>
            </a:fld>
            <a:endParaRPr lang="fr-FR" dirty="0">
              <a:solidFill>
                <a:srgbClr val="FFFFFF"/>
              </a:solidFill>
            </a:endParaRPr>
          </a:p>
        </p:txBody>
      </p:sp>
      <p:cxnSp>
        <p:nvCxnSpPr>
          <p:cNvPr id="9" name="Connecteur droit 8">
            <a:extLst>
              <a:ext uri="{FF2B5EF4-FFF2-40B4-BE49-F238E27FC236}">
                <a16:creationId xmlns:a16="http://schemas.microsoft.com/office/drawing/2014/main" id="{58349C2E-CCFB-4F2D-BA5B-42072C59FF07}"/>
              </a:ext>
            </a:extLst>
          </p:cNvPr>
          <p:cNvCxnSpPr>
            <a:cxnSpLocks/>
          </p:cNvCxnSpPr>
          <p:nvPr/>
        </p:nvCxnSpPr>
        <p:spPr>
          <a:xfrm>
            <a:off x="827797" y="1116942"/>
            <a:ext cx="10285403" cy="2116"/>
          </a:xfrm>
          <a:prstGeom prst="line">
            <a:avLst/>
          </a:prstGeom>
          <a:ln w="28575">
            <a:solidFill>
              <a:schemeClr val="accent2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pic>
        <p:nvPicPr>
          <p:cNvPr id="8" name="Image 7">
            <a:extLst>
              <a:ext uri="{FF2B5EF4-FFF2-40B4-BE49-F238E27FC236}">
                <a16:creationId xmlns:a16="http://schemas.microsoft.com/office/drawing/2014/main" id="{5FE578EF-7854-4EDF-AB81-AF7FDFA9165B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36561" y="5841710"/>
            <a:ext cx="785058" cy="7959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2383077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7_Brun_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61D137C-D0B5-459E-8D0C-EEC8E023EE5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 marL="571500" indent="-571500">
              <a:buFontTx/>
              <a:buBlip>
                <a:blip r:embed="rId2"/>
              </a:buBlip>
              <a:defRPr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D85603A-C958-4B4F-8E07-3E92DAEFD4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55246E-81F2-4716-A341-6139E5705588}" type="slidenum">
              <a:rPr lang="fr-FR" smtClean="0">
                <a:solidFill>
                  <a:srgbClr val="FFFFFF"/>
                </a:solidFill>
              </a:rPr>
              <a:pPr/>
              <a:t>‹N°›</a:t>
            </a:fld>
            <a:endParaRPr lang="fr-FR" dirty="0">
              <a:solidFill>
                <a:srgbClr val="FFFFFF"/>
              </a:solidFill>
            </a:endParaRPr>
          </a:p>
        </p:txBody>
      </p:sp>
      <p:sp>
        <p:nvSpPr>
          <p:cNvPr id="9" name="Espace réservé du contenu 2">
            <a:extLst>
              <a:ext uri="{FF2B5EF4-FFF2-40B4-BE49-F238E27FC236}">
                <a16:creationId xmlns:a16="http://schemas.microsoft.com/office/drawing/2014/main" id="{EACD1DEB-D12F-4877-BBA6-7A1375B1CF4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2001" y="1476000"/>
            <a:ext cx="4914000" cy="4428000"/>
          </a:xfrm>
        </p:spPr>
        <p:txBody>
          <a:bodyPr/>
          <a:lstStyle>
            <a:lvl1pPr>
              <a:defRPr sz="2200"/>
            </a:lvl1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10" name="Espace réservé du contenu 4">
            <a:extLst>
              <a:ext uri="{FF2B5EF4-FFF2-40B4-BE49-F238E27FC236}">
                <a16:creationId xmlns:a16="http://schemas.microsoft.com/office/drawing/2014/main" id="{1298F75B-D23E-4B77-9B4A-0014A38286D6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198138" y="1471254"/>
            <a:ext cx="4914000" cy="4428000"/>
          </a:xfrm>
        </p:spPr>
        <p:txBody>
          <a:bodyPr/>
          <a:lstStyle>
            <a:lvl1pPr>
              <a:defRPr sz="2200"/>
            </a:lvl1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cxnSp>
        <p:nvCxnSpPr>
          <p:cNvPr id="11" name="Connecteur droit 10">
            <a:extLst>
              <a:ext uri="{FF2B5EF4-FFF2-40B4-BE49-F238E27FC236}">
                <a16:creationId xmlns:a16="http://schemas.microsoft.com/office/drawing/2014/main" id="{D5783D90-DC67-461E-AD8A-9D6DA2F09768}"/>
              </a:ext>
            </a:extLst>
          </p:cNvPr>
          <p:cNvCxnSpPr>
            <a:cxnSpLocks/>
          </p:cNvCxnSpPr>
          <p:nvPr/>
        </p:nvCxnSpPr>
        <p:spPr>
          <a:xfrm>
            <a:off x="827797" y="1116942"/>
            <a:ext cx="10285403" cy="2116"/>
          </a:xfrm>
          <a:prstGeom prst="line">
            <a:avLst/>
          </a:prstGeom>
          <a:ln w="28575">
            <a:solidFill>
              <a:schemeClr val="accent2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pic>
        <p:nvPicPr>
          <p:cNvPr id="8" name="Image 7">
            <a:extLst>
              <a:ext uri="{FF2B5EF4-FFF2-40B4-BE49-F238E27FC236}">
                <a16:creationId xmlns:a16="http://schemas.microsoft.com/office/drawing/2014/main" id="{5FE578EF-7854-4EDF-AB81-AF7FDFA9165B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36561" y="5841710"/>
            <a:ext cx="785058" cy="7959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1780459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8_Brun_contenu_et_bandea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61D137C-D0B5-459E-8D0C-EEC8E023EE5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434500" y="1203968"/>
            <a:ext cx="8473970" cy="864000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69D397F-CF04-40A1-9B0A-1898F0ADD99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34500" y="2095595"/>
            <a:ext cx="8188272" cy="4428000"/>
          </a:xfrm>
        </p:spPr>
        <p:txBody>
          <a:bodyPr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D85603A-C958-4B4F-8E07-3E92DAEFD4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55246E-81F2-4716-A341-6139E5705588}" type="slidenum">
              <a:rPr lang="fr-FR" smtClean="0">
                <a:solidFill>
                  <a:srgbClr val="FFFFFF"/>
                </a:solidFill>
              </a:rPr>
              <a:pPr/>
              <a:t>‹N°›</a:t>
            </a:fld>
            <a:endParaRPr lang="fr-FR" dirty="0">
              <a:solidFill>
                <a:srgbClr val="FFFFFF"/>
              </a:solidFill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57295759-8F68-4E40-B8F7-927837AA825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6016" y="551500"/>
            <a:ext cx="734569" cy="624841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1E67E0D7-42DE-404D-A12A-3044C9E1E52B}"/>
              </a:ext>
            </a:extLst>
          </p:cNvPr>
          <p:cNvSpPr/>
          <p:nvPr/>
        </p:nvSpPr>
        <p:spPr>
          <a:xfrm>
            <a:off x="296644" y="0"/>
            <a:ext cx="2956940" cy="6858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i="1" dirty="0">
                <a:solidFill>
                  <a:srgbClr val="FFFFFF"/>
                </a:solidFill>
              </a:rPr>
              <a:t>Insérer une photo de votre choix sur ce cadre gris </a:t>
            </a:r>
            <a:r>
              <a:rPr lang="fr-FR" i="1" u="sng" dirty="0">
                <a:solidFill>
                  <a:srgbClr val="FFFFFF"/>
                </a:solidFill>
              </a:rPr>
              <a:t>en respectant les dimensions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5FE578EF-7854-4EDF-AB81-AF7FDFA9165B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36561" y="5841710"/>
            <a:ext cx="785058" cy="7959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476741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9_Brun_titre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CAAA8EB4-3756-4C90-A99E-D9500D19440C}"/>
              </a:ext>
            </a:extLst>
          </p:cNvPr>
          <p:cNvSpPr/>
          <p:nvPr/>
        </p:nvSpPr>
        <p:spPr>
          <a:xfrm>
            <a:off x="359091" y="287132"/>
            <a:ext cx="11473816" cy="419725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fr-FR" i="1" dirty="0">
              <a:solidFill>
                <a:srgbClr val="FFFFFF"/>
              </a:solidFill>
            </a:endParaRPr>
          </a:p>
          <a:p>
            <a:pPr algn="ctr"/>
            <a:endParaRPr lang="fr-FR" i="1" dirty="0">
              <a:solidFill>
                <a:srgbClr val="FFFFFF"/>
              </a:solidFill>
            </a:endParaRPr>
          </a:p>
          <a:p>
            <a:pPr algn="ctr">
              <a:defRPr/>
            </a:pPr>
            <a:r>
              <a:rPr lang="fr-FR" i="1" dirty="0">
                <a:solidFill>
                  <a:srgbClr val="FFFFFF"/>
                </a:solidFill>
              </a:rPr>
              <a:t>Insérer une photo de votre choix sur ce cadre gris, sous les zones de textes,</a:t>
            </a:r>
            <a:br>
              <a:rPr lang="fr-FR" i="1" dirty="0">
                <a:solidFill>
                  <a:srgbClr val="FFFFFF"/>
                </a:solidFill>
              </a:rPr>
            </a:br>
            <a:r>
              <a:rPr lang="fr-FR" i="1" u="sng" dirty="0">
                <a:solidFill>
                  <a:srgbClr val="FFFFFF"/>
                </a:solidFill>
              </a:rPr>
              <a:t>en respectant les dimensions</a:t>
            </a:r>
          </a:p>
          <a:p>
            <a:pPr algn="ctr"/>
            <a:endParaRPr lang="fr-FR" i="1" dirty="0">
              <a:solidFill>
                <a:srgbClr val="FFFFFF"/>
              </a:solidFill>
            </a:endParaRPr>
          </a:p>
        </p:txBody>
      </p:sp>
      <p:sp>
        <p:nvSpPr>
          <p:cNvPr id="7" name="Shape_0">
            <a:extLst>
              <a:ext uri="{FF2B5EF4-FFF2-40B4-BE49-F238E27FC236}">
                <a16:creationId xmlns:a16="http://schemas.microsoft.com/office/drawing/2014/main" id="{0B7979F6-1BC2-4E8B-A0A3-CA8E3502F784}"/>
              </a:ext>
            </a:extLst>
          </p:cNvPr>
          <p:cNvSpPr/>
          <p:nvPr/>
        </p:nvSpPr>
        <p:spPr>
          <a:xfrm>
            <a:off x="359092" y="4484383"/>
            <a:ext cx="11473817" cy="2088001"/>
          </a:xfrm>
          <a:prstGeom prst="rect">
            <a:avLst/>
          </a:prstGeom>
          <a:solidFill>
            <a:schemeClr val="accent2"/>
          </a:solidFill>
          <a:ln w="0" cap="flat" cmpd="sng" algn="ctr">
            <a:solidFill>
              <a:schemeClr val="accent1">
                <a:shade val="50000"/>
                <a:alpha val="0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633" dirty="0">
              <a:solidFill>
                <a:srgbClr val="FFFFFF"/>
              </a:solidFill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CC76CD02-B679-450F-A73D-C511BB3236F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69600" y="2790000"/>
            <a:ext cx="10692000" cy="1015200"/>
          </a:xfrm>
        </p:spPr>
        <p:txBody>
          <a:bodyPr anchor="b">
            <a:normAutofit/>
          </a:bodyPr>
          <a:lstStyle>
            <a:lvl1pPr algn="l">
              <a:defRPr sz="3200">
                <a:solidFill>
                  <a:schemeClr val="bg1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B97CED89-6A2F-4612-AB59-BA6AC50B1C7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68546" y="3817475"/>
            <a:ext cx="9513937" cy="522611"/>
          </a:xfrm>
        </p:spPr>
        <p:txBody>
          <a:bodyPr>
            <a:normAutofit/>
          </a:bodyPr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pic>
        <p:nvPicPr>
          <p:cNvPr id="11" name="Image 1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017" y="5798220"/>
            <a:ext cx="1776119" cy="529327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02458A2C-7046-45A2-B85B-4F199B8243A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49436" y="4719185"/>
            <a:ext cx="1636006" cy="16586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0849884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0_Brun_titre_sans_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hape_0">
            <a:extLst>
              <a:ext uri="{FF2B5EF4-FFF2-40B4-BE49-F238E27FC236}">
                <a16:creationId xmlns:a16="http://schemas.microsoft.com/office/drawing/2014/main" id="{0B7979F6-1BC2-4E8B-A0A3-CA8E3502F784}"/>
              </a:ext>
            </a:extLst>
          </p:cNvPr>
          <p:cNvSpPr/>
          <p:nvPr/>
        </p:nvSpPr>
        <p:spPr>
          <a:xfrm>
            <a:off x="359092" y="285615"/>
            <a:ext cx="11473817" cy="6286770"/>
          </a:xfrm>
          <a:prstGeom prst="rect">
            <a:avLst/>
          </a:prstGeom>
          <a:solidFill>
            <a:schemeClr val="accent2"/>
          </a:solidFill>
          <a:ln w="0" cap="flat" cmpd="sng" algn="ctr">
            <a:solidFill>
              <a:schemeClr val="accent1">
                <a:shade val="50000"/>
                <a:alpha val="0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633" dirty="0">
              <a:solidFill>
                <a:srgbClr val="FFFFFF"/>
              </a:solidFill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CC76CD02-B679-450F-A73D-C511BB3236F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140908" y="1827900"/>
            <a:ext cx="10692000" cy="1015200"/>
          </a:xfrm>
        </p:spPr>
        <p:txBody>
          <a:bodyPr anchor="b">
            <a:normAutofit/>
          </a:bodyPr>
          <a:lstStyle>
            <a:lvl1pPr algn="l">
              <a:defRPr sz="3200">
                <a:solidFill>
                  <a:schemeClr val="bg1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B97CED89-6A2F-4612-AB59-BA6AC50B1C7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39854" y="2864700"/>
            <a:ext cx="9513937" cy="1128600"/>
          </a:xfrm>
        </p:spPr>
        <p:txBody>
          <a:bodyPr>
            <a:normAutofit/>
          </a:bodyPr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pic>
        <p:nvPicPr>
          <p:cNvPr id="10" name="Image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017" y="5798220"/>
            <a:ext cx="1776119" cy="529327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02458A2C-7046-45A2-B85B-4F199B8243A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49436" y="4719185"/>
            <a:ext cx="1636006" cy="16586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9790199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31_Brun_Diapo_Pla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hape_1">
            <a:extLst>
              <a:ext uri="{FF2B5EF4-FFF2-40B4-BE49-F238E27FC236}">
                <a16:creationId xmlns:a16="http://schemas.microsoft.com/office/drawing/2014/main" id="{31428A33-8D51-4F9E-9C20-4618F0B98261}"/>
              </a:ext>
            </a:extLst>
          </p:cNvPr>
          <p:cNvSpPr>
            <a:spLocks/>
          </p:cNvSpPr>
          <p:nvPr/>
        </p:nvSpPr>
        <p:spPr>
          <a:xfrm>
            <a:off x="359198" y="285762"/>
            <a:ext cx="11473817" cy="628677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0" cap="flat" cmpd="sng" algn="ctr">
            <a:solidFill>
              <a:schemeClr val="accent1">
                <a:shade val="50000"/>
                <a:alpha val="0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633" dirty="0">
              <a:solidFill>
                <a:srgbClr val="FFFFFF"/>
              </a:solidFill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D4070223-FE77-40B8-9087-8189D5FE474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8000" y="878410"/>
            <a:ext cx="6223000" cy="5270500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261D137C-D0B5-459E-8D0C-EEC8E023EE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67026" y="285467"/>
            <a:ext cx="9718590" cy="1285200"/>
          </a:xfrm>
        </p:spPr>
        <p:txBody>
          <a:bodyPr anchor="b"/>
          <a:lstStyle>
            <a:lvl1pPr marL="0" indent="0">
              <a:buFontTx/>
              <a:buNone/>
              <a:defRPr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69D397F-CF04-40A1-9B0A-1898F0ADD99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67026" y="1885361"/>
            <a:ext cx="9146174" cy="4018638"/>
          </a:xfrm>
        </p:spPr>
        <p:txBody>
          <a:bodyPr/>
          <a:lstStyle>
            <a:lvl1pPr marL="0" indent="0">
              <a:buFontTx/>
              <a:buNone/>
              <a:defRPr sz="2400">
                <a:solidFill>
                  <a:schemeClr val="accent2"/>
                </a:solidFill>
              </a:defRPr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D85603A-C958-4B4F-8E07-3E92DAEFD4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55246E-81F2-4716-A341-6139E5705588}" type="slidenum">
              <a:rPr lang="fr-FR" smtClean="0">
                <a:solidFill>
                  <a:srgbClr val="FFFFFF"/>
                </a:solidFill>
              </a:rPr>
              <a:pPr/>
              <a:t>‹N°›</a:t>
            </a:fld>
            <a:endParaRPr lang="fr-FR" dirty="0">
              <a:solidFill>
                <a:srgbClr val="FFFFFF"/>
              </a:solidFill>
            </a:endParaRP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23CF73ED-89AF-4EE1-BA09-2A65FF18242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8049" y="592871"/>
            <a:ext cx="1171579" cy="989782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5FE578EF-7854-4EDF-AB81-AF7FDFA9165B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36561" y="5841710"/>
            <a:ext cx="785058" cy="7959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0776598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2_Brun_Diapo_intercal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hape_0">
            <a:extLst>
              <a:ext uri="{FF2B5EF4-FFF2-40B4-BE49-F238E27FC236}">
                <a16:creationId xmlns:a16="http://schemas.microsoft.com/office/drawing/2014/main" id="{0B7979F6-1BC2-4E8B-A0A3-CA8E3502F784}"/>
              </a:ext>
            </a:extLst>
          </p:cNvPr>
          <p:cNvSpPr/>
          <p:nvPr/>
        </p:nvSpPr>
        <p:spPr>
          <a:xfrm>
            <a:off x="359092" y="2778345"/>
            <a:ext cx="11473817" cy="3009600"/>
          </a:xfrm>
          <a:prstGeom prst="rect">
            <a:avLst/>
          </a:prstGeom>
          <a:solidFill>
            <a:schemeClr val="accent2"/>
          </a:solidFill>
          <a:ln w="0" cap="flat" cmpd="sng" algn="ctr">
            <a:solidFill>
              <a:schemeClr val="accent1">
                <a:shade val="50000"/>
                <a:alpha val="0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633" dirty="0">
              <a:solidFill>
                <a:srgbClr val="FFFFFF"/>
              </a:solidFill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CC76CD02-B679-450F-A73D-C511BB3236F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69598" y="3065340"/>
            <a:ext cx="8370679" cy="1015200"/>
          </a:xfrm>
        </p:spPr>
        <p:txBody>
          <a:bodyPr anchor="b">
            <a:normAutofit/>
          </a:bodyPr>
          <a:lstStyle>
            <a:lvl1pPr algn="l">
              <a:defRPr sz="3200">
                <a:solidFill>
                  <a:schemeClr val="bg1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B97CED89-6A2F-4612-AB59-BA6AC50B1C7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68545" y="4095122"/>
            <a:ext cx="8370679" cy="1128600"/>
          </a:xfrm>
        </p:spPr>
        <p:txBody>
          <a:bodyPr>
            <a:normAutofit/>
          </a:bodyPr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1D427EE-B9CB-483A-B5CF-2F86322DAEF4}"/>
              </a:ext>
            </a:extLst>
          </p:cNvPr>
          <p:cNvSpPr/>
          <p:nvPr/>
        </p:nvSpPr>
        <p:spPr>
          <a:xfrm>
            <a:off x="359092" y="285615"/>
            <a:ext cx="11473816" cy="249273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fr-FR" i="1" dirty="0">
                <a:solidFill>
                  <a:srgbClr val="FFFFFF"/>
                </a:solidFill>
              </a:rPr>
              <a:t>Insérer une photo de votre choix sur ce cadre gris </a:t>
            </a:r>
            <a:r>
              <a:rPr lang="fr-FR" i="1" u="sng" dirty="0">
                <a:solidFill>
                  <a:srgbClr val="FFFFFF"/>
                </a:solidFill>
              </a:rPr>
              <a:t>en respectant les dimensions</a:t>
            </a:r>
          </a:p>
        </p:txBody>
      </p:sp>
      <p:sp>
        <p:nvSpPr>
          <p:cNvPr id="15" name="Espace réservé du numéro de diapositive 14">
            <a:extLst>
              <a:ext uri="{FF2B5EF4-FFF2-40B4-BE49-F238E27FC236}">
                <a16:creationId xmlns:a16="http://schemas.microsoft.com/office/drawing/2014/main" id="{E43BCC4F-6628-49C7-A989-0EA13169194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55246E-81F2-4716-A341-6139E5705588}" type="slidenum">
              <a:rPr lang="fr-FR" smtClean="0">
                <a:solidFill>
                  <a:srgbClr val="FFFFFF"/>
                </a:solidFill>
              </a:rPr>
              <a:pPr/>
              <a:t>‹N°›</a:t>
            </a:fld>
            <a:endParaRPr lang="fr-FR" dirty="0">
              <a:solidFill>
                <a:srgbClr val="FFFFFF"/>
              </a:solidFill>
            </a:endParaRPr>
          </a:p>
        </p:txBody>
      </p:sp>
      <p:pic>
        <p:nvPicPr>
          <p:cNvPr id="5" name="Image 4" descr="Une image contenant texte, hache, graphiques vectoriels&#10;&#10;Description générée automatiquement">
            <a:extLst>
              <a:ext uri="{FF2B5EF4-FFF2-40B4-BE49-F238E27FC236}">
                <a16:creationId xmlns:a16="http://schemas.microsoft.com/office/drawing/2014/main" id="{08A6FB6F-E48A-4C76-AD7A-BD66D29DB27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44000" y="2564670"/>
            <a:ext cx="3993369" cy="3456000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5FE578EF-7854-4EDF-AB81-AF7FDFA9165B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36561" y="5841710"/>
            <a:ext cx="785058" cy="7959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6705209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3_Brun_Diapo_F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hape_0">
            <a:extLst>
              <a:ext uri="{FF2B5EF4-FFF2-40B4-BE49-F238E27FC236}">
                <a16:creationId xmlns:a16="http://schemas.microsoft.com/office/drawing/2014/main" id="{0B7979F6-1BC2-4E8B-A0A3-CA8E3502F784}"/>
              </a:ext>
            </a:extLst>
          </p:cNvPr>
          <p:cNvSpPr/>
          <p:nvPr/>
        </p:nvSpPr>
        <p:spPr>
          <a:xfrm>
            <a:off x="359198" y="285762"/>
            <a:ext cx="11473817" cy="6286770"/>
          </a:xfrm>
          <a:prstGeom prst="rect">
            <a:avLst/>
          </a:prstGeom>
          <a:solidFill>
            <a:schemeClr val="accent2"/>
          </a:solidFill>
          <a:ln w="0" cap="flat" cmpd="sng" algn="ctr">
            <a:solidFill>
              <a:schemeClr val="accent1">
                <a:shade val="50000"/>
                <a:alpha val="0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633" dirty="0">
              <a:solidFill>
                <a:srgbClr val="FFFFFF"/>
              </a:solidFill>
            </a:endParaRPr>
          </a:p>
        </p:txBody>
      </p:sp>
      <p:pic>
        <p:nvPicPr>
          <p:cNvPr id="5" name="Image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017" y="5798220"/>
            <a:ext cx="1776119" cy="529327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02458A2C-7046-45A2-B85B-4F199B8243A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49436" y="4719185"/>
            <a:ext cx="1636006" cy="16586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4188718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34_Diapo_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4EB2869B-DA9E-4EF7-BF3D-B7D0D0E858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55246E-81F2-4716-A341-6139E5705588}" type="slidenum">
              <a:rPr lang="fr-FR" smtClean="0">
                <a:solidFill>
                  <a:srgbClr val="FFFFFF"/>
                </a:solidFill>
              </a:rPr>
              <a:pPr/>
              <a:t>‹N°›</a:t>
            </a:fld>
            <a:endParaRPr lang="fr-FR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46941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theme" Target="../theme/theme1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47.xml"/><Relationship Id="rId18" Type="http://schemas.openxmlformats.org/officeDocument/2006/relationships/slideLayout" Target="../slideLayouts/slideLayout52.xml"/><Relationship Id="rId26" Type="http://schemas.openxmlformats.org/officeDocument/2006/relationships/slideLayout" Target="../slideLayouts/slideLayout60.xml"/><Relationship Id="rId3" Type="http://schemas.openxmlformats.org/officeDocument/2006/relationships/slideLayout" Target="../slideLayouts/slideLayout37.xml"/><Relationship Id="rId21" Type="http://schemas.openxmlformats.org/officeDocument/2006/relationships/slideLayout" Target="../slideLayouts/slideLayout55.xml"/><Relationship Id="rId34" Type="http://schemas.openxmlformats.org/officeDocument/2006/relationships/slideLayout" Target="../slideLayouts/slideLayout68.xml"/><Relationship Id="rId7" Type="http://schemas.openxmlformats.org/officeDocument/2006/relationships/slideLayout" Target="../slideLayouts/slideLayout41.xml"/><Relationship Id="rId12" Type="http://schemas.openxmlformats.org/officeDocument/2006/relationships/slideLayout" Target="../slideLayouts/slideLayout46.xml"/><Relationship Id="rId17" Type="http://schemas.openxmlformats.org/officeDocument/2006/relationships/slideLayout" Target="../slideLayouts/slideLayout51.xml"/><Relationship Id="rId25" Type="http://schemas.openxmlformats.org/officeDocument/2006/relationships/slideLayout" Target="../slideLayouts/slideLayout59.xml"/><Relationship Id="rId33" Type="http://schemas.openxmlformats.org/officeDocument/2006/relationships/slideLayout" Target="../slideLayouts/slideLayout67.xml"/><Relationship Id="rId2" Type="http://schemas.openxmlformats.org/officeDocument/2006/relationships/slideLayout" Target="../slideLayouts/slideLayout36.xml"/><Relationship Id="rId16" Type="http://schemas.openxmlformats.org/officeDocument/2006/relationships/slideLayout" Target="../slideLayouts/slideLayout50.xml"/><Relationship Id="rId20" Type="http://schemas.openxmlformats.org/officeDocument/2006/relationships/slideLayout" Target="../slideLayouts/slideLayout54.xml"/><Relationship Id="rId29" Type="http://schemas.openxmlformats.org/officeDocument/2006/relationships/slideLayout" Target="../slideLayouts/slideLayout63.xml"/><Relationship Id="rId1" Type="http://schemas.openxmlformats.org/officeDocument/2006/relationships/slideLayout" Target="../slideLayouts/slideLayout35.xml"/><Relationship Id="rId6" Type="http://schemas.openxmlformats.org/officeDocument/2006/relationships/slideLayout" Target="../slideLayouts/slideLayout40.xml"/><Relationship Id="rId11" Type="http://schemas.openxmlformats.org/officeDocument/2006/relationships/slideLayout" Target="../slideLayouts/slideLayout45.xml"/><Relationship Id="rId24" Type="http://schemas.openxmlformats.org/officeDocument/2006/relationships/slideLayout" Target="../slideLayouts/slideLayout58.xml"/><Relationship Id="rId32" Type="http://schemas.openxmlformats.org/officeDocument/2006/relationships/slideLayout" Target="../slideLayouts/slideLayout66.xml"/><Relationship Id="rId5" Type="http://schemas.openxmlformats.org/officeDocument/2006/relationships/slideLayout" Target="../slideLayouts/slideLayout39.xml"/><Relationship Id="rId15" Type="http://schemas.openxmlformats.org/officeDocument/2006/relationships/slideLayout" Target="../slideLayouts/slideLayout49.xml"/><Relationship Id="rId23" Type="http://schemas.openxmlformats.org/officeDocument/2006/relationships/slideLayout" Target="../slideLayouts/slideLayout57.xml"/><Relationship Id="rId28" Type="http://schemas.openxmlformats.org/officeDocument/2006/relationships/slideLayout" Target="../slideLayouts/slideLayout62.xml"/><Relationship Id="rId10" Type="http://schemas.openxmlformats.org/officeDocument/2006/relationships/slideLayout" Target="../slideLayouts/slideLayout44.xml"/><Relationship Id="rId19" Type="http://schemas.openxmlformats.org/officeDocument/2006/relationships/slideLayout" Target="../slideLayouts/slideLayout53.xml"/><Relationship Id="rId31" Type="http://schemas.openxmlformats.org/officeDocument/2006/relationships/slideLayout" Target="../slideLayouts/slideLayout65.xml"/><Relationship Id="rId4" Type="http://schemas.openxmlformats.org/officeDocument/2006/relationships/slideLayout" Target="../slideLayouts/slideLayout38.xml"/><Relationship Id="rId9" Type="http://schemas.openxmlformats.org/officeDocument/2006/relationships/slideLayout" Target="../slideLayouts/slideLayout43.xml"/><Relationship Id="rId14" Type="http://schemas.openxmlformats.org/officeDocument/2006/relationships/slideLayout" Target="../slideLayouts/slideLayout48.xml"/><Relationship Id="rId22" Type="http://schemas.openxmlformats.org/officeDocument/2006/relationships/slideLayout" Target="../slideLayouts/slideLayout56.xml"/><Relationship Id="rId27" Type="http://schemas.openxmlformats.org/officeDocument/2006/relationships/slideLayout" Target="../slideLayouts/slideLayout61.xml"/><Relationship Id="rId30" Type="http://schemas.openxmlformats.org/officeDocument/2006/relationships/slideLayout" Target="../slideLayouts/slideLayout64.xml"/><Relationship Id="rId35" Type="http://schemas.openxmlformats.org/officeDocument/2006/relationships/theme" Target="../theme/theme2.xml"/><Relationship Id="rId8" Type="http://schemas.openxmlformats.org/officeDocument/2006/relationships/slideLayout" Target="../slideLayouts/slideLayout4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CCD10C80-0988-428F-99E3-818F56D5A4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200" y="365125"/>
            <a:ext cx="10980000" cy="86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CAFEC568-9D09-4BC2-9499-3FDB800BFEF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62000" y="1476000"/>
            <a:ext cx="10051200" cy="4428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527CFBE-B75C-4B54-A16A-BC81511EFE8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53800" y="3246437"/>
            <a:ext cx="838200" cy="365125"/>
          </a:xfrm>
          <a:prstGeom prst="rect">
            <a:avLst/>
          </a:prstGeom>
          <a:solidFill>
            <a:schemeClr val="tx1"/>
          </a:solidFill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fld id="{03B4600C-7654-4216-88CC-C8585DF21D95}" type="slidenum">
              <a:rPr lang="fr-FR" smtClean="0">
                <a:solidFill>
                  <a:srgbClr val="FFFFFF"/>
                </a:solidFill>
              </a:rPr>
              <a:pPr/>
              <a:t>‹N°›</a:t>
            </a:fld>
            <a:endParaRPr lang="fr-FR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027142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0" r:id="rId1"/>
    <p:sldLayoutId id="2147483851" r:id="rId2"/>
    <p:sldLayoutId id="2147483852" r:id="rId3"/>
    <p:sldLayoutId id="2147483853" r:id="rId4"/>
    <p:sldLayoutId id="2147483854" r:id="rId5"/>
    <p:sldLayoutId id="2147483855" r:id="rId6"/>
    <p:sldLayoutId id="2147483856" r:id="rId7"/>
    <p:sldLayoutId id="2147483857" r:id="rId8"/>
    <p:sldLayoutId id="2147483858" r:id="rId9"/>
    <p:sldLayoutId id="2147483859" r:id="rId10"/>
    <p:sldLayoutId id="2147483860" r:id="rId11"/>
    <p:sldLayoutId id="2147483861" r:id="rId12"/>
    <p:sldLayoutId id="2147483862" r:id="rId13"/>
    <p:sldLayoutId id="2147483863" r:id="rId14"/>
    <p:sldLayoutId id="2147483864" r:id="rId15"/>
    <p:sldLayoutId id="2147483865" r:id="rId16"/>
    <p:sldLayoutId id="2147483866" r:id="rId17"/>
    <p:sldLayoutId id="2147483867" r:id="rId18"/>
    <p:sldLayoutId id="2147483868" r:id="rId19"/>
    <p:sldLayoutId id="2147483869" r:id="rId20"/>
    <p:sldLayoutId id="2147483870" r:id="rId21"/>
    <p:sldLayoutId id="2147483871" r:id="rId22"/>
    <p:sldLayoutId id="2147483872" r:id="rId23"/>
    <p:sldLayoutId id="2147483873" r:id="rId24"/>
    <p:sldLayoutId id="2147483874" r:id="rId25"/>
    <p:sldLayoutId id="2147483875" r:id="rId26"/>
    <p:sldLayoutId id="2147483876" r:id="rId27"/>
    <p:sldLayoutId id="2147483877" r:id="rId28"/>
    <p:sldLayoutId id="2147483878" r:id="rId29"/>
    <p:sldLayoutId id="2147483879" r:id="rId30"/>
    <p:sldLayoutId id="2147483880" r:id="rId31"/>
    <p:sldLayoutId id="2147483881" r:id="rId32"/>
    <p:sldLayoutId id="2147483882" r:id="rId33"/>
    <p:sldLayoutId id="2147483883" r:id="rId34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4000"/>
        </a:lnSpc>
        <a:spcBef>
          <a:spcPts val="1000"/>
        </a:spcBef>
        <a:buFont typeface="Wingdings" panose="05000000000000000000" pitchFamily="2" charset="2"/>
        <a:buChar char="§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4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4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4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4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3" orient="horz" pos="2432" userDrawn="1">
          <p15:clr>
            <a:srgbClr val="F26B43"/>
          </p15:clr>
        </p15:guide>
        <p15:guide id="4" pos="302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CCD10C80-0988-428F-99E3-818F56D5A4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200" y="365125"/>
            <a:ext cx="10980000" cy="86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CAFEC568-9D09-4BC2-9499-3FDB800BFEF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62000" y="1476000"/>
            <a:ext cx="10051200" cy="4428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527CFBE-B75C-4B54-A16A-BC81511EFE8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53800" y="3246437"/>
            <a:ext cx="838200" cy="365125"/>
          </a:xfrm>
          <a:prstGeom prst="rect">
            <a:avLst/>
          </a:prstGeom>
          <a:solidFill>
            <a:schemeClr val="tx1"/>
          </a:solidFill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fld id="{6055246E-81F2-4716-A341-6139E5705588}" type="slidenum">
              <a:rPr lang="fr-FR" smtClean="0">
                <a:solidFill>
                  <a:srgbClr val="FFFFFF"/>
                </a:solidFill>
              </a:rPr>
              <a:pPr/>
              <a:t>‹N°›</a:t>
            </a:fld>
            <a:endParaRPr lang="fr-FR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685151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55" r:id="rId1"/>
    <p:sldLayoutId id="2147483956" r:id="rId2"/>
    <p:sldLayoutId id="2147483957" r:id="rId3"/>
    <p:sldLayoutId id="2147483958" r:id="rId4"/>
    <p:sldLayoutId id="2147483959" r:id="rId5"/>
    <p:sldLayoutId id="2147483960" r:id="rId6"/>
    <p:sldLayoutId id="2147483961" r:id="rId7"/>
    <p:sldLayoutId id="2147483962" r:id="rId8"/>
    <p:sldLayoutId id="2147483963" r:id="rId9"/>
    <p:sldLayoutId id="2147483964" r:id="rId10"/>
    <p:sldLayoutId id="2147483965" r:id="rId11"/>
    <p:sldLayoutId id="2147483966" r:id="rId12"/>
    <p:sldLayoutId id="2147483967" r:id="rId13"/>
    <p:sldLayoutId id="2147483968" r:id="rId14"/>
    <p:sldLayoutId id="2147483969" r:id="rId15"/>
    <p:sldLayoutId id="2147483970" r:id="rId16"/>
    <p:sldLayoutId id="2147483971" r:id="rId17"/>
    <p:sldLayoutId id="2147483972" r:id="rId18"/>
    <p:sldLayoutId id="2147483973" r:id="rId19"/>
    <p:sldLayoutId id="2147483974" r:id="rId20"/>
    <p:sldLayoutId id="2147483975" r:id="rId21"/>
    <p:sldLayoutId id="2147483976" r:id="rId22"/>
    <p:sldLayoutId id="2147483977" r:id="rId23"/>
    <p:sldLayoutId id="2147483978" r:id="rId24"/>
    <p:sldLayoutId id="2147483979" r:id="rId25"/>
    <p:sldLayoutId id="2147483980" r:id="rId26"/>
    <p:sldLayoutId id="2147483981" r:id="rId27"/>
    <p:sldLayoutId id="2147483982" r:id="rId28"/>
    <p:sldLayoutId id="2147483983" r:id="rId29"/>
    <p:sldLayoutId id="2147483984" r:id="rId30"/>
    <p:sldLayoutId id="2147483985" r:id="rId31"/>
    <p:sldLayoutId id="2147483986" r:id="rId32"/>
    <p:sldLayoutId id="2147483987" r:id="rId33"/>
    <p:sldLayoutId id="2147483988" r:id="rId34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4000"/>
        </a:lnSpc>
        <a:spcBef>
          <a:spcPts val="1000"/>
        </a:spcBef>
        <a:buFont typeface="Wingdings" panose="05000000000000000000" pitchFamily="2" charset="2"/>
        <a:buChar char="§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4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4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4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4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432">
          <p15:clr>
            <a:srgbClr val="F26B43"/>
          </p15:clr>
        </p15:guide>
        <p15:guide id="2" pos="302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sv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hyperlink" Target="https://teams.microsoft.com/l/team/19%3A8gIWs3OmocRhvNsq_klLoSZIhVnqyS75y_fJaDq0UZA1%40thread.tacv2/conversations?groupId=41f6ed28-c3f3-43b1-aeb5-c4a0e48b4967&amp;tenantId=e18a9197-027b-480a-aceb-0be5fdb42920" TargetMode="External"/><Relationship Id="rId1" Type="http://schemas.openxmlformats.org/officeDocument/2006/relationships/slideLayout" Target="../slideLayouts/slideLayout37.xml"/><Relationship Id="rId4" Type="http://schemas.openxmlformats.org/officeDocument/2006/relationships/image" Target="../media/image31.sv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3" Type="http://schemas.openxmlformats.org/officeDocument/2006/relationships/hyperlink" Target="https://teams.microsoft.com/l/channel/19%3A603a70c2216f485a821207c512c51faa%40thread.tacv2/PARSADA?groupId=41f6ed28-c3f3-43b1-aeb5-c4a0e48b4967&amp;tenantId=e18a9197-027b-480a-aceb-0be5fdb42920" TargetMode="External"/><Relationship Id="rId7" Type="http://schemas.openxmlformats.org/officeDocument/2006/relationships/hyperlink" Target="https://www.franceagrimer.fr/aides/parsada-appel-projets-2025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7.xml"/><Relationship Id="rId6" Type="http://schemas.openxmlformats.org/officeDocument/2006/relationships/hyperlink" Target="https://agriculture.gouv.fr/plan-daction-strategique-pour-lanticipation-du-potentiel-retrait-europeen-des-substances-actives-et" TargetMode="External"/><Relationship Id="rId5" Type="http://schemas.openxmlformats.org/officeDocument/2006/relationships/hyperlink" Target="https://ecophytopic.fr/recherche-innovation/concevoir-son-systeme/appel-projet-parsada" TargetMode="External"/><Relationship Id="rId4" Type="http://schemas.openxmlformats.org/officeDocument/2006/relationships/hyperlink" Target="https://resoca.sharepoint.com/:x:/r/sites/R-NAT-Phytosanitaires/Shared%20Documents/PARSADA/Projets%20du%20PARSADA.xlsx?d=w77ce0c8d2db84ab690692fba7f7abdff&amp;csf=1&amp;web=1&amp;e=o21hG8" TargetMode="External"/><Relationship Id="rId9" Type="http://schemas.openxmlformats.org/officeDocument/2006/relationships/image" Target="../media/image33.sv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hyperlink" Target="https://ecophytopic.fr/recherche-innovation/proteger/projet-chatofor" TargetMode="External"/><Relationship Id="rId13" Type="http://schemas.openxmlformats.org/officeDocument/2006/relationships/hyperlink" Target="https://ecophytopic.fr/pic/proteger/projet-cercotrop" TargetMode="External"/><Relationship Id="rId18" Type="http://schemas.openxmlformats.org/officeDocument/2006/relationships/hyperlink" Target="https://ecophytopic.fr/recherche-innovation/proteger/projet-parici-en-bio" TargetMode="External"/><Relationship Id="rId3" Type="http://schemas.openxmlformats.org/officeDocument/2006/relationships/hyperlink" Target="https://ecophytopic.fr/pic/proteger/projet-desherbendive" TargetMode="External"/><Relationship Id="rId21" Type="http://schemas.openxmlformats.org/officeDocument/2006/relationships/hyperlink" Target="https://ecophytopic.fr/recherche-innovation/proteger/projet-asap" TargetMode="External"/><Relationship Id="rId7" Type="http://schemas.openxmlformats.org/officeDocument/2006/relationships/hyperlink" Target="https://ecophytopic.fr/recherche-innovation/proteger/projet-croc" TargetMode="External"/><Relationship Id="rId12" Type="http://schemas.openxmlformats.org/officeDocument/2006/relationships/hyperlink" Target="https://ecophytopic.fr/recherche-innovation/proteger/projet-parsitrop" TargetMode="External"/><Relationship Id="rId17" Type="http://schemas.openxmlformats.org/officeDocument/2006/relationships/hyperlink" Target="https://ecophytopic.fr/recherche-innovation/concevoir-son-systeme/projet-adhemar" TargetMode="External"/><Relationship Id="rId25" Type="http://schemas.openxmlformats.org/officeDocument/2006/relationships/hyperlink" Target="https://resoca.sharepoint.com/:x:/r/sites/R-NAT-Phytosanitaires/Shared%20Documents/PARSADA/Projets%20du%20PARSADA.xlsx?d=w77ce0c8d2db84ab690692fba7f7abdff&amp;csf=1&amp;web=1&amp;e=o21hG8" TargetMode="External"/><Relationship Id="rId2" Type="http://schemas.openxmlformats.org/officeDocument/2006/relationships/hyperlink" Target="https://ecophytopic.fr/recherche-innovation/proteger/projet-solad-fl" TargetMode="External"/><Relationship Id="rId16" Type="http://schemas.openxmlformats.org/officeDocument/2006/relationships/hyperlink" Target="https://ecophytopic.fr/recherche-innovation/proteger/projet-1er-decclic" TargetMode="External"/><Relationship Id="rId20" Type="http://schemas.openxmlformats.org/officeDocument/2006/relationships/hyperlink" Target="https://ecophytopic.fr/recherche-innovation/proteger/projet-mobacclim" TargetMode="External"/><Relationship Id="rId1" Type="http://schemas.openxmlformats.org/officeDocument/2006/relationships/slideLayout" Target="../slideLayouts/slideLayout36.xml"/><Relationship Id="rId6" Type="http://schemas.openxmlformats.org/officeDocument/2006/relationships/hyperlink" Target="https://ecophytopic.fr/recherche-innovation/proteger/projet-prosper" TargetMode="External"/><Relationship Id="rId11" Type="http://schemas.openxmlformats.org/officeDocument/2006/relationships/hyperlink" Target="https://ecophytopic.fr/recherche-innovation/proteger/projet-gramicombi" TargetMode="External"/><Relationship Id="rId24" Type="http://schemas.openxmlformats.org/officeDocument/2006/relationships/hyperlink" Target="https://teams.microsoft.com/l/channel/19%3A603a70c2216f485a821207c512c51faa%40thread.tacv2/PARSADA?groupId=41f6ed28-c3f3-43b1-aeb5-c4a0e48b4967&amp;tenantId=e18a9197-027b-480a-aceb-0be5fdb42920" TargetMode="External"/><Relationship Id="rId5" Type="http://schemas.openxmlformats.org/officeDocument/2006/relationships/hyperlink" Target="https://ecophytopic.fr/recherche-innovation/proteger/projet-matcha" TargetMode="External"/><Relationship Id="rId15" Type="http://schemas.openxmlformats.org/officeDocument/2006/relationships/hyperlink" Target="https://ecophytopic.fr/recherche-innovation/proteger/projet-idecas-ercane" TargetMode="External"/><Relationship Id="rId23" Type="http://schemas.openxmlformats.org/officeDocument/2006/relationships/image" Target="../media/image33.svg"/><Relationship Id="rId10" Type="http://schemas.openxmlformats.org/officeDocument/2006/relationships/hyperlink" Target="https://ecophytopic.fr/recherche-innovation/proteger/projet-gramicible" TargetMode="External"/><Relationship Id="rId19" Type="http://schemas.openxmlformats.org/officeDocument/2006/relationships/hyperlink" Target="https://ecophytopic.fr/recherche-innovation/proteger/projet-ardeco" TargetMode="External"/><Relationship Id="rId4" Type="http://schemas.openxmlformats.org/officeDocument/2006/relationships/hyperlink" Target="https://ecophytopic.fr/recherche-innovation/proteger/projet-1-plan-daction-d-suzukii" TargetMode="External"/><Relationship Id="rId9" Type="http://schemas.openxmlformats.org/officeDocument/2006/relationships/hyperlink" Target="https://ecophytopic.fr/pic/proteger/projet-resiliance" TargetMode="External"/><Relationship Id="rId14" Type="http://schemas.openxmlformats.org/officeDocument/2006/relationships/hyperlink" Target="https://ecophytopic.fr/recherche-innovation/proteger/projet-banadeg" TargetMode="External"/><Relationship Id="rId22" Type="http://schemas.openxmlformats.org/officeDocument/2006/relationships/image" Target="../media/image3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36.xml"/><Relationship Id="rId4" Type="http://schemas.openxmlformats.org/officeDocument/2006/relationships/image" Target="../media/image33.sv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legifrance.gouv.fr/codes/article_lc/LEGIARTI000051509259" TargetMode="External"/><Relationship Id="rId2" Type="http://schemas.openxmlformats.org/officeDocument/2006/relationships/hyperlink" Target="https://www.legifrance.gouv.fr/jorf/id/JORFTEXT000051507744" TargetMode="External"/><Relationship Id="rId1" Type="http://schemas.openxmlformats.org/officeDocument/2006/relationships/slideLayout" Target="../slideLayouts/slideLayout44.xml"/><Relationship Id="rId5" Type="http://schemas.openxmlformats.org/officeDocument/2006/relationships/image" Target="../media/image36.svg"/><Relationship Id="rId4" Type="http://schemas.openxmlformats.org/officeDocument/2006/relationships/image" Target="../media/image35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senat.fr/dossier-legislatif/ppl24-108.html" TargetMode="External"/><Relationship Id="rId3" Type="http://schemas.openxmlformats.org/officeDocument/2006/relationships/image" Target="../media/image38.svg"/><Relationship Id="rId7" Type="http://schemas.openxmlformats.org/officeDocument/2006/relationships/image" Target="../media/image42.sv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36.xml"/><Relationship Id="rId6" Type="http://schemas.openxmlformats.org/officeDocument/2006/relationships/image" Target="../media/image41.png"/><Relationship Id="rId5" Type="http://schemas.openxmlformats.org/officeDocument/2006/relationships/image" Target="../media/image40.svg"/><Relationship Id="rId4" Type="http://schemas.openxmlformats.org/officeDocument/2006/relationships/image" Target="../media/image39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senat.fr/dossier-legislatif/ppl24-108.html" TargetMode="External"/><Relationship Id="rId3" Type="http://schemas.openxmlformats.org/officeDocument/2006/relationships/image" Target="../media/image38.svg"/><Relationship Id="rId7" Type="http://schemas.openxmlformats.org/officeDocument/2006/relationships/image" Target="../media/image42.sv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36.xml"/><Relationship Id="rId6" Type="http://schemas.openxmlformats.org/officeDocument/2006/relationships/image" Target="../media/image41.png"/><Relationship Id="rId5" Type="http://schemas.openxmlformats.org/officeDocument/2006/relationships/image" Target="../media/image40.svg"/><Relationship Id="rId4" Type="http://schemas.openxmlformats.org/officeDocument/2006/relationships/image" Target="../media/image3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sv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3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sv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3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sv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3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sv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3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sv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3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sv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3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8653D99-0CA6-4966-A697-C3E0F2C2ECA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dirty="0"/>
              <a:t>Groupe des animateurs Conseil Phyto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22A1C6E2-A334-4F8A-9757-D186342ACD4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endParaRPr lang="fr-FR" dirty="0"/>
          </a:p>
          <a:p>
            <a:r>
              <a:rPr lang="fr-FR" sz="1600" dirty="0"/>
              <a:t>3 juillet 2025 – </a:t>
            </a:r>
            <a:r>
              <a:rPr lang="fr-FR" sz="1600" dirty="0" err="1"/>
              <a:t>visio</a:t>
            </a:r>
            <a:endParaRPr lang="fr-FR" sz="16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37407" y="5131907"/>
            <a:ext cx="2824162" cy="10385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2878033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>
            <a:extLst>
              <a:ext uri="{FF2B5EF4-FFF2-40B4-BE49-F238E27FC236}">
                <a16:creationId xmlns:a16="http://schemas.microsoft.com/office/drawing/2014/main" id="{B032DCC5-2C58-4E07-547F-5E8DFE4C4A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Ordre du jour</a:t>
            </a:r>
          </a:p>
        </p:txBody>
      </p:sp>
      <p:sp>
        <p:nvSpPr>
          <p:cNvPr id="2" name="Espace réservé du contenu 1">
            <a:extLst>
              <a:ext uri="{FF2B5EF4-FFF2-40B4-BE49-F238E27FC236}">
                <a16:creationId xmlns:a16="http://schemas.microsoft.com/office/drawing/2014/main" id="{4C8B695B-B159-66AE-54D1-AEADA7F118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6580" y="1475999"/>
            <a:ext cx="9708204" cy="4831668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fr-FR" b="1" dirty="0">
                <a:solidFill>
                  <a:schemeClr val="accent5"/>
                </a:solidFill>
              </a:rPr>
              <a:t>TOUR DE TABLE </a:t>
            </a:r>
          </a:p>
          <a:p>
            <a:pPr marL="0" indent="0">
              <a:buNone/>
            </a:pPr>
            <a:r>
              <a:rPr lang="fr-FR" dirty="0"/>
              <a:t>Introduction des référents Phyto Outre Mer</a:t>
            </a:r>
          </a:p>
          <a:p>
            <a:pPr marL="0" indent="0">
              <a:buNone/>
            </a:pPr>
            <a:r>
              <a:rPr lang="fr-FR" dirty="0"/>
              <a:t>Retour sur la « feuille de route »</a:t>
            </a:r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r>
              <a:rPr lang="fr-FR" b="1" dirty="0">
                <a:solidFill>
                  <a:schemeClr val="accent5"/>
                </a:solidFill>
              </a:rPr>
              <a:t>ACTUALITÉS</a:t>
            </a:r>
          </a:p>
          <a:p>
            <a:pPr marL="0" indent="0">
              <a:buNone/>
            </a:pPr>
            <a:r>
              <a:rPr lang="fr-FR" dirty="0"/>
              <a:t>PARSADA (10 min avec échanges)</a:t>
            </a:r>
          </a:p>
          <a:p>
            <a:pPr marL="0" indent="0">
              <a:buNone/>
            </a:pPr>
            <a:r>
              <a:rPr lang="fr-FR" dirty="0"/>
              <a:t>Loi pulvérisation par drones (5 min avec échanges)</a:t>
            </a:r>
          </a:p>
          <a:p>
            <a:pPr marL="0" indent="0">
              <a:buNone/>
            </a:pPr>
            <a:r>
              <a:rPr lang="fr-FR" dirty="0"/>
              <a:t>PPL </a:t>
            </a:r>
            <a:r>
              <a:rPr lang="fr-FR" dirty="0" err="1"/>
              <a:t>Duplomb</a:t>
            </a:r>
            <a:r>
              <a:rPr lang="fr-FR" dirty="0"/>
              <a:t> (10 min avec échanges)</a:t>
            </a:r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r>
              <a:rPr lang="fr-FR" b="1" dirty="0">
                <a:solidFill>
                  <a:schemeClr val="accent5"/>
                </a:solidFill>
              </a:rPr>
              <a:t>ÉCHANGES ET CONSTRUCTION</a:t>
            </a:r>
          </a:p>
          <a:p>
            <a:pPr marL="0" indent="0">
              <a:buNone/>
            </a:pPr>
            <a:r>
              <a:rPr lang="fr-FR" dirty="0"/>
              <a:t>Registre phyto numérique </a:t>
            </a:r>
          </a:p>
          <a:p>
            <a:pPr marL="0" indent="0">
              <a:buNone/>
            </a:pPr>
            <a:r>
              <a:rPr lang="fr-FR" dirty="0"/>
              <a:t>Mon CSP – avenir de l’outil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E75FDD2A-BF01-64BE-C19F-1C03ABC737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B4600C-7654-4216-88CC-C8585DF21D95}" type="slidenum">
              <a:rPr lang="fr-FR" smtClean="0">
                <a:solidFill>
                  <a:srgbClr val="FFFFFF"/>
                </a:solidFill>
              </a:rPr>
              <a:pPr/>
              <a:t>2</a:t>
            </a:fld>
            <a:endParaRPr lang="fr-FR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51924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Titre 30">
            <a:extLst>
              <a:ext uri="{FF2B5EF4-FFF2-40B4-BE49-F238E27FC236}">
                <a16:creationId xmlns:a16="http://schemas.microsoft.com/office/drawing/2014/main" id="{E8071335-C9CC-2C54-3304-236EBD595E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Tour des régions – qui est qui ?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FFDF8E11-8F84-4100-BFE1-2A9F840111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B4600C-7654-4216-88CC-C8585DF21D95}" type="slidenum">
              <a:rPr lang="fr-FR" smtClean="0">
                <a:solidFill>
                  <a:srgbClr val="FFFFFF"/>
                </a:solidFill>
              </a:rPr>
              <a:pPr/>
              <a:t>3</a:t>
            </a:fld>
            <a:endParaRPr lang="fr-FR">
              <a:solidFill>
                <a:srgbClr val="FFFFFF"/>
              </a:solidFill>
            </a:endParaRPr>
          </a:p>
        </p:txBody>
      </p:sp>
      <p:sp>
        <p:nvSpPr>
          <p:cNvPr id="21" name="Freeform 158">
            <a:extLst>
              <a:ext uri="{FF2B5EF4-FFF2-40B4-BE49-F238E27FC236}">
                <a16:creationId xmlns:a16="http://schemas.microsoft.com/office/drawing/2014/main" id="{102C4D47-77DB-F0AE-9B24-3BBF6BF0B057}"/>
              </a:ext>
            </a:extLst>
          </p:cNvPr>
          <p:cNvSpPr>
            <a:spLocks/>
          </p:cNvSpPr>
          <p:nvPr/>
        </p:nvSpPr>
        <p:spPr bwMode="auto">
          <a:xfrm>
            <a:off x="9625770" y="5504898"/>
            <a:ext cx="535580" cy="889209"/>
          </a:xfrm>
          <a:custGeom>
            <a:avLst/>
            <a:gdLst>
              <a:gd name="T0" fmla="*/ 25400 w 56"/>
              <a:gd name="T1" fmla="*/ 0 h 93"/>
              <a:gd name="T2" fmla="*/ 47625 w 56"/>
              <a:gd name="T3" fmla="*/ 33338 h 93"/>
              <a:gd name="T4" fmla="*/ 60325 w 56"/>
              <a:gd name="T5" fmla="*/ 28575 h 93"/>
              <a:gd name="T6" fmla="*/ 88900 w 56"/>
              <a:gd name="T7" fmla="*/ 42863 h 93"/>
              <a:gd name="T8" fmla="*/ 65088 w 56"/>
              <a:gd name="T9" fmla="*/ 79375 h 93"/>
              <a:gd name="T10" fmla="*/ 77788 w 56"/>
              <a:gd name="T11" fmla="*/ 92075 h 93"/>
              <a:gd name="T12" fmla="*/ 57150 w 56"/>
              <a:gd name="T13" fmla="*/ 123825 h 93"/>
              <a:gd name="T14" fmla="*/ 73025 w 56"/>
              <a:gd name="T15" fmla="*/ 139700 h 93"/>
              <a:gd name="T16" fmla="*/ 52388 w 56"/>
              <a:gd name="T17" fmla="*/ 136525 h 93"/>
              <a:gd name="T18" fmla="*/ 50800 w 56"/>
              <a:gd name="T19" fmla="*/ 147638 h 93"/>
              <a:gd name="T20" fmla="*/ 31750 w 56"/>
              <a:gd name="T21" fmla="*/ 139700 h 93"/>
              <a:gd name="T22" fmla="*/ 14288 w 56"/>
              <a:gd name="T23" fmla="*/ 101600 h 93"/>
              <a:gd name="T24" fmla="*/ 26988 w 56"/>
              <a:gd name="T25" fmla="*/ 101600 h 93"/>
              <a:gd name="T26" fmla="*/ 31750 w 56"/>
              <a:gd name="T27" fmla="*/ 114300 h 93"/>
              <a:gd name="T28" fmla="*/ 47625 w 56"/>
              <a:gd name="T29" fmla="*/ 119063 h 93"/>
              <a:gd name="T30" fmla="*/ 47625 w 56"/>
              <a:gd name="T31" fmla="*/ 106363 h 93"/>
              <a:gd name="T32" fmla="*/ 26988 w 56"/>
              <a:gd name="T33" fmla="*/ 84138 h 93"/>
              <a:gd name="T34" fmla="*/ 26988 w 56"/>
              <a:gd name="T35" fmla="*/ 50800 h 93"/>
              <a:gd name="T36" fmla="*/ 0 w 56"/>
              <a:gd name="T37" fmla="*/ 34925 h 93"/>
              <a:gd name="T38" fmla="*/ 25400 w 56"/>
              <a:gd name="T39" fmla="*/ 0 h 93"/>
              <a:gd name="T40" fmla="*/ 25400 w 56"/>
              <a:gd name="T41" fmla="*/ 0 h 93"/>
              <a:gd name="T42" fmla="*/ 25400 w 56"/>
              <a:gd name="T43" fmla="*/ 0 h 93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</a:gdLst>
            <a:ahLst/>
            <a:cxnLst>
              <a:cxn ang="T44">
                <a:pos x="T0" y="T1"/>
              </a:cxn>
              <a:cxn ang="T45">
                <a:pos x="T2" y="T3"/>
              </a:cxn>
              <a:cxn ang="T46">
                <a:pos x="T4" y="T5"/>
              </a:cxn>
              <a:cxn ang="T47">
                <a:pos x="T6" y="T7"/>
              </a:cxn>
              <a:cxn ang="T48">
                <a:pos x="T8" y="T9"/>
              </a:cxn>
              <a:cxn ang="T49">
                <a:pos x="T10" y="T11"/>
              </a:cxn>
              <a:cxn ang="T50">
                <a:pos x="T12" y="T13"/>
              </a:cxn>
              <a:cxn ang="T51">
                <a:pos x="T14" y="T15"/>
              </a:cxn>
              <a:cxn ang="T52">
                <a:pos x="T16" y="T17"/>
              </a:cxn>
              <a:cxn ang="T53">
                <a:pos x="T18" y="T19"/>
              </a:cxn>
              <a:cxn ang="T54">
                <a:pos x="T20" y="T21"/>
              </a:cxn>
              <a:cxn ang="T55">
                <a:pos x="T22" y="T23"/>
              </a:cxn>
              <a:cxn ang="T56">
                <a:pos x="T24" y="T25"/>
              </a:cxn>
              <a:cxn ang="T57">
                <a:pos x="T26" y="T27"/>
              </a:cxn>
              <a:cxn ang="T58">
                <a:pos x="T28" y="T29"/>
              </a:cxn>
              <a:cxn ang="T59">
                <a:pos x="T30" y="T31"/>
              </a:cxn>
              <a:cxn ang="T60">
                <a:pos x="T32" y="T33"/>
              </a:cxn>
              <a:cxn ang="T61">
                <a:pos x="T34" y="T35"/>
              </a:cxn>
              <a:cxn ang="T62">
                <a:pos x="T36" y="T37"/>
              </a:cxn>
              <a:cxn ang="T63">
                <a:pos x="T38" y="T39"/>
              </a:cxn>
              <a:cxn ang="T64">
                <a:pos x="T40" y="T41"/>
              </a:cxn>
              <a:cxn ang="T65">
                <a:pos x="T42" y="T43"/>
              </a:cxn>
            </a:cxnLst>
            <a:rect l="0" t="0" r="r" b="b"/>
            <a:pathLst>
              <a:path w="56" h="93">
                <a:moveTo>
                  <a:pt x="16" y="0"/>
                </a:moveTo>
                <a:lnTo>
                  <a:pt x="30" y="21"/>
                </a:lnTo>
                <a:lnTo>
                  <a:pt x="38" y="18"/>
                </a:lnTo>
                <a:lnTo>
                  <a:pt x="56" y="27"/>
                </a:lnTo>
                <a:lnTo>
                  <a:pt x="41" y="50"/>
                </a:lnTo>
                <a:lnTo>
                  <a:pt x="49" y="58"/>
                </a:lnTo>
                <a:lnTo>
                  <a:pt x="36" y="78"/>
                </a:lnTo>
                <a:lnTo>
                  <a:pt x="46" y="88"/>
                </a:lnTo>
                <a:lnTo>
                  <a:pt x="33" y="86"/>
                </a:lnTo>
                <a:lnTo>
                  <a:pt x="32" y="93"/>
                </a:lnTo>
                <a:lnTo>
                  <a:pt x="20" y="88"/>
                </a:lnTo>
                <a:lnTo>
                  <a:pt x="9" y="64"/>
                </a:lnTo>
                <a:lnTo>
                  <a:pt x="17" y="64"/>
                </a:lnTo>
                <a:lnTo>
                  <a:pt x="20" y="72"/>
                </a:lnTo>
                <a:lnTo>
                  <a:pt x="30" y="75"/>
                </a:lnTo>
                <a:lnTo>
                  <a:pt x="30" y="67"/>
                </a:lnTo>
                <a:lnTo>
                  <a:pt x="17" y="53"/>
                </a:lnTo>
                <a:lnTo>
                  <a:pt x="17" y="32"/>
                </a:lnTo>
                <a:lnTo>
                  <a:pt x="0" y="22"/>
                </a:lnTo>
                <a:lnTo>
                  <a:pt x="16" y="0"/>
                </a:lnTo>
                <a:close/>
              </a:path>
            </a:pathLst>
          </a:custGeom>
          <a:solidFill>
            <a:schemeClr val="accent1"/>
          </a:solidFill>
          <a:ln w="38100" cap="flat">
            <a:solidFill>
              <a:schemeClr val="accent3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fr-FR">
              <a:ln>
                <a:solidFill>
                  <a:schemeClr val="tx1"/>
                </a:solidFill>
              </a:ln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0F78D744-C024-6572-31F0-A57B6F5ADA8A}"/>
              </a:ext>
            </a:extLst>
          </p:cNvPr>
          <p:cNvGrpSpPr/>
          <p:nvPr/>
        </p:nvGrpSpPr>
        <p:grpSpPr>
          <a:xfrm>
            <a:off x="9603782" y="3437502"/>
            <a:ext cx="873264" cy="812086"/>
            <a:chOff x="6939504" y="2210222"/>
            <a:chExt cx="320124" cy="297697"/>
          </a:xfrm>
          <a:solidFill>
            <a:schemeClr val="accent1">
              <a:lumMod val="60000"/>
              <a:lumOff val="40000"/>
            </a:schemeClr>
          </a:solidFill>
        </p:grpSpPr>
        <p:sp>
          <p:nvSpPr>
            <p:cNvPr id="23" name="Freeform 290">
              <a:extLst>
                <a:ext uri="{FF2B5EF4-FFF2-40B4-BE49-F238E27FC236}">
                  <a16:creationId xmlns:a16="http://schemas.microsoft.com/office/drawing/2014/main" id="{3DF4D03F-D309-70C5-454E-5B790CD178A4}"/>
                </a:ext>
              </a:extLst>
            </p:cNvPr>
            <p:cNvSpPr>
              <a:spLocks/>
            </p:cNvSpPr>
            <p:nvPr/>
          </p:nvSpPr>
          <p:spPr bwMode="auto">
            <a:xfrm>
              <a:off x="6939504" y="2210222"/>
              <a:ext cx="320124" cy="297697"/>
            </a:xfrm>
            <a:custGeom>
              <a:avLst/>
              <a:gdLst>
                <a:gd name="T0" fmla="*/ 19050 w 156"/>
                <a:gd name="T1" fmla="*/ 198438 h 155"/>
                <a:gd name="T2" fmla="*/ 44450 w 156"/>
                <a:gd name="T3" fmla="*/ 246063 h 155"/>
                <a:gd name="T4" fmla="*/ 74613 w 156"/>
                <a:gd name="T5" fmla="*/ 236538 h 155"/>
                <a:gd name="T6" fmla="*/ 107950 w 156"/>
                <a:gd name="T7" fmla="*/ 206375 h 155"/>
                <a:gd name="T8" fmla="*/ 92075 w 156"/>
                <a:gd name="T9" fmla="*/ 119063 h 155"/>
                <a:gd name="T10" fmla="*/ 142876 w 156"/>
                <a:gd name="T11" fmla="*/ 134938 h 155"/>
                <a:gd name="T12" fmla="*/ 247651 w 156"/>
                <a:gd name="T13" fmla="*/ 109538 h 155"/>
                <a:gd name="T14" fmla="*/ 227013 w 156"/>
                <a:gd name="T15" fmla="*/ 88900 h 155"/>
                <a:gd name="T16" fmla="*/ 168276 w 156"/>
                <a:gd name="T17" fmla="*/ 66675 h 155"/>
                <a:gd name="T18" fmla="*/ 171451 w 156"/>
                <a:gd name="T19" fmla="*/ 23813 h 155"/>
                <a:gd name="T20" fmla="*/ 139701 w 156"/>
                <a:gd name="T21" fmla="*/ 0 h 155"/>
                <a:gd name="T22" fmla="*/ 109538 w 156"/>
                <a:gd name="T23" fmla="*/ 30163 h 155"/>
                <a:gd name="T24" fmla="*/ 127001 w 156"/>
                <a:gd name="T25" fmla="*/ 68263 h 155"/>
                <a:gd name="T26" fmla="*/ 95250 w 156"/>
                <a:gd name="T27" fmla="*/ 104775 h 155"/>
                <a:gd name="T28" fmla="*/ 20638 w 156"/>
                <a:gd name="T29" fmla="*/ 66675 h 155"/>
                <a:gd name="T30" fmla="*/ 0 w 156"/>
                <a:gd name="T31" fmla="*/ 88900 h 155"/>
                <a:gd name="T32" fmla="*/ 19050 w 156"/>
                <a:gd name="T33" fmla="*/ 198438 h 155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156" h="155">
                  <a:moveTo>
                    <a:pt x="12" y="125"/>
                  </a:moveTo>
                  <a:lnTo>
                    <a:pt x="28" y="155"/>
                  </a:lnTo>
                  <a:lnTo>
                    <a:pt x="47" y="149"/>
                  </a:lnTo>
                  <a:lnTo>
                    <a:pt x="68" y="130"/>
                  </a:lnTo>
                  <a:lnTo>
                    <a:pt x="58" y="75"/>
                  </a:lnTo>
                  <a:lnTo>
                    <a:pt x="90" y="85"/>
                  </a:lnTo>
                  <a:lnTo>
                    <a:pt x="156" y="69"/>
                  </a:lnTo>
                  <a:lnTo>
                    <a:pt x="143" y="56"/>
                  </a:lnTo>
                  <a:lnTo>
                    <a:pt x="106" y="42"/>
                  </a:lnTo>
                  <a:lnTo>
                    <a:pt x="108" y="15"/>
                  </a:lnTo>
                  <a:lnTo>
                    <a:pt x="88" y="0"/>
                  </a:lnTo>
                  <a:lnTo>
                    <a:pt x="69" y="19"/>
                  </a:lnTo>
                  <a:lnTo>
                    <a:pt x="80" y="43"/>
                  </a:lnTo>
                  <a:lnTo>
                    <a:pt x="60" y="66"/>
                  </a:lnTo>
                  <a:lnTo>
                    <a:pt x="13" y="42"/>
                  </a:lnTo>
                  <a:lnTo>
                    <a:pt x="0" y="56"/>
                  </a:lnTo>
                  <a:lnTo>
                    <a:pt x="12" y="125"/>
                  </a:lnTo>
                  <a:close/>
                </a:path>
              </a:pathLst>
            </a:custGeom>
            <a:grpFill/>
            <a:ln w="38100" cap="flat">
              <a:solidFill>
                <a:schemeClr val="accent3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fr-FR" sz="700" dirty="0">
                <a:ln>
                  <a:solidFill>
                    <a:schemeClr val="tx1"/>
                  </a:solidFill>
                </a:ln>
              </a:endParaRPr>
            </a:p>
            <a:p>
              <a:endParaRPr lang="fr-FR" sz="700" dirty="0">
                <a:ln>
                  <a:solidFill>
                    <a:schemeClr val="tx1"/>
                  </a:solidFill>
                </a:ln>
              </a:endParaRPr>
            </a:p>
          </p:txBody>
        </p:sp>
        <p:sp>
          <p:nvSpPr>
            <p:cNvPr id="24" name="Freeform 291">
              <a:extLst>
                <a:ext uri="{FF2B5EF4-FFF2-40B4-BE49-F238E27FC236}">
                  <a16:creationId xmlns:a16="http://schemas.microsoft.com/office/drawing/2014/main" id="{832AF55E-D36D-F184-67FF-6AC0E0A90EE9}"/>
                </a:ext>
              </a:extLst>
            </p:cNvPr>
            <p:cNvSpPr>
              <a:spLocks/>
            </p:cNvSpPr>
            <p:nvPr/>
          </p:nvSpPr>
          <p:spPr bwMode="auto">
            <a:xfrm>
              <a:off x="7143899" y="2437631"/>
              <a:ext cx="62637" cy="65917"/>
            </a:xfrm>
            <a:custGeom>
              <a:avLst/>
              <a:gdLst>
                <a:gd name="T0" fmla="*/ 25400 w 38"/>
                <a:gd name="T1" fmla="*/ 0 h 40"/>
                <a:gd name="T2" fmla="*/ 60325 w 38"/>
                <a:gd name="T3" fmla="*/ 25400 h 40"/>
                <a:gd name="T4" fmla="*/ 57150 w 38"/>
                <a:gd name="T5" fmla="*/ 44451 h 40"/>
                <a:gd name="T6" fmla="*/ 30163 w 38"/>
                <a:gd name="T7" fmla="*/ 63501 h 40"/>
                <a:gd name="T8" fmla="*/ 4763 w 38"/>
                <a:gd name="T9" fmla="*/ 52388 h 40"/>
                <a:gd name="T10" fmla="*/ 0 w 38"/>
                <a:gd name="T11" fmla="*/ 26988 h 40"/>
                <a:gd name="T12" fmla="*/ 25400 w 38"/>
                <a:gd name="T13" fmla="*/ 0 h 40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38" h="40">
                  <a:moveTo>
                    <a:pt x="16" y="0"/>
                  </a:moveTo>
                  <a:lnTo>
                    <a:pt x="38" y="16"/>
                  </a:lnTo>
                  <a:lnTo>
                    <a:pt x="36" y="28"/>
                  </a:lnTo>
                  <a:lnTo>
                    <a:pt x="19" y="40"/>
                  </a:lnTo>
                  <a:lnTo>
                    <a:pt x="3" y="33"/>
                  </a:lnTo>
                  <a:lnTo>
                    <a:pt x="0" y="17"/>
                  </a:lnTo>
                  <a:lnTo>
                    <a:pt x="16" y="0"/>
                  </a:lnTo>
                  <a:close/>
                </a:path>
              </a:pathLst>
            </a:custGeom>
            <a:grpFill/>
            <a:ln w="38100" cap="flat">
              <a:solidFill>
                <a:schemeClr val="accent3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fr-FR">
                <a:ln>
                  <a:solidFill>
                    <a:schemeClr val="tx1"/>
                  </a:solidFill>
                </a:ln>
              </a:endParaRPr>
            </a:p>
          </p:txBody>
        </p:sp>
      </p:grpSp>
      <p:sp>
        <p:nvSpPr>
          <p:cNvPr id="25" name="Freeform 292">
            <a:extLst>
              <a:ext uri="{FF2B5EF4-FFF2-40B4-BE49-F238E27FC236}">
                <a16:creationId xmlns:a16="http://schemas.microsoft.com/office/drawing/2014/main" id="{47CBF8A2-2785-6C9E-BDF6-7369E5AA18A1}"/>
              </a:ext>
            </a:extLst>
          </p:cNvPr>
          <p:cNvSpPr>
            <a:spLocks/>
          </p:cNvSpPr>
          <p:nvPr/>
        </p:nvSpPr>
        <p:spPr bwMode="auto">
          <a:xfrm>
            <a:off x="10134007" y="2002201"/>
            <a:ext cx="614396" cy="721989"/>
          </a:xfrm>
          <a:custGeom>
            <a:avLst/>
            <a:gdLst>
              <a:gd name="T0" fmla="*/ 33338 w 114"/>
              <a:gd name="T1" fmla="*/ 0 h 134"/>
              <a:gd name="T2" fmla="*/ 11113 w 114"/>
              <a:gd name="T3" fmla="*/ 9525 h 134"/>
              <a:gd name="T4" fmla="*/ 0 w 114"/>
              <a:gd name="T5" fmla="*/ 30163 h 134"/>
              <a:gd name="T6" fmla="*/ 23813 w 114"/>
              <a:gd name="T7" fmla="*/ 60325 h 134"/>
              <a:gd name="T8" fmla="*/ 20638 w 114"/>
              <a:gd name="T9" fmla="*/ 76200 h 134"/>
              <a:gd name="T10" fmla="*/ 38100 w 114"/>
              <a:gd name="T11" fmla="*/ 103188 h 134"/>
              <a:gd name="T12" fmla="*/ 61913 w 114"/>
              <a:gd name="T13" fmla="*/ 122238 h 134"/>
              <a:gd name="T14" fmla="*/ 92076 w 114"/>
              <a:gd name="T15" fmla="*/ 123825 h 134"/>
              <a:gd name="T16" fmla="*/ 101601 w 114"/>
              <a:gd name="T17" fmla="*/ 149225 h 134"/>
              <a:gd name="T18" fmla="*/ 76200 w 114"/>
              <a:gd name="T19" fmla="*/ 141288 h 134"/>
              <a:gd name="T20" fmla="*/ 57150 w 114"/>
              <a:gd name="T21" fmla="*/ 157163 h 134"/>
              <a:gd name="T22" fmla="*/ 71438 w 114"/>
              <a:gd name="T23" fmla="*/ 185738 h 134"/>
              <a:gd name="T24" fmla="*/ 87313 w 114"/>
              <a:gd name="T25" fmla="*/ 174625 h 134"/>
              <a:gd name="T26" fmla="*/ 138113 w 114"/>
              <a:gd name="T27" fmla="*/ 179388 h 134"/>
              <a:gd name="T28" fmla="*/ 158751 w 114"/>
              <a:gd name="T29" fmla="*/ 212725 h 134"/>
              <a:gd name="T30" fmla="*/ 180976 w 114"/>
              <a:gd name="T31" fmla="*/ 179388 h 134"/>
              <a:gd name="T32" fmla="*/ 168276 w 114"/>
              <a:gd name="T33" fmla="*/ 134938 h 134"/>
              <a:gd name="T34" fmla="*/ 142876 w 114"/>
              <a:gd name="T35" fmla="*/ 109538 h 134"/>
              <a:gd name="T36" fmla="*/ 147638 w 114"/>
              <a:gd name="T37" fmla="*/ 93663 h 134"/>
              <a:gd name="T38" fmla="*/ 130176 w 114"/>
              <a:gd name="T39" fmla="*/ 96838 h 134"/>
              <a:gd name="T40" fmla="*/ 122238 w 114"/>
              <a:gd name="T41" fmla="*/ 88900 h 134"/>
              <a:gd name="T42" fmla="*/ 139701 w 114"/>
              <a:gd name="T43" fmla="*/ 77788 h 134"/>
              <a:gd name="T44" fmla="*/ 122238 w 114"/>
              <a:gd name="T45" fmla="*/ 71438 h 134"/>
              <a:gd name="T46" fmla="*/ 125413 w 114"/>
              <a:gd name="T47" fmla="*/ 55563 h 134"/>
              <a:gd name="T48" fmla="*/ 142876 w 114"/>
              <a:gd name="T49" fmla="*/ 60325 h 134"/>
              <a:gd name="T50" fmla="*/ 152401 w 114"/>
              <a:gd name="T51" fmla="*/ 42863 h 134"/>
              <a:gd name="T52" fmla="*/ 117476 w 114"/>
              <a:gd name="T53" fmla="*/ 55563 h 134"/>
              <a:gd name="T54" fmla="*/ 84138 w 114"/>
              <a:gd name="T55" fmla="*/ 22225 h 134"/>
              <a:gd name="T56" fmla="*/ 33338 w 114"/>
              <a:gd name="T57" fmla="*/ 0 h 134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</a:gdLst>
            <a:ahLst/>
            <a:cxnLst>
              <a:cxn ang="T58">
                <a:pos x="T0" y="T1"/>
              </a:cxn>
              <a:cxn ang="T59">
                <a:pos x="T2" y="T3"/>
              </a:cxn>
              <a:cxn ang="T60">
                <a:pos x="T4" y="T5"/>
              </a:cxn>
              <a:cxn ang="T61">
                <a:pos x="T6" y="T7"/>
              </a:cxn>
              <a:cxn ang="T62">
                <a:pos x="T8" y="T9"/>
              </a:cxn>
              <a:cxn ang="T63">
                <a:pos x="T10" y="T11"/>
              </a:cxn>
              <a:cxn ang="T64">
                <a:pos x="T12" y="T13"/>
              </a:cxn>
              <a:cxn ang="T65">
                <a:pos x="T14" y="T15"/>
              </a:cxn>
              <a:cxn ang="T66">
                <a:pos x="T16" y="T17"/>
              </a:cxn>
              <a:cxn ang="T67">
                <a:pos x="T18" y="T19"/>
              </a:cxn>
              <a:cxn ang="T68">
                <a:pos x="T20" y="T21"/>
              </a:cxn>
              <a:cxn ang="T69">
                <a:pos x="T22" y="T23"/>
              </a:cxn>
              <a:cxn ang="T70">
                <a:pos x="T24" y="T25"/>
              </a:cxn>
              <a:cxn ang="T71">
                <a:pos x="T26" y="T27"/>
              </a:cxn>
              <a:cxn ang="T72">
                <a:pos x="T28" y="T29"/>
              </a:cxn>
              <a:cxn ang="T73">
                <a:pos x="T30" y="T31"/>
              </a:cxn>
              <a:cxn ang="T74">
                <a:pos x="T32" y="T33"/>
              </a:cxn>
              <a:cxn ang="T75">
                <a:pos x="T34" y="T35"/>
              </a:cxn>
              <a:cxn ang="T76">
                <a:pos x="T36" y="T37"/>
              </a:cxn>
              <a:cxn ang="T77">
                <a:pos x="T38" y="T39"/>
              </a:cxn>
              <a:cxn ang="T78">
                <a:pos x="T40" y="T41"/>
              </a:cxn>
              <a:cxn ang="T79">
                <a:pos x="T42" y="T43"/>
              </a:cxn>
              <a:cxn ang="T80">
                <a:pos x="T44" y="T45"/>
              </a:cxn>
              <a:cxn ang="T81">
                <a:pos x="T46" y="T47"/>
              </a:cxn>
              <a:cxn ang="T82">
                <a:pos x="T48" y="T49"/>
              </a:cxn>
              <a:cxn ang="T83">
                <a:pos x="T50" y="T51"/>
              </a:cxn>
              <a:cxn ang="T84">
                <a:pos x="T52" y="T53"/>
              </a:cxn>
              <a:cxn ang="T85">
                <a:pos x="T54" y="T55"/>
              </a:cxn>
              <a:cxn ang="T86">
                <a:pos x="T56" y="T57"/>
              </a:cxn>
            </a:cxnLst>
            <a:rect l="0" t="0" r="r" b="b"/>
            <a:pathLst>
              <a:path w="114" h="134">
                <a:moveTo>
                  <a:pt x="21" y="0"/>
                </a:moveTo>
                <a:lnTo>
                  <a:pt x="7" y="6"/>
                </a:lnTo>
                <a:lnTo>
                  <a:pt x="0" y="19"/>
                </a:lnTo>
                <a:lnTo>
                  <a:pt x="15" y="38"/>
                </a:lnTo>
                <a:lnTo>
                  <a:pt x="13" y="48"/>
                </a:lnTo>
                <a:lnTo>
                  <a:pt x="24" y="65"/>
                </a:lnTo>
                <a:lnTo>
                  <a:pt x="39" y="77"/>
                </a:lnTo>
                <a:lnTo>
                  <a:pt x="58" y="78"/>
                </a:lnTo>
                <a:lnTo>
                  <a:pt x="64" y="94"/>
                </a:lnTo>
                <a:lnTo>
                  <a:pt x="48" y="89"/>
                </a:lnTo>
                <a:lnTo>
                  <a:pt x="36" y="99"/>
                </a:lnTo>
                <a:lnTo>
                  <a:pt x="45" y="117"/>
                </a:lnTo>
                <a:lnTo>
                  <a:pt x="55" y="110"/>
                </a:lnTo>
                <a:lnTo>
                  <a:pt x="87" y="113"/>
                </a:lnTo>
                <a:lnTo>
                  <a:pt x="100" y="134"/>
                </a:lnTo>
                <a:lnTo>
                  <a:pt x="114" y="113"/>
                </a:lnTo>
                <a:lnTo>
                  <a:pt x="106" y="85"/>
                </a:lnTo>
                <a:lnTo>
                  <a:pt x="90" y="69"/>
                </a:lnTo>
                <a:lnTo>
                  <a:pt x="93" y="59"/>
                </a:lnTo>
                <a:lnTo>
                  <a:pt x="82" y="61"/>
                </a:lnTo>
                <a:lnTo>
                  <a:pt x="77" y="56"/>
                </a:lnTo>
                <a:lnTo>
                  <a:pt x="88" y="49"/>
                </a:lnTo>
                <a:lnTo>
                  <a:pt x="77" y="45"/>
                </a:lnTo>
                <a:lnTo>
                  <a:pt x="79" y="35"/>
                </a:lnTo>
                <a:lnTo>
                  <a:pt x="90" y="38"/>
                </a:lnTo>
                <a:lnTo>
                  <a:pt x="96" y="27"/>
                </a:lnTo>
                <a:lnTo>
                  <a:pt x="74" y="35"/>
                </a:lnTo>
                <a:lnTo>
                  <a:pt x="53" y="14"/>
                </a:lnTo>
                <a:lnTo>
                  <a:pt x="21" y="0"/>
                </a:lnTo>
                <a:close/>
              </a:path>
            </a:pathLst>
          </a:custGeom>
          <a:solidFill>
            <a:schemeClr val="accent1"/>
          </a:solidFill>
          <a:ln w="38100" cap="flat">
            <a:solidFill>
              <a:schemeClr val="accent3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fr-FR">
              <a:ln>
                <a:solidFill>
                  <a:schemeClr val="tx1"/>
                </a:solidFill>
              </a:ln>
            </a:endParaRPr>
          </a:p>
        </p:txBody>
      </p:sp>
      <p:sp>
        <p:nvSpPr>
          <p:cNvPr id="26" name="Freeform 293">
            <a:extLst>
              <a:ext uri="{FF2B5EF4-FFF2-40B4-BE49-F238E27FC236}">
                <a16:creationId xmlns:a16="http://schemas.microsoft.com/office/drawing/2014/main" id="{D4CF8967-E49B-4EBD-1008-3F078A51684D}"/>
              </a:ext>
            </a:extLst>
          </p:cNvPr>
          <p:cNvSpPr>
            <a:spLocks/>
          </p:cNvSpPr>
          <p:nvPr/>
        </p:nvSpPr>
        <p:spPr bwMode="auto">
          <a:xfrm>
            <a:off x="8240110" y="1945293"/>
            <a:ext cx="1157254" cy="1446184"/>
          </a:xfrm>
          <a:custGeom>
            <a:avLst/>
            <a:gdLst>
              <a:gd name="T0" fmla="*/ 55563 w 160"/>
              <a:gd name="T1" fmla="*/ 0 h 200"/>
              <a:gd name="T2" fmla="*/ 93663 w 160"/>
              <a:gd name="T3" fmla="*/ 17463 h 200"/>
              <a:gd name="T4" fmla="*/ 131763 w 160"/>
              <a:gd name="T5" fmla="*/ 22225 h 200"/>
              <a:gd name="T6" fmla="*/ 177801 w 160"/>
              <a:gd name="T7" fmla="*/ 63500 h 200"/>
              <a:gd name="T8" fmla="*/ 225426 w 160"/>
              <a:gd name="T9" fmla="*/ 96838 h 200"/>
              <a:gd name="T10" fmla="*/ 238126 w 160"/>
              <a:gd name="T11" fmla="*/ 98425 h 200"/>
              <a:gd name="T12" fmla="*/ 254001 w 160"/>
              <a:gd name="T13" fmla="*/ 139700 h 200"/>
              <a:gd name="T14" fmla="*/ 196851 w 160"/>
              <a:gd name="T15" fmla="*/ 220663 h 200"/>
              <a:gd name="T16" fmla="*/ 165101 w 160"/>
              <a:gd name="T17" fmla="*/ 292101 h 200"/>
              <a:gd name="T18" fmla="*/ 136526 w 160"/>
              <a:gd name="T19" fmla="*/ 309563 h 200"/>
              <a:gd name="T20" fmla="*/ 68263 w 160"/>
              <a:gd name="T21" fmla="*/ 296863 h 200"/>
              <a:gd name="T22" fmla="*/ 34925 w 160"/>
              <a:gd name="T23" fmla="*/ 317501 h 200"/>
              <a:gd name="T24" fmla="*/ 0 w 160"/>
              <a:gd name="T25" fmla="*/ 304801 h 200"/>
              <a:gd name="T26" fmla="*/ 47625 w 160"/>
              <a:gd name="T27" fmla="*/ 190501 h 200"/>
              <a:gd name="T28" fmla="*/ 12700 w 160"/>
              <a:gd name="T29" fmla="*/ 147638 h 200"/>
              <a:gd name="T30" fmla="*/ 4763 w 160"/>
              <a:gd name="T31" fmla="*/ 68263 h 200"/>
              <a:gd name="T32" fmla="*/ 55563 w 160"/>
              <a:gd name="T33" fmla="*/ 0 h 200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</a:gdLst>
            <a:ahLst/>
            <a:cxnLst>
              <a:cxn ang="T34">
                <a:pos x="T0" y="T1"/>
              </a:cxn>
              <a:cxn ang="T35">
                <a:pos x="T2" y="T3"/>
              </a:cxn>
              <a:cxn ang="T36">
                <a:pos x="T4" y="T5"/>
              </a:cxn>
              <a:cxn ang="T37">
                <a:pos x="T6" y="T7"/>
              </a:cxn>
              <a:cxn ang="T38">
                <a:pos x="T8" y="T9"/>
              </a:cxn>
              <a:cxn ang="T39">
                <a:pos x="T10" y="T11"/>
              </a:cxn>
              <a:cxn ang="T40">
                <a:pos x="T12" y="T13"/>
              </a:cxn>
              <a:cxn ang="T41">
                <a:pos x="T14" y="T15"/>
              </a:cxn>
              <a:cxn ang="T42">
                <a:pos x="T16" y="T17"/>
              </a:cxn>
              <a:cxn ang="T43">
                <a:pos x="T18" y="T19"/>
              </a:cxn>
              <a:cxn ang="T44">
                <a:pos x="T20" y="T21"/>
              </a:cxn>
              <a:cxn ang="T45">
                <a:pos x="T22" y="T23"/>
              </a:cxn>
              <a:cxn ang="T46">
                <a:pos x="T24" y="T25"/>
              </a:cxn>
              <a:cxn ang="T47">
                <a:pos x="T26" y="T27"/>
              </a:cxn>
              <a:cxn ang="T48">
                <a:pos x="T28" y="T29"/>
              </a:cxn>
              <a:cxn ang="T49">
                <a:pos x="T30" y="T31"/>
              </a:cxn>
              <a:cxn ang="T50">
                <a:pos x="T32" y="T33"/>
              </a:cxn>
            </a:cxnLst>
            <a:rect l="0" t="0" r="r" b="b"/>
            <a:pathLst>
              <a:path w="160" h="200">
                <a:moveTo>
                  <a:pt x="35" y="0"/>
                </a:moveTo>
                <a:lnTo>
                  <a:pt x="59" y="11"/>
                </a:lnTo>
                <a:lnTo>
                  <a:pt x="83" y="14"/>
                </a:lnTo>
                <a:lnTo>
                  <a:pt x="112" y="40"/>
                </a:lnTo>
                <a:lnTo>
                  <a:pt x="142" y="61"/>
                </a:lnTo>
                <a:lnTo>
                  <a:pt x="150" y="62"/>
                </a:lnTo>
                <a:lnTo>
                  <a:pt x="160" y="88"/>
                </a:lnTo>
                <a:lnTo>
                  <a:pt x="124" y="139"/>
                </a:lnTo>
                <a:lnTo>
                  <a:pt x="104" y="184"/>
                </a:lnTo>
                <a:lnTo>
                  <a:pt x="86" y="195"/>
                </a:lnTo>
                <a:lnTo>
                  <a:pt x="43" y="187"/>
                </a:lnTo>
                <a:lnTo>
                  <a:pt x="22" y="200"/>
                </a:lnTo>
                <a:lnTo>
                  <a:pt x="0" y="192"/>
                </a:lnTo>
                <a:lnTo>
                  <a:pt x="30" y="120"/>
                </a:lnTo>
                <a:lnTo>
                  <a:pt x="8" y="93"/>
                </a:lnTo>
                <a:lnTo>
                  <a:pt x="3" y="43"/>
                </a:lnTo>
                <a:lnTo>
                  <a:pt x="35" y="0"/>
                </a:lnTo>
                <a:close/>
              </a:path>
            </a:pathLst>
          </a:custGeom>
          <a:solidFill>
            <a:schemeClr val="accent5"/>
          </a:solidFill>
          <a:ln w="38100" cap="flat">
            <a:solidFill>
              <a:schemeClr val="accent3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fr-FR">
              <a:ln>
                <a:solidFill>
                  <a:schemeClr val="tx1"/>
                </a:solidFill>
              </a:ln>
            </a:endParaRPr>
          </a:p>
        </p:txBody>
      </p:sp>
      <p:sp>
        <p:nvSpPr>
          <p:cNvPr id="27" name="Freeform 294">
            <a:extLst>
              <a:ext uri="{FF2B5EF4-FFF2-40B4-BE49-F238E27FC236}">
                <a16:creationId xmlns:a16="http://schemas.microsoft.com/office/drawing/2014/main" id="{A192C1C2-1134-C2F6-59B8-D70D58BD5D48}"/>
              </a:ext>
            </a:extLst>
          </p:cNvPr>
          <p:cNvSpPr>
            <a:spLocks/>
          </p:cNvSpPr>
          <p:nvPr/>
        </p:nvSpPr>
        <p:spPr bwMode="auto">
          <a:xfrm>
            <a:off x="8103377" y="4309529"/>
            <a:ext cx="646949" cy="573557"/>
          </a:xfrm>
          <a:custGeom>
            <a:avLst/>
            <a:gdLst>
              <a:gd name="T0" fmla="*/ 0 w 159"/>
              <a:gd name="T1" fmla="*/ 68263 h 141"/>
              <a:gd name="T2" fmla="*/ 0 w 159"/>
              <a:gd name="T3" fmla="*/ 88901 h 141"/>
              <a:gd name="T4" fmla="*/ 28575 w 159"/>
              <a:gd name="T5" fmla="*/ 123826 h 141"/>
              <a:gd name="T6" fmla="*/ 25400 w 159"/>
              <a:gd name="T7" fmla="*/ 147638 h 141"/>
              <a:gd name="T8" fmla="*/ 50800 w 159"/>
              <a:gd name="T9" fmla="*/ 177801 h 141"/>
              <a:gd name="T10" fmla="*/ 71438 w 159"/>
              <a:gd name="T11" fmla="*/ 179389 h 141"/>
              <a:gd name="T12" fmla="*/ 84138 w 159"/>
              <a:gd name="T13" fmla="*/ 198439 h 141"/>
              <a:gd name="T14" fmla="*/ 163513 w 159"/>
              <a:gd name="T15" fmla="*/ 223839 h 141"/>
              <a:gd name="T16" fmla="*/ 231776 w 159"/>
              <a:gd name="T17" fmla="*/ 212726 h 141"/>
              <a:gd name="T18" fmla="*/ 239714 w 159"/>
              <a:gd name="T19" fmla="*/ 203201 h 141"/>
              <a:gd name="T20" fmla="*/ 239714 w 159"/>
              <a:gd name="T21" fmla="*/ 166689 h 141"/>
              <a:gd name="T22" fmla="*/ 252414 w 159"/>
              <a:gd name="T23" fmla="*/ 122238 h 141"/>
              <a:gd name="T24" fmla="*/ 228601 w 159"/>
              <a:gd name="T25" fmla="*/ 106363 h 141"/>
              <a:gd name="T26" fmla="*/ 198439 w 159"/>
              <a:gd name="T27" fmla="*/ 63500 h 141"/>
              <a:gd name="T28" fmla="*/ 195264 w 159"/>
              <a:gd name="T29" fmla="*/ 38100 h 141"/>
              <a:gd name="T30" fmla="*/ 176214 w 159"/>
              <a:gd name="T31" fmla="*/ 17463 h 141"/>
              <a:gd name="T32" fmla="*/ 79375 w 159"/>
              <a:gd name="T33" fmla="*/ 0 h 141"/>
              <a:gd name="T34" fmla="*/ 46038 w 159"/>
              <a:gd name="T35" fmla="*/ 25400 h 141"/>
              <a:gd name="T36" fmla="*/ 25400 w 159"/>
              <a:gd name="T37" fmla="*/ 22225 h 141"/>
              <a:gd name="T38" fmla="*/ 23813 w 159"/>
              <a:gd name="T39" fmla="*/ 55563 h 141"/>
              <a:gd name="T40" fmla="*/ 0 w 159"/>
              <a:gd name="T41" fmla="*/ 68263 h 141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</a:gdLst>
            <a:ahLst/>
            <a:cxnLst>
              <a:cxn ang="T42">
                <a:pos x="T0" y="T1"/>
              </a:cxn>
              <a:cxn ang="T43">
                <a:pos x="T2" y="T3"/>
              </a:cxn>
              <a:cxn ang="T44">
                <a:pos x="T4" y="T5"/>
              </a:cxn>
              <a:cxn ang="T45">
                <a:pos x="T6" y="T7"/>
              </a:cxn>
              <a:cxn ang="T46">
                <a:pos x="T8" y="T9"/>
              </a:cxn>
              <a:cxn ang="T47">
                <a:pos x="T10" y="T11"/>
              </a:cxn>
              <a:cxn ang="T48">
                <a:pos x="T12" y="T13"/>
              </a:cxn>
              <a:cxn ang="T49">
                <a:pos x="T14" y="T15"/>
              </a:cxn>
              <a:cxn ang="T50">
                <a:pos x="T16" y="T17"/>
              </a:cxn>
              <a:cxn ang="T51">
                <a:pos x="T18" y="T19"/>
              </a:cxn>
              <a:cxn ang="T52">
                <a:pos x="T20" y="T21"/>
              </a:cxn>
              <a:cxn ang="T53">
                <a:pos x="T22" y="T23"/>
              </a:cxn>
              <a:cxn ang="T54">
                <a:pos x="T24" y="T25"/>
              </a:cxn>
              <a:cxn ang="T55">
                <a:pos x="T26" y="T27"/>
              </a:cxn>
              <a:cxn ang="T56">
                <a:pos x="T28" y="T29"/>
              </a:cxn>
              <a:cxn ang="T57">
                <a:pos x="T30" y="T31"/>
              </a:cxn>
              <a:cxn ang="T58">
                <a:pos x="T32" y="T33"/>
              </a:cxn>
              <a:cxn ang="T59">
                <a:pos x="T34" y="T35"/>
              </a:cxn>
              <a:cxn ang="T60">
                <a:pos x="T36" y="T37"/>
              </a:cxn>
              <a:cxn ang="T61">
                <a:pos x="T38" y="T39"/>
              </a:cxn>
              <a:cxn ang="T62">
                <a:pos x="T40" y="T41"/>
              </a:cxn>
            </a:cxnLst>
            <a:rect l="0" t="0" r="r" b="b"/>
            <a:pathLst>
              <a:path w="159" h="141">
                <a:moveTo>
                  <a:pt x="0" y="43"/>
                </a:moveTo>
                <a:lnTo>
                  <a:pt x="0" y="56"/>
                </a:lnTo>
                <a:lnTo>
                  <a:pt x="18" y="78"/>
                </a:lnTo>
                <a:lnTo>
                  <a:pt x="16" y="93"/>
                </a:lnTo>
                <a:lnTo>
                  <a:pt x="32" y="112"/>
                </a:lnTo>
                <a:lnTo>
                  <a:pt x="45" y="113"/>
                </a:lnTo>
                <a:lnTo>
                  <a:pt x="53" y="125"/>
                </a:lnTo>
                <a:lnTo>
                  <a:pt x="103" y="141"/>
                </a:lnTo>
                <a:lnTo>
                  <a:pt x="146" y="134"/>
                </a:lnTo>
                <a:lnTo>
                  <a:pt x="151" y="128"/>
                </a:lnTo>
                <a:lnTo>
                  <a:pt x="151" y="105"/>
                </a:lnTo>
                <a:lnTo>
                  <a:pt x="159" y="77"/>
                </a:lnTo>
                <a:lnTo>
                  <a:pt x="144" y="67"/>
                </a:lnTo>
                <a:lnTo>
                  <a:pt x="125" y="40"/>
                </a:lnTo>
                <a:lnTo>
                  <a:pt x="123" y="24"/>
                </a:lnTo>
                <a:lnTo>
                  <a:pt x="111" y="11"/>
                </a:lnTo>
                <a:lnTo>
                  <a:pt x="50" y="0"/>
                </a:lnTo>
                <a:lnTo>
                  <a:pt x="29" y="16"/>
                </a:lnTo>
                <a:lnTo>
                  <a:pt x="16" y="14"/>
                </a:lnTo>
                <a:lnTo>
                  <a:pt x="15" y="35"/>
                </a:lnTo>
                <a:lnTo>
                  <a:pt x="0" y="43"/>
                </a:lnTo>
                <a:close/>
              </a:path>
            </a:pathLst>
          </a:custGeom>
          <a:solidFill>
            <a:schemeClr val="accent1"/>
          </a:solidFill>
          <a:ln w="38100" cap="flat">
            <a:solidFill>
              <a:schemeClr val="accent3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fr-FR">
              <a:ln>
                <a:solidFill>
                  <a:schemeClr val="tx1"/>
                </a:solidFill>
              </a:ln>
            </a:endParaRPr>
          </a:p>
        </p:txBody>
      </p:sp>
      <p:grpSp>
        <p:nvGrpSpPr>
          <p:cNvPr id="5" name="Google Shape;48;p15">
            <a:extLst>
              <a:ext uri="{FF2B5EF4-FFF2-40B4-BE49-F238E27FC236}">
                <a16:creationId xmlns:a16="http://schemas.microsoft.com/office/drawing/2014/main" id="{E2F1A565-8FD2-7705-CA99-72A28911372C}"/>
              </a:ext>
            </a:extLst>
          </p:cNvPr>
          <p:cNvGrpSpPr/>
          <p:nvPr/>
        </p:nvGrpSpPr>
        <p:grpSpPr>
          <a:xfrm>
            <a:off x="1459212" y="1676580"/>
            <a:ext cx="4906261" cy="4667772"/>
            <a:chOff x="631200" y="1127775"/>
            <a:chExt cx="3291846" cy="3131833"/>
          </a:xfrm>
          <a:solidFill>
            <a:schemeClr val="accent1"/>
          </a:solidFill>
        </p:grpSpPr>
        <p:sp>
          <p:nvSpPr>
            <p:cNvPr id="6" name="Google Shape;49;p15">
              <a:extLst>
                <a:ext uri="{FF2B5EF4-FFF2-40B4-BE49-F238E27FC236}">
                  <a16:creationId xmlns:a16="http://schemas.microsoft.com/office/drawing/2014/main" id="{1D0A20ED-A8FE-74BE-6CF5-A9617E12DC88}"/>
                </a:ext>
              </a:extLst>
            </p:cNvPr>
            <p:cNvSpPr/>
            <p:nvPr/>
          </p:nvSpPr>
          <p:spPr>
            <a:xfrm>
              <a:off x="1652452" y="3241368"/>
              <a:ext cx="1235811" cy="875790"/>
            </a:xfrm>
            <a:custGeom>
              <a:avLst/>
              <a:gdLst/>
              <a:ahLst/>
              <a:cxnLst/>
              <a:rect l="l" t="t" r="r" b="b"/>
              <a:pathLst>
                <a:path w="65017" h="46076" extrusionOk="0">
                  <a:moveTo>
                    <a:pt x="23841" y="0"/>
                  </a:moveTo>
                  <a:cubicBezTo>
                    <a:pt x="23041" y="0"/>
                    <a:pt x="22493" y="348"/>
                    <a:pt x="22493" y="1368"/>
                  </a:cubicBezTo>
                  <a:cubicBezTo>
                    <a:pt x="22493" y="2736"/>
                    <a:pt x="21065" y="5441"/>
                    <a:pt x="19849" y="5472"/>
                  </a:cubicBezTo>
                  <a:cubicBezTo>
                    <a:pt x="18603" y="5532"/>
                    <a:pt x="18511" y="7994"/>
                    <a:pt x="17569" y="7994"/>
                  </a:cubicBezTo>
                  <a:cubicBezTo>
                    <a:pt x="16627" y="7994"/>
                    <a:pt x="17569" y="9757"/>
                    <a:pt x="17569" y="11186"/>
                  </a:cubicBezTo>
                  <a:cubicBezTo>
                    <a:pt x="17569" y="11726"/>
                    <a:pt x="17383" y="11849"/>
                    <a:pt x="17159" y="11849"/>
                  </a:cubicBezTo>
                  <a:cubicBezTo>
                    <a:pt x="16971" y="11849"/>
                    <a:pt x="16756" y="11763"/>
                    <a:pt x="16600" y="11763"/>
                  </a:cubicBezTo>
                  <a:cubicBezTo>
                    <a:pt x="16459" y="11763"/>
                    <a:pt x="16366" y="11833"/>
                    <a:pt x="16384" y="12098"/>
                  </a:cubicBezTo>
                  <a:cubicBezTo>
                    <a:pt x="16444" y="13040"/>
                    <a:pt x="15806" y="14226"/>
                    <a:pt x="15046" y="14286"/>
                  </a:cubicBezTo>
                  <a:cubicBezTo>
                    <a:pt x="14360" y="14341"/>
                    <a:pt x="13229" y="16526"/>
                    <a:pt x="12456" y="16526"/>
                  </a:cubicBezTo>
                  <a:cubicBezTo>
                    <a:pt x="12373" y="16526"/>
                    <a:pt x="12293" y="16501"/>
                    <a:pt x="12219" y="16444"/>
                  </a:cubicBezTo>
                  <a:cubicBezTo>
                    <a:pt x="12114" y="16364"/>
                    <a:pt x="11978" y="16330"/>
                    <a:pt x="11819" y="16330"/>
                  </a:cubicBezTo>
                  <a:cubicBezTo>
                    <a:pt x="10934" y="16330"/>
                    <a:pt x="9316" y="17375"/>
                    <a:pt x="8085" y="17375"/>
                  </a:cubicBezTo>
                  <a:cubicBezTo>
                    <a:pt x="7937" y="17375"/>
                    <a:pt x="7795" y="17360"/>
                    <a:pt x="7660" y="17326"/>
                  </a:cubicBezTo>
                  <a:cubicBezTo>
                    <a:pt x="7498" y="17286"/>
                    <a:pt x="7348" y="17269"/>
                    <a:pt x="7209" y="17269"/>
                  </a:cubicBezTo>
                  <a:cubicBezTo>
                    <a:pt x="6376" y="17269"/>
                    <a:pt x="5922" y="17878"/>
                    <a:pt x="5495" y="17878"/>
                  </a:cubicBezTo>
                  <a:cubicBezTo>
                    <a:pt x="5337" y="17878"/>
                    <a:pt x="5183" y="17795"/>
                    <a:pt x="5016" y="17569"/>
                  </a:cubicBezTo>
                  <a:cubicBezTo>
                    <a:pt x="4890" y="17400"/>
                    <a:pt x="4766" y="17331"/>
                    <a:pt x="4640" y="17331"/>
                  </a:cubicBezTo>
                  <a:cubicBezTo>
                    <a:pt x="4061" y="17331"/>
                    <a:pt x="3441" y="18785"/>
                    <a:pt x="2493" y="18785"/>
                  </a:cubicBezTo>
                  <a:cubicBezTo>
                    <a:pt x="1307" y="18785"/>
                    <a:pt x="1551" y="20153"/>
                    <a:pt x="1490" y="22007"/>
                  </a:cubicBezTo>
                  <a:cubicBezTo>
                    <a:pt x="1431" y="23827"/>
                    <a:pt x="239" y="24654"/>
                    <a:pt x="1717" y="24654"/>
                  </a:cubicBezTo>
                  <a:cubicBezTo>
                    <a:pt x="1769" y="24654"/>
                    <a:pt x="1825" y="24653"/>
                    <a:pt x="1885" y="24651"/>
                  </a:cubicBezTo>
                  <a:cubicBezTo>
                    <a:pt x="1908" y="24650"/>
                    <a:pt x="1931" y="24650"/>
                    <a:pt x="1954" y="24650"/>
                  </a:cubicBezTo>
                  <a:cubicBezTo>
                    <a:pt x="3666" y="24650"/>
                    <a:pt x="4347" y="26892"/>
                    <a:pt x="4347" y="28542"/>
                  </a:cubicBezTo>
                  <a:cubicBezTo>
                    <a:pt x="4347" y="30244"/>
                    <a:pt x="2432" y="32037"/>
                    <a:pt x="2189" y="33132"/>
                  </a:cubicBezTo>
                  <a:cubicBezTo>
                    <a:pt x="1915" y="34226"/>
                    <a:pt x="456" y="35411"/>
                    <a:pt x="61" y="36505"/>
                  </a:cubicBezTo>
                  <a:cubicBezTo>
                    <a:pt x="0" y="36657"/>
                    <a:pt x="61" y="37113"/>
                    <a:pt x="183" y="37782"/>
                  </a:cubicBezTo>
                  <a:cubicBezTo>
                    <a:pt x="396" y="37721"/>
                    <a:pt x="608" y="37661"/>
                    <a:pt x="821" y="37630"/>
                  </a:cubicBezTo>
                  <a:cubicBezTo>
                    <a:pt x="1048" y="37582"/>
                    <a:pt x="1247" y="37560"/>
                    <a:pt x="1424" y="37560"/>
                  </a:cubicBezTo>
                  <a:cubicBezTo>
                    <a:pt x="3018" y="37560"/>
                    <a:pt x="2702" y="39378"/>
                    <a:pt x="3496" y="40062"/>
                  </a:cubicBezTo>
                  <a:cubicBezTo>
                    <a:pt x="3806" y="40329"/>
                    <a:pt x="4222" y="40416"/>
                    <a:pt x="4669" y="40416"/>
                  </a:cubicBezTo>
                  <a:cubicBezTo>
                    <a:pt x="5492" y="40416"/>
                    <a:pt x="6420" y="40123"/>
                    <a:pt x="6991" y="40123"/>
                  </a:cubicBezTo>
                  <a:cubicBezTo>
                    <a:pt x="7546" y="40123"/>
                    <a:pt x="7933" y="40510"/>
                    <a:pt x="8186" y="40510"/>
                  </a:cubicBezTo>
                  <a:cubicBezTo>
                    <a:pt x="8321" y="40510"/>
                    <a:pt x="8417" y="40400"/>
                    <a:pt x="8481" y="40062"/>
                  </a:cubicBezTo>
                  <a:cubicBezTo>
                    <a:pt x="8515" y="39875"/>
                    <a:pt x="8643" y="39799"/>
                    <a:pt x="8837" y="39799"/>
                  </a:cubicBezTo>
                  <a:cubicBezTo>
                    <a:pt x="9682" y="39799"/>
                    <a:pt x="11777" y="41247"/>
                    <a:pt x="12767" y="41247"/>
                  </a:cubicBezTo>
                  <a:cubicBezTo>
                    <a:pt x="13982" y="41247"/>
                    <a:pt x="12371" y="37964"/>
                    <a:pt x="13587" y="37964"/>
                  </a:cubicBezTo>
                  <a:cubicBezTo>
                    <a:pt x="14803" y="37964"/>
                    <a:pt x="17022" y="38056"/>
                    <a:pt x="17934" y="40244"/>
                  </a:cubicBezTo>
                  <a:cubicBezTo>
                    <a:pt x="18174" y="40836"/>
                    <a:pt x="18482" y="41056"/>
                    <a:pt x="18809" y="41056"/>
                  </a:cubicBezTo>
                  <a:cubicBezTo>
                    <a:pt x="19020" y="41056"/>
                    <a:pt x="19239" y="40965"/>
                    <a:pt x="19454" y="40822"/>
                  </a:cubicBezTo>
                  <a:cubicBezTo>
                    <a:pt x="19754" y="40634"/>
                    <a:pt x="20096" y="40539"/>
                    <a:pt x="20437" y="40539"/>
                  </a:cubicBezTo>
                  <a:cubicBezTo>
                    <a:pt x="20923" y="40539"/>
                    <a:pt x="21406" y="40732"/>
                    <a:pt x="21764" y="41126"/>
                  </a:cubicBezTo>
                  <a:cubicBezTo>
                    <a:pt x="21975" y="41364"/>
                    <a:pt x="22210" y="41532"/>
                    <a:pt x="22447" y="41532"/>
                  </a:cubicBezTo>
                  <a:cubicBezTo>
                    <a:pt x="22483" y="41532"/>
                    <a:pt x="22518" y="41529"/>
                    <a:pt x="22554" y="41521"/>
                  </a:cubicBezTo>
                  <a:cubicBezTo>
                    <a:pt x="22695" y="41495"/>
                    <a:pt x="22879" y="41482"/>
                    <a:pt x="23089" y="41482"/>
                  </a:cubicBezTo>
                  <a:cubicBezTo>
                    <a:pt x="24108" y="41482"/>
                    <a:pt x="25759" y="41777"/>
                    <a:pt x="26262" y="42281"/>
                  </a:cubicBezTo>
                  <a:cubicBezTo>
                    <a:pt x="26870" y="42889"/>
                    <a:pt x="26202" y="44044"/>
                    <a:pt x="27417" y="44256"/>
                  </a:cubicBezTo>
                  <a:cubicBezTo>
                    <a:pt x="28633" y="44500"/>
                    <a:pt x="28542" y="45411"/>
                    <a:pt x="30153" y="45959"/>
                  </a:cubicBezTo>
                  <a:cubicBezTo>
                    <a:pt x="30390" y="46041"/>
                    <a:pt x="30617" y="46075"/>
                    <a:pt x="30836" y="46075"/>
                  </a:cubicBezTo>
                  <a:cubicBezTo>
                    <a:pt x="32080" y="46075"/>
                    <a:pt x="33086" y="44955"/>
                    <a:pt x="34378" y="44955"/>
                  </a:cubicBezTo>
                  <a:cubicBezTo>
                    <a:pt x="35480" y="44955"/>
                    <a:pt x="36262" y="45946"/>
                    <a:pt x="37050" y="45946"/>
                  </a:cubicBezTo>
                  <a:cubicBezTo>
                    <a:pt x="37348" y="45946"/>
                    <a:pt x="37647" y="45804"/>
                    <a:pt x="37965" y="45411"/>
                  </a:cubicBezTo>
                  <a:cubicBezTo>
                    <a:pt x="38373" y="44903"/>
                    <a:pt x="38915" y="44732"/>
                    <a:pt x="39529" y="44732"/>
                  </a:cubicBezTo>
                  <a:cubicBezTo>
                    <a:pt x="40604" y="44732"/>
                    <a:pt x="41902" y="45257"/>
                    <a:pt x="43102" y="45411"/>
                  </a:cubicBezTo>
                  <a:cubicBezTo>
                    <a:pt x="43198" y="45422"/>
                    <a:pt x="43284" y="45428"/>
                    <a:pt x="43360" y="45428"/>
                  </a:cubicBezTo>
                  <a:cubicBezTo>
                    <a:pt x="44767" y="45428"/>
                    <a:pt x="42790" y="43581"/>
                    <a:pt x="42646" y="40639"/>
                  </a:cubicBezTo>
                  <a:cubicBezTo>
                    <a:pt x="42494" y="37509"/>
                    <a:pt x="42402" y="34621"/>
                    <a:pt x="43557" y="32797"/>
                  </a:cubicBezTo>
                  <a:cubicBezTo>
                    <a:pt x="44355" y="31572"/>
                    <a:pt x="46301" y="30935"/>
                    <a:pt x="47393" y="30935"/>
                  </a:cubicBezTo>
                  <a:cubicBezTo>
                    <a:pt x="47466" y="30935"/>
                    <a:pt x="47535" y="30937"/>
                    <a:pt x="47600" y="30943"/>
                  </a:cubicBezTo>
                  <a:cubicBezTo>
                    <a:pt x="47672" y="30949"/>
                    <a:pt x="47739" y="30952"/>
                    <a:pt x="47803" y="30952"/>
                  </a:cubicBezTo>
                  <a:cubicBezTo>
                    <a:pt x="48684" y="30952"/>
                    <a:pt x="48853" y="30358"/>
                    <a:pt x="49789" y="28998"/>
                  </a:cubicBezTo>
                  <a:cubicBezTo>
                    <a:pt x="50792" y="27508"/>
                    <a:pt x="52737" y="27235"/>
                    <a:pt x="53558" y="26536"/>
                  </a:cubicBezTo>
                  <a:cubicBezTo>
                    <a:pt x="54034" y="26096"/>
                    <a:pt x="54587" y="25525"/>
                    <a:pt x="55045" y="25525"/>
                  </a:cubicBezTo>
                  <a:cubicBezTo>
                    <a:pt x="55347" y="25525"/>
                    <a:pt x="55607" y="25774"/>
                    <a:pt x="55777" y="26475"/>
                  </a:cubicBezTo>
                  <a:cubicBezTo>
                    <a:pt x="55968" y="27240"/>
                    <a:pt x="56347" y="27459"/>
                    <a:pt x="56810" y="27459"/>
                  </a:cubicBezTo>
                  <a:cubicBezTo>
                    <a:pt x="56936" y="27459"/>
                    <a:pt x="57069" y="27443"/>
                    <a:pt x="57205" y="27417"/>
                  </a:cubicBezTo>
                  <a:cubicBezTo>
                    <a:pt x="58087" y="25928"/>
                    <a:pt x="59819" y="24530"/>
                    <a:pt x="59819" y="23983"/>
                  </a:cubicBezTo>
                  <a:cubicBezTo>
                    <a:pt x="59819" y="23417"/>
                    <a:pt x="60441" y="23004"/>
                    <a:pt x="61260" y="23004"/>
                  </a:cubicBezTo>
                  <a:cubicBezTo>
                    <a:pt x="61542" y="23004"/>
                    <a:pt x="61848" y="23053"/>
                    <a:pt x="62160" y="23162"/>
                  </a:cubicBezTo>
                  <a:cubicBezTo>
                    <a:pt x="62190" y="23192"/>
                    <a:pt x="62190" y="23192"/>
                    <a:pt x="62220" y="23192"/>
                  </a:cubicBezTo>
                  <a:cubicBezTo>
                    <a:pt x="62312" y="23223"/>
                    <a:pt x="62433" y="23253"/>
                    <a:pt x="62494" y="23253"/>
                  </a:cubicBezTo>
                  <a:lnTo>
                    <a:pt x="62524" y="23253"/>
                  </a:lnTo>
                  <a:cubicBezTo>
                    <a:pt x="62555" y="23253"/>
                    <a:pt x="62585" y="23223"/>
                    <a:pt x="62616" y="23223"/>
                  </a:cubicBezTo>
                  <a:lnTo>
                    <a:pt x="62646" y="23223"/>
                  </a:lnTo>
                  <a:cubicBezTo>
                    <a:pt x="62676" y="23192"/>
                    <a:pt x="62676" y="23192"/>
                    <a:pt x="62707" y="23192"/>
                  </a:cubicBezTo>
                  <a:cubicBezTo>
                    <a:pt x="62707" y="23192"/>
                    <a:pt x="62737" y="23162"/>
                    <a:pt x="62737" y="23162"/>
                  </a:cubicBezTo>
                  <a:cubicBezTo>
                    <a:pt x="62737" y="23131"/>
                    <a:pt x="62768" y="23131"/>
                    <a:pt x="62768" y="23131"/>
                  </a:cubicBezTo>
                  <a:cubicBezTo>
                    <a:pt x="62768" y="23131"/>
                    <a:pt x="62768" y="23101"/>
                    <a:pt x="62798" y="23101"/>
                  </a:cubicBezTo>
                  <a:cubicBezTo>
                    <a:pt x="62798" y="23071"/>
                    <a:pt x="62798" y="23071"/>
                    <a:pt x="62828" y="23040"/>
                  </a:cubicBezTo>
                  <a:cubicBezTo>
                    <a:pt x="62828" y="23010"/>
                    <a:pt x="62828" y="23010"/>
                    <a:pt x="62828" y="22979"/>
                  </a:cubicBezTo>
                  <a:cubicBezTo>
                    <a:pt x="62828" y="22979"/>
                    <a:pt x="62828" y="22949"/>
                    <a:pt x="62828" y="22919"/>
                  </a:cubicBezTo>
                  <a:cubicBezTo>
                    <a:pt x="62859" y="22919"/>
                    <a:pt x="62859" y="22888"/>
                    <a:pt x="62859" y="22888"/>
                  </a:cubicBezTo>
                  <a:cubicBezTo>
                    <a:pt x="62859" y="22858"/>
                    <a:pt x="62859" y="22827"/>
                    <a:pt x="62859" y="22797"/>
                  </a:cubicBezTo>
                  <a:cubicBezTo>
                    <a:pt x="62859" y="22736"/>
                    <a:pt x="62859" y="22645"/>
                    <a:pt x="62859" y="22554"/>
                  </a:cubicBezTo>
                  <a:cubicBezTo>
                    <a:pt x="62828" y="22432"/>
                    <a:pt x="62828" y="22280"/>
                    <a:pt x="62798" y="22159"/>
                  </a:cubicBezTo>
                  <a:cubicBezTo>
                    <a:pt x="62798" y="22068"/>
                    <a:pt x="62768" y="22007"/>
                    <a:pt x="62768" y="21946"/>
                  </a:cubicBezTo>
                  <a:cubicBezTo>
                    <a:pt x="62768" y="21885"/>
                    <a:pt x="62768" y="21855"/>
                    <a:pt x="62737" y="21824"/>
                  </a:cubicBezTo>
                  <a:cubicBezTo>
                    <a:pt x="62707" y="21612"/>
                    <a:pt x="62676" y="21399"/>
                    <a:pt x="62646" y="21156"/>
                  </a:cubicBezTo>
                  <a:cubicBezTo>
                    <a:pt x="62646" y="21034"/>
                    <a:pt x="62646" y="20882"/>
                    <a:pt x="62616" y="20761"/>
                  </a:cubicBezTo>
                  <a:cubicBezTo>
                    <a:pt x="62616" y="20730"/>
                    <a:pt x="62616" y="20700"/>
                    <a:pt x="62616" y="20639"/>
                  </a:cubicBezTo>
                  <a:cubicBezTo>
                    <a:pt x="62616" y="20517"/>
                    <a:pt x="62585" y="20365"/>
                    <a:pt x="62585" y="20213"/>
                  </a:cubicBezTo>
                  <a:cubicBezTo>
                    <a:pt x="62585" y="20092"/>
                    <a:pt x="62616" y="20001"/>
                    <a:pt x="62616" y="19910"/>
                  </a:cubicBezTo>
                  <a:lnTo>
                    <a:pt x="62616" y="19879"/>
                  </a:lnTo>
                  <a:cubicBezTo>
                    <a:pt x="62616" y="19818"/>
                    <a:pt x="62616" y="19727"/>
                    <a:pt x="62616" y="19666"/>
                  </a:cubicBezTo>
                  <a:cubicBezTo>
                    <a:pt x="62616" y="19666"/>
                    <a:pt x="62646" y="19636"/>
                    <a:pt x="62646" y="19636"/>
                  </a:cubicBezTo>
                  <a:cubicBezTo>
                    <a:pt x="62646" y="19575"/>
                    <a:pt x="62646" y="19514"/>
                    <a:pt x="62676" y="19454"/>
                  </a:cubicBezTo>
                  <a:cubicBezTo>
                    <a:pt x="62676" y="19454"/>
                    <a:pt x="62676" y="19454"/>
                    <a:pt x="62676" y="19423"/>
                  </a:cubicBezTo>
                  <a:cubicBezTo>
                    <a:pt x="62707" y="19393"/>
                    <a:pt x="62707" y="19332"/>
                    <a:pt x="62737" y="19302"/>
                  </a:cubicBezTo>
                  <a:cubicBezTo>
                    <a:pt x="62737" y="19302"/>
                    <a:pt x="62737" y="19271"/>
                    <a:pt x="62737" y="19271"/>
                  </a:cubicBezTo>
                  <a:cubicBezTo>
                    <a:pt x="62768" y="19241"/>
                    <a:pt x="62768" y="19210"/>
                    <a:pt x="62798" y="19180"/>
                  </a:cubicBezTo>
                  <a:cubicBezTo>
                    <a:pt x="62798" y="19180"/>
                    <a:pt x="62798" y="19180"/>
                    <a:pt x="62828" y="19150"/>
                  </a:cubicBezTo>
                  <a:cubicBezTo>
                    <a:pt x="62828" y="19150"/>
                    <a:pt x="62859" y="19119"/>
                    <a:pt x="62889" y="19089"/>
                  </a:cubicBezTo>
                  <a:lnTo>
                    <a:pt x="62920" y="19089"/>
                  </a:lnTo>
                  <a:cubicBezTo>
                    <a:pt x="62920" y="19058"/>
                    <a:pt x="62950" y="19058"/>
                    <a:pt x="62980" y="19028"/>
                  </a:cubicBezTo>
                  <a:lnTo>
                    <a:pt x="63011" y="19028"/>
                  </a:lnTo>
                  <a:cubicBezTo>
                    <a:pt x="63041" y="18998"/>
                    <a:pt x="63041" y="18998"/>
                    <a:pt x="63071" y="18998"/>
                  </a:cubicBezTo>
                  <a:cubicBezTo>
                    <a:pt x="63102" y="18998"/>
                    <a:pt x="63102" y="18998"/>
                    <a:pt x="63132" y="18967"/>
                  </a:cubicBezTo>
                  <a:cubicBezTo>
                    <a:pt x="63436" y="18906"/>
                    <a:pt x="63801" y="18937"/>
                    <a:pt x="64196" y="18542"/>
                  </a:cubicBezTo>
                  <a:cubicBezTo>
                    <a:pt x="65017" y="17751"/>
                    <a:pt x="64804" y="17204"/>
                    <a:pt x="63771" y="16110"/>
                  </a:cubicBezTo>
                  <a:cubicBezTo>
                    <a:pt x="63771" y="16110"/>
                    <a:pt x="62708" y="16398"/>
                    <a:pt x="61698" y="16398"/>
                  </a:cubicBezTo>
                  <a:cubicBezTo>
                    <a:pt x="60435" y="16398"/>
                    <a:pt x="59255" y="15948"/>
                    <a:pt x="60336" y="13922"/>
                  </a:cubicBezTo>
                  <a:cubicBezTo>
                    <a:pt x="60609" y="13405"/>
                    <a:pt x="60944" y="13010"/>
                    <a:pt x="61309" y="12706"/>
                  </a:cubicBezTo>
                  <a:cubicBezTo>
                    <a:pt x="61157" y="12675"/>
                    <a:pt x="61005" y="12645"/>
                    <a:pt x="60853" y="12615"/>
                  </a:cubicBezTo>
                  <a:lnTo>
                    <a:pt x="60822" y="12615"/>
                  </a:lnTo>
                  <a:cubicBezTo>
                    <a:pt x="60761" y="12615"/>
                    <a:pt x="60731" y="12615"/>
                    <a:pt x="60701" y="12584"/>
                  </a:cubicBezTo>
                  <a:lnTo>
                    <a:pt x="60640" y="12584"/>
                  </a:lnTo>
                  <a:cubicBezTo>
                    <a:pt x="60579" y="12554"/>
                    <a:pt x="60549" y="12554"/>
                    <a:pt x="60518" y="12523"/>
                  </a:cubicBezTo>
                  <a:cubicBezTo>
                    <a:pt x="60147" y="12392"/>
                    <a:pt x="59398" y="12073"/>
                    <a:pt x="58984" y="12073"/>
                  </a:cubicBezTo>
                  <a:cubicBezTo>
                    <a:pt x="58822" y="12073"/>
                    <a:pt x="58712" y="12122"/>
                    <a:pt x="58695" y="12250"/>
                  </a:cubicBezTo>
                  <a:cubicBezTo>
                    <a:pt x="58684" y="12410"/>
                    <a:pt x="58545" y="12465"/>
                    <a:pt x="58321" y="12465"/>
                  </a:cubicBezTo>
                  <a:cubicBezTo>
                    <a:pt x="57908" y="12465"/>
                    <a:pt x="57205" y="12279"/>
                    <a:pt x="56476" y="12219"/>
                  </a:cubicBezTo>
                  <a:cubicBezTo>
                    <a:pt x="55381" y="12128"/>
                    <a:pt x="54743" y="11976"/>
                    <a:pt x="54743" y="10274"/>
                  </a:cubicBezTo>
                  <a:cubicBezTo>
                    <a:pt x="54743" y="8572"/>
                    <a:pt x="53527" y="8298"/>
                    <a:pt x="53132" y="6809"/>
                  </a:cubicBezTo>
                  <a:cubicBezTo>
                    <a:pt x="52707" y="5350"/>
                    <a:pt x="51916" y="4043"/>
                    <a:pt x="51035" y="2979"/>
                  </a:cubicBezTo>
                  <a:cubicBezTo>
                    <a:pt x="50749" y="2621"/>
                    <a:pt x="50528" y="2491"/>
                    <a:pt x="50338" y="2491"/>
                  </a:cubicBezTo>
                  <a:cubicBezTo>
                    <a:pt x="49962" y="2491"/>
                    <a:pt x="49706" y="3001"/>
                    <a:pt x="49302" y="3283"/>
                  </a:cubicBezTo>
                  <a:cubicBezTo>
                    <a:pt x="49188" y="3357"/>
                    <a:pt x="49045" y="3395"/>
                    <a:pt x="48886" y="3395"/>
                  </a:cubicBezTo>
                  <a:cubicBezTo>
                    <a:pt x="48203" y="3395"/>
                    <a:pt x="47243" y="2691"/>
                    <a:pt x="47144" y="1186"/>
                  </a:cubicBezTo>
                  <a:cubicBezTo>
                    <a:pt x="47113" y="814"/>
                    <a:pt x="46999" y="671"/>
                    <a:pt x="46829" y="671"/>
                  </a:cubicBezTo>
                  <a:cubicBezTo>
                    <a:pt x="46260" y="671"/>
                    <a:pt x="45068" y="2276"/>
                    <a:pt x="44297" y="2276"/>
                  </a:cubicBezTo>
                  <a:cubicBezTo>
                    <a:pt x="44169" y="2276"/>
                    <a:pt x="44053" y="2232"/>
                    <a:pt x="43953" y="2128"/>
                  </a:cubicBezTo>
                  <a:cubicBezTo>
                    <a:pt x="43863" y="2032"/>
                    <a:pt x="43770" y="1988"/>
                    <a:pt x="43677" y="1988"/>
                  </a:cubicBezTo>
                  <a:cubicBezTo>
                    <a:pt x="42854" y="1988"/>
                    <a:pt x="41930" y="5389"/>
                    <a:pt x="41521" y="6535"/>
                  </a:cubicBezTo>
                  <a:cubicBezTo>
                    <a:pt x="41459" y="6703"/>
                    <a:pt x="41393" y="6777"/>
                    <a:pt x="41325" y="6777"/>
                  </a:cubicBezTo>
                  <a:cubicBezTo>
                    <a:pt x="40859" y="6777"/>
                    <a:pt x="40241" y="3309"/>
                    <a:pt x="39393" y="2037"/>
                  </a:cubicBezTo>
                  <a:cubicBezTo>
                    <a:pt x="39127" y="1630"/>
                    <a:pt x="38841" y="1459"/>
                    <a:pt x="38557" y="1459"/>
                  </a:cubicBezTo>
                  <a:cubicBezTo>
                    <a:pt x="37801" y="1459"/>
                    <a:pt x="37058" y="2668"/>
                    <a:pt x="36749" y="3861"/>
                  </a:cubicBezTo>
                  <a:cubicBezTo>
                    <a:pt x="36391" y="5374"/>
                    <a:pt x="35286" y="6639"/>
                    <a:pt x="34065" y="6639"/>
                  </a:cubicBezTo>
                  <a:cubicBezTo>
                    <a:pt x="33937" y="6639"/>
                    <a:pt x="33808" y="6625"/>
                    <a:pt x="33679" y="6596"/>
                  </a:cubicBezTo>
                  <a:cubicBezTo>
                    <a:pt x="33371" y="6523"/>
                    <a:pt x="33105" y="6504"/>
                    <a:pt x="32873" y="6504"/>
                  </a:cubicBezTo>
                  <a:cubicBezTo>
                    <a:pt x="32620" y="6504"/>
                    <a:pt x="32406" y="6526"/>
                    <a:pt x="32224" y="6526"/>
                  </a:cubicBezTo>
                  <a:cubicBezTo>
                    <a:pt x="31810" y="6526"/>
                    <a:pt x="31552" y="6410"/>
                    <a:pt x="31338" y="5654"/>
                  </a:cubicBezTo>
                  <a:cubicBezTo>
                    <a:pt x="30943" y="4286"/>
                    <a:pt x="31977" y="3830"/>
                    <a:pt x="31095" y="2493"/>
                  </a:cubicBezTo>
                  <a:cubicBezTo>
                    <a:pt x="30214" y="1156"/>
                    <a:pt x="31338" y="274"/>
                    <a:pt x="31338" y="274"/>
                  </a:cubicBezTo>
                  <a:lnTo>
                    <a:pt x="31338" y="274"/>
                  </a:lnTo>
                  <a:cubicBezTo>
                    <a:pt x="31338" y="274"/>
                    <a:pt x="29454" y="973"/>
                    <a:pt x="28299" y="1277"/>
                  </a:cubicBezTo>
                  <a:cubicBezTo>
                    <a:pt x="28180" y="1304"/>
                    <a:pt x="28061" y="1317"/>
                    <a:pt x="27942" y="1317"/>
                  </a:cubicBezTo>
                  <a:cubicBezTo>
                    <a:pt x="26870" y="1317"/>
                    <a:pt x="25773" y="310"/>
                    <a:pt x="24651" y="92"/>
                  </a:cubicBezTo>
                  <a:cubicBezTo>
                    <a:pt x="24363" y="34"/>
                    <a:pt x="24089" y="0"/>
                    <a:pt x="23841" y="0"/>
                  </a:cubicBez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 w="38100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1" dirty="0">
                <a:latin typeface="Abadi" panose="020F0502020204030204" pitchFamily="34" charset="0"/>
              </a:endParaRPr>
            </a:p>
          </p:txBody>
        </p:sp>
        <p:sp>
          <p:nvSpPr>
            <p:cNvPr id="7" name="Google Shape;50;p15">
              <a:extLst>
                <a:ext uri="{FF2B5EF4-FFF2-40B4-BE49-F238E27FC236}">
                  <a16:creationId xmlns:a16="http://schemas.microsoft.com/office/drawing/2014/main" id="{92A49C7A-7C6A-AD65-7622-F268152E229C}"/>
                </a:ext>
              </a:extLst>
            </p:cNvPr>
            <p:cNvSpPr/>
            <p:nvPr/>
          </p:nvSpPr>
          <p:spPr>
            <a:xfrm>
              <a:off x="2226735" y="2640398"/>
              <a:ext cx="1227162" cy="894170"/>
            </a:xfrm>
            <a:custGeom>
              <a:avLst/>
              <a:gdLst/>
              <a:ahLst/>
              <a:cxnLst/>
              <a:rect l="l" t="t" r="r" b="b"/>
              <a:pathLst>
                <a:path w="64562" h="47043" extrusionOk="0">
                  <a:moveTo>
                    <a:pt x="11538" y="0"/>
                  </a:moveTo>
                  <a:cubicBezTo>
                    <a:pt x="10550" y="0"/>
                    <a:pt x="9263" y="1526"/>
                    <a:pt x="7843" y="1526"/>
                  </a:cubicBezTo>
                  <a:cubicBezTo>
                    <a:pt x="6019" y="1526"/>
                    <a:pt x="7600" y="4049"/>
                    <a:pt x="6414" y="4049"/>
                  </a:cubicBezTo>
                  <a:cubicBezTo>
                    <a:pt x="5229" y="4049"/>
                    <a:pt x="3010" y="5295"/>
                    <a:pt x="2645" y="6207"/>
                  </a:cubicBezTo>
                  <a:cubicBezTo>
                    <a:pt x="2311" y="7119"/>
                    <a:pt x="4135" y="7757"/>
                    <a:pt x="5350" y="9915"/>
                  </a:cubicBezTo>
                  <a:cubicBezTo>
                    <a:pt x="6566" y="12073"/>
                    <a:pt x="6931" y="11252"/>
                    <a:pt x="6931" y="14110"/>
                  </a:cubicBezTo>
                  <a:cubicBezTo>
                    <a:pt x="6931" y="16997"/>
                    <a:pt x="4408" y="16420"/>
                    <a:pt x="4408" y="17818"/>
                  </a:cubicBezTo>
                  <a:cubicBezTo>
                    <a:pt x="4408" y="19216"/>
                    <a:pt x="5746" y="19702"/>
                    <a:pt x="6080" y="21526"/>
                  </a:cubicBezTo>
                  <a:cubicBezTo>
                    <a:pt x="6425" y="23253"/>
                    <a:pt x="5108" y="24271"/>
                    <a:pt x="4503" y="24271"/>
                  </a:cubicBezTo>
                  <a:cubicBezTo>
                    <a:pt x="4469" y="24271"/>
                    <a:pt x="4437" y="24268"/>
                    <a:pt x="4408" y="24262"/>
                  </a:cubicBezTo>
                  <a:cubicBezTo>
                    <a:pt x="4388" y="24256"/>
                    <a:pt x="4370" y="24254"/>
                    <a:pt x="4352" y="24254"/>
                  </a:cubicBezTo>
                  <a:cubicBezTo>
                    <a:pt x="3884" y="24254"/>
                    <a:pt x="4172" y="26148"/>
                    <a:pt x="3557" y="26207"/>
                  </a:cubicBezTo>
                  <a:cubicBezTo>
                    <a:pt x="2949" y="26268"/>
                    <a:pt x="2949" y="29702"/>
                    <a:pt x="2159" y="29794"/>
                  </a:cubicBezTo>
                  <a:cubicBezTo>
                    <a:pt x="1369" y="29854"/>
                    <a:pt x="1065" y="30432"/>
                    <a:pt x="1125" y="31891"/>
                  </a:cubicBezTo>
                  <a:cubicBezTo>
                    <a:pt x="1125" y="31891"/>
                    <a:pt x="1" y="32772"/>
                    <a:pt x="882" y="34110"/>
                  </a:cubicBezTo>
                  <a:cubicBezTo>
                    <a:pt x="1764" y="35447"/>
                    <a:pt x="730" y="35903"/>
                    <a:pt x="1125" y="37271"/>
                  </a:cubicBezTo>
                  <a:cubicBezTo>
                    <a:pt x="1339" y="38027"/>
                    <a:pt x="1597" y="38143"/>
                    <a:pt x="2011" y="38143"/>
                  </a:cubicBezTo>
                  <a:cubicBezTo>
                    <a:pt x="2193" y="38143"/>
                    <a:pt x="2407" y="38121"/>
                    <a:pt x="2660" y="38121"/>
                  </a:cubicBezTo>
                  <a:cubicBezTo>
                    <a:pt x="2892" y="38121"/>
                    <a:pt x="3158" y="38140"/>
                    <a:pt x="3466" y="38213"/>
                  </a:cubicBezTo>
                  <a:cubicBezTo>
                    <a:pt x="3595" y="38242"/>
                    <a:pt x="3724" y="38256"/>
                    <a:pt x="3852" y="38256"/>
                  </a:cubicBezTo>
                  <a:cubicBezTo>
                    <a:pt x="5073" y="38256"/>
                    <a:pt x="6178" y="36991"/>
                    <a:pt x="6536" y="35478"/>
                  </a:cubicBezTo>
                  <a:cubicBezTo>
                    <a:pt x="6845" y="34285"/>
                    <a:pt x="7588" y="33076"/>
                    <a:pt x="8344" y="33076"/>
                  </a:cubicBezTo>
                  <a:cubicBezTo>
                    <a:pt x="8628" y="33076"/>
                    <a:pt x="8914" y="33247"/>
                    <a:pt x="9180" y="33654"/>
                  </a:cubicBezTo>
                  <a:cubicBezTo>
                    <a:pt x="10028" y="34926"/>
                    <a:pt x="10646" y="38394"/>
                    <a:pt x="11112" y="38394"/>
                  </a:cubicBezTo>
                  <a:cubicBezTo>
                    <a:pt x="11180" y="38394"/>
                    <a:pt x="11246" y="38320"/>
                    <a:pt x="11308" y="38152"/>
                  </a:cubicBezTo>
                  <a:cubicBezTo>
                    <a:pt x="11717" y="37006"/>
                    <a:pt x="12641" y="33605"/>
                    <a:pt x="13464" y="33605"/>
                  </a:cubicBezTo>
                  <a:cubicBezTo>
                    <a:pt x="13557" y="33605"/>
                    <a:pt x="13650" y="33649"/>
                    <a:pt x="13740" y="33745"/>
                  </a:cubicBezTo>
                  <a:cubicBezTo>
                    <a:pt x="13840" y="33849"/>
                    <a:pt x="13956" y="33893"/>
                    <a:pt x="14084" y="33893"/>
                  </a:cubicBezTo>
                  <a:cubicBezTo>
                    <a:pt x="14855" y="33893"/>
                    <a:pt x="16047" y="32288"/>
                    <a:pt x="16616" y="32288"/>
                  </a:cubicBezTo>
                  <a:cubicBezTo>
                    <a:pt x="16786" y="32288"/>
                    <a:pt x="16900" y="32431"/>
                    <a:pt x="16931" y="32803"/>
                  </a:cubicBezTo>
                  <a:cubicBezTo>
                    <a:pt x="17030" y="34308"/>
                    <a:pt x="17990" y="35012"/>
                    <a:pt x="18673" y="35012"/>
                  </a:cubicBezTo>
                  <a:cubicBezTo>
                    <a:pt x="18832" y="35012"/>
                    <a:pt x="18975" y="34974"/>
                    <a:pt x="19089" y="34900"/>
                  </a:cubicBezTo>
                  <a:cubicBezTo>
                    <a:pt x="19493" y="34618"/>
                    <a:pt x="19749" y="34121"/>
                    <a:pt x="20124" y="34121"/>
                  </a:cubicBezTo>
                  <a:cubicBezTo>
                    <a:pt x="20315" y="34121"/>
                    <a:pt x="20536" y="34249"/>
                    <a:pt x="20822" y="34596"/>
                  </a:cubicBezTo>
                  <a:cubicBezTo>
                    <a:pt x="21703" y="35660"/>
                    <a:pt x="22494" y="36967"/>
                    <a:pt x="22919" y="38426"/>
                  </a:cubicBezTo>
                  <a:cubicBezTo>
                    <a:pt x="23314" y="39915"/>
                    <a:pt x="24530" y="40189"/>
                    <a:pt x="24530" y="41891"/>
                  </a:cubicBezTo>
                  <a:cubicBezTo>
                    <a:pt x="24530" y="43593"/>
                    <a:pt x="25168" y="43745"/>
                    <a:pt x="26263" y="43836"/>
                  </a:cubicBezTo>
                  <a:cubicBezTo>
                    <a:pt x="26992" y="43896"/>
                    <a:pt x="27695" y="44082"/>
                    <a:pt x="28108" y="44082"/>
                  </a:cubicBezTo>
                  <a:cubicBezTo>
                    <a:pt x="28332" y="44082"/>
                    <a:pt x="28471" y="44027"/>
                    <a:pt x="28482" y="43867"/>
                  </a:cubicBezTo>
                  <a:cubicBezTo>
                    <a:pt x="28499" y="43739"/>
                    <a:pt x="28609" y="43690"/>
                    <a:pt x="28771" y="43690"/>
                  </a:cubicBezTo>
                  <a:cubicBezTo>
                    <a:pt x="29185" y="43690"/>
                    <a:pt x="29934" y="44009"/>
                    <a:pt x="30305" y="44140"/>
                  </a:cubicBezTo>
                  <a:cubicBezTo>
                    <a:pt x="30457" y="44201"/>
                    <a:pt x="30761" y="44262"/>
                    <a:pt x="31096" y="44292"/>
                  </a:cubicBezTo>
                  <a:cubicBezTo>
                    <a:pt x="31833" y="43661"/>
                    <a:pt x="32703" y="43452"/>
                    <a:pt x="33573" y="43452"/>
                  </a:cubicBezTo>
                  <a:cubicBezTo>
                    <a:pt x="35176" y="43452"/>
                    <a:pt x="36782" y="44163"/>
                    <a:pt x="37570" y="44262"/>
                  </a:cubicBezTo>
                  <a:cubicBezTo>
                    <a:pt x="38968" y="44475"/>
                    <a:pt x="39302" y="45265"/>
                    <a:pt x="40123" y="45265"/>
                  </a:cubicBezTo>
                  <a:cubicBezTo>
                    <a:pt x="40913" y="45265"/>
                    <a:pt x="40913" y="45265"/>
                    <a:pt x="41309" y="45691"/>
                  </a:cubicBezTo>
                  <a:cubicBezTo>
                    <a:pt x="41634" y="45993"/>
                    <a:pt x="42689" y="47042"/>
                    <a:pt x="43221" y="47042"/>
                  </a:cubicBezTo>
                  <a:cubicBezTo>
                    <a:pt x="43385" y="47042"/>
                    <a:pt x="43499" y="46944"/>
                    <a:pt x="43527" y="46694"/>
                  </a:cubicBezTo>
                  <a:cubicBezTo>
                    <a:pt x="43679" y="45599"/>
                    <a:pt x="44804" y="45265"/>
                    <a:pt x="44743" y="44323"/>
                  </a:cubicBezTo>
                  <a:cubicBezTo>
                    <a:pt x="44682" y="43411"/>
                    <a:pt x="43193" y="43472"/>
                    <a:pt x="42342" y="42925"/>
                  </a:cubicBezTo>
                  <a:cubicBezTo>
                    <a:pt x="41460" y="42377"/>
                    <a:pt x="41795" y="40979"/>
                    <a:pt x="43011" y="40918"/>
                  </a:cubicBezTo>
                  <a:cubicBezTo>
                    <a:pt x="44196" y="40858"/>
                    <a:pt x="44135" y="39642"/>
                    <a:pt x="44135" y="38304"/>
                  </a:cubicBezTo>
                  <a:cubicBezTo>
                    <a:pt x="44135" y="36967"/>
                    <a:pt x="46354" y="37697"/>
                    <a:pt x="46415" y="35873"/>
                  </a:cubicBezTo>
                  <a:cubicBezTo>
                    <a:pt x="46476" y="34079"/>
                    <a:pt x="48907" y="35690"/>
                    <a:pt x="49181" y="33988"/>
                  </a:cubicBezTo>
                  <a:cubicBezTo>
                    <a:pt x="49272" y="33431"/>
                    <a:pt x="49428" y="33245"/>
                    <a:pt x="49662" y="33245"/>
                  </a:cubicBezTo>
                  <a:cubicBezTo>
                    <a:pt x="50130" y="33245"/>
                    <a:pt x="50914" y="33988"/>
                    <a:pt x="52129" y="33988"/>
                  </a:cubicBezTo>
                  <a:cubicBezTo>
                    <a:pt x="53923" y="33988"/>
                    <a:pt x="54409" y="33320"/>
                    <a:pt x="53528" y="32529"/>
                  </a:cubicBezTo>
                  <a:cubicBezTo>
                    <a:pt x="52676" y="31709"/>
                    <a:pt x="51400" y="30827"/>
                    <a:pt x="51795" y="29702"/>
                  </a:cubicBezTo>
                  <a:cubicBezTo>
                    <a:pt x="51880" y="29454"/>
                    <a:pt x="52044" y="29361"/>
                    <a:pt x="52255" y="29361"/>
                  </a:cubicBezTo>
                  <a:cubicBezTo>
                    <a:pt x="52859" y="29361"/>
                    <a:pt x="53845" y="30115"/>
                    <a:pt x="54459" y="30115"/>
                  </a:cubicBezTo>
                  <a:cubicBezTo>
                    <a:pt x="54627" y="30115"/>
                    <a:pt x="54768" y="30059"/>
                    <a:pt x="54865" y="29915"/>
                  </a:cubicBezTo>
                  <a:cubicBezTo>
                    <a:pt x="55161" y="29486"/>
                    <a:pt x="55472" y="29345"/>
                    <a:pt x="55842" y="29345"/>
                  </a:cubicBezTo>
                  <a:cubicBezTo>
                    <a:pt x="56232" y="29345"/>
                    <a:pt x="56689" y="29501"/>
                    <a:pt x="57266" y="29642"/>
                  </a:cubicBezTo>
                  <a:cubicBezTo>
                    <a:pt x="57266" y="29289"/>
                    <a:pt x="57504" y="29139"/>
                    <a:pt x="57893" y="29139"/>
                  </a:cubicBezTo>
                  <a:cubicBezTo>
                    <a:pt x="58241" y="29139"/>
                    <a:pt x="58711" y="29258"/>
                    <a:pt x="59242" y="29459"/>
                  </a:cubicBezTo>
                  <a:cubicBezTo>
                    <a:pt x="59328" y="29489"/>
                    <a:pt x="59415" y="29504"/>
                    <a:pt x="59504" y="29504"/>
                  </a:cubicBezTo>
                  <a:cubicBezTo>
                    <a:pt x="60582" y="29504"/>
                    <a:pt x="61867" y="27444"/>
                    <a:pt x="62737" y="26967"/>
                  </a:cubicBezTo>
                  <a:cubicBezTo>
                    <a:pt x="63649" y="26450"/>
                    <a:pt x="63376" y="25781"/>
                    <a:pt x="63680" y="24809"/>
                  </a:cubicBezTo>
                  <a:cubicBezTo>
                    <a:pt x="64014" y="23867"/>
                    <a:pt x="64561" y="23775"/>
                    <a:pt x="62920" y="23198"/>
                  </a:cubicBezTo>
                  <a:cubicBezTo>
                    <a:pt x="61248" y="22620"/>
                    <a:pt x="61582" y="21617"/>
                    <a:pt x="61400" y="19976"/>
                  </a:cubicBezTo>
                  <a:cubicBezTo>
                    <a:pt x="61248" y="18304"/>
                    <a:pt x="59060" y="18699"/>
                    <a:pt x="59060" y="17483"/>
                  </a:cubicBezTo>
                  <a:cubicBezTo>
                    <a:pt x="59060" y="16268"/>
                    <a:pt x="60063" y="16450"/>
                    <a:pt x="61582" y="15873"/>
                  </a:cubicBezTo>
                  <a:cubicBezTo>
                    <a:pt x="62939" y="15319"/>
                    <a:pt x="61345" y="12975"/>
                    <a:pt x="60545" y="12975"/>
                  </a:cubicBezTo>
                  <a:cubicBezTo>
                    <a:pt x="60467" y="12975"/>
                    <a:pt x="60396" y="12997"/>
                    <a:pt x="60336" y="13046"/>
                  </a:cubicBezTo>
                  <a:cubicBezTo>
                    <a:pt x="60261" y="13107"/>
                    <a:pt x="60200" y="13134"/>
                    <a:pt x="60148" y="13134"/>
                  </a:cubicBezTo>
                  <a:cubicBezTo>
                    <a:pt x="59738" y="13134"/>
                    <a:pt x="59950" y="11414"/>
                    <a:pt x="59060" y="11252"/>
                  </a:cubicBezTo>
                  <a:cubicBezTo>
                    <a:pt x="58026" y="11100"/>
                    <a:pt x="59819" y="9429"/>
                    <a:pt x="59455" y="8973"/>
                  </a:cubicBezTo>
                  <a:cubicBezTo>
                    <a:pt x="59120" y="8517"/>
                    <a:pt x="58999" y="7514"/>
                    <a:pt x="58968" y="6450"/>
                  </a:cubicBezTo>
                  <a:cubicBezTo>
                    <a:pt x="58960" y="6160"/>
                    <a:pt x="58648" y="6042"/>
                    <a:pt x="58184" y="6042"/>
                  </a:cubicBezTo>
                  <a:cubicBezTo>
                    <a:pt x="56944" y="6042"/>
                    <a:pt x="54622" y="6889"/>
                    <a:pt x="54135" y="7575"/>
                  </a:cubicBezTo>
                  <a:cubicBezTo>
                    <a:pt x="53966" y="7805"/>
                    <a:pt x="53801" y="7884"/>
                    <a:pt x="53637" y="7884"/>
                  </a:cubicBezTo>
                  <a:cubicBezTo>
                    <a:pt x="53282" y="7884"/>
                    <a:pt x="52934" y="7514"/>
                    <a:pt x="52568" y="7514"/>
                  </a:cubicBezTo>
                  <a:cubicBezTo>
                    <a:pt x="52434" y="7514"/>
                    <a:pt x="52299" y="7563"/>
                    <a:pt x="52160" y="7696"/>
                  </a:cubicBezTo>
                  <a:cubicBezTo>
                    <a:pt x="51461" y="8365"/>
                    <a:pt x="52069" y="9064"/>
                    <a:pt x="52312" y="9945"/>
                  </a:cubicBezTo>
                  <a:cubicBezTo>
                    <a:pt x="52585" y="10857"/>
                    <a:pt x="50366" y="11161"/>
                    <a:pt x="49363" y="11192"/>
                  </a:cubicBezTo>
                  <a:cubicBezTo>
                    <a:pt x="49353" y="11192"/>
                    <a:pt x="49343" y="11192"/>
                    <a:pt x="49333" y="11192"/>
                  </a:cubicBezTo>
                  <a:cubicBezTo>
                    <a:pt x="48328" y="11192"/>
                    <a:pt x="48226" y="9700"/>
                    <a:pt x="50002" y="9459"/>
                  </a:cubicBezTo>
                  <a:cubicBezTo>
                    <a:pt x="51765" y="9185"/>
                    <a:pt x="50306" y="8486"/>
                    <a:pt x="50701" y="7696"/>
                  </a:cubicBezTo>
                  <a:cubicBezTo>
                    <a:pt x="51005" y="6997"/>
                    <a:pt x="50427" y="6754"/>
                    <a:pt x="50032" y="6359"/>
                  </a:cubicBezTo>
                  <a:cubicBezTo>
                    <a:pt x="48814" y="7550"/>
                    <a:pt x="47388" y="8719"/>
                    <a:pt x="46499" y="8719"/>
                  </a:cubicBezTo>
                  <a:cubicBezTo>
                    <a:pt x="46367" y="8719"/>
                    <a:pt x="46247" y="8693"/>
                    <a:pt x="46141" y="8638"/>
                  </a:cubicBezTo>
                  <a:cubicBezTo>
                    <a:pt x="45492" y="8276"/>
                    <a:pt x="44961" y="8114"/>
                    <a:pt x="44501" y="8114"/>
                  </a:cubicBezTo>
                  <a:cubicBezTo>
                    <a:pt x="43842" y="8114"/>
                    <a:pt x="43330" y="8448"/>
                    <a:pt x="42828" y="9003"/>
                  </a:cubicBezTo>
                  <a:cubicBezTo>
                    <a:pt x="42621" y="9225"/>
                    <a:pt x="42451" y="9330"/>
                    <a:pt x="42307" y="9330"/>
                  </a:cubicBezTo>
                  <a:cubicBezTo>
                    <a:pt x="41837" y="9330"/>
                    <a:pt x="41641" y="8212"/>
                    <a:pt x="41339" y="6328"/>
                  </a:cubicBezTo>
                  <a:cubicBezTo>
                    <a:pt x="41135" y="5072"/>
                    <a:pt x="40679" y="4781"/>
                    <a:pt x="40080" y="4781"/>
                  </a:cubicBezTo>
                  <a:cubicBezTo>
                    <a:pt x="39565" y="4781"/>
                    <a:pt x="38945" y="4996"/>
                    <a:pt x="38289" y="4996"/>
                  </a:cubicBezTo>
                  <a:cubicBezTo>
                    <a:pt x="38232" y="4996"/>
                    <a:pt x="38174" y="4994"/>
                    <a:pt x="38117" y="4991"/>
                  </a:cubicBezTo>
                  <a:cubicBezTo>
                    <a:pt x="37648" y="4972"/>
                    <a:pt x="37264" y="4895"/>
                    <a:pt x="36930" y="4895"/>
                  </a:cubicBezTo>
                  <a:cubicBezTo>
                    <a:pt x="36202" y="4895"/>
                    <a:pt x="35712" y="5258"/>
                    <a:pt x="35108" y="7362"/>
                  </a:cubicBezTo>
                  <a:cubicBezTo>
                    <a:pt x="34635" y="9068"/>
                    <a:pt x="33918" y="9628"/>
                    <a:pt x="33332" y="9628"/>
                  </a:cubicBezTo>
                  <a:cubicBezTo>
                    <a:pt x="32864" y="9628"/>
                    <a:pt x="32480" y="9270"/>
                    <a:pt x="32372" y="8851"/>
                  </a:cubicBezTo>
                  <a:cubicBezTo>
                    <a:pt x="32245" y="8358"/>
                    <a:pt x="31411" y="7990"/>
                    <a:pt x="30645" y="7990"/>
                  </a:cubicBezTo>
                  <a:cubicBezTo>
                    <a:pt x="29946" y="7990"/>
                    <a:pt x="29302" y="8297"/>
                    <a:pt x="29302" y="9094"/>
                  </a:cubicBezTo>
                  <a:cubicBezTo>
                    <a:pt x="29302" y="10360"/>
                    <a:pt x="27765" y="10505"/>
                    <a:pt x="26434" y="10505"/>
                  </a:cubicBezTo>
                  <a:cubicBezTo>
                    <a:pt x="26040" y="10505"/>
                    <a:pt x="25663" y="10492"/>
                    <a:pt x="25351" y="10492"/>
                  </a:cubicBezTo>
                  <a:cubicBezTo>
                    <a:pt x="24013" y="10492"/>
                    <a:pt x="23861" y="8851"/>
                    <a:pt x="25138" y="7210"/>
                  </a:cubicBezTo>
                  <a:cubicBezTo>
                    <a:pt x="26384" y="5538"/>
                    <a:pt x="21916" y="4687"/>
                    <a:pt x="21764" y="2650"/>
                  </a:cubicBezTo>
                  <a:cubicBezTo>
                    <a:pt x="21671" y="1610"/>
                    <a:pt x="21054" y="1529"/>
                    <a:pt x="20335" y="1529"/>
                  </a:cubicBezTo>
                  <a:cubicBezTo>
                    <a:pt x="20204" y="1529"/>
                    <a:pt x="20069" y="1532"/>
                    <a:pt x="19934" y="1532"/>
                  </a:cubicBezTo>
                  <a:cubicBezTo>
                    <a:pt x="19359" y="1532"/>
                    <a:pt x="18769" y="1484"/>
                    <a:pt x="18360" y="979"/>
                  </a:cubicBezTo>
                  <a:cubicBezTo>
                    <a:pt x="18161" y="732"/>
                    <a:pt x="17968" y="639"/>
                    <a:pt x="17780" y="639"/>
                  </a:cubicBezTo>
                  <a:cubicBezTo>
                    <a:pt x="17199" y="639"/>
                    <a:pt x="16675" y="1533"/>
                    <a:pt x="16242" y="1533"/>
                  </a:cubicBezTo>
                  <a:cubicBezTo>
                    <a:pt x="16108" y="1533"/>
                    <a:pt x="15983" y="1447"/>
                    <a:pt x="15867" y="1222"/>
                  </a:cubicBezTo>
                  <a:cubicBezTo>
                    <a:pt x="15667" y="860"/>
                    <a:pt x="15336" y="764"/>
                    <a:pt x="14945" y="764"/>
                  </a:cubicBezTo>
                  <a:cubicBezTo>
                    <a:pt x="14499" y="764"/>
                    <a:pt x="13975" y="889"/>
                    <a:pt x="13477" y="889"/>
                  </a:cubicBezTo>
                  <a:cubicBezTo>
                    <a:pt x="13018" y="889"/>
                    <a:pt x="12581" y="782"/>
                    <a:pt x="12250" y="371"/>
                  </a:cubicBezTo>
                  <a:cubicBezTo>
                    <a:pt x="12035" y="105"/>
                    <a:pt x="11797" y="0"/>
                    <a:pt x="11538" y="0"/>
                  </a:cubicBezTo>
                  <a:close/>
                </a:path>
              </a:pathLst>
            </a:custGeom>
            <a:grpFill/>
            <a:ln w="38100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1">
                <a:latin typeface="Abadi" panose="020F0502020204030204" pitchFamily="34" charset="0"/>
              </a:endParaRPr>
            </a:p>
          </p:txBody>
        </p:sp>
        <p:sp>
          <p:nvSpPr>
            <p:cNvPr id="8" name="Google Shape;51;p15">
              <a:extLst>
                <a:ext uri="{FF2B5EF4-FFF2-40B4-BE49-F238E27FC236}">
                  <a16:creationId xmlns:a16="http://schemas.microsoft.com/office/drawing/2014/main" id="{B520D7B7-9B15-733B-F5F4-C3BDB8EE64C1}"/>
                </a:ext>
              </a:extLst>
            </p:cNvPr>
            <p:cNvSpPr/>
            <p:nvPr/>
          </p:nvSpPr>
          <p:spPr>
            <a:xfrm>
              <a:off x="2740365" y="3198183"/>
              <a:ext cx="834866" cy="669178"/>
            </a:xfrm>
            <a:custGeom>
              <a:avLst/>
              <a:gdLst/>
              <a:ahLst/>
              <a:cxnLst/>
              <a:rect l="l" t="t" r="r" b="b"/>
              <a:pathLst>
                <a:path w="43923" h="35206" extrusionOk="0">
                  <a:moveTo>
                    <a:pt x="28847" y="0"/>
                  </a:moveTo>
                  <a:cubicBezTo>
                    <a:pt x="28480" y="0"/>
                    <a:pt x="28169" y="141"/>
                    <a:pt x="27873" y="570"/>
                  </a:cubicBezTo>
                  <a:cubicBezTo>
                    <a:pt x="27770" y="715"/>
                    <a:pt x="27623" y="772"/>
                    <a:pt x="27449" y="772"/>
                  </a:cubicBezTo>
                  <a:cubicBezTo>
                    <a:pt x="26819" y="772"/>
                    <a:pt x="25829" y="28"/>
                    <a:pt x="25227" y="28"/>
                  </a:cubicBezTo>
                  <a:cubicBezTo>
                    <a:pt x="25019" y="28"/>
                    <a:pt x="24857" y="118"/>
                    <a:pt x="24773" y="357"/>
                  </a:cubicBezTo>
                  <a:cubicBezTo>
                    <a:pt x="24378" y="1513"/>
                    <a:pt x="25654" y="2364"/>
                    <a:pt x="26536" y="3184"/>
                  </a:cubicBezTo>
                  <a:cubicBezTo>
                    <a:pt x="27387" y="3975"/>
                    <a:pt x="26931" y="4643"/>
                    <a:pt x="25107" y="4643"/>
                  </a:cubicBezTo>
                  <a:cubicBezTo>
                    <a:pt x="23912" y="4643"/>
                    <a:pt x="23122" y="3900"/>
                    <a:pt x="22646" y="3900"/>
                  </a:cubicBezTo>
                  <a:cubicBezTo>
                    <a:pt x="22409" y="3900"/>
                    <a:pt x="22250" y="4086"/>
                    <a:pt x="22159" y="4643"/>
                  </a:cubicBezTo>
                  <a:cubicBezTo>
                    <a:pt x="21885" y="6345"/>
                    <a:pt x="19484" y="4734"/>
                    <a:pt x="19423" y="6528"/>
                  </a:cubicBezTo>
                  <a:cubicBezTo>
                    <a:pt x="19332" y="8352"/>
                    <a:pt x="17113" y="7622"/>
                    <a:pt x="17113" y="8959"/>
                  </a:cubicBezTo>
                  <a:cubicBezTo>
                    <a:pt x="17113" y="10297"/>
                    <a:pt x="17204" y="11513"/>
                    <a:pt x="15989" y="11573"/>
                  </a:cubicBezTo>
                  <a:cubicBezTo>
                    <a:pt x="14773" y="11634"/>
                    <a:pt x="14438" y="13063"/>
                    <a:pt x="15320" y="13580"/>
                  </a:cubicBezTo>
                  <a:cubicBezTo>
                    <a:pt x="16201" y="14127"/>
                    <a:pt x="17660" y="14066"/>
                    <a:pt x="17721" y="15008"/>
                  </a:cubicBezTo>
                  <a:cubicBezTo>
                    <a:pt x="17812" y="15920"/>
                    <a:pt x="16657" y="16285"/>
                    <a:pt x="16536" y="17349"/>
                  </a:cubicBezTo>
                  <a:cubicBezTo>
                    <a:pt x="16500" y="17599"/>
                    <a:pt x="16381" y="17697"/>
                    <a:pt x="16213" y="17697"/>
                  </a:cubicBezTo>
                  <a:cubicBezTo>
                    <a:pt x="15669" y="17697"/>
                    <a:pt x="14619" y="16648"/>
                    <a:pt x="14317" y="16346"/>
                  </a:cubicBezTo>
                  <a:cubicBezTo>
                    <a:pt x="13891" y="15920"/>
                    <a:pt x="13891" y="15920"/>
                    <a:pt x="13101" y="15920"/>
                  </a:cubicBezTo>
                  <a:cubicBezTo>
                    <a:pt x="12280" y="15920"/>
                    <a:pt x="11946" y="15130"/>
                    <a:pt x="10548" y="14917"/>
                  </a:cubicBezTo>
                  <a:cubicBezTo>
                    <a:pt x="9764" y="14819"/>
                    <a:pt x="8173" y="14115"/>
                    <a:pt x="6579" y="14115"/>
                  </a:cubicBezTo>
                  <a:cubicBezTo>
                    <a:pt x="5699" y="14115"/>
                    <a:pt x="4819" y="14329"/>
                    <a:pt x="4074" y="14978"/>
                  </a:cubicBezTo>
                  <a:cubicBezTo>
                    <a:pt x="3709" y="15282"/>
                    <a:pt x="3374" y="15677"/>
                    <a:pt x="3101" y="16194"/>
                  </a:cubicBezTo>
                  <a:cubicBezTo>
                    <a:pt x="2020" y="18220"/>
                    <a:pt x="3200" y="18670"/>
                    <a:pt x="4463" y="18670"/>
                  </a:cubicBezTo>
                  <a:cubicBezTo>
                    <a:pt x="5473" y="18670"/>
                    <a:pt x="6536" y="18382"/>
                    <a:pt x="6536" y="18382"/>
                  </a:cubicBezTo>
                  <a:cubicBezTo>
                    <a:pt x="7599" y="19476"/>
                    <a:pt x="7782" y="20023"/>
                    <a:pt x="6961" y="20844"/>
                  </a:cubicBezTo>
                  <a:cubicBezTo>
                    <a:pt x="6596" y="21209"/>
                    <a:pt x="6201" y="21209"/>
                    <a:pt x="5897" y="21270"/>
                  </a:cubicBezTo>
                  <a:cubicBezTo>
                    <a:pt x="5593" y="21361"/>
                    <a:pt x="5381" y="21543"/>
                    <a:pt x="5381" y="22485"/>
                  </a:cubicBezTo>
                  <a:cubicBezTo>
                    <a:pt x="5381" y="22820"/>
                    <a:pt x="5411" y="23154"/>
                    <a:pt x="5441" y="23428"/>
                  </a:cubicBezTo>
                  <a:cubicBezTo>
                    <a:pt x="5574" y="24625"/>
                    <a:pt x="5847" y="25520"/>
                    <a:pt x="5281" y="25520"/>
                  </a:cubicBezTo>
                  <a:cubicBezTo>
                    <a:pt x="5200" y="25520"/>
                    <a:pt x="5103" y="25502"/>
                    <a:pt x="4985" y="25464"/>
                  </a:cubicBezTo>
                  <a:lnTo>
                    <a:pt x="4955" y="25464"/>
                  </a:lnTo>
                  <a:cubicBezTo>
                    <a:pt x="4634" y="25355"/>
                    <a:pt x="4323" y="25305"/>
                    <a:pt x="4038" y="25305"/>
                  </a:cubicBezTo>
                  <a:cubicBezTo>
                    <a:pt x="3218" y="25305"/>
                    <a:pt x="2615" y="25713"/>
                    <a:pt x="2615" y="26255"/>
                  </a:cubicBezTo>
                  <a:cubicBezTo>
                    <a:pt x="2615" y="26832"/>
                    <a:pt x="852" y="28200"/>
                    <a:pt x="1" y="29689"/>
                  </a:cubicBezTo>
                  <a:cubicBezTo>
                    <a:pt x="517" y="29598"/>
                    <a:pt x="1095" y="29385"/>
                    <a:pt x="1642" y="29385"/>
                  </a:cubicBezTo>
                  <a:cubicBezTo>
                    <a:pt x="1969" y="29385"/>
                    <a:pt x="2285" y="29369"/>
                    <a:pt x="2573" y="29369"/>
                  </a:cubicBezTo>
                  <a:cubicBezTo>
                    <a:pt x="3381" y="29369"/>
                    <a:pt x="3958" y="29501"/>
                    <a:pt x="3891" y="30510"/>
                  </a:cubicBezTo>
                  <a:cubicBezTo>
                    <a:pt x="3821" y="31582"/>
                    <a:pt x="4323" y="31707"/>
                    <a:pt x="5657" y="31707"/>
                  </a:cubicBezTo>
                  <a:cubicBezTo>
                    <a:pt x="6063" y="31707"/>
                    <a:pt x="6546" y="31695"/>
                    <a:pt x="7113" y="31695"/>
                  </a:cubicBezTo>
                  <a:cubicBezTo>
                    <a:pt x="9545" y="31695"/>
                    <a:pt x="8451" y="30996"/>
                    <a:pt x="9332" y="30236"/>
                  </a:cubicBezTo>
                  <a:cubicBezTo>
                    <a:pt x="9456" y="30133"/>
                    <a:pt x="9578" y="30089"/>
                    <a:pt x="9701" y="30089"/>
                  </a:cubicBezTo>
                  <a:cubicBezTo>
                    <a:pt x="10437" y="30089"/>
                    <a:pt x="11187" y="31682"/>
                    <a:pt x="12397" y="31682"/>
                  </a:cubicBezTo>
                  <a:cubicBezTo>
                    <a:pt x="12468" y="31682"/>
                    <a:pt x="12540" y="31677"/>
                    <a:pt x="12615" y="31665"/>
                  </a:cubicBezTo>
                  <a:cubicBezTo>
                    <a:pt x="12983" y="31608"/>
                    <a:pt x="13268" y="31575"/>
                    <a:pt x="13487" y="31575"/>
                  </a:cubicBezTo>
                  <a:cubicBezTo>
                    <a:pt x="14208" y="31575"/>
                    <a:pt x="14226" y="31937"/>
                    <a:pt x="14226" y="33033"/>
                  </a:cubicBezTo>
                  <a:cubicBezTo>
                    <a:pt x="14226" y="34461"/>
                    <a:pt x="17326" y="33853"/>
                    <a:pt x="18572" y="34218"/>
                  </a:cubicBezTo>
                  <a:cubicBezTo>
                    <a:pt x="19549" y="34535"/>
                    <a:pt x="21799" y="35205"/>
                    <a:pt x="24048" y="35205"/>
                  </a:cubicBezTo>
                  <a:cubicBezTo>
                    <a:pt x="24600" y="35205"/>
                    <a:pt x="25152" y="35165"/>
                    <a:pt x="25685" y="35069"/>
                  </a:cubicBezTo>
                  <a:cubicBezTo>
                    <a:pt x="28390" y="34613"/>
                    <a:pt x="28147" y="34735"/>
                    <a:pt x="30639" y="33549"/>
                  </a:cubicBezTo>
                  <a:cubicBezTo>
                    <a:pt x="33101" y="32364"/>
                    <a:pt x="31187" y="30419"/>
                    <a:pt x="33010" y="30419"/>
                  </a:cubicBezTo>
                  <a:cubicBezTo>
                    <a:pt x="34804" y="30419"/>
                    <a:pt x="34196" y="27987"/>
                    <a:pt x="35746" y="27987"/>
                  </a:cubicBezTo>
                  <a:cubicBezTo>
                    <a:pt x="37326" y="27987"/>
                    <a:pt x="36901" y="26042"/>
                    <a:pt x="38269" y="25191"/>
                  </a:cubicBezTo>
                  <a:cubicBezTo>
                    <a:pt x="39667" y="24340"/>
                    <a:pt x="41399" y="23975"/>
                    <a:pt x="41399" y="22729"/>
                  </a:cubicBezTo>
                  <a:cubicBezTo>
                    <a:pt x="41399" y="21482"/>
                    <a:pt x="42129" y="20814"/>
                    <a:pt x="43010" y="19416"/>
                  </a:cubicBezTo>
                  <a:cubicBezTo>
                    <a:pt x="43922" y="17987"/>
                    <a:pt x="43740" y="18078"/>
                    <a:pt x="43740" y="16650"/>
                  </a:cubicBezTo>
                  <a:cubicBezTo>
                    <a:pt x="43740" y="16085"/>
                    <a:pt x="43432" y="15915"/>
                    <a:pt x="42939" y="15915"/>
                  </a:cubicBezTo>
                  <a:cubicBezTo>
                    <a:pt x="42184" y="15915"/>
                    <a:pt x="40996" y="16315"/>
                    <a:pt x="39819" y="16315"/>
                  </a:cubicBezTo>
                  <a:cubicBezTo>
                    <a:pt x="37874" y="16315"/>
                    <a:pt x="36019" y="15616"/>
                    <a:pt x="34956" y="15221"/>
                  </a:cubicBezTo>
                  <a:cubicBezTo>
                    <a:pt x="33861" y="14856"/>
                    <a:pt x="34074" y="12728"/>
                    <a:pt x="34135" y="12029"/>
                  </a:cubicBezTo>
                  <a:cubicBezTo>
                    <a:pt x="34226" y="11178"/>
                    <a:pt x="32858" y="10570"/>
                    <a:pt x="33405" y="9962"/>
                  </a:cubicBezTo>
                  <a:cubicBezTo>
                    <a:pt x="33873" y="9443"/>
                    <a:pt x="33763" y="7902"/>
                    <a:pt x="34424" y="7902"/>
                  </a:cubicBezTo>
                  <a:cubicBezTo>
                    <a:pt x="34536" y="7902"/>
                    <a:pt x="34671" y="7946"/>
                    <a:pt x="34834" y="8048"/>
                  </a:cubicBezTo>
                  <a:cubicBezTo>
                    <a:pt x="34924" y="8105"/>
                    <a:pt x="35005" y="8132"/>
                    <a:pt x="35076" y="8132"/>
                  </a:cubicBezTo>
                  <a:cubicBezTo>
                    <a:pt x="35867" y="8132"/>
                    <a:pt x="35496" y="4856"/>
                    <a:pt x="34408" y="4856"/>
                  </a:cubicBezTo>
                  <a:cubicBezTo>
                    <a:pt x="33223" y="4856"/>
                    <a:pt x="32007" y="4522"/>
                    <a:pt x="32007" y="3002"/>
                  </a:cubicBezTo>
                  <a:cubicBezTo>
                    <a:pt x="32007" y="1513"/>
                    <a:pt x="30244" y="965"/>
                    <a:pt x="30244" y="297"/>
                  </a:cubicBezTo>
                  <a:cubicBezTo>
                    <a:pt x="29683" y="156"/>
                    <a:pt x="29234" y="0"/>
                    <a:pt x="28847" y="0"/>
                  </a:cubicBezTo>
                  <a:close/>
                </a:path>
              </a:pathLst>
            </a:custGeom>
            <a:solidFill>
              <a:schemeClr val="accent5"/>
            </a:solidFill>
            <a:ln w="38100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lang="fr-FR" sz="1400" b="1" dirty="0">
                <a:latin typeface="Abadi" panose="020F0502020204030204" pitchFamily="34" charset="0"/>
              </a:endParaRPr>
            </a:p>
          </p:txBody>
        </p:sp>
        <p:sp>
          <p:nvSpPr>
            <p:cNvPr id="9" name="Google Shape;52;p15">
              <a:extLst>
                <a:ext uri="{FF2B5EF4-FFF2-40B4-BE49-F238E27FC236}">
                  <a16:creationId xmlns:a16="http://schemas.microsoft.com/office/drawing/2014/main" id="{4684BADD-3F8D-7D84-91FC-F37D2AC940B1}"/>
                </a:ext>
              </a:extLst>
            </p:cNvPr>
            <p:cNvSpPr/>
            <p:nvPr/>
          </p:nvSpPr>
          <p:spPr>
            <a:xfrm>
              <a:off x="1314455" y="2510366"/>
              <a:ext cx="1044006" cy="1467398"/>
            </a:xfrm>
            <a:custGeom>
              <a:avLst/>
              <a:gdLst/>
              <a:ahLst/>
              <a:cxnLst/>
              <a:rect l="l" t="t" r="r" b="b"/>
              <a:pathLst>
                <a:path w="54926" h="77201" extrusionOk="0">
                  <a:moveTo>
                    <a:pt x="23339" y="0"/>
                  </a:moveTo>
                  <a:cubicBezTo>
                    <a:pt x="23068" y="0"/>
                    <a:pt x="22789" y="148"/>
                    <a:pt x="22463" y="586"/>
                  </a:cubicBezTo>
                  <a:cubicBezTo>
                    <a:pt x="21967" y="1254"/>
                    <a:pt x="20949" y="1468"/>
                    <a:pt x="19828" y="1468"/>
                  </a:cubicBezTo>
                  <a:cubicBezTo>
                    <a:pt x="18960" y="1468"/>
                    <a:pt x="18031" y="1339"/>
                    <a:pt x="17235" y="1193"/>
                  </a:cubicBezTo>
                  <a:cubicBezTo>
                    <a:pt x="17080" y="1162"/>
                    <a:pt x="16928" y="1148"/>
                    <a:pt x="16779" y="1148"/>
                  </a:cubicBezTo>
                  <a:cubicBezTo>
                    <a:pt x="15184" y="1148"/>
                    <a:pt x="13936" y="2795"/>
                    <a:pt x="12129" y="3017"/>
                  </a:cubicBezTo>
                  <a:cubicBezTo>
                    <a:pt x="10123" y="3230"/>
                    <a:pt x="14287" y="7121"/>
                    <a:pt x="14348" y="10343"/>
                  </a:cubicBezTo>
                  <a:cubicBezTo>
                    <a:pt x="14408" y="13595"/>
                    <a:pt x="14986" y="13230"/>
                    <a:pt x="15716" y="14020"/>
                  </a:cubicBezTo>
                  <a:cubicBezTo>
                    <a:pt x="16206" y="14553"/>
                    <a:pt x="15455" y="14967"/>
                    <a:pt x="14333" y="14967"/>
                  </a:cubicBezTo>
                  <a:cubicBezTo>
                    <a:pt x="13856" y="14967"/>
                    <a:pt x="13312" y="14892"/>
                    <a:pt x="12767" y="14719"/>
                  </a:cubicBezTo>
                  <a:cubicBezTo>
                    <a:pt x="12217" y="14536"/>
                    <a:pt x="11875" y="14488"/>
                    <a:pt x="11649" y="14488"/>
                  </a:cubicBezTo>
                  <a:cubicBezTo>
                    <a:pt x="11401" y="14488"/>
                    <a:pt x="11292" y="14546"/>
                    <a:pt x="11205" y="14546"/>
                  </a:cubicBezTo>
                  <a:cubicBezTo>
                    <a:pt x="11107" y="14546"/>
                    <a:pt x="11034" y="14474"/>
                    <a:pt x="10822" y="14172"/>
                  </a:cubicBezTo>
                  <a:cubicBezTo>
                    <a:pt x="10739" y="14061"/>
                    <a:pt x="10635" y="14013"/>
                    <a:pt x="10514" y="14013"/>
                  </a:cubicBezTo>
                  <a:cubicBezTo>
                    <a:pt x="9973" y="14013"/>
                    <a:pt x="9086" y="14980"/>
                    <a:pt x="8117" y="15601"/>
                  </a:cubicBezTo>
                  <a:cubicBezTo>
                    <a:pt x="9454" y="15874"/>
                    <a:pt x="8299" y="17030"/>
                    <a:pt x="7144" y="17303"/>
                  </a:cubicBezTo>
                  <a:cubicBezTo>
                    <a:pt x="7062" y="17324"/>
                    <a:pt x="6973" y="17333"/>
                    <a:pt x="6878" y="17333"/>
                  </a:cubicBezTo>
                  <a:cubicBezTo>
                    <a:pt x="5929" y="17333"/>
                    <a:pt x="4415" y="16397"/>
                    <a:pt x="3899" y="16397"/>
                  </a:cubicBezTo>
                  <a:cubicBezTo>
                    <a:pt x="3702" y="16397"/>
                    <a:pt x="3651" y="16533"/>
                    <a:pt x="3831" y="16908"/>
                  </a:cubicBezTo>
                  <a:cubicBezTo>
                    <a:pt x="4355" y="18002"/>
                    <a:pt x="5632" y="18139"/>
                    <a:pt x="6840" y="18139"/>
                  </a:cubicBezTo>
                  <a:cubicBezTo>
                    <a:pt x="7243" y="18139"/>
                    <a:pt x="7638" y="18124"/>
                    <a:pt x="7995" y="18124"/>
                  </a:cubicBezTo>
                  <a:cubicBezTo>
                    <a:pt x="9454" y="18124"/>
                    <a:pt x="9758" y="18701"/>
                    <a:pt x="9758" y="20495"/>
                  </a:cubicBezTo>
                  <a:cubicBezTo>
                    <a:pt x="9758" y="21635"/>
                    <a:pt x="9377" y="22357"/>
                    <a:pt x="8920" y="22357"/>
                  </a:cubicBezTo>
                  <a:cubicBezTo>
                    <a:pt x="8658" y="22357"/>
                    <a:pt x="8371" y="22120"/>
                    <a:pt x="8117" y="21589"/>
                  </a:cubicBezTo>
                  <a:cubicBezTo>
                    <a:pt x="7839" y="21021"/>
                    <a:pt x="7397" y="20823"/>
                    <a:pt x="6970" y="20823"/>
                  </a:cubicBezTo>
                  <a:cubicBezTo>
                    <a:pt x="6323" y="20823"/>
                    <a:pt x="5709" y="21278"/>
                    <a:pt x="5746" y="21589"/>
                  </a:cubicBezTo>
                  <a:cubicBezTo>
                    <a:pt x="5807" y="22136"/>
                    <a:pt x="7296" y="23990"/>
                    <a:pt x="7296" y="24902"/>
                  </a:cubicBezTo>
                  <a:cubicBezTo>
                    <a:pt x="7296" y="25844"/>
                    <a:pt x="7813" y="26300"/>
                    <a:pt x="8937" y="26817"/>
                  </a:cubicBezTo>
                  <a:cubicBezTo>
                    <a:pt x="10032" y="27334"/>
                    <a:pt x="10396" y="27911"/>
                    <a:pt x="9332" y="28732"/>
                  </a:cubicBezTo>
                  <a:cubicBezTo>
                    <a:pt x="8299" y="29553"/>
                    <a:pt x="7995" y="29796"/>
                    <a:pt x="7995" y="34993"/>
                  </a:cubicBezTo>
                  <a:cubicBezTo>
                    <a:pt x="7995" y="40221"/>
                    <a:pt x="7235" y="41376"/>
                    <a:pt x="7873" y="42075"/>
                  </a:cubicBezTo>
                  <a:cubicBezTo>
                    <a:pt x="8421" y="42653"/>
                    <a:pt x="9059" y="43595"/>
                    <a:pt x="8846" y="43990"/>
                  </a:cubicBezTo>
                  <a:cubicBezTo>
                    <a:pt x="8785" y="44082"/>
                    <a:pt x="8724" y="44142"/>
                    <a:pt x="8573" y="44173"/>
                  </a:cubicBezTo>
                  <a:cubicBezTo>
                    <a:pt x="7813" y="44355"/>
                    <a:pt x="6901" y="46209"/>
                    <a:pt x="6566" y="51316"/>
                  </a:cubicBezTo>
                  <a:cubicBezTo>
                    <a:pt x="6202" y="56422"/>
                    <a:pt x="3466" y="64599"/>
                    <a:pt x="1733" y="65115"/>
                  </a:cubicBezTo>
                  <a:cubicBezTo>
                    <a:pt x="1" y="65632"/>
                    <a:pt x="974" y="67273"/>
                    <a:pt x="1399" y="67425"/>
                  </a:cubicBezTo>
                  <a:cubicBezTo>
                    <a:pt x="1721" y="67574"/>
                    <a:pt x="1599" y="68611"/>
                    <a:pt x="2102" y="68611"/>
                  </a:cubicBezTo>
                  <a:cubicBezTo>
                    <a:pt x="2217" y="68611"/>
                    <a:pt x="2363" y="68558"/>
                    <a:pt x="2554" y="68428"/>
                  </a:cubicBezTo>
                  <a:cubicBezTo>
                    <a:pt x="2749" y="68296"/>
                    <a:pt x="2935" y="68237"/>
                    <a:pt x="3105" y="68237"/>
                  </a:cubicBezTo>
                  <a:cubicBezTo>
                    <a:pt x="3836" y="68237"/>
                    <a:pt x="4284" y="69331"/>
                    <a:pt x="4013" y="70465"/>
                  </a:cubicBezTo>
                  <a:cubicBezTo>
                    <a:pt x="3738" y="71497"/>
                    <a:pt x="4138" y="72581"/>
                    <a:pt x="4768" y="72581"/>
                  </a:cubicBezTo>
                  <a:cubicBezTo>
                    <a:pt x="4973" y="72581"/>
                    <a:pt x="5203" y="72466"/>
                    <a:pt x="5442" y="72198"/>
                  </a:cubicBezTo>
                  <a:cubicBezTo>
                    <a:pt x="5686" y="71931"/>
                    <a:pt x="5840" y="71822"/>
                    <a:pt x="5966" y="71822"/>
                  </a:cubicBezTo>
                  <a:cubicBezTo>
                    <a:pt x="6357" y="71822"/>
                    <a:pt x="6475" y="72883"/>
                    <a:pt x="8177" y="73596"/>
                  </a:cubicBezTo>
                  <a:cubicBezTo>
                    <a:pt x="10427" y="74508"/>
                    <a:pt x="13041" y="74872"/>
                    <a:pt x="13740" y="76483"/>
                  </a:cubicBezTo>
                  <a:cubicBezTo>
                    <a:pt x="13971" y="77011"/>
                    <a:pt x="14329" y="77201"/>
                    <a:pt x="14785" y="77201"/>
                  </a:cubicBezTo>
                  <a:cubicBezTo>
                    <a:pt x="15591" y="77201"/>
                    <a:pt x="16703" y="76609"/>
                    <a:pt x="17965" y="76240"/>
                  </a:cubicBezTo>
                  <a:cubicBezTo>
                    <a:pt x="17843" y="75571"/>
                    <a:pt x="17782" y="75115"/>
                    <a:pt x="17843" y="74963"/>
                  </a:cubicBezTo>
                  <a:cubicBezTo>
                    <a:pt x="18238" y="73869"/>
                    <a:pt x="19728" y="72684"/>
                    <a:pt x="19971" y="71590"/>
                  </a:cubicBezTo>
                  <a:cubicBezTo>
                    <a:pt x="20244" y="70495"/>
                    <a:pt x="22129" y="68702"/>
                    <a:pt x="22129" y="67000"/>
                  </a:cubicBezTo>
                  <a:cubicBezTo>
                    <a:pt x="22129" y="65350"/>
                    <a:pt x="21478" y="63108"/>
                    <a:pt x="19766" y="63108"/>
                  </a:cubicBezTo>
                  <a:cubicBezTo>
                    <a:pt x="19743" y="63108"/>
                    <a:pt x="19720" y="63108"/>
                    <a:pt x="19697" y="63109"/>
                  </a:cubicBezTo>
                  <a:cubicBezTo>
                    <a:pt x="19637" y="63111"/>
                    <a:pt x="19580" y="63112"/>
                    <a:pt x="19526" y="63112"/>
                  </a:cubicBezTo>
                  <a:cubicBezTo>
                    <a:pt x="18021" y="63112"/>
                    <a:pt x="19213" y="62286"/>
                    <a:pt x="19272" y="60495"/>
                  </a:cubicBezTo>
                  <a:cubicBezTo>
                    <a:pt x="19333" y="58611"/>
                    <a:pt x="19120" y="57243"/>
                    <a:pt x="20275" y="57243"/>
                  </a:cubicBezTo>
                  <a:cubicBezTo>
                    <a:pt x="21248" y="57243"/>
                    <a:pt x="21852" y="55789"/>
                    <a:pt x="22424" y="55789"/>
                  </a:cubicBezTo>
                  <a:cubicBezTo>
                    <a:pt x="22549" y="55789"/>
                    <a:pt x="22672" y="55858"/>
                    <a:pt x="22798" y="56027"/>
                  </a:cubicBezTo>
                  <a:cubicBezTo>
                    <a:pt x="22968" y="56256"/>
                    <a:pt x="23125" y="56340"/>
                    <a:pt x="23287" y="56340"/>
                  </a:cubicBezTo>
                  <a:cubicBezTo>
                    <a:pt x="23723" y="56340"/>
                    <a:pt x="24191" y="55735"/>
                    <a:pt x="25023" y="55735"/>
                  </a:cubicBezTo>
                  <a:cubicBezTo>
                    <a:pt x="25154" y="55735"/>
                    <a:pt x="25293" y="55750"/>
                    <a:pt x="25442" y="55784"/>
                  </a:cubicBezTo>
                  <a:cubicBezTo>
                    <a:pt x="25577" y="55818"/>
                    <a:pt x="25719" y="55833"/>
                    <a:pt x="25867" y="55833"/>
                  </a:cubicBezTo>
                  <a:cubicBezTo>
                    <a:pt x="27098" y="55833"/>
                    <a:pt x="28718" y="54788"/>
                    <a:pt x="29620" y="54788"/>
                  </a:cubicBezTo>
                  <a:cubicBezTo>
                    <a:pt x="29783" y="54788"/>
                    <a:pt x="29922" y="54822"/>
                    <a:pt x="30032" y="54902"/>
                  </a:cubicBezTo>
                  <a:cubicBezTo>
                    <a:pt x="30109" y="54964"/>
                    <a:pt x="30190" y="54991"/>
                    <a:pt x="30277" y="54991"/>
                  </a:cubicBezTo>
                  <a:cubicBezTo>
                    <a:pt x="31044" y="54991"/>
                    <a:pt x="32145" y="52799"/>
                    <a:pt x="32828" y="52744"/>
                  </a:cubicBezTo>
                  <a:cubicBezTo>
                    <a:pt x="33588" y="52684"/>
                    <a:pt x="34226" y="51498"/>
                    <a:pt x="34196" y="50586"/>
                  </a:cubicBezTo>
                  <a:cubicBezTo>
                    <a:pt x="34178" y="50303"/>
                    <a:pt x="34275" y="50231"/>
                    <a:pt x="34419" y="50231"/>
                  </a:cubicBezTo>
                  <a:cubicBezTo>
                    <a:pt x="34569" y="50231"/>
                    <a:pt x="34769" y="50309"/>
                    <a:pt x="34946" y="50309"/>
                  </a:cubicBezTo>
                  <a:cubicBezTo>
                    <a:pt x="35167" y="50309"/>
                    <a:pt x="35351" y="50188"/>
                    <a:pt x="35351" y="49644"/>
                  </a:cubicBezTo>
                  <a:cubicBezTo>
                    <a:pt x="35351" y="48215"/>
                    <a:pt x="34409" y="46483"/>
                    <a:pt x="35351" y="46483"/>
                  </a:cubicBezTo>
                  <a:cubicBezTo>
                    <a:pt x="36293" y="46483"/>
                    <a:pt x="36415" y="44021"/>
                    <a:pt x="37631" y="43960"/>
                  </a:cubicBezTo>
                  <a:cubicBezTo>
                    <a:pt x="38877" y="43899"/>
                    <a:pt x="40275" y="41194"/>
                    <a:pt x="40275" y="39857"/>
                  </a:cubicBezTo>
                  <a:cubicBezTo>
                    <a:pt x="40275" y="38812"/>
                    <a:pt x="40825" y="38459"/>
                    <a:pt x="41641" y="38459"/>
                  </a:cubicBezTo>
                  <a:cubicBezTo>
                    <a:pt x="41892" y="38459"/>
                    <a:pt x="42170" y="38492"/>
                    <a:pt x="42464" y="38550"/>
                  </a:cubicBezTo>
                  <a:cubicBezTo>
                    <a:pt x="43558" y="38768"/>
                    <a:pt x="44677" y="39775"/>
                    <a:pt x="45731" y="39775"/>
                  </a:cubicBezTo>
                  <a:cubicBezTo>
                    <a:pt x="45849" y="39775"/>
                    <a:pt x="45965" y="39762"/>
                    <a:pt x="46081" y="39735"/>
                  </a:cubicBezTo>
                  <a:cubicBezTo>
                    <a:pt x="47266" y="39431"/>
                    <a:pt x="49120" y="38732"/>
                    <a:pt x="49120" y="38732"/>
                  </a:cubicBezTo>
                  <a:cubicBezTo>
                    <a:pt x="49060" y="37273"/>
                    <a:pt x="49364" y="36695"/>
                    <a:pt x="50154" y="36635"/>
                  </a:cubicBezTo>
                  <a:cubicBezTo>
                    <a:pt x="50944" y="36543"/>
                    <a:pt x="50944" y="33139"/>
                    <a:pt x="51582" y="33048"/>
                  </a:cubicBezTo>
                  <a:cubicBezTo>
                    <a:pt x="52198" y="32989"/>
                    <a:pt x="51881" y="31095"/>
                    <a:pt x="52348" y="31095"/>
                  </a:cubicBezTo>
                  <a:cubicBezTo>
                    <a:pt x="52365" y="31095"/>
                    <a:pt x="52383" y="31097"/>
                    <a:pt x="52403" y="31103"/>
                  </a:cubicBezTo>
                  <a:cubicBezTo>
                    <a:pt x="52440" y="31112"/>
                    <a:pt x="52480" y="31117"/>
                    <a:pt x="52523" y="31117"/>
                  </a:cubicBezTo>
                  <a:cubicBezTo>
                    <a:pt x="53158" y="31117"/>
                    <a:pt x="54418" y="30075"/>
                    <a:pt x="54105" y="28367"/>
                  </a:cubicBezTo>
                  <a:cubicBezTo>
                    <a:pt x="53741" y="26543"/>
                    <a:pt x="52403" y="26057"/>
                    <a:pt x="52403" y="24659"/>
                  </a:cubicBezTo>
                  <a:cubicBezTo>
                    <a:pt x="52403" y="23261"/>
                    <a:pt x="54926" y="23838"/>
                    <a:pt x="54926" y="20951"/>
                  </a:cubicBezTo>
                  <a:cubicBezTo>
                    <a:pt x="54926" y="18093"/>
                    <a:pt x="54561" y="18914"/>
                    <a:pt x="53345" y="16756"/>
                  </a:cubicBezTo>
                  <a:cubicBezTo>
                    <a:pt x="52251" y="14811"/>
                    <a:pt x="50701" y="14112"/>
                    <a:pt x="50640" y="13321"/>
                  </a:cubicBezTo>
                  <a:cubicBezTo>
                    <a:pt x="50216" y="13268"/>
                    <a:pt x="49700" y="13236"/>
                    <a:pt x="49085" y="13236"/>
                  </a:cubicBezTo>
                  <a:cubicBezTo>
                    <a:pt x="48642" y="13236"/>
                    <a:pt x="48148" y="13253"/>
                    <a:pt x="47601" y="13291"/>
                  </a:cubicBezTo>
                  <a:cubicBezTo>
                    <a:pt x="45442" y="13462"/>
                    <a:pt x="44516" y="14038"/>
                    <a:pt x="43639" y="14038"/>
                  </a:cubicBezTo>
                  <a:cubicBezTo>
                    <a:pt x="43268" y="14038"/>
                    <a:pt x="42906" y="13935"/>
                    <a:pt x="42464" y="13656"/>
                  </a:cubicBezTo>
                  <a:cubicBezTo>
                    <a:pt x="42201" y="13486"/>
                    <a:pt x="41868" y="13421"/>
                    <a:pt x="41496" y="13421"/>
                  </a:cubicBezTo>
                  <a:cubicBezTo>
                    <a:pt x="40259" y="13421"/>
                    <a:pt x="38602" y="14144"/>
                    <a:pt x="37741" y="14144"/>
                  </a:cubicBezTo>
                  <a:cubicBezTo>
                    <a:pt x="37424" y="14144"/>
                    <a:pt x="37215" y="14046"/>
                    <a:pt x="37175" y="13777"/>
                  </a:cubicBezTo>
                  <a:cubicBezTo>
                    <a:pt x="36992" y="12531"/>
                    <a:pt x="36810" y="11467"/>
                    <a:pt x="34986" y="11467"/>
                  </a:cubicBezTo>
                  <a:cubicBezTo>
                    <a:pt x="33163" y="11467"/>
                    <a:pt x="34287" y="9005"/>
                    <a:pt x="33771" y="8549"/>
                  </a:cubicBezTo>
                  <a:cubicBezTo>
                    <a:pt x="33223" y="8063"/>
                    <a:pt x="32008" y="5175"/>
                    <a:pt x="31278" y="3959"/>
                  </a:cubicBezTo>
                  <a:cubicBezTo>
                    <a:pt x="31071" y="3591"/>
                    <a:pt x="30865" y="3459"/>
                    <a:pt x="30656" y="3459"/>
                  </a:cubicBezTo>
                  <a:cubicBezTo>
                    <a:pt x="30160" y="3459"/>
                    <a:pt x="29655" y="4208"/>
                    <a:pt x="29120" y="4294"/>
                  </a:cubicBezTo>
                  <a:cubicBezTo>
                    <a:pt x="28756" y="4352"/>
                    <a:pt x="28224" y="4515"/>
                    <a:pt x="27769" y="4515"/>
                  </a:cubicBezTo>
                  <a:cubicBezTo>
                    <a:pt x="27275" y="4515"/>
                    <a:pt x="26871" y="4323"/>
                    <a:pt x="26871" y="3595"/>
                  </a:cubicBezTo>
                  <a:cubicBezTo>
                    <a:pt x="26871" y="2166"/>
                    <a:pt x="25776" y="829"/>
                    <a:pt x="24834" y="586"/>
                  </a:cubicBezTo>
                  <a:cubicBezTo>
                    <a:pt x="24240" y="432"/>
                    <a:pt x="23802" y="0"/>
                    <a:pt x="23339" y="0"/>
                  </a:cubicBezTo>
                  <a:close/>
                </a:path>
              </a:pathLst>
            </a:custGeom>
            <a:grpFill/>
            <a:ln w="38100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1" dirty="0">
                <a:latin typeface="Abadi" panose="020F0502020204030204" pitchFamily="34" charset="0"/>
              </a:endParaRPr>
            </a:p>
          </p:txBody>
        </p:sp>
        <p:sp>
          <p:nvSpPr>
            <p:cNvPr id="10" name="Google Shape;53;p15">
              <a:extLst>
                <a:ext uri="{FF2B5EF4-FFF2-40B4-BE49-F238E27FC236}">
                  <a16:creationId xmlns:a16="http://schemas.microsoft.com/office/drawing/2014/main" id="{5325CD27-0A10-C51F-6093-718496AE0A07}"/>
                </a:ext>
              </a:extLst>
            </p:cNvPr>
            <p:cNvSpPr/>
            <p:nvPr/>
          </p:nvSpPr>
          <p:spPr>
            <a:xfrm>
              <a:off x="631200" y="1895254"/>
              <a:ext cx="879705" cy="514153"/>
            </a:xfrm>
            <a:custGeom>
              <a:avLst/>
              <a:gdLst/>
              <a:ahLst/>
              <a:cxnLst/>
              <a:rect l="l" t="t" r="r" b="b"/>
              <a:pathLst>
                <a:path w="46282" h="27050" extrusionOk="0">
                  <a:moveTo>
                    <a:pt x="21176" y="0"/>
                  </a:moveTo>
                  <a:cubicBezTo>
                    <a:pt x="20999" y="0"/>
                    <a:pt x="20797" y="73"/>
                    <a:pt x="20567" y="241"/>
                  </a:cubicBezTo>
                  <a:cubicBezTo>
                    <a:pt x="20293" y="423"/>
                    <a:pt x="19260" y="423"/>
                    <a:pt x="18561" y="1274"/>
                  </a:cubicBezTo>
                  <a:cubicBezTo>
                    <a:pt x="18319" y="1578"/>
                    <a:pt x="18114" y="1680"/>
                    <a:pt x="17906" y="1680"/>
                  </a:cubicBezTo>
                  <a:cubicBezTo>
                    <a:pt x="17509" y="1680"/>
                    <a:pt x="17099" y="1314"/>
                    <a:pt x="16402" y="1274"/>
                  </a:cubicBezTo>
                  <a:cubicBezTo>
                    <a:pt x="16393" y="1274"/>
                    <a:pt x="16384" y="1274"/>
                    <a:pt x="16375" y="1274"/>
                  </a:cubicBezTo>
                  <a:cubicBezTo>
                    <a:pt x="15374" y="1274"/>
                    <a:pt x="15643" y="2922"/>
                    <a:pt x="15673" y="3584"/>
                  </a:cubicBezTo>
                  <a:cubicBezTo>
                    <a:pt x="15690" y="3960"/>
                    <a:pt x="15400" y="4240"/>
                    <a:pt x="14931" y="4240"/>
                  </a:cubicBezTo>
                  <a:cubicBezTo>
                    <a:pt x="14567" y="4240"/>
                    <a:pt x="14094" y="4071"/>
                    <a:pt x="13576" y="3645"/>
                  </a:cubicBezTo>
                  <a:cubicBezTo>
                    <a:pt x="13215" y="3358"/>
                    <a:pt x="12961" y="3232"/>
                    <a:pt x="12776" y="3232"/>
                  </a:cubicBezTo>
                  <a:cubicBezTo>
                    <a:pt x="12352" y="3232"/>
                    <a:pt x="12286" y="3891"/>
                    <a:pt x="12117" y="4800"/>
                  </a:cubicBezTo>
                  <a:cubicBezTo>
                    <a:pt x="12055" y="5095"/>
                    <a:pt x="11967" y="5216"/>
                    <a:pt x="11862" y="5216"/>
                  </a:cubicBezTo>
                  <a:cubicBezTo>
                    <a:pt x="11499" y="5216"/>
                    <a:pt x="10930" y="3777"/>
                    <a:pt x="10506" y="2976"/>
                  </a:cubicBezTo>
                  <a:cubicBezTo>
                    <a:pt x="10381" y="2742"/>
                    <a:pt x="10205" y="2653"/>
                    <a:pt x="9995" y="2653"/>
                  </a:cubicBezTo>
                  <a:cubicBezTo>
                    <a:pt x="9341" y="2653"/>
                    <a:pt x="8356" y="3516"/>
                    <a:pt x="7582" y="3516"/>
                  </a:cubicBezTo>
                  <a:cubicBezTo>
                    <a:pt x="7511" y="3516"/>
                    <a:pt x="7442" y="3509"/>
                    <a:pt x="7375" y="3493"/>
                  </a:cubicBezTo>
                  <a:cubicBezTo>
                    <a:pt x="7191" y="3443"/>
                    <a:pt x="7040" y="3422"/>
                    <a:pt x="6908" y="3422"/>
                  </a:cubicBezTo>
                  <a:cubicBezTo>
                    <a:pt x="6322" y="3422"/>
                    <a:pt x="6098" y="3828"/>
                    <a:pt x="4883" y="3828"/>
                  </a:cubicBezTo>
                  <a:cubicBezTo>
                    <a:pt x="3424" y="3828"/>
                    <a:pt x="3819" y="4739"/>
                    <a:pt x="2329" y="5013"/>
                  </a:cubicBezTo>
                  <a:cubicBezTo>
                    <a:pt x="870" y="5317"/>
                    <a:pt x="171" y="5530"/>
                    <a:pt x="80" y="7110"/>
                  </a:cubicBezTo>
                  <a:cubicBezTo>
                    <a:pt x="1" y="8506"/>
                    <a:pt x="310" y="9856"/>
                    <a:pt x="967" y="9856"/>
                  </a:cubicBezTo>
                  <a:cubicBezTo>
                    <a:pt x="1068" y="9856"/>
                    <a:pt x="1178" y="9824"/>
                    <a:pt x="1296" y="9755"/>
                  </a:cubicBezTo>
                  <a:cubicBezTo>
                    <a:pt x="2147" y="9208"/>
                    <a:pt x="3879" y="9329"/>
                    <a:pt x="5156" y="9268"/>
                  </a:cubicBezTo>
                  <a:cubicBezTo>
                    <a:pt x="5180" y="9267"/>
                    <a:pt x="5203" y="9267"/>
                    <a:pt x="5226" y="9267"/>
                  </a:cubicBezTo>
                  <a:cubicBezTo>
                    <a:pt x="6461" y="9267"/>
                    <a:pt x="7212" y="10830"/>
                    <a:pt x="6645" y="11426"/>
                  </a:cubicBezTo>
                  <a:cubicBezTo>
                    <a:pt x="6554" y="11523"/>
                    <a:pt x="6445" y="11564"/>
                    <a:pt x="6322" y="11564"/>
                  </a:cubicBezTo>
                  <a:cubicBezTo>
                    <a:pt x="5665" y="11564"/>
                    <a:pt x="4594" y="10391"/>
                    <a:pt x="3545" y="10059"/>
                  </a:cubicBezTo>
                  <a:cubicBezTo>
                    <a:pt x="3403" y="10014"/>
                    <a:pt x="3286" y="9993"/>
                    <a:pt x="3189" y="9993"/>
                  </a:cubicBezTo>
                  <a:cubicBezTo>
                    <a:pt x="2436" y="9993"/>
                    <a:pt x="2941" y="11261"/>
                    <a:pt x="2968" y="12338"/>
                  </a:cubicBezTo>
                  <a:cubicBezTo>
                    <a:pt x="2985" y="13005"/>
                    <a:pt x="3117" y="13268"/>
                    <a:pt x="3375" y="13268"/>
                  </a:cubicBezTo>
                  <a:cubicBezTo>
                    <a:pt x="3577" y="13268"/>
                    <a:pt x="3854" y="13108"/>
                    <a:pt x="4214" y="12855"/>
                  </a:cubicBezTo>
                  <a:cubicBezTo>
                    <a:pt x="4662" y="12538"/>
                    <a:pt x="5114" y="12425"/>
                    <a:pt x="5517" y="12425"/>
                  </a:cubicBezTo>
                  <a:cubicBezTo>
                    <a:pt x="6233" y="12425"/>
                    <a:pt x="6791" y="12782"/>
                    <a:pt x="6889" y="12977"/>
                  </a:cubicBezTo>
                  <a:cubicBezTo>
                    <a:pt x="7223" y="13676"/>
                    <a:pt x="6919" y="14405"/>
                    <a:pt x="5642" y="14405"/>
                  </a:cubicBezTo>
                  <a:cubicBezTo>
                    <a:pt x="4366" y="14405"/>
                    <a:pt x="2572" y="14800"/>
                    <a:pt x="1509" y="15530"/>
                  </a:cubicBezTo>
                  <a:cubicBezTo>
                    <a:pt x="475" y="16229"/>
                    <a:pt x="3272" y="16685"/>
                    <a:pt x="4457" y="17232"/>
                  </a:cubicBezTo>
                  <a:cubicBezTo>
                    <a:pt x="5642" y="17779"/>
                    <a:pt x="5278" y="18934"/>
                    <a:pt x="4761" y="20272"/>
                  </a:cubicBezTo>
                  <a:cubicBezTo>
                    <a:pt x="4559" y="20827"/>
                    <a:pt x="4703" y="20989"/>
                    <a:pt x="5051" y="20989"/>
                  </a:cubicBezTo>
                  <a:cubicBezTo>
                    <a:pt x="5542" y="20989"/>
                    <a:pt x="6438" y="20667"/>
                    <a:pt x="7345" y="20667"/>
                  </a:cubicBezTo>
                  <a:cubicBezTo>
                    <a:pt x="8795" y="20667"/>
                    <a:pt x="7993" y="19388"/>
                    <a:pt x="9001" y="19388"/>
                  </a:cubicBezTo>
                  <a:cubicBezTo>
                    <a:pt x="9092" y="19388"/>
                    <a:pt x="9197" y="19398"/>
                    <a:pt x="9320" y="19420"/>
                  </a:cubicBezTo>
                  <a:cubicBezTo>
                    <a:pt x="9522" y="19453"/>
                    <a:pt x="9697" y="19465"/>
                    <a:pt x="9852" y="19465"/>
                  </a:cubicBezTo>
                  <a:cubicBezTo>
                    <a:pt x="10294" y="19465"/>
                    <a:pt x="10568" y="19367"/>
                    <a:pt x="10805" y="19367"/>
                  </a:cubicBezTo>
                  <a:cubicBezTo>
                    <a:pt x="11110" y="19367"/>
                    <a:pt x="11352" y="19529"/>
                    <a:pt x="11813" y="20272"/>
                  </a:cubicBezTo>
                  <a:cubicBezTo>
                    <a:pt x="12219" y="20906"/>
                    <a:pt x="12758" y="21006"/>
                    <a:pt x="13325" y="21006"/>
                  </a:cubicBezTo>
                  <a:cubicBezTo>
                    <a:pt x="13583" y="21006"/>
                    <a:pt x="13847" y="20985"/>
                    <a:pt x="14108" y="20985"/>
                  </a:cubicBezTo>
                  <a:cubicBezTo>
                    <a:pt x="14644" y="20985"/>
                    <a:pt x="15165" y="21073"/>
                    <a:pt x="15582" y="21609"/>
                  </a:cubicBezTo>
                  <a:cubicBezTo>
                    <a:pt x="15992" y="22122"/>
                    <a:pt x="16402" y="22160"/>
                    <a:pt x="16834" y="22160"/>
                  </a:cubicBezTo>
                  <a:cubicBezTo>
                    <a:pt x="16910" y="22160"/>
                    <a:pt x="16986" y="22159"/>
                    <a:pt x="17064" y="22159"/>
                  </a:cubicBezTo>
                  <a:cubicBezTo>
                    <a:pt x="17718" y="22159"/>
                    <a:pt x="18427" y="22245"/>
                    <a:pt x="19260" y="23858"/>
                  </a:cubicBezTo>
                  <a:cubicBezTo>
                    <a:pt x="19865" y="25019"/>
                    <a:pt x="20284" y="25372"/>
                    <a:pt x="20663" y="25372"/>
                  </a:cubicBezTo>
                  <a:cubicBezTo>
                    <a:pt x="21216" y="25372"/>
                    <a:pt x="21682" y="24617"/>
                    <a:pt x="22512" y="24527"/>
                  </a:cubicBezTo>
                  <a:cubicBezTo>
                    <a:pt x="22973" y="24467"/>
                    <a:pt x="23272" y="24420"/>
                    <a:pt x="23468" y="24420"/>
                  </a:cubicBezTo>
                  <a:cubicBezTo>
                    <a:pt x="23867" y="24420"/>
                    <a:pt x="23839" y="24614"/>
                    <a:pt x="23880" y="25287"/>
                  </a:cubicBezTo>
                  <a:cubicBezTo>
                    <a:pt x="23898" y="25580"/>
                    <a:pt x="24054" y="25688"/>
                    <a:pt x="24299" y="25688"/>
                  </a:cubicBezTo>
                  <a:cubicBezTo>
                    <a:pt x="24867" y="25688"/>
                    <a:pt x="25915" y="25104"/>
                    <a:pt x="26828" y="24892"/>
                  </a:cubicBezTo>
                  <a:cubicBezTo>
                    <a:pt x="26938" y="24869"/>
                    <a:pt x="27043" y="24859"/>
                    <a:pt x="27143" y="24859"/>
                  </a:cubicBezTo>
                  <a:cubicBezTo>
                    <a:pt x="28260" y="24859"/>
                    <a:pt x="28754" y="26180"/>
                    <a:pt x="28530" y="26989"/>
                  </a:cubicBezTo>
                  <a:cubicBezTo>
                    <a:pt x="28530" y="27019"/>
                    <a:pt x="28500" y="27019"/>
                    <a:pt x="28500" y="27050"/>
                  </a:cubicBezTo>
                  <a:cubicBezTo>
                    <a:pt x="29655" y="26928"/>
                    <a:pt x="30385" y="26715"/>
                    <a:pt x="30780" y="25956"/>
                  </a:cubicBezTo>
                  <a:cubicBezTo>
                    <a:pt x="30999" y="25556"/>
                    <a:pt x="31321" y="25475"/>
                    <a:pt x="31654" y="25475"/>
                  </a:cubicBezTo>
                  <a:cubicBezTo>
                    <a:pt x="31881" y="25475"/>
                    <a:pt x="32113" y="25513"/>
                    <a:pt x="32322" y="25513"/>
                  </a:cubicBezTo>
                  <a:cubicBezTo>
                    <a:pt x="32738" y="25513"/>
                    <a:pt x="33059" y="25363"/>
                    <a:pt x="33059" y="24466"/>
                  </a:cubicBezTo>
                  <a:cubicBezTo>
                    <a:pt x="33059" y="22460"/>
                    <a:pt x="36099" y="23250"/>
                    <a:pt x="37254" y="22217"/>
                  </a:cubicBezTo>
                  <a:cubicBezTo>
                    <a:pt x="38303" y="21276"/>
                    <a:pt x="40589" y="19668"/>
                    <a:pt x="42134" y="19668"/>
                  </a:cubicBezTo>
                  <a:cubicBezTo>
                    <a:pt x="42335" y="19668"/>
                    <a:pt x="42523" y="19695"/>
                    <a:pt x="42695" y="19755"/>
                  </a:cubicBezTo>
                  <a:cubicBezTo>
                    <a:pt x="42908" y="19829"/>
                    <a:pt x="43113" y="19863"/>
                    <a:pt x="43310" y="19863"/>
                  </a:cubicBezTo>
                  <a:cubicBezTo>
                    <a:pt x="44487" y="19863"/>
                    <a:pt x="45335" y="18639"/>
                    <a:pt x="45491" y="17414"/>
                  </a:cubicBezTo>
                  <a:cubicBezTo>
                    <a:pt x="45674" y="15986"/>
                    <a:pt x="46281" y="15074"/>
                    <a:pt x="45826" y="12551"/>
                  </a:cubicBezTo>
                  <a:cubicBezTo>
                    <a:pt x="45417" y="10293"/>
                    <a:pt x="45277" y="7157"/>
                    <a:pt x="44118" y="7157"/>
                  </a:cubicBezTo>
                  <a:cubicBezTo>
                    <a:pt x="43983" y="7157"/>
                    <a:pt x="43833" y="7200"/>
                    <a:pt x="43667" y="7293"/>
                  </a:cubicBezTo>
                  <a:cubicBezTo>
                    <a:pt x="42905" y="7753"/>
                    <a:pt x="42042" y="8696"/>
                    <a:pt x="41297" y="8696"/>
                  </a:cubicBezTo>
                  <a:cubicBezTo>
                    <a:pt x="40617" y="8696"/>
                    <a:pt x="40035" y="7911"/>
                    <a:pt x="39716" y="5256"/>
                  </a:cubicBezTo>
                  <a:lnTo>
                    <a:pt x="39686" y="5256"/>
                  </a:lnTo>
                  <a:cubicBezTo>
                    <a:pt x="39093" y="5310"/>
                    <a:pt x="38374" y="5442"/>
                    <a:pt x="37756" y="5442"/>
                  </a:cubicBezTo>
                  <a:cubicBezTo>
                    <a:pt x="36979" y="5442"/>
                    <a:pt x="36359" y="5234"/>
                    <a:pt x="36342" y="4405"/>
                  </a:cubicBezTo>
                  <a:cubicBezTo>
                    <a:pt x="36332" y="3907"/>
                    <a:pt x="36162" y="3707"/>
                    <a:pt x="35881" y="3707"/>
                  </a:cubicBezTo>
                  <a:cubicBezTo>
                    <a:pt x="35337" y="3707"/>
                    <a:pt x="34374" y="4455"/>
                    <a:pt x="33333" y="5256"/>
                  </a:cubicBezTo>
                  <a:cubicBezTo>
                    <a:pt x="32825" y="5640"/>
                    <a:pt x="32467" y="5793"/>
                    <a:pt x="32201" y="5793"/>
                  </a:cubicBezTo>
                  <a:cubicBezTo>
                    <a:pt x="31622" y="5793"/>
                    <a:pt x="31468" y="5071"/>
                    <a:pt x="31114" y="4405"/>
                  </a:cubicBezTo>
                  <a:cubicBezTo>
                    <a:pt x="30966" y="4119"/>
                    <a:pt x="30838" y="4007"/>
                    <a:pt x="30692" y="4007"/>
                  </a:cubicBezTo>
                  <a:cubicBezTo>
                    <a:pt x="30355" y="4007"/>
                    <a:pt x="29921" y="4599"/>
                    <a:pt x="28926" y="5043"/>
                  </a:cubicBezTo>
                  <a:cubicBezTo>
                    <a:pt x="27517" y="5673"/>
                    <a:pt x="28177" y="6716"/>
                    <a:pt x="26972" y="6716"/>
                  </a:cubicBezTo>
                  <a:cubicBezTo>
                    <a:pt x="26955" y="6716"/>
                    <a:pt x="26937" y="6716"/>
                    <a:pt x="26919" y="6715"/>
                  </a:cubicBezTo>
                  <a:cubicBezTo>
                    <a:pt x="26342" y="6715"/>
                    <a:pt x="24883" y="6442"/>
                    <a:pt x="24883" y="5621"/>
                  </a:cubicBezTo>
                  <a:cubicBezTo>
                    <a:pt x="24883" y="4831"/>
                    <a:pt x="24609" y="4679"/>
                    <a:pt x="23910" y="4040"/>
                  </a:cubicBezTo>
                  <a:cubicBezTo>
                    <a:pt x="23211" y="3402"/>
                    <a:pt x="22542" y="2703"/>
                    <a:pt x="22299" y="1639"/>
                  </a:cubicBezTo>
                  <a:cubicBezTo>
                    <a:pt x="22089" y="820"/>
                    <a:pt x="21770" y="0"/>
                    <a:pt x="21176" y="0"/>
                  </a:cubicBezTo>
                  <a:close/>
                </a:path>
              </a:pathLst>
            </a:custGeom>
            <a:solidFill>
              <a:schemeClr val="accent3"/>
            </a:solidFill>
            <a:ln w="38100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1" dirty="0">
                <a:latin typeface="Abadi" panose="020F0502020204030204" pitchFamily="34" charset="0"/>
              </a:endParaRPr>
            </a:p>
          </p:txBody>
        </p:sp>
        <p:sp>
          <p:nvSpPr>
            <p:cNvPr id="11" name="Google Shape;54;p15">
              <a:extLst>
                <a:ext uri="{FF2B5EF4-FFF2-40B4-BE49-F238E27FC236}">
                  <a16:creationId xmlns:a16="http://schemas.microsoft.com/office/drawing/2014/main" id="{2B3B5F7F-47A8-60AC-8985-EF34483058FE}"/>
                </a:ext>
              </a:extLst>
            </p:cNvPr>
            <p:cNvSpPr/>
            <p:nvPr/>
          </p:nvSpPr>
          <p:spPr>
            <a:xfrm>
              <a:off x="1289365" y="1493086"/>
              <a:ext cx="888848" cy="664217"/>
            </a:xfrm>
            <a:custGeom>
              <a:avLst/>
              <a:gdLst/>
              <a:ahLst/>
              <a:cxnLst/>
              <a:rect l="l" t="t" r="r" b="b"/>
              <a:pathLst>
                <a:path w="46763" h="34945" extrusionOk="0">
                  <a:moveTo>
                    <a:pt x="41778" y="0"/>
                  </a:moveTo>
                  <a:cubicBezTo>
                    <a:pt x="41686" y="122"/>
                    <a:pt x="41565" y="183"/>
                    <a:pt x="41474" y="183"/>
                  </a:cubicBezTo>
                  <a:cubicBezTo>
                    <a:pt x="40623" y="183"/>
                    <a:pt x="35546" y="3891"/>
                    <a:pt x="33692" y="3891"/>
                  </a:cubicBezTo>
                  <a:cubicBezTo>
                    <a:pt x="31808" y="3891"/>
                    <a:pt x="29467" y="4924"/>
                    <a:pt x="27978" y="6201"/>
                  </a:cubicBezTo>
                  <a:cubicBezTo>
                    <a:pt x="26458" y="7478"/>
                    <a:pt x="26002" y="7842"/>
                    <a:pt x="25607" y="9514"/>
                  </a:cubicBezTo>
                  <a:cubicBezTo>
                    <a:pt x="25212" y="11216"/>
                    <a:pt x="27096" y="10791"/>
                    <a:pt x="28191" y="11004"/>
                  </a:cubicBezTo>
                  <a:cubicBezTo>
                    <a:pt x="29285" y="11186"/>
                    <a:pt x="28829" y="11885"/>
                    <a:pt x="27248" y="11885"/>
                  </a:cubicBezTo>
                  <a:cubicBezTo>
                    <a:pt x="25834" y="11885"/>
                    <a:pt x="24446" y="14642"/>
                    <a:pt x="22621" y="14642"/>
                  </a:cubicBezTo>
                  <a:cubicBezTo>
                    <a:pt x="22445" y="14642"/>
                    <a:pt x="22265" y="14616"/>
                    <a:pt x="22081" y="14560"/>
                  </a:cubicBezTo>
                  <a:cubicBezTo>
                    <a:pt x="20014" y="13922"/>
                    <a:pt x="16549" y="13344"/>
                    <a:pt x="15121" y="12919"/>
                  </a:cubicBezTo>
                  <a:cubicBezTo>
                    <a:pt x="14488" y="12712"/>
                    <a:pt x="13720" y="12556"/>
                    <a:pt x="12972" y="12556"/>
                  </a:cubicBezTo>
                  <a:cubicBezTo>
                    <a:pt x="12065" y="12556"/>
                    <a:pt x="11188" y="12786"/>
                    <a:pt x="10622" y="13435"/>
                  </a:cubicBezTo>
                  <a:cubicBezTo>
                    <a:pt x="10475" y="13614"/>
                    <a:pt x="10350" y="13692"/>
                    <a:pt x="10241" y="13692"/>
                  </a:cubicBezTo>
                  <a:cubicBezTo>
                    <a:pt x="9609" y="13692"/>
                    <a:pt x="9524" y="11047"/>
                    <a:pt x="8798" y="10061"/>
                  </a:cubicBezTo>
                  <a:cubicBezTo>
                    <a:pt x="7917" y="8906"/>
                    <a:pt x="9589" y="8785"/>
                    <a:pt x="9437" y="7478"/>
                  </a:cubicBezTo>
                  <a:cubicBezTo>
                    <a:pt x="9353" y="6878"/>
                    <a:pt x="8860" y="6675"/>
                    <a:pt x="8218" y="6675"/>
                  </a:cubicBezTo>
                  <a:cubicBezTo>
                    <a:pt x="7462" y="6675"/>
                    <a:pt x="6499" y="6957"/>
                    <a:pt x="5759" y="7204"/>
                  </a:cubicBezTo>
                  <a:cubicBezTo>
                    <a:pt x="5583" y="7259"/>
                    <a:pt x="5421" y="7283"/>
                    <a:pt x="5268" y="7283"/>
                  </a:cubicBezTo>
                  <a:cubicBezTo>
                    <a:pt x="4226" y="7283"/>
                    <a:pt x="3583" y="6170"/>
                    <a:pt x="1807" y="5958"/>
                  </a:cubicBezTo>
                  <a:cubicBezTo>
                    <a:pt x="1701" y="5944"/>
                    <a:pt x="1607" y="5937"/>
                    <a:pt x="1525" y="5937"/>
                  </a:cubicBezTo>
                  <a:cubicBezTo>
                    <a:pt x="1" y="5937"/>
                    <a:pt x="2329" y="8236"/>
                    <a:pt x="1868" y="9332"/>
                  </a:cubicBezTo>
                  <a:cubicBezTo>
                    <a:pt x="1382" y="10487"/>
                    <a:pt x="2658" y="10244"/>
                    <a:pt x="2658" y="11672"/>
                  </a:cubicBezTo>
                  <a:cubicBezTo>
                    <a:pt x="2658" y="13070"/>
                    <a:pt x="4057" y="14226"/>
                    <a:pt x="4938" y="15046"/>
                  </a:cubicBezTo>
                  <a:cubicBezTo>
                    <a:pt x="5789" y="15867"/>
                    <a:pt x="4968" y="18998"/>
                    <a:pt x="5485" y="19849"/>
                  </a:cubicBezTo>
                  <a:cubicBezTo>
                    <a:pt x="6032" y="20730"/>
                    <a:pt x="5394" y="20153"/>
                    <a:pt x="5394" y="22736"/>
                  </a:cubicBezTo>
                  <a:cubicBezTo>
                    <a:pt x="5394" y="25320"/>
                    <a:pt x="5759" y="24773"/>
                    <a:pt x="6944" y="25624"/>
                  </a:cubicBezTo>
                  <a:cubicBezTo>
                    <a:pt x="8099" y="26475"/>
                    <a:pt x="6427" y="26262"/>
                    <a:pt x="5090" y="26384"/>
                  </a:cubicBezTo>
                  <a:cubicBezTo>
                    <a:pt x="5409" y="29053"/>
                    <a:pt x="5991" y="29839"/>
                    <a:pt x="6671" y="29839"/>
                  </a:cubicBezTo>
                  <a:cubicBezTo>
                    <a:pt x="7416" y="29839"/>
                    <a:pt x="8279" y="28896"/>
                    <a:pt x="9041" y="28451"/>
                  </a:cubicBezTo>
                  <a:cubicBezTo>
                    <a:pt x="9206" y="28357"/>
                    <a:pt x="9354" y="28313"/>
                    <a:pt x="9488" y="28313"/>
                  </a:cubicBezTo>
                  <a:cubicBezTo>
                    <a:pt x="9877" y="28313"/>
                    <a:pt x="10153" y="28676"/>
                    <a:pt x="10379" y="29241"/>
                  </a:cubicBezTo>
                  <a:cubicBezTo>
                    <a:pt x="10713" y="29241"/>
                    <a:pt x="11139" y="29302"/>
                    <a:pt x="11655" y="29302"/>
                  </a:cubicBezTo>
                  <a:cubicBezTo>
                    <a:pt x="12573" y="29302"/>
                    <a:pt x="13175" y="28959"/>
                    <a:pt x="13738" y="28959"/>
                  </a:cubicBezTo>
                  <a:cubicBezTo>
                    <a:pt x="13996" y="28959"/>
                    <a:pt x="14245" y="29031"/>
                    <a:pt x="14513" y="29241"/>
                  </a:cubicBezTo>
                  <a:cubicBezTo>
                    <a:pt x="14838" y="29499"/>
                    <a:pt x="15060" y="29571"/>
                    <a:pt x="15255" y="29571"/>
                  </a:cubicBezTo>
                  <a:cubicBezTo>
                    <a:pt x="15498" y="29571"/>
                    <a:pt x="15699" y="29458"/>
                    <a:pt x="16008" y="29458"/>
                  </a:cubicBezTo>
                  <a:cubicBezTo>
                    <a:pt x="16121" y="29458"/>
                    <a:pt x="16248" y="29473"/>
                    <a:pt x="16397" y="29515"/>
                  </a:cubicBezTo>
                  <a:cubicBezTo>
                    <a:pt x="16498" y="29541"/>
                    <a:pt x="16604" y="29553"/>
                    <a:pt x="16713" y="29553"/>
                  </a:cubicBezTo>
                  <a:cubicBezTo>
                    <a:pt x="17591" y="29553"/>
                    <a:pt x="18693" y="28775"/>
                    <a:pt x="19315" y="28694"/>
                  </a:cubicBezTo>
                  <a:cubicBezTo>
                    <a:pt x="19335" y="28692"/>
                    <a:pt x="19354" y="28691"/>
                    <a:pt x="19374" y="28691"/>
                  </a:cubicBezTo>
                  <a:cubicBezTo>
                    <a:pt x="19860" y="28691"/>
                    <a:pt x="20312" y="29200"/>
                    <a:pt x="20627" y="29200"/>
                  </a:cubicBezTo>
                  <a:cubicBezTo>
                    <a:pt x="20750" y="29200"/>
                    <a:pt x="20851" y="29122"/>
                    <a:pt x="20926" y="28907"/>
                  </a:cubicBezTo>
                  <a:cubicBezTo>
                    <a:pt x="21106" y="28388"/>
                    <a:pt x="21611" y="27740"/>
                    <a:pt x="21982" y="27740"/>
                  </a:cubicBezTo>
                  <a:cubicBezTo>
                    <a:pt x="22176" y="27740"/>
                    <a:pt x="22333" y="27919"/>
                    <a:pt x="22385" y="28390"/>
                  </a:cubicBezTo>
                  <a:cubicBezTo>
                    <a:pt x="22537" y="29758"/>
                    <a:pt x="24178" y="30092"/>
                    <a:pt x="24270" y="30973"/>
                  </a:cubicBezTo>
                  <a:cubicBezTo>
                    <a:pt x="24279" y="31064"/>
                    <a:pt x="24334" y="31103"/>
                    <a:pt x="24426" y="31103"/>
                  </a:cubicBezTo>
                  <a:cubicBezTo>
                    <a:pt x="25064" y="31103"/>
                    <a:pt x="27465" y="29232"/>
                    <a:pt x="28610" y="29232"/>
                  </a:cubicBezTo>
                  <a:cubicBezTo>
                    <a:pt x="28979" y="29232"/>
                    <a:pt x="29218" y="29426"/>
                    <a:pt x="29224" y="29940"/>
                  </a:cubicBezTo>
                  <a:cubicBezTo>
                    <a:pt x="29255" y="32250"/>
                    <a:pt x="30805" y="32676"/>
                    <a:pt x="32112" y="33192"/>
                  </a:cubicBezTo>
                  <a:cubicBezTo>
                    <a:pt x="33020" y="33560"/>
                    <a:pt x="34037" y="34944"/>
                    <a:pt x="34547" y="34944"/>
                  </a:cubicBezTo>
                  <a:cubicBezTo>
                    <a:pt x="34754" y="34944"/>
                    <a:pt x="34878" y="34717"/>
                    <a:pt x="34878" y="34104"/>
                  </a:cubicBezTo>
                  <a:cubicBezTo>
                    <a:pt x="34878" y="31977"/>
                    <a:pt x="35546" y="32250"/>
                    <a:pt x="35911" y="30396"/>
                  </a:cubicBezTo>
                  <a:cubicBezTo>
                    <a:pt x="36276" y="28542"/>
                    <a:pt x="33510" y="25533"/>
                    <a:pt x="35486" y="24986"/>
                  </a:cubicBezTo>
                  <a:cubicBezTo>
                    <a:pt x="35710" y="24920"/>
                    <a:pt x="35951" y="24893"/>
                    <a:pt x="36205" y="24893"/>
                  </a:cubicBezTo>
                  <a:cubicBezTo>
                    <a:pt x="37451" y="24893"/>
                    <a:pt x="38975" y="25551"/>
                    <a:pt x="40009" y="25551"/>
                  </a:cubicBezTo>
                  <a:cubicBezTo>
                    <a:pt x="40620" y="25551"/>
                    <a:pt x="41060" y="25321"/>
                    <a:pt x="41170" y="24590"/>
                  </a:cubicBezTo>
                  <a:cubicBezTo>
                    <a:pt x="41534" y="22341"/>
                    <a:pt x="42841" y="21186"/>
                    <a:pt x="42841" y="21186"/>
                  </a:cubicBezTo>
                  <a:cubicBezTo>
                    <a:pt x="42841" y="21186"/>
                    <a:pt x="42021" y="18572"/>
                    <a:pt x="43176" y="18359"/>
                  </a:cubicBezTo>
                  <a:cubicBezTo>
                    <a:pt x="44361" y="18177"/>
                    <a:pt x="43784" y="16748"/>
                    <a:pt x="45273" y="14773"/>
                  </a:cubicBezTo>
                  <a:cubicBezTo>
                    <a:pt x="46763" y="12827"/>
                    <a:pt x="46580" y="12827"/>
                    <a:pt x="46063" y="10608"/>
                  </a:cubicBezTo>
                  <a:cubicBezTo>
                    <a:pt x="45547" y="8420"/>
                    <a:pt x="44331" y="8572"/>
                    <a:pt x="45486" y="6839"/>
                  </a:cubicBezTo>
                  <a:cubicBezTo>
                    <a:pt x="46611" y="5107"/>
                    <a:pt x="45790" y="2827"/>
                    <a:pt x="43966" y="1915"/>
                  </a:cubicBezTo>
                  <a:cubicBezTo>
                    <a:pt x="43176" y="1520"/>
                    <a:pt x="42386" y="730"/>
                    <a:pt x="41778" y="0"/>
                  </a:cubicBezTo>
                  <a:close/>
                </a:path>
              </a:pathLst>
            </a:custGeom>
            <a:grpFill/>
            <a:ln w="38100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lang="fr-FR" sz="1400" b="1" dirty="0">
                <a:latin typeface="Abadi" panose="020F0502020204030204" pitchFamily="34" charset="0"/>
              </a:endParaRPr>
            </a:p>
          </p:txBody>
        </p:sp>
        <p:sp>
          <p:nvSpPr>
            <p:cNvPr id="13" name="Google Shape;56;p15">
              <a:extLst>
                <a:ext uri="{FF2B5EF4-FFF2-40B4-BE49-F238E27FC236}">
                  <a16:creationId xmlns:a16="http://schemas.microsoft.com/office/drawing/2014/main" id="{368344A6-BEAB-24EA-CE16-F2DD701DB7A2}"/>
                </a:ext>
              </a:extLst>
            </p:cNvPr>
            <p:cNvSpPr/>
            <p:nvPr/>
          </p:nvSpPr>
          <p:spPr>
            <a:xfrm>
              <a:off x="2082884" y="1127775"/>
              <a:ext cx="666156" cy="792860"/>
            </a:xfrm>
            <a:custGeom>
              <a:avLst/>
              <a:gdLst/>
              <a:ahLst/>
              <a:cxnLst/>
              <a:rect l="l" t="t" r="r" b="b"/>
              <a:pathLst>
                <a:path w="35047" h="41713" extrusionOk="0">
                  <a:moveTo>
                    <a:pt x="13014" y="1"/>
                  </a:moveTo>
                  <a:cubicBezTo>
                    <a:pt x="12649" y="1"/>
                    <a:pt x="12095" y="648"/>
                    <a:pt x="11186" y="648"/>
                  </a:cubicBezTo>
                  <a:cubicBezTo>
                    <a:pt x="9909" y="648"/>
                    <a:pt x="6474" y="2016"/>
                    <a:pt x="5228" y="2532"/>
                  </a:cubicBezTo>
                  <a:cubicBezTo>
                    <a:pt x="3982" y="3049"/>
                    <a:pt x="2128" y="3414"/>
                    <a:pt x="2128" y="4599"/>
                  </a:cubicBezTo>
                  <a:cubicBezTo>
                    <a:pt x="2128" y="5815"/>
                    <a:pt x="1946" y="7760"/>
                    <a:pt x="1946" y="9493"/>
                  </a:cubicBezTo>
                  <a:cubicBezTo>
                    <a:pt x="1946" y="11225"/>
                    <a:pt x="2523" y="12624"/>
                    <a:pt x="2067" y="12745"/>
                  </a:cubicBezTo>
                  <a:cubicBezTo>
                    <a:pt x="1611" y="12867"/>
                    <a:pt x="1520" y="14538"/>
                    <a:pt x="2493" y="15420"/>
                  </a:cubicBezTo>
                  <a:cubicBezTo>
                    <a:pt x="3256" y="16158"/>
                    <a:pt x="3182" y="16399"/>
                    <a:pt x="2464" y="16399"/>
                  </a:cubicBezTo>
                  <a:cubicBezTo>
                    <a:pt x="2295" y="16399"/>
                    <a:pt x="2091" y="16385"/>
                    <a:pt x="1854" y="16362"/>
                  </a:cubicBezTo>
                  <a:cubicBezTo>
                    <a:pt x="1827" y="16359"/>
                    <a:pt x="1800" y="16358"/>
                    <a:pt x="1773" y="16358"/>
                  </a:cubicBezTo>
                  <a:cubicBezTo>
                    <a:pt x="751" y="16358"/>
                    <a:pt x="563" y="18597"/>
                    <a:pt x="0" y="19219"/>
                  </a:cubicBezTo>
                  <a:cubicBezTo>
                    <a:pt x="639" y="19949"/>
                    <a:pt x="1398" y="20739"/>
                    <a:pt x="2219" y="21134"/>
                  </a:cubicBezTo>
                  <a:cubicBezTo>
                    <a:pt x="4043" y="22046"/>
                    <a:pt x="4864" y="24326"/>
                    <a:pt x="3708" y="26058"/>
                  </a:cubicBezTo>
                  <a:cubicBezTo>
                    <a:pt x="2584" y="27791"/>
                    <a:pt x="3800" y="27639"/>
                    <a:pt x="4316" y="29827"/>
                  </a:cubicBezTo>
                  <a:cubicBezTo>
                    <a:pt x="4803" y="32046"/>
                    <a:pt x="5016" y="32046"/>
                    <a:pt x="3526" y="33992"/>
                  </a:cubicBezTo>
                  <a:cubicBezTo>
                    <a:pt x="3222" y="34387"/>
                    <a:pt x="3009" y="34782"/>
                    <a:pt x="2827" y="35116"/>
                  </a:cubicBezTo>
                  <a:cubicBezTo>
                    <a:pt x="5289" y="36059"/>
                    <a:pt x="9453" y="35876"/>
                    <a:pt x="11611" y="36697"/>
                  </a:cubicBezTo>
                  <a:cubicBezTo>
                    <a:pt x="13447" y="37364"/>
                    <a:pt x="14739" y="37636"/>
                    <a:pt x="16193" y="37636"/>
                  </a:cubicBezTo>
                  <a:cubicBezTo>
                    <a:pt x="17122" y="37636"/>
                    <a:pt x="18117" y="37525"/>
                    <a:pt x="19362" y="37335"/>
                  </a:cubicBezTo>
                  <a:cubicBezTo>
                    <a:pt x="19553" y="37306"/>
                    <a:pt x="19729" y="37292"/>
                    <a:pt x="19892" y="37292"/>
                  </a:cubicBezTo>
                  <a:cubicBezTo>
                    <a:pt x="22410" y="37292"/>
                    <a:pt x="21622" y="40633"/>
                    <a:pt x="23678" y="40861"/>
                  </a:cubicBezTo>
                  <a:cubicBezTo>
                    <a:pt x="24378" y="40952"/>
                    <a:pt x="24712" y="41287"/>
                    <a:pt x="24864" y="41712"/>
                  </a:cubicBezTo>
                  <a:cubicBezTo>
                    <a:pt x="26688" y="39554"/>
                    <a:pt x="26840" y="38429"/>
                    <a:pt x="26931" y="37366"/>
                  </a:cubicBezTo>
                  <a:cubicBezTo>
                    <a:pt x="27052" y="36119"/>
                    <a:pt x="27721" y="36180"/>
                    <a:pt x="27448" y="35907"/>
                  </a:cubicBezTo>
                  <a:cubicBezTo>
                    <a:pt x="27145" y="35635"/>
                    <a:pt x="27144" y="33140"/>
                    <a:pt x="28368" y="33140"/>
                  </a:cubicBezTo>
                  <a:cubicBezTo>
                    <a:pt x="28375" y="33140"/>
                    <a:pt x="28382" y="33140"/>
                    <a:pt x="28390" y="33141"/>
                  </a:cubicBezTo>
                  <a:cubicBezTo>
                    <a:pt x="28423" y="33142"/>
                    <a:pt x="28454" y="33143"/>
                    <a:pt x="28485" y="33143"/>
                  </a:cubicBezTo>
                  <a:cubicBezTo>
                    <a:pt x="29620" y="33143"/>
                    <a:pt x="29340" y="32077"/>
                    <a:pt x="30761" y="32077"/>
                  </a:cubicBezTo>
                  <a:cubicBezTo>
                    <a:pt x="32220" y="32077"/>
                    <a:pt x="32280" y="31530"/>
                    <a:pt x="32615" y="30466"/>
                  </a:cubicBezTo>
                  <a:cubicBezTo>
                    <a:pt x="32949" y="29372"/>
                    <a:pt x="32098" y="29037"/>
                    <a:pt x="32615" y="28156"/>
                  </a:cubicBezTo>
                  <a:cubicBezTo>
                    <a:pt x="33132" y="27244"/>
                    <a:pt x="33922" y="25785"/>
                    <a:pt x="33861" y="23414"/>
                  </a:cubicBezTo>
                  <a:cubicBezTo>
                    <a:pt x="33831" y="21985"/>
                    <a:pt x="33891" y="21712"/>
                    <a:pt x="34256" y="21317"/>
                  </a:cubicBezTo>
                  <a:cubicBezTo>
                    <a:pt x="33891" y="21104"/>
                    <a:pt x="33618" y="20891"/>
                    <a:pt x="33496" y="20861"/>
                  </a:cubicBezTo>
                  <a:cubicBezTo>
                    <a:pt x="33101" y="20739"/>
                    <a:pt x="33071" y="20131"/>
                    <a:pt x="34043" y="19432"/>
                  </a:cubicBezTo>
                  <a:cubicBezTo>
                    <a:pt x="35046" y="18733"/>
                    <a:pt x="34195" y="17912"/>
                    <a:pt x="33709" y="17608"/>
                  </a:cubicBezTo>
                  <a:cubicBezTo>
                    <a:pt x="32524" y="16909"/>
                    <a:pt x="33709" y="16241"/>
                    <a:pt x="34195" y="15572"/>
                  </a:cubicBezTo>
                  <a:cubicBezTo>
                    <a:pt x="34712" y="14903"/>
                    <a:pt x="32463" y="14538"/>
                    <a:pt x="31976" y="14052"/>
                  </a:cubicBezTo>
                  <a:cubicBezTo>
                    <a:pt x="31871" y="13953"/>
                    <a:pt x="31734" y="13920"/>
                    <a:pt x="31578" y="13920"/>
                  </a:cubicBezTo>
                  <a:cubicBezTo>
                    <a:pt x="31257" y="13920"/>
                    <a:pt x="30854" y="14059"/>
                    <a:pt x="30464" y="14059"/>
                  </a:cubicBezTo>
                  <a:cubicBezTo>
                    <a:pt x="30165" y="14059"/>
                    <a:pt x="29874" y="13977"/>
                    <a:pt x="29636" y="13687"/>
                  </a:cubicBezTo>
                  <a:cubicBezTo>
                    <a:pt x="29308" y="13274"/>
                    <a:pt x="29067" y="13108"/>
                    <a:pt x="28806" y="13108"/>
                  </a:cubicBezTo>
                  <a:cubicBezTo>
                    <a:pt x="28511" y="13108"/>
                    <a:pt x="28191" y="13320"/>
                    <a:pt x="27691" y="13627"/>
                  </a:cubicBezTo>
                  <a:cubicBezTo>
                    <a:pt x="27593" y="13685"/>
                    <a:pt x="27508" y="13711"/>
                    <a:pt x="27432" y="13711"/>
                  </a:cubicBezTo>
                  <a:cubicBezTo>
                    <a:pt x="26877" y="13711"/>
                    <a:pt x="26873" y="12268"/>
                    <a:pt x="26444" y="11438"/>
                  </a:cubicBezTo>
                  <a:cubicBezTo>
                    <a:pt x="26226" y="11001"/>
                    <a:pt x="25339" y="10913"/>
                    <a:pt x="24383" y="10913"/>
                  </a:cubicBezTo>
                  <a:cubicBezTo>
                    <a:pt x="23736" y="10913"/>
                    <a:pt x="23057" y="10954"/>
                    <a:pt x="22533" y="10954"/>
                  </a:cubicBezTo>
                  <a:cubicBezTo>
                    <a:pt x="22216" y="10954"/>
                    <a:pt x="21955" y="10939"/>
                    <a:pt x="21794" y="10891"/>
                  </a:cubicBezTo>
                  <a:cubicBezTo>
                    <a:pt x="20973" y="10678"/>
                    <a:pt x="21794" y="9310"/>
                    <a:pt x="21794" y="8034"/>
                  </a:cubicBezTo>
                  <a:cubicBezTo>
                    <a:pt x="21794" y="6945"/>
                    <a:pt x="20953" y="5900"/>
                    <a:pt x="19951" y="5900"/>
                  </a:cubicBezTo>
                  <a:cubicBezTo>
                    <a:pt x="19779" y="5900"/>
                    <a:pt x="19601" y="5930"/>
                    <a:pt x="19423" y="5997"/>
                  </a:cubicBezTo>
                  <a:cubicBezTo>
                    <a:pt x="18458" y="6335"/>
                    <a:pt x="17972" y="6960"/>
                    <a:pt x="17341" y="6960"/>
                  </a:cubicBezTo>
                  <a:cubicBezTo>
                    <a:pt x="17177" y="6960"/>
                    <a:pt x="17003" y="6918"/>
                    <a:pt x="16809" y="6818"/>
                  </a:cubicBezTo>
                  <a:cubicBezTo>
                    <a:pt x="15897" y="6332"/>
                    <a:pt x="17508" y="4721"/>
                    <a:pt x="16809" y="4174"/>
                  </a:cubicBezTo>
                  <a:cubicBezTo>
                    <a:pt x="16323" y="3809"/>
                    <a:pt x="14955" y="4356"/>
                    <a:pt x="14408" y="3110"/>
                  </a:cubicBezTo>
                  <a:cubicBezTo>
                    <a:pt x="13769" y="1712"/>
                    <a:pt x="13678" y="1408"/>
                    <a:pt x="13374" y="405"/>
                  </a:cubicBezTo>
                  <a:cubicBezTo>
                    <a:pt x="13278" y="107"/>
                    <a:pt x="13161" y="1"/>
                    <a:pt x="13014" y="1"/>
                  </a:cubicBezTo>
                  <a:close/>
                </a:path>
              </a:pathLst>
            </a:custGeom>
            <a:solidFill>
              <a:schemeClr val="accent5"/>
            </a:solidFill>
            <a:ln w="38100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1" dirty="0">
                <a:latin typeface="Abadi" panose="020F0502020204030204" pitchFamily="34" charset="0"/>
              </a:endParaRPr>
            </a:p>
          </p:txBody>
        </p:sp>
        <p:sp>
          <p:nvSpPr>
            <p:cNvPr id="14" name="Google Shape;57;p15">
              <a:extLst>
                <a:ext uri="{FF2B5EF4-FFF2-40B4-BE49-F238E27FC236}">
                  <a16:creationId xmlns:a16="http://schemas.microsoft.com/office/drawing/2014/main" id="{D704308C-7029-BDC9-DB74-D4B51647B433}"/>
                </a:ext>
              </a:extLst>
            </p:cNvPr>
            <p:cNvSpPr/>
            <p:nvPr/>
          </p:nvSpPr>
          <p:spPr>
            <a:xfrm>
              <a:off x="2088650" y="1793225"/>
              <a:ext cx="508623" cy="399863"/>
            </a:xfrm>
            <a:custGeom>
              <a:avLst/>
              <a:gdLst/>
              <a:ahLst/>
              <a:cxnLst/>
              <a:rect l="l" t="t" r="r" b="b"/>
              <a:pathLst>
                <a:path w="26446" h="20791" extrusionOk="0">
                  <a:moveTo>
                    <a:pt x="2341" y="0"/>
                  </a:moveTo>
                  <a:cubicBezTo>
                    <a:pt x="1673" y="1368"/>
                    <a:pt x="1855" y="2310"/>
                    <a:pt x="913" y="2462"/>
                  </a:cubicBezTo>
                  <a:cubicBezTo>
                    <a:pt x="1" y="2614"/>
                    <a:pt x="305" y="4256"/>
                    <a:pt x="487" y="4985"/>
                  </a:cubicBezTo>
                  <a:cubicBezTo>
                    <a:pt x="1338" y="6475"/>
                    <a:pt x="1612" y="7113"/>
                    <a:pt x="1551" y="8389"/>
                  </a:cubicBezTo>
                  <a:cubicBezTo>
                    <a:pt x="1490" y="10274"/>
                    <a:pt x="2585" y="11551"/>
                    <a:pt x="3375" y="11855"/>
                  </a:cubicBezTo>
                  <a:cubicBezTo>
                    <a:pt x="4165" y="12159"/>
                    <a:pt x="3922" y="14529"/>
                    <a:pt x="4712" y="14529"/>
                  </a:cubicBezTo>
                  <a:cubicBezTo>
                    <a:pt x="5485" y="14529"/>
                    <a:pt x="5211" y="17147"/>
                    <a:pt x="6110" y="17147"/>
                  </a:cubicBezTo>
                  <a:cubicBezTo>
                    <a:pt x="6130" y="17147"/>
                    <a:pt x="6150" y="17146"/>
                    <a:pt x="6171" y="17143"/>
                  </a:cubicBezTo>
                  <a:cubicBezTo>
                    <a:pt x="6898" y="17053"/>
                    <a:pt x="6742" y="16690"/>
                    <a:pt x="8011" y="16690"/>
                  </a:cubicBezTo>
                  <a:cubicBezTo>
                    <a:pt x="8441" y="16690"/>
                    <a:pt x="9034" y="16732"/>
                    <a:pt x="9880" y="16839"/>
                  </a:cubicBezTo>
                  <a:cubicBezTo>
                    <a:pt x="13165" y="17258"/>
                    <a:pt x="10345" y="20612"/>
                    <a:pt x="11920" y="20612"/>
                  </a:cubicBezTo>
                  <a:cubicBezTo>
                    <a:pt x="11948" y="20612"/>
                    <a:pt x="11977" y="20611"/>
                    <a:pt x="12007" y="20608"/>
                  </a:cubicBezTo>
                  <a:cubicBezTo>
                    <a:pt x="13770" y="20487"/>
                    <a:pt x="16263" y="20791"/>
                    <a:pt x="17175" y="19697"/>
                  </a:cubicBezTo>
                  <a:cubicBezTo>
                    <a:pt x="18086" y="18602"/>
                    <a:pt x="19059" y="18420"/>
                    <a:pt x="19059" y="16657"/>
                  </a:cubicBezTo>
                  <a:cubicBezTo>
                    <a:pt x="19059" y="15850"/>
                    <a:pt x="19314" y="15641"/>
                    <a:pt x="19751" y="15641"/>
                  </a:cubicBezTo>
                  <a:cubicBezTo>
                    <a:pt x="20216" y="15641"/>
                    <a:pt x="20886" y="15876"/>
                    <a:pt x="21675" y="15876"/>
                  </a:cubicBezTo>
                  <a:cubicBezTo>
                    <a:pt x="21764" y="15876"/>
                    <a:pt x="21855" y="15873"/>
                    <a:pt x="21947" y="15867"/>
                  </a:cubicBezTo>
                  <a:cubicBezTo>
                    <a:pt x="22950" y="15776"/>
                    <a:pt x="23314" y="15928"/>
                    <a:pt x="23436" y="15532"/>
                  </a:cubicBezTo>
                  <a:cubicBezTo>
                    <a:pt x="23436" y="15502"/>
                    <a:pt x="23436" y="15472"/>
                    <a:pt x="23436" y="15441"/>
                  </a:cubicBezTo>
                  <a:cubicBezTo>
                    <a:pt x="23436" y="15441"/>
                    <a:pt x="23436" y="15441"/>
                    <a:pt x="23436" y="15411"/>
                  </a:cubicBezTo>
                  <a:cubicBezTo>
                    <a:pt x="23466" y="15380"/>
                    <a:pt x="23466" y="15350"/>
                    <a:pt x="23466" y="15320"/>
                  </a:cubicBezTo>
                  <a:cubicBezTo>
                    <a:pt x="23466" y="15289"/>
                    <a:pt x="23466" y="15289"/>
                    <a:pt x="23466" y="15259"/>
                  </a:cubicBezTo>
                  <a:cubicBezTo>
                    <a:pt x="23466" y="15137"/>
                    <a:pt x="23466" y="14985"/>
                    <a:pt x="23466" y="14803"/>
                  </a:cubicBezTo>
                  <a:lnTo>
                    <a:pt x="23466" y="14712"/>
                  </a:lnTo>
                  <a:cubicBezTo>
                    <a:pt x="23466" y="14651"/>
                    <a:pt x="23466" y="14590"/>
                    <a:pt x="23466" y="14529"/>
                  </a:cubicBezTo>
                  <a:cubicBezTo>
                    <a:pt x="23466" y="14499"/>
                    <a:pt x="23466" y="14469"/>
                    <a:pt x="23466" y="14438"/>
                  </a:cubicBezTo>
                  <a:cubicBezTo>
                    <a:pt x="23466" y="14286"/>
                    <a:pt x="23466" y="14104"/>
                    <a:pt x="23436" y="13921"/>
                  </a:cubicBezTo>
                  <a:cubicBezTo>
                    <a:pt x="23406" y="11611"/>
                    <a:pt x="26445" y="11338"/>
                    <a:pt x="25169" y="9940"/>
                  </a:cubicBezTo>
                  <a:cubicBezTo>
                    <a:pt x="25108" y="9879"/>
                    <a:pt x="25077" y="9818"/>
                    <a:pt x="25017" y="9788"/>
                  </a:cubicBezTo>
                  <a:cubicBezTo>
                    <a:pt x="25017" y="9757"/>
                    <a:pt x="25017" y="9727"/>
                    <a:pt x="24986" y="9727"/>
                  </a:cubicBezTo>
                  <a:cubicBezTo>
                    <a:pt x="24956" y="9696"/>
                    <a:pt x="24925" y="9636"/>
                    <a:pt x="24925" y="9605"/>
                  </a:cubicBezTo>
                  <a:cubicBezTo>
                    <a:pt x="24895" y="9575"/>
                    <a:pt x="24895" y="9575"/>
                    <a:pt x="24895" y="9544"/>
                  </a:cubicBezTo>
                  <a:cubicBezTo>
                    <a:pt x="24865" y="9484"/>
                    <a:pt x="24834" y="9423"/>
                    <a:pt x="24804" y="9362"/>
                  </a:cubicBezTo>
                  <a:cubicBezTo>
                    <a:pt x="24804" y="9362"/>
                    <a:pt x="24804" y="9362"/>
                    <a:pt x="24773" y="9332"/>
                  </a:cubicBezTo>
                  <a:cubicBezTo>
                    <a:pt x="24773" y="9301"/>
                    <a:pt x="24743" y="9241"/>
                    <a:pt x="24743" y="9180"/>
                  </a:cubicBezTo>
                  <a:lnTo>
                    <a:pt x="24713" y="9119"/>
                  </a:lnTo>
                  <a:cubicBezTo>
                    <a:pt x="24682" y="9058"/>
                    <a:pt x="24682" y="9028"/>
                    <a:pt x="24682" y="8997"/>
                  </a:cubicBezTo>
                  <a:cubicBezTo>
                    <a:pt x="24652" y="8967"/>
                    <a:pt x="24652" y="8937"/>
                    <a:pt x="24652" y="8906"/>
                  </a:cubicBezTo>
                  <a:cubicBezTo>
                    <a:pt x="24652" y="8845"/>
                    <a:pt x="24621" y="8785"/>
                    <a:pt x="24621" y="8724"/>
                  </a:cubicBezTo>
                  <a:cubicBezTo>
                    <a:pt x="24621" y="8693"/>
                    <a:pt x="24621" y="8693"/>
                    <a:pt x="24591" y="8663"/>
                  </a:cubicBezTo>
                  <a:cubicBezTo>
                    <a:pt x="24591" y="8602"/>
                    <a:pt x="24591" y="8572"/>
                    <a:pt x="24591" y="8541"/>
                  </a:cubicBezTo>
                  <a:cubicBezTo>
                    <a:pt x="24591" y="8511"/>
                    <a:pt x="24591" y="8481"/>
                    <a:pt x="24561" y="8420"/>
                  </a:cubicBezTo>
                  <a:cubicBezTo>
                    <a:pt x="24561" y="8420"/>
                    <a:pt x="24561" y="8389"/>
                    <a:pt x="24561" y="8359"/>
                  </a:cubicBezTo>
                  <a:cubicBezTo>
                    <a:pt x="24500" y="7751"/>
                    <a:pt x="24530" y="7113"/>
                    <a:pt x="24348" y="6627"/>
                  </a:cubicBezTo>
                  <a:cubicBezTo>
                    <a:pt x="24196" y="6171"/>
                    <a:pt x="23862" y="5836"/>
                    <a:pt x="23162" y="5745"/>
                  </a:cubicBezTo>
                  <a:cubicBezTo>
                    <a:pt x="21106" y="5517"/>
                    <a:pt x="21894" y="2176"/>
                    <a:pt x="19376" y="2176"/>
                  </a:cubicBezTo>
                  <a:cubicBezTo>
                    <a:pt x="19213" y="2176"/>
                    <a:pt x="19037" y="2190"/>
                    <a:pt x="18846" y="2219"/>
                  </a:cubicBezTo>
                  <a:cubicBezTo>
                    <a:pt x="17613" y="2409"/>
                    <a:pt x="16621" y="2520"/>
                    <a:pt x="15690" y="2520"/>
                  </a:cubicBezTo>
                  <a:cubicBezTo>
                    <a:pt x="14235" y="2520"/>
                    <a:pt x="12931" y="2248"/>
                    <a:pt x="11095" y="1581"/>
                  </a:cubicBezTo>
                  <a:cubicBezTo>
                    <a:pt x="8937" y="760"/>
                    <a:pt x="4773" y="943"/>
                    <a:pt x="2341" y="0"/>
                  </a:cubicBezTo>
                  <a:close/>
                </a:path>
              </a:pathLst>
            </a:custGeom>
            <a:solidFill>
              <a:schemeClr val="accent3"/>
            </a:solidFill>
            <a:ln w="38100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1" dirty="0">
                <a:solidFill>
                  <a:schemeClr val="bg1"/>
                </a:solidFill>
                <a:latin typeface="Abadi" panose="020F0502020204030204" pitchFamily="34" charset="0"/>
              </a:endParaRPr>
            </a:p>
          </p:txBody>
        </p:sp>
        <p:sp>
          <p:nvSpPr>
            <p:cNvPr id="15" name="Google Shape;58;p15">
              <a:extLst>
                <a:ext uri="{FF2B5EF4-FFF2-40B4-BE49-F238E27FC236}">
                  <a16:creationId xmlns:a16="http://schemas.microsoft.com/office/drawing/2014/main" id="{958B5568-495F-7CD9-54B8-C6DF9B7C96B7}"/>
                </a:ext>
              </a:extLst>
            </p:cNvPr>
            <p:cNvSpPr/>
            <p:nvPr/>
          </p:nvSpPr>
          <p:spPr>
            <a:xfrm>
              <a:off x="2537570" y="1462446"/>
              <a:ext cx="1128361" cy="956305"/>
            </a:xfrm>
            <a:custGeom>
              <a:avLst/>
              <a:gdLst/>
              <a:ahLst/>
              <a:cxnLst/>
              <a:rect l="l" t="t" r="r" b="b"/>
              <a:pathLst>
                <a:path w="59364" h="50312" extrusionOk="0">
                  <a:moveTo>
                    <a:pt x="17933" y="1"/>
                  </a:moveTo>
                  <a:cubicBezTo>
                    <a:pt x="17675" y="1"/>
                    <a:pt x="17354" y="105"/>
                    <a:pt x="17083" y="184"/>
                  </a:cubicBezTo>
                  <a:cubicBezTo>
                    <a:pt x="16354" y="427"/>
                    <a:pt x="15867" y="1764"/>
                    <a:pt x="15867" y="3284"/>
                  </a:cubicBezTo>
                  <a:cubicBezTo>
                    <a:pt x="15867" y="3909"/>
                    <a:pt x="15646" y="4035"/>
                    <a:pt x="15306" y="4035"/>
                  </a:cubicBezTo>
                  <a:cubicBezTo>
                    <a:pt x="15074" y="4035"/>
                    <a:pt x="14786" y="3976"/>
                    <a:pt x="14475" y="3976"/>
                  </a:cubicBezTo>
                  <a:cubicBezTo>
                    <a:pt x="14133" y="3976"/>
                    <a:pt x="13762" y="4048"/>
                    <a:pt x="13405" y="4348"/>
                  </a:cubicBezTo>
                  <a:cubicBezTo>
                    <a:pt x="13176" y="4534"/>
                    <a:pt x="12905" y="4610"/>
                    <a:pt x="12614" y="4610"/>
                  </a:cubicBezTo>
                  <a:cubicBezTo>
                    <a:pt x="11860" y="4610"/>
                    <a:pt x="10971" y="4104"/>
                    <a:pt x="10335" y="3710"/>
                  </a:cubicBezTo>
                  <a:cubicBezTo>
                    <a:pt x="9970" y="4105"/>
                    <a:pt x="9879" y="4378"/>
                    <a:pt x="9910" y="5807"/>
                  </a:cubicBezTo>
                  <a:cubicBezTo>
                    <a:pt x="9970" y="8178"/>
                    <a:pt x="9180" y="9637"/>
                    <a:pt x="8694" y="10518"/>
                  </a:cubicBezTo>
                  <a:cubicBezTo>
                    <a:pt x="8177" y="11430"/>
                    <a:pt x="9028" y="11765"/>
                    <a:pt x="8694" y="12828"/>
                  </a:cubicBezTo>
                  <a:cubicBezTo>
                    <a:pt x="8359" y="13892"/>
                    <a:pt x="8299" y="14470"/>
                    <a:pt x="6840" y="14470"/>
                  </a:cubicBezTo>
                  <a:cubicBezTo>
                    <a:pt x="5389" y="14470"/>
                    <a:pt x="5697" y="15536"/>
                    <a:pt x="4564" y="15536"/>
                  </a:cubicBezTo>
                  <a:cubicBezTo>
                    <a:pt x="4533" y="15536"/>
                    <a:pt x="4502" y="15535"/>
                    <a:pt x="4469" y="15534"/>
                  </a:cubicBezTo>
                  <a:cubicBezTo>
                    <a:pt x="4454" y="15533"/>
                    <a:pt x="4440" y="15533"/>
                    <a:pt x="4425" y="15533"/>
                  </a:cubicBezTo>
                  <a:cubicBezTo>
                    <a:pt x="3223" y="15533"/>
                    <a:pt x="3226" y="18029"/>
                    <a:pt x="3496" y="18300"/>
                  </a:cubicBezTo>
                  <a:cubicBezTo>
                    <a:pt x="3800" y="18573"/>
                    <a:pt x="3101" y="18512"/>
                    <a:pt x="3010" y="19759"/>
                  </a:cubicBezTo>
                  <a:cubicBezTo>
                    <a:pt x="2888" y="20822"/>
                    <a:pt x="2767" y="21947"/>
                    <a:pt x="943" y="24136"/>
                  </a:cubicBezTo>
                  <a:cubicBezTo>
                    <a:pt x="1277" y="25047"/>
                    <a:pt x="882" y="26506"/>
                    <a:pt x="1764" y="27449"/>
                  </a:cubicBezTo>
                  <a:cubicBezTo>
                    <a:pt x="3040" y="28816"/>
                    <a:pt x="1" y="29120"/>
                    <a:pt x="61" y="31430"/>
                  </a:cubicBezTo>
                  <a:cubicBezTo>
                    <a:pt x="61" y="32312"/>
                    <a:pt x="92" y="32798"/>
                    <a:pt x="31" y="33041"/>
                  </a:cubicBezTo>
                  <a:cubicBezTo>
                    <a:pt x="639" y="33741"/>
                    <a:pt x="1581" y="33832"/>
                    <a:pt x="2341" y="34044"/>
                  </a:cubicBezTo>
                  <a:cubicBezTo>
                    <a:pt x="3618" y="34440"/>
                    <a:pt x="1824" y="37358"/>
                    <a:pt x="4408" y="37540"/>
                  </a:cubicBezTo>
                  <a:cubicBezTo>
                    <a:pt x="6802" y="37681"/>
                    <a:pt x="5438" y="40979"/>
                    <a:pt x="8272" y="40979"/>
                  </a:cubicBezTo>
                  <a:cubicBezTo>
                    <a:pt x="8496" y="40979"/>
                    <a:pt x="8747" y="40959"/>
                    <a:pt x="9028" y="40914"/>
                  </a:cubicBezTo>
                  <a:cubicBezTo>
                    <a:pt x="11788" y="40476"/>
                    <a:pt x="13207" y="39090"/>
                    <a:pt x="14728" y="39090"/>
                  </a:cubicBezTo>
                  <a:cubicBezTo>
                    <a:pt x="15318" y="39090"/>
                    <a:pt x="15923" y="39298"/>
                    <a:pt x="16627" y="39850"/>
                  </a:cubicBezTo>
                  <a:cubicBezTo>
                    <a:pt x="19150" y="41826"/>
                    <a:pt x="16901" y="45078"/>
                    <a:pt x="19758" y="45868"/>
                  </a:cubicBezTo>
                  <a:cubicBezTo>
                    <a:pt x="21017" y="46213"/>
                    <a:pt x="22167" y="46344"/>
                    <a:pt x="23141" y="46344"/>
                  </a:cubicBezTo>
                  <a:cubicBezTo>
                    <a:pt x="24400" y="46344"/>
                    <a:pt x="25367" y="46125"/>
                    <a:pt x="25898" y="45868"/>
                  </a:cubicBezTo>
                  <a:cubicBezTo>
                    <a:pt x="26870" y="45412"/>
                    <a:pt x="28664" y="46264"/>
                    <a:pt x="28816" y="43832"/>
                  </a:cubicBezTo>
                  <a:cubicBezTo>
                    <a:pt x="28990" y="41539"/>
                    <a:pt x="31242" y="39441"/>
                    <a:pt x="33033" y="39441"/>
                  </a:cubicBezTo>
                  <a:cubicBezTo>
                    <a:pt x="33118" y="39441"/>
                    <a:pt x="33201" y="39445"/>
                    <a:pt x="33284" y="39455"/>
                  </a:cubicBezTo>
                  <a:cubicBezTo>
                    <a:pt x="34752" y="39629"/>
                    <a:pt x="33653" y="41026"/>
                    <a:pt x="34625" y="41026"/>
                  </a:cubicBezTo>
                  <a:cubicBezTo>
                    <a:pt x="34840" y="41026"/>
                    <a:pt x="35156" y="40958"/>
                    <a:pt x="35624" y="40792"/>
                  </a:cubicBezTo>
                  <a:cubicBezTo>
                    <a:pt x="35952" y="40682"/>
                    <a:pt x="36228" y="40635"/>
                    <a:pt x="36463" y="40635"/>
                  </a:cubicBezTo>
                  <a:cubicBezTo>
                    <a:pt x="37731" y="40635"/>
                    <a:pt x="37817" y="41984"/>
                    <a:pt x="38313" y="41984"/>
                  </a:cubicBezTo>
                  <a:cubicBezTo>
                    <a:pt x="38460" y="41984"/>
                    <a:pt x="38644" y="41864"/>
                    <a:pt x="38907" y="41552"/>
                  </a:cubicBezTo>
                  <a:cubicBezTo>
                    <a:pt x="39290" y="41078"/>
                    <a:pt x="39645" y="40891"/>
                    <a:pt x="40004" y="40891"/>
                  </a:cubicBezTo>
                  <a:cubicBezTo>
                    <a:pt x="40841" y="40891"/>
                    <a:pt x="41694" y="41911"/>
                    <a:pt x="42950" y="42677"/>
                  </a:cubicBezTo>
                  <a:cubicBezTo>
                    <a:pt x="44743" y="43741"/>
                    <a:pt x="43953" y="46537"/>
                    <a:pt x="44925" y="46719"/>
                  </a:cubicBezTo>
                  <a:cubicBezTo>
                    <a:pt x="45381" y="46780"/>
                    <a:pt x="45716" y="47662"/>
                    <a:pt x="45959" y="48513"/>
                  </a:cubicBezTo>
                  <a:cubicBezTo>
                    <a:pt x="46232" y="48634"/>
                    <a:pt x="46445" y="48847"/>
                    <a:pt x="46597" y="49212"/>
                  </a:cubicBezTo>
                  <a:cubicBezTo>
                    <a:pt x="46780" y="49729"/>
                    <a:pt x="47053" y="49972"/>
                    <a:pt x="47600" y="50124"/>
                  </a:cubicBezTo>
                  <a:cubicBezTo>
                    <a:pt x="47904" y="50185"/>
                    <a:pt x="48330" y="50245"/>
                    <a:pt x="48847" y="50306"/>
                  </a:cubicBezTo>
                  <a:cubicBezTo>
                    <a:pt x="48883" y="50310"/>
                    <a:pt x="48919" y="50311"/>
                    <a:pt x="48954" y="50311"/>
                  </a:cubicBezTo>
                  <a:cubicBezTo>
                    <a:pt x="49547" y="50311"/>
                    <a:pt x="50060" y="49846"/>
                    <a:pt x="50518" y="49273"/>
                  </a:cubicBezTo>
                  <a:cubicBezTo>
                    <a:pt x="51096" y="48482"/>
                    <a:pt x="51582" y="47449"/>
                    <a:pt x="51947" y="46871"/>
                  </a:cubicBezTo>
                  <a:cubicBezTo>
                    <a:pt x="52616" y="45899"/>
                    <a:pt x="51005" y="46203"/>
                    <a:pt x="51005" y="45352"/>
                  </a:cubicBezTo>
                  <a:cubicBezTo>
                    <a:pt x="51005" y="44501"/>
                    <a:pt x="51278" y="44379"/>
                    <a:pt x="51278" y="42677"/>
                  </a:cubicBezTo>
                  <a:cubicBezTo>
                    <a:pt x="51278" y="40975"/>
                    <a:pt x="51825" y="39880"/>
                    <a:pt x="51886" y="38908"/>
                  </a:cubicBezTo>
                  <a:cubicBezTo>
                    <a:pt x="51947" y="37935"/>
                    <a:pt x="51400" y="38057"/>
                    <a:pt x="51400" y="36628"/>
                  </a:cubicBezTo>
                  <a:cubicBezTo>
                    <a:pt x="51400" y="35230"/>
                    <a:pt x="52312" y="35595"/>
                    <a:pt x="52950" y="34956"/>
                  </a:cubicBezTo>
                  <a:cubicBezTo>
                    <a:pt x="53588" y="34318"/>
                    <a:pt x="52889" y="33376"/>
                    <a:pt x="52889" y="32373"/>
                  </a:cubicBezTo>
                  <a:cubicBezTo>
                    <a:pt x="52889" y="31339"/>
                    <a:pt x="53953" y="30458"/>
                    <a:pt x="53983" y="29272"/>
                  </a:cubicBezTo>
                  <a:cubicBezTo>
                    <a:pt x="54014" y="28087"/>
                    <a:pt x="55078" y="26111"/>
                    <a:pt x="56445" y="25564"/>
                  </a:cubicBezTo>
                  <a:cubicBezTo>
                    <a:pt x="57813" y="25017"/>
                    <a:pt x="58269" y="22920"/>
                    <a:pt x="58816" y="21856"/>
                  </a:cubicBezTo>
                  <a:cubicBezTo>
                    <a:pt x="59363" y="20822"/>
                    <a:pt x="58664" y="21309"/>
                    <a:pt x="57783" y="21005"/>
                  </a:cubicBezTo>
                  <a:cubicBezTo>
                    <a:pt x="56871" y="20670"/>
                    <a:pt x="53406" y="19789"/>
                    <a:pt x="52190" y="19607"/>
                  </a:cubicBezTo>
                  <a:cubicBezTo>
                    <a:pt x="50974" y="19394"/>
                    <a:pt x="50093" y="17935"/>
                    <a:pt x="49120" y="17631"/>
                  </a:cubicBezTo>
                  <a:cubicBezTo>
                    <a:pt x="49032" y="17600"/>
                    <a:pt x="48945" y="17586"/>
                    <a:pt x="48860" y="17586"/>
                  </a:cubicBezTo>
                  <a:cubicBezTo>
                    <a:pt x="48138" y="17586"/>
                    <a:pt x="47497" y="18583"/>
                    <a:pt x="46650" y="18583"/>
                  </a:cubicBezTo>
                  <a:cubicBezTo>
                    <a:pt x="46526" y="18583"/>
                    <a:pt x="46397" y="18562"/>
                    <a:pt x="46263" y="18512"/>
                  </a:cubicBezTo>
                  <a:cubicBezTo>
                    <a:pt x="46048" y="18435"/>
                    <a:pt x="45845" y="18409"/>
                    <a:pt x="45654" y="18409"/>
                  </a:cubicBezTo>
                  <a:cubicBezTo>
                    <a:pt x="45244" y="18409"/>
                    <a:pt x="44892" y="18530"/>
                    <a:pt x="44614" y="18530"/>
                  </a:cubicBezTo>
                  <a:cubicBezTo>
                    <a:pt x="44306" y="18530"/>
                    <a:pt x="44088" y="18381"/>
                    <a:pt x="43983" y="17752"/>
                  </a:cubicBezTo>
                  <a:cubicBezTo>
                    <a:pt x="43889" y="17174"/>
                    <a:pt x="43579" y="16963"/>
                    <a:pt x="43200" y="16963"/>
                  </a:cubicBezTo>
                  <a:cubicBezTo>
                    <a:pt x="42602" y="16963"/>
                    <a:pt x="41832" y="17489"/>
                    <a:pt x="41460" y="17935"/>
                  </a:cubicBezTo>
                  <a:cubicBezTo>
                    <a:pt x="41360" y="18056"/>
                    <a:pt x="41270" y="18109"/>
                    <a:pt x="41187" y="18109"/>
                  </a:cubicBezTo>
                  <a:cubicBezTo>
                    <a:pt x="40767" y="18109"/>
                    <a:pt x="40514" y="16756"/>
                    <a:pt x="39880" y="15868"/>
                  </a:cubicBezTo>
                  <a:cubicBezTo>
                    <a:pt x="39090" y="14774"/>
                    <a:pt x="39120" y="13497"/>
                    <a:pt x="38330" y="12768"/>
                  </a:cubicBezTo>
                  <a:cubicBezTo>
                    <a:pt x="38040" y="12500"/>
                    <a:pt x="37689" y="12453"/>
                    <a:pt x="37329" y="12453"/>
                  </a:cubicBezTo>
                  <a:cubicBezTo>
                    <a:pt x="37135" y="12453"/>
                    <a:pt x="36938" y="12467"/>
                    <a:pt x="36747" y="12467"/>
                  </a:cubicBezTo>
                  <a:cubicBezTo>
                    <a:pt x="36326" y="12467"/>
                    <a:pt x="35933" y="12401"/>
                    <a:pt x="35655" y="11977"/>
                  </a:cubicBezTo>
                  <a:cubicBezTo>
                    <a:pt x="35413" y="11597"/>
                    <a:pt x="35145" y="11448"/>
                    <a:pt x="34850" y="11448"/>
                  </a:cubicBezTo>
                  <a:cubicBezTo>
                    <a:pt x="34368" y="11448"/>
                    <a:pt x="33816" y="11847"/>
                    <a:pt x="33193" y="12281"/>
                  </a:cubicBezTo>
                  <a:cubicBezTo>
                    <a:pt x="32769" y="12586"/>
                    <a:pt x="32437" y="12723"/>
                    <a:pt x="32128" y="12723"/>
                  </a:cubicBezTo>
                  <a:cubicBezTo>
                    <a:pt x="31727" y="12723"/>
                    <a:pt x="31363" y="12493"/>
                    <a:pt x="30883" y="12099"/>
                  </a:cubicBezTo>
                  <a:cubicBezTo>
                    <a:pt x="30350" y="11677"/>
                    <a:pt x="28920" y="11399"/>
                    <a:pt x="27629" y="11399"/>
                  </a:cubicBezTo>
                  <a:cubicBezTo>
                    <a:pt x="26783" y="11399"/>
                    <a:pt x="25997" y="11518"/>
                    <a:pt x="25563" y="11795"/>
                  </a:cubicBezTo>
                  <a:cubicBezTo>
                    <a:pt x="25418" y="11891"/>
                    <a:pt x="25291" y="11933"/>
                    <a:pt x="25180" y="11933"/>
                  </a:cubicBezTo>
                  <a:cubicBezTo>
                    <a:pt x="24476" y="11933"/>
                    <a:pt x="24381" y="10233"/>
                    <a:pt x="24013" y="9394"/>
                  </a:cubicBezTo>
                  <a:cubicBezTo>
                    <a:pt x="23588" y="8391"/>
                    <a:pt x="21460" y="8664"/>
                    <a:pt x="20670" y="7479"/>
                  </a:cubicBezTo>
                  <a:cubicBezTo>
                    <a:pt x="20092" y="6623"/>
                    <a:pt x="19515" y="6264"/>
                    <a:pt x="19075" y="6264"/>
                  </a:cubicBezTo>
                  <a:cubicBezTo>
                    <a:pt x="18890" y="6264"/>
                    <a:pt x="18729" y="6328"/>
                    <a:pt x="18603" y="6445"/>
                  </a:cubicBezTo>
                  <a:cubicBezTo>
                    <a:pt x="18407" y="6641"/>
                    <a:pt x="18182" y="6821"/>
                    <a:pt x="18004" y="6821"/>
                  </a:cubicBezTo>
                  <a:cubicBezTo>
                    <a:pt x="17823" y="6821"/>
                    <a:pt x="17691" y="6633"/>
                    <a:pt x="17691" y="6081"/>
                  </a:cubicBezTo>
                  <a:cubicBezTo>
                    <a:pt x="17691" y="5017"/>
                    <a:pt x="18572" y="4196"/>
                    <a:pt x="17813" y="3801"/>
                  </a:cubicBezTo>
                  <a:cubicBezTo>
                    <a:pt x="17053" y="3375"/>
                    <a:pt x="17357" y="3467"/>
                    <a:pt x="18147" y="1521"/>
                  </a:cubicBezTo>
                  <a:cubicBezTo>
                    <a:pt x="18624" y="299"/>
                    <a:pt x="18370" y="1"/>
                    <a:pt x="17933" y="1"/>
                  </a:cubicBez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 w="38100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lang="fr-FR" sz="1400" b="1" dirty="0">
                <a:latin typeface="Abadi" panose="020F0502020204030204" pitchFamily="34" charset="0"/>
              </a:endParaRPr>
            </a:p>
          </p:txBody>
        </p:sp>
        <p:sp>
          <p:nvSpPr>
            <p:cNvPr id="16" name="Google Shape;59;p15">
              <a:extLst>
                <a:ext uri="{FF2B5EF4-FFF2-40B4-BE49-F238E27FC236}">
                  <a16:creationId xmlns:a16="http://schemas.microsoft.com/office/drawing/2014/main" id="{6B6B049B-F7A0-3C35-1380-47952DD48885}"/>
                </a:ext>
              </a:extLst>
            </p:cNvPr>
            <p:cNvSpPr/>
            <p:nvPr/>
          </p:nvSpPr>
          <p:spPr>
            <a:xfrm>
              <a:off x="2394289" y="2090483"/>
              <a:ext cx="1016844" cy="749599"/>
            </a:xfrm>
            <a:custGeom>
              <a:avLst/>
              <a:gdLst/>
              <a:ahLst/>
              <a:cxnLst/>
              <a:rect l="l" t="t" r="r" b="b"/>
              <a:pathLst>
                <a:path w="53497" h="39437" extrusionOk="0">
                  <a:moveTo>
                    <a:pt x="7569" y="0"/>
                  </a:moveTo>
                  <a:cubicBezTo>
                    <a:pt x="7447" y="396"/>
                    <a:pt x="7083" y="244"/>
                    <a:pt x="6080" y="335"/>
                  </a:cubicBezTo>
                  <a:cubicBezTo>
                    <a:pt x="5989" y="341"/>
                    <a:pt x="5900" y="344"/>
                    <a:pt x="5812" y="344"/>
                  </a:cubicBezTo>
                  <a:cubicBezTo>
                    <a:pt x="5037" y="344"/>
                    <a:pt x="4373" y="109"/>
                    <a:pt x="3912" y="109"/>
                  </a:cubicBezTo>
                  <a:cubicBezTo>
                    <a:pt x="3478" y="109"/>
                    <a:pt x="3222" y="318"/>
                    <a:pt x="3222" y="1125"/>
                  </a:cubicBezTo>
                  <a:cubicBezTo>
                    <a:pt x="3222" y="2766"/>
                    <a:pt x="2371" y="3040"/>
                    <a:pt x="1520" y="3952"/>
                  </a:cubicBezTo>
                  <a:cubicBezTo>
                    <a:pt x="2159" y="4590"/>
                    <a:pt x="2797" y="5107"/>
                    <a:pt x="3283" y="5593"/>
                  </a:cubicBezTo>
                  <a:cubicBezTo>
                    <a:pt x="5350" y="7539"/>
                    <a:pt x="3526" y="8390"/>
                    <a:pt x="3283" y="9970"/>
                  </a:cubicBezTo>
                  <a:cubicBezTo>
                    <a:pt x="3040" y="11551"/>
                    <a:pt x="3070" y="11247"/>
                    <a:pt x="1551" y="11308"/>
                  </a:cubicBezTo>
                  <a:cubicBezTo>
                    <a:pt x="0" y="11399"/>
                    <a:pt x="2797" y="12736"/>
                    <a:pt x="2706" y="14438"/>
                  </a:cubicBezTo>
                  <a:cubicBezTo>
                    <a:pt x="2645" y="16140"/>
                    <a:pt x="1247" y="15806"/>
                    <a:pt x="1703" y="17265"/>
                  </a:cubicBezTo>
                  <a:cubicBezTo>
                    <a:pt x="2128" y="18694"/>
                    <a:pt x="1308" y="22584"/>
                    <a:pt x="3070" y="25138"/>
                  </a:cubicBezTo>
                  <a:cubicBezTo>
                    <a:pt x="3922" y="26384"/>
                    <a:pt x="3982" y="28116"/>
                    <a:pt x="3800" y="29606"/>
                  </a:cubicBezTo>
                  <a:cubicBezTo>
                    <a:pt x="4061" y="29762"/>
                    <a:pt x="4355" y="29811"/>
                    <a:pt x="4658" y="29811"/>
                  </a:cubicBezTo>
                  <a:cubicBezTo>
                    <a:pt x="5157" y="29811"/>
                    <a:pt x="5682" y="29679"/>
                    <a:pt x="6130" y="29679"/>
                  </a:cubicBezTo>
                  <a:cubicBezTo>
                    <a:pt x="6519" y="29679"/>
                    <a:pt x="6849" y="29779"/>
                    <a:pt x="7052" y="30153"/>
                  </a:cubicBezTo>
                  <a:cubicBezTo>
                    <a:pt x="7174" y="30378"/>
                    <a:pt x="7302" y="30464"/>
                    <a:pt x="7439" y="30464"/>
                  </a:cubicBezTo>
                  <a:cubicBezTo>
                    <a:pt x="7878" y="30464"/>
                    <a:pt x="8396" y="29570"/>
                    <a:pt x="8984" y="29570"/>
                  </a:cubicBezTo>
                  <a:cubicBezTo>
                    <a:pt x="9174" y="29570"/>
                    <a:pt x="9371" y="29663"/>
                    <a:pt x="9575" y="29910"/>
                  </a:cubicBezTo>
                  <a:cubicBezTo>
                    <a:pt x="9958" y="30397"/>
                    <a:pt x="10518" y="30455"/>
                    <a:pt x="11073" y="30455"/>
                  </a:cubicBezTo>
                  <a:cubicBezTo>
                    <a:pt x="11245" y="30455"/>
                    <a:pt x="11416" y="30449"/>
                    <a:pt x="11581" y="30449"/>
                  </a:cubicBezTo>
                  <a:cubicBezTo>
                    <a:pt x="12280" y="30449"/>
                    <a:pt x="12873" y="30548"/>
                    <a:pt x="12949" y="31581"/>
                  </a:cubicBezTo>
                  <a:cubicBezTo>
                    <a:pt x="13101" y="33618"/>
                    <a:pt x="17569" y="34469"/>
                    <a:pt x="16323" y="36141"/>
                  </a:cubicBezTo>
                  <a:cubicBezTo>
                    <a:pt x="15077" y="37782"/>
                    <a:pt x="15198" y="39423"/>
                    <a:pt x="16536" y="39423"/>
                  </a:cubicBezTo>
                  <a:cubicBezTo>
                    <a:pt x="16848" y="39423"/>
                    <a:pt x="17225" y="39436"/>
                    <a:pt x="17619" y="39436"/>
                  </a:cubicBezTo>
                  <a:cubicBezTo>
                    <a:pt x="18950" y="39436"/>
                    <a:pt x="20487" y="39291"/>
                    <a:pt x="20487" y="38025"/>
                  </a:cubicBezTo>
                  <a:cubicBezTo>
                    <a:pt x="20487" y="37228"/>
                    <a:pt x="21131" y="36921"/>
                    <a:pt x="21830" y="36921"/>
                  </a:cubicBezTo>
                  <a:cubicBezTo>
                    <a:pt x="22596" y="36921"/>
                    <a:pt x="23430" y="37289"/>
                    <a:pt x="23557" y="37782"/>
                  </a:cubicBezTo>
                  <a:cubicBezTo>
                    <a:pt x="23665" y="38201"/>
                    <a:pt x="24049" y="38559"/>
                    <a:pt x="24520" y="38559"/>
                  </a:cubicBezTo>
                  <a:cubicBezTo>
                    <a:pt x="25109" y="38559"/>
                    <a:pt x="25833" y="37999"/>
                    <a:pt x="26323" y="36293"/>
                  </a:cubicBezTo>
                  <a:cubicBezTo>
                    <a:pt x="26906" y="34191"/>
                    <a:pt x="27389" y="33813"/>
                    <a:pt x="28114" y="33813"/>
                  </a:cubicBezTo>
                  <a:cubicBezTo>
                    <a:pt x="28447" y="33813"/>
                    <a:pt x="28832" y="33893"/>
                    <a:pt x="29302" y="33922"/>
                  </a:cubicBezTo>
                  <a:cubicBezTo>
                    <a:pt x="29359" y="33925"/>
                    <a:pt x="29417" y="33927"/>
                    <a:pt x="29474" y="33927"/>
                  </a:cubicBezTo>
                  <a:cubicBezTo>
                    <a:pt x="30130" y="33927"/>
                    <a:pt x="30750" y="33712"/>
                    <a:pt x="31265" y="33712"/>
                  </a:cubicBezTo>
                  <a:cubicBezTo>
                    <a:pt x="31864" y="33712"/>
                    <a:pt x="32320" y="34003"/>
                    <a:pt x="32524" y="35259"/>
                  </a:cubicBezTo>
                  <a:cubicBezTo>
                    <a:pt x="32827" y="37125"/>
                    <a:pt x="33041" y="38257"/>
                    <a:pt x="33508" y="38257"/>
                  </a:cubicBezTo>
                  <a:cubicBezTo>
                    <a:pt x="33650" y="38257"/>
                    <a:pt x="33815" y="38153"/>
                    <a:pt x="34013" y="37934"/>
                  </a:cubicBezTo>
                  <a:cubicBezTo>
                    <a:pt x="34538" y="37374"/>
                    <a:pt x="35051" y="37039"/>
                    <a:pt x="35714" y="37039"/>
                  </a:cubicBezTo>
                  <a:cubicBezTo>
                    <a:pt x="36165" y="37039"/>
                    <a:pt x="36686" y="37194"/>
                    <a:pt x="37326" y="37539"/>
                  </a:cubicBezTo>
                  <a:cubicBezTo>
                    <a:pt x="37438" y="37601"/>
                    <a:pt x="37566" y="37630"/>
                    <a:pt x="37706" y="37630"/>
                  </a:cubicBezTo>
                  <a:cubicBezTo>
                    <a:pt x="38598" y="37630"/>
                    <a:pt x="40014" y="36471"/>
                    <a:pt x="41247" y="35290"/>
                  </a:cubicBezTo>
                  <a:cubicBezTo>
                    <a:pt x="41156" y="35229"/>
                    <a:pt x="41095" y="35168"/>
                    <a:pt x="41065" y="35077"/>
                  </a:cubicBezTo>
                  <a:cubicBezTo>
                    <a:pt x="40731" y="34560"/>
                    <a:pt x="42007" y="32767"/>
                    <a:pt x="42007" y="31733"/>
                  </a:cubicBezTo>
                  <a:cubicBezTo>
                    <a:pt x="42007" y="30700"/>
                    <a:pt x="44378" y="29454"/>
                    <a:pt x="45442" y="28755"/>
                  </a:cubicBezTo>
                  <a:cubicBezTo>
                    <a:pt x="46476" y="28056"/>
                    <a:pt x="45533" y="27782"/>
                    <a:pt x="45533" y="26536"/>
                  </a:cubicBezTo>
                  <a:cubicBezTo>
                    <a:pt x="45533" y="25290"/>
                    <a:pt x="46050" y="25502"/>
                    <a:pt x="47448" y="24925"/>
                  </a:cubicBezTo>
                  <a:cubicBezTo>
                    <a:pt x="48846" y="24347"/>
                    <a:pt x="48694" y="23466"/>
                    <a:pt x="49910" y="22341"/>
                  </a:cubicBezTo>
                  <a:cubicBezTo>
                    <a:pt x="51126" y="21247"/>
                    <a:pt x="51491" y="20457"/>
                    <a:pt x="52372" y="19393"/>
                  </a:cubicBezTo>
                  <a:cubicBezTo>
                    <a:pt x="53078" y="18485"/>
                    <a:pt x="52676" y="18205"/>
                    <a:pt x="51894" y="18205"/>
                  </a:cubicBezTo>
                  <a:cubicBezTo>
                    <a:pt x="51733" y="18205"/>
                    <a:pt x="51556" y="18217"/>
                    <a:pt x="51369" y="18238"/>
                  </a:cubicBezTo>
                  <a:cubicBezTo>
                    <a:pt x="51345" y="18240"/>
                    <a:pt x="51322" y="18242"/>
                    <a:pt x="51301" y="18242"/>
                  </a:cubicBezTo>
                  <a:cubicBezTo>
                    <a:pt x="50332" y="18242"/>
                    <a:pt x="51597" y="15650"/>
                    <a:pt x="52281" y="15472"/>
                  </a:cubicBezTo>
                  <a:cubicBezTo>
                    <a:pt x="52490" y="15408"/>
                    <a:pt x="52715" y="15369"/>
                    <a:pt x="52935" y="15369"/>
                  </a:cubicBezTo>
                  <a:cubicBezTo>
                    <a:pt x="53132" y="15369"/>
                    <a:pt x="53325" y="15400"/>
                    <a:pt x="53497" y="15472"/>
                  </a:cubicBezTo>
                  <a:cubicBezTo>
                    <a:pt x="53254" y="14621"/>
                    <a:pt x="52919" y="13739"/>
                    <a:pt x="52463" y="13678"/>
                  </a:cubicBezTo>
                  <a:cubicBezTo>
                    <a:pt x="51521" y="13496"/>
                    <a:pt x="52312" y="10700"/>
                    <a:pt x="50488" y="9636"/>
                  </a:cubicBezTo>
                  <a:cubicBezTo>
                    <a:pt x="49232" y="8870"/>
                    <a:pt x="48394" y="7850"/>
                    <a:pt x="47555" y="7850"/>
                  </a:cubicBezTo>
                  <a:cubicBezTo>
                    <a:pt x="47196" y="7850"/>
                    <a:pt x="46837" y="8037"/>
                    <a:pt x="46445" y="8511"/>
                  </a:cubicBezTo>
                  <a:cubicBezTo>
                    <a:pt x="46189" y="8823"/>
                    <a:pt x="46008" y="8943"/>
                    <a:pt x="45862" y="8943"/>
                  </a:cubicBezTo>
                  <a:cubicBezTo>
                    <a:pt x="45375" y="8943"/>
                    <a:pt x="45279" y="7594"/>
                    <a:pt x="44023" y="7594"/>
                  </a:cubicBezTo>
                  <a:cubicBezTo>
                    <a:pt x="43790" y="7594"/>
                    <a:pt x="43516" y="7641"/>
                    <a:pt x="43193" y="7751"/>
                  </a:cubicBezTo>
                  <a:cubicBezTo>
                    <a:pt x="42725" y="7917"/>
                    <a:pt x="42407" y="7985"/>
                    <a:pt x="42190" y="7985"/>
                  </a:cubicBezTo>
                  <a:cubicBezTo>
                    <a:pt x="41211" y="7985"/>
                    <a:pt x="42290" y="6588"/>
                    <a:pt x="40822" y="6414"/>
                  </a:cubicBezTo>
                  <a:cubicBezTo>
                    <a:pt x="40741" y="6404"/>
                    <a:pt x="40658" y="6400"/>
                    <a:pt x="40575" y="6400"/>
                  </a:cubicBezTo>
                  <a:cubicBezTo>
                    <a:pt x="38808" y="6400"/>
                    <a:pt x="36529" y="8498"/>
                    <a:pt x="36384" y="10791"/>
                  </a:cubicBezTo>
                  <a:cubicBezTo>
                    <a:pt x="36202" y="13223"/>
                    <a:pt x="34408" y="12371"/>
                    <a:pt x="33436" y="12827"/>
                  </a:cubicBezTo>
                  <a:cubicBezTo>
                    <a:pt x="32905" y="13084"/>
                    <a:pt x="31938" y="13303"/>
                    <a:pt x="30685" y="13303"/>
                  </a:cubicBezTo>
                  <a:cubicBezTo>
                    <a:pt x="29715" y="13303"/>
                    <a:pt x="28573" y="13172"/>
                    <a:pt x="27326" y="12827"/>
                  </a:cubicBezTo>
                  <a:cubicBezTo>
                    <a:pt x="24439" y="12037"/>
                    <a:pt x="26688" y="8785"/>
                    <a:pt x="24165" y="6809"/>
                  </a:cubicBezTo>
                  <a:cubicBezTo>
                    <a:pt x="23461" y="6257"/>
                    <a:pt x="22856" y="6049"/>
                    <a:pt x="22266" y="6049"/>
                  </a:cubicBezTo>
                  <a:cubicBezTo>
                    <a:pt x="20745" y="6049"/>
                    <a:pt x="19326" y="7435"/>
                    <a:pt x="16566" y="7873"/>
                  </a:cubicBezTo>
                  <a:cubicBezTo>
                    <a:pt x="16283" y="7918"/>
                    <a:pt x="16031" y="7939"/>
                    <a:pt x="15805" y="7939"/>
                  </a:cubicBezTo>
                  <a:cubicBezTo>
                    <a:pt x="12982" y="7939"/>
                    <a:pt x="14367" y="4668"/>
                    <a:pt x="11946" y="4499"/>
                  </a:cubicBezTo>
                  <a:cubicBezTo>
                    <a:pt x="9362" y="4317"/>
                    <a:pt x="11186" y="1399"/>
                    <a:pt x="9879" y="1003"/>
                  </a:cubicBezTo>
                  <a:cubicBezTo>
                    <a:pt x="9119" y="791"/>
                    <a:pt x="8177" y="700"/>
                    <a:pt x="7569" y="0"/>
                  </a:cubicBezTo>
                  <a:close/>
                </a:path>
              </a:pathLst>
            </a:custGeom>
            <a:grpFill/>
            <a:ln w="38100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1" dirty="0">
                <a:latin typeface="Abadi" panose="020F0502020204030204" pitchFamily="34" charset="0"/>
              </a:endParaRPr>
            </a:p>
          </p:txBody>
        </p:sp>
        <p:sp>
          <p:nvSpPr>
            <p:cNvPr id="17" name="Google Shape;60;p15">
              <a:extLst>
                <a:ext uri="{FF2B5EF4-FFF2-40B4-BE49-F238E27FC236}">
                  <a16:creationId xmlns:a16="http://schemas.microsoft.com/office/drawing/2014/main" id="{25F07487-F9CE-5D43-D27D-1FEE72631CBC}"/>
                </a:ext>
              </a:extLst>
            </p:cNvPr>
            <p:cNvSpPr/>
            <p:nvPr/>
          </p:nvSpPr>
          <p:spPr>
            <a:xfrm>
              <a:off x="1769160" y="1890008"/>
              <a:ext cx="726828" cy="889190"/>
            </a:xfrm>
            <a:custGeom>
              <a:avLst/>
              <a:gdLst/>
              <a:ahLst/>
              <a:cxnLst/>
              <a:rect l="l" t="t" r="r" b="b"/>
              <a:pathLst>
                <a:path w="38239" h="46781" extrusionOk="0">
                  <a:moveTo>
                    <a:pt x="17508" y="0"/>
                  </a:moveTo>
                  <a:cubicBezTo>
                    <a:pt x="17539" y="183"/>
                    <a:pt x="17599" y="304"/>
                    <a:pt x="17599" y="304"/>
                  </a:cubicBezTo>
                  <a:cubicBezTo>
                    <a:pt x="17599" y="304"/>
                    <a:pt x="16292" y="1459"/>
                    <a:pt x="15928" y="3708"/>
                  </a:cubicBezTo>
                  <a:cubicBezTo>
                    <a:pt x="15818" y="4439"/>
                    <a:pt x="15378" y="4669"/>
                    <a:pt x="14767" y="4669"/>
                  </a:cubicBezTo>
                  <a:cubicBezTo>
                    <a:pt x="13733" y="4669"/>
                    <a:pt x="12209" y="4011"/>
                    <a:pt x="10963" y="4011"/>
                  </a:cubicBezTo>
                  <a:cubicBezTo>
                    <a:pt x="10709" y="4011"/>
                    <a:pt x="10468" y="4038"/>
                    <a:pt x="10244" y="4104"/>
                  </a:cubicBezTo>
                  <a:cubicBezTo>
                    <a:pt x="8268" y="4651"/>
                    <a:pt x="11034" y="7660"/>
                    <a:pt x="10669" y="9514"/>
                  </a:cubicBezTo>
                  <a:cubicBezTo>
                    <a:pt x="10304" y="11368"/>
                    <a:pt x="9636" y="11095"/>
                    <a:pt x="9636" y="13222"/>
                  </a:cubicBezTo>
                  <a:cubicBezTo>
                    <a:pt x="9636" y="13465"/>
                    <a:pt x="9636" y="13648"/>
                    <a:pt x="9605" y="13769"/>
                  </a:cubicBezTo>
                  <a:cubicBezTo>
                    <a:pt x="10365" y="14924"/>
                    <a:pt x="10487" y="15350"/>
                    <a:pt x="9909" y="16171"/>
                  </a:cubicBezTo>
                  <a:cubicBezTo>
                    <a:pt x="9089" y="17326"/>
                    <a:pt x="9879" y="17569"/>
                    <a:pt x="10274" y="19301"/>
                  </a:cubicBezTo>
                  <a:cubicBezTo>
                    <a:pt x="10669" y="21004"/>
                    <a:pt x="8815" y="22371"/>
                    <a:pt x="7751" y="23648"/>
                  </a:cubicBezTo>
                  <a:cubicBezTo>
                    <a:pt x="6817" y="24737"/>
                    <a:pt x="5662" y="25849"/>
                    <a:pt x="4512" y="25849"/>
                  </a:cubicBezTo>
                  <a:cubicBezTo>
                    <a:pt x="4315" y="25849"/>
                    <a:pt x="4117" y="25816"/>
                    <a:pt x="3921" y="25745"/>
                  </a:cubicBezTo>
                  <a:cubicBezTo>
                    <a:pt x="3133" y="25448"/>
                    <a:pt x="2315" y="24898"/>
                    <a:pt x="1815" y="24898"/>
                  </a:cubicBezTo>
                  <a:cubicBezTo>
                    <a:pt x="1448" y="24898"/>
                    <a:pt x="1252" y="25195"/>
                    <a:pt x="1368" y="26110"/>
                  </a:cubicBezTo>
                  <a:cubicBezTo>
                    <a:pt x="1490" y="27356"/>
                    <a:pt x="699" y="30426"/>
                    <a:pt x="0" y="32827"/>
                  </a:cubicBezTo>
                  <a:cubicBezTo>
                    <a:pt x="274" y="32949"/>
                    <a:pt x="547" y="33131"/>
                    <a:pt x="912" y="33223"/>
                  </a:cubicBezTo>
                  <a:cubicBezTo>
                    <a:pt x="1854" y="33466"/>
                    <a:pt x="2949" y="34803"/>
                    <a:pt x="2949" y="36232"/>
                  </a:cubicBezTo>
                  <a:cubicBezTo>
                    <a:pt x="2949" y="36960"/>
                    <a:pt x="3353" y="37152"/>
                    <a:pt x="3847" y="37152"/>
                  </a:cubicBezTo>
                  <a:cubicBezTo>
                    <a:pt x="4302" y="37152"/>
                    <a:pt x="4834" y="36989"/>
                    <a:pt x="5198" y="36931"/>
                  </a:cubicBezTo>
                  <a:cubicBezTo>
                    <a:pt x="5737" y="36845"/>
                    <a:pt x="6246" y="36085"/>
                    <a:pt x="6745" y="36085"/>
                  </a:cubicBezTo>
                  <a:cubicBezTo>
                    <a:pt x="6950" y="36085"/>
                    <a:pt x="7153" y="36213"/>
                    <a:pt x="7356" y="36566"/>
                  </a:cubicBezTo>
                  <a:cubicBezTo>
                    <a:pt x="8086" y="37812"/>
                    <a:pt x="9301" y="40700"/>
                    <a:pt x="9849" y="41156"/>
                  </a:cubicBezTo>
                  <a:cubicBezTo>
                    <a:pt x="10365" y="41642"/>
                    <a:pt x="9241" y="44104"/>
                    <a:pt x="11064" y="44104"/>
                  </a:cubicBezTo>
                  <a:cubicBezTo>
                    <a:pt x="12888" y="44104"/>
                    <a:pt x="13070" y="45168"/>
                    <a:pt x="13253" y="46414"/>
                  </a:cubicBezTo>
                  <a:cubicBezTo>
                    <a:pt x="13293" y="46683"/>
                    <a:pt x="13502" y="46781"/>
                    <a:pt x="13819" y="46781"/>
                  </a:cubicBezTo>
                  <a:cubicBezTo>
                    <a:pt x="14680" y="46781"/>
                    <a:pt x="16337" y="46058"/>
                    <a:pt x="17574" y="46058"/>
                  </a:cubicBezTo>
                  <a:cubicBezTo>
                    <a:pt x="17946" y="46058"/>
                    <a:pt x="18279" y="46123"/>
                    <a:pt x="18542" y="46293"/>
                  </a:cubicBezTo>
                  <a:cubicBezTo>
                    <a:pt x="18984" y="46572"/>
                    <a:pt x="19346" y="46675"/>
                    <a:pt x="19717" y="46675"/>
                  </a:cubicBezTo>
                  <a:cubicBezTo>
                    <a:pt x="20594" y="46675"/>
                    <a:pt x="21520" y="46099"/>
                    <a:pt x="23679" y="45928"/>
                  </a:cubicBezTo>
                  <a:cubicBezTo>
                    <a:pt x="24213" y="45890"/>
                    <a:pt x="24700" y="45873"/>
                    <a:pt x="25139" y="45873"/>
                  </a:cubicBezTo>
                  <a:cubicBezTo>
                    <a:pt x="25748" y="45873"/>
                    <a:pt x="26264" y="45905"/>
                    <a:pt x="26688" y="45958"/>
                  </a:cubicBezTo>
                  <a:cubicBezTo>
                    <a:pt x="26688" y="45867"/>
                    <a:pt x="26688" y="45776"/>
                    <a:pt x="26718" y="45685"/>
                  </a:cubicBezTo>
                  <a:cubicBezTo>
                    <a:pt x="27083" y="44773"/>
                    <a:pt x="29302" y="43527"/>
                    <a:pt x="30487" y="43527"/>
                  </a:cubicBezTo>
                  <a:cubicBezTo>
                    <a:pt x="31673" y="43527"/>
                    <a:pt x="30092" y="41004"/>
                    <a:pt x="31916" y="41004"/>
                  </a:cubicBezTo>
                  <a:cubicBezTo>
                    <a:pt x="33336" y="41004"/>
                    <a:pt x="34623" y="39478"/>
                    <a:pt x="35611" y="39478"/>
                  </a:cubicBezTo>
                  <a:cubicBezTo>
                    <a:pt x="35870" y="39478"/>
                    <a:pt x="36108" y="39583"/>
                    <a:pt x="36323" y="39849"/>
                  </a:cubicBezTo>
                  <a:cubicBezTo>
                    <a:pt x="36414" y="39970"/>
                    <a:pt x="36536" y="40062"/>
                    <a:pt x="36658" y="40153"/>
                  </a:cubicBezTo>
                  <a:cubicBezTo>
                    <a:pt x="36840" y="38663"/>
                    <a:pt x="36810" y="36931"/>
                    <a:pt x="35958" y="35685"/>
                  </a:cubicBezTo>
                  <a:cubicBezTo>
                    <a:pt x="34196" y="33131"/>
                    <a:pt x="35016" y="29241"/>
                    <a:pt x="34560" y="27812"/>
                  </a:cubicBezTo>
                  <a:cubicBezTo>
                    <a:pt x="34135" y="26353"/>
                    <a:pt x="35533" y="26687"/>
                    <a:pt x="35594" y="24985"/>
                  </a:cubicBezTo>
                  <a:cubicBezTo>
                    <a:pt x="35655" y="23314"/>
                    <a:pt x="32888" y="21946"/>
                    <a:pt x="34408" y="21885"/>
                  </a:cubicBezTo>
                  <a:cubicBezTo>
                    <a:pt x="35958" y="21794"/>
                    <a:pt x="35928" y="22098"/>
                    <a:pt x="36171" y="20517"/>
                  </a:cubicBezTo>
                  <a:cubicBezTo>
                    <a:pt x="36414" y="18937"/>
                    <a:pt x="38238" y="18086"/>
                    <a:pt x="36171" y="16140"/>
                  </a:cubicBezTo>
                  <a:cubicBezTo>
                    <a:pt x="35685" y="15684"/>
                    <a:pt x="35047" y="15137"/>
                    <a:pt x="34378" y="14499"/>
                  </a:cubicBezTo>
                  <a:cubicBezTo>
                    <a:pt x="34347" y="14560"/>
                    <a:pt x="34287" y="14651"/>
                    <a:pt x="34226" y="14712"/>
                  </a:cubicBezTo>
                  <a:cubicBezTo>
                    <a:pt x="33314" y="15806"/>
                    <a:pt x="30791" y="15502"/>
                    <a:pt x="29028" y="15623"/>
                  </a:cubicBezTo>
                  <a:cubicBezTo>
                    <a:pt x="28998" y="15626"/>
                    <a:pt x="28969" y="15627"/>
                    <a:pt x="28941" y="15627"/>
                  </a:cubicBezTo>
                  <a:cubicBezTo>
                    <a:pt x="27366" y="15627"/>
                    <a:pt x="30186" y="12273"/>
                    <a:pt x="26901" y="11854"/>
                  </a:cubicBezTo>
                  <a:cubicBezTo>
                    <a:pt x="26055" y="11747"/>
                    <a:pt x="25462" y="11705"/>
                    <a:pt x="25032" y="11705"/>
                  </a:cubicBezTo>
                  <a:cubicBezTo>
                    <a:pt x="23763" y="11705"/>
                    <a:pt x="23919" y="12068"/>
                    <a:pt x="23192" y="12158"/>
                  </a:cubicBezTo>
                  <a:cubicBezTo>
                    <a:pt x="23171" y="12161"/>
                    <a:pt x="23151" y="12162"/>
                    <a:pt x="23131" y="12162"/>
                  </a:cubicBezTo>
                  <a:cubicBezTo>
                    <a:pt x="22232" y="12162"/>
                    <a:pt x="22506" y="9544"/>
                    <a:pt x="21733" y="9544"/>
                  </a:cubicBezTo>
                  <a:cubicBezTo>
                    <a:pt x="20943" y="9544"/>
                    <a:pt x="21186" y="7174"/>
                    <a:pt x="20396" y="6870"/>
                  </a:cubicBezTo>
                  <a:cubicBezTo>
                    <a:pt x="19606" y="6535"/>
                    <a:pt x="18511" y="5289"/>
                    <a:pt x="18572" y="3404"/>
                  </a:cubicBezTo>
                  <a:cubicBezTo>
                    <a:pt x="18633" y="2128"/>
                    <a:pt x="18359" y="1490"/>
                    <a:pt x="17508" y="0"/>
                  </a:cubicBezTo>
                  <a:close/>
                </a:path>
              </a:pathLst>
            </a:custGeom>
            <a:grpFill/>
            <a:ln w="38100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1">
                <a:latin typeface="Abadi" panose="020F0502020204030204" pitchFamily="34" charset="0"/>
              </a:endParaRPr>
            </a:p>
          </p:txBody>
        </p:sp>
        <p:sp>
          <p:nvSpPr>
            <p:cNvPr id="18" name="Google Shape;61;p15">
              <a:extLst>
                <a:ext uri="{FF2B5EF4-FFF2-40B4-BE49-F238E27FC236}">
                  <a16:creationId xmlns:a16="http://schemas.microsoft.com/office/drawing/2014/main" id="{6BE79478-94FC-12B6-E8A0-D1BD7C0D9F01}"/>
                </a:ext>
              </a:extLst>
            </p:cNvPr>
            <p:cNvSpPr/>
            <p:nvPr/>
          </p:nvSpPr>
          <p:spPr>
            <a:xfrm>
              <a:off x="3669391" y="3696378"/>
              <a:ext cx="253655" cy="563230"/>
            </a:xfrm>
            <a:custGeom>
              <a:avLst/>
              <a:gdLst/>
              <a:ahLst/>
              <a:cxnLst/>
              <a:rect l="l" t="t" r="r" b="b"/>
              <a:pathLst>
                <a:path w="13345" h="29632" extrusionOk="0">
                  <a:moveTo>
                    <a:pt x="11047" y="0"/>
                  </a:moveTo>
                  <a:cubicBezTo>
                    <a:pt x="10831" y="0"/>
                    <a:pt x="10610" y="144"/>
                    <a:pt x="10396" y="470"/>
                  </a:cubicBezTo>
                  <a:cubicBezTo>
                    <a:pt x="9339" y="2041"/>
                    <a:pt x="11193" y="6732"/>
                    <a:pt x="10024" y="6732"/>
                  </a:cubicBezTo>
                  <a:cubicBezTo>
                    <a:pt x="10016" y="6732"/>
                    <a:pt x="10009" y="6732"/>
                    <a:pt x="10001" y="6732"/>
                  </a:cubicBezTo>
                  <a:cubicBezTo>
                    <a:pt x="9128" y="6664"/>
                    <a:pt x="8453" y="5461"/>
                    <a:pt x="7673" y="5461"/>
                  </a:cubicBezTo>
                  <a:cubicBezTo>
                    <a:pt x="7393" y="5461"/>
                    <a:pt x="7100" y="5615"/>
                    <a:pt x="6779" y="6032"/>
                  </a:cubicBezTo>
                  <a:cubicBezTo>
                    <a:pt x="5563" y="7613"/>
                    <a:pt x="4530" y="6884"/>
                    <a:pt x="3010" y="8434"/>
                  </a:cubicBezTo>
                  <a:cubicBezTo>
                    <a:pt x="1521" y="10014"/>
                    <a:pt x="548" y="11443"/>
                    <a:pt x="548" y="12507"/>
                  </a:cubicBezTo>
                  <a:cubicBezTo>
                    <a:pt x="548" y="13571"/>
                    <a:pt x="3162" y="13327"/>
                    <a:pt x="1977" y="14239"/>
                  </a:cubicBezTo>
                  <a:cubicBezTo>
                    <a:pt x="761" y="15121"/>
                    <a:pt x="1" y="16124"/>
                    <a:pt x="1217" y="16428"/>
                  </a:cubicBezTo>
                  <a:cubicBezTo>
                    <a:pt x="2432" y="16701"/>
                    <a:pt x="3162" y="18221"/>
                    <a:pt x="2129" y="19285"/>
                  </a:cubicBezTo>
                  <a:cubicBezTo>
                    <a:pt x="1198" y="20189"/>
                    <a:pt x="1942" y="20814"/>
                    <a:pt x="2753" y="20814"/>
                  </a:cubicBezTo>
                  <a:cubicBezTo>
                    <a:pt x="2869" y="20814"/>
                    <a:pt x="2987" y="20801"/>
                    <a:pt x="3101" y="20774"/>
                  </a:cubicBezTo>
                  <a:cubicBezTo>
                    <a:pt x="3184" y="20754"/>
                    <a:pt x="3258" y="20745"/>
                    <a:pt x="3324" y="20745"/>
                  </a:cubicBezTo>
                  <a:cubicBezTo>
                    <a:pt x="3962" y="20745"/>
                    <a:pt x="3817" y="21639"/>
                    <a:pt x="2797" y="22659"/>
                  </a:cubicBezTo>
                  <a:cubicBezTo>
                    <a:pt x="1673" y="23783"/>
                    <a:pt x="3162" y="23875"/>
                    <a:pt x="4682" y="23875"/>
                  </a:cubicBezTo>
                  <a:cubicBezTo>
                    <a:pt x="6171" y="23875"/>
                    <a:pt x="5411" y="24695"/>
                    <a:pt x="4378" y="25303"/>
                  </a:cubicBezTo>
                  <a:cubicBezTo>
                    <a:pt x="3314" y="25881"/>
                    <a:pt x="4682" y="27249"/>
                    <a:pt x="7296" y="28525"/>
                  </a:cubicBezTo>
                  <a:cubicBezTo>
                    <a:pt x="8647" y="29178"/>
                    <a:pt x="9482" y="29631"/>
                    <a:pt x="10009" y="29631"/>
                  </a:cubicBezTo>
                  <a:cubicBezTo>
                    <a:pt x="10513" y="29631"/>
                    <a:pt x="10733" y="29216"/>
                    <a:pt x="10852" y="28160"/>
                  </a:cubicBezTo>
                  <a:cubicBezTo>
                    <a:pt x="11065" y="25972"/>
                    <a:pt x="12402" y="23328"/>
                    <a:pt x="12402" y="20865"/>
                  </a:cubicBezTo>
                  <a:cubicBezTo>
                    <a:pt x="12402" y="18373"/>
                    <a:pt x="13345" y="17613"/>
                    <a:pt x="13314" y="16033"/>
                  </a:cubicBezTo>
                  <a:cubicBezTo>
                    <a:pt x="13253" y="11747"/>
                    <a:pt x="12797" y="10561"/>
                    <a:pt x="12645" y="8525"/>
                  </a:cubicBezTo>
                  <a:cubicBezTo>
                    <a:pt x="12493" y="6488"/>
                    <a:pt x="12645" y="6701"/>
                    <a:pt x="12645" y="4148"/>
                  </a:cubicBezTo>
                  <a:cubicBezTo>
                    <a:pt x="12645" y="2122"/>
                    <a:pt x="11880" y="0"/>
                    <a:pt x="11047" y="0"/>
                  </a:cubicBezTo>
                  <a:close/>
                </a:path>
              </a:pathLst>
            </a:custGeom>
            <a:grpFill/>
            <a:ln w="38100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1">
                <a:latin typeface="Abadi" panose="020F0502020204030204" pitchFamily="34" charset="0"/>
              </a:endParaRPr>
            </a:p>
          </p:txBody>
        </p:sp>
        <p:sp>
          <p:nvSpPr>
            <p:cNvPr id="19" name="Google Shape;50;p15">
              <a:extLst>
                <a:ext uri="{FF2B5EF4-FFF2-40B4-BE49-F238E27FC236}">
                  <a16:creationId xmlns:a16="http://schemas.microsoft.com/office/drawing/2014/main" id="{251388C0-A616-0DED-10DC-8BDEF2943A12}"/>
                </a:ext>
              </a:extLst>
            </p:cNvPr>
            <p:cNvSpPr/>
            <p:nvPr/>
          </p:nvSpPr>
          <p:spPr>
            <a:xfrm>
              <a:off x="2226735" y="2635207"/>
              <a:ext cx="1227162" cy="894169"/>
            </a:xfrm>
            <a:custGeom>
              <a:avLst/>
              <a:gdLst/>
              <a:ahLst/>
              <a:cxnLst/>
              <a:rect l="l" t="t" r="r" b="b"/>
              <a:pathLst>
                <a:path w="64562" h="47043" extrusionOk="0">
                  <a:moveTo>
                    <a:pt x="11538" y="0"/>
                  </a:moveTo>
                  <a:cubicBezTo>
                    <a:pt x="10550" y="0"/>
                    <a:pt x="9263" y="1526"/>
                    <a:pt x="7843" y="1526"/>
                  </a:cubicBezTo>
                  <a:cubicBezTo>
                    <a:pt x="6019" y="1526"/>
                    <a:pt x="7600" y="4049"/>
                    <a:pt x="6414" y="4049"/>
                  </a:cubicBezTo>
                  <a:cubicBezTo>
                    <a:pt x="5229" y="4049"/>
                    <a:pt x="3010" y="5295"/>
                    <a:pt x="2645" y="6207"/>
                  </a:cubicBezTo>
                  <a:cubicBezTo>
                    <a:pt x="2311" y="7119"/>
                    <a:pt x="4135" y="7757"/>
                    <a:pt x="5350" y="9915"/>
                  </a:cubicBezTo>
                  <a:cubicBezTo>
                    <a:pt x="6566" y="12073"/>
                    <a:pt x="6931" y="11252"/>
                    <a:pt x="6931" y="14110"/>
                  </a:cubicBezTo>
                  <a:cubicBezTo>
                    <a:pt x="6931" y="16997"/>
                    <a:pt x="4408" y="16420"/>
                    <a:pt x="4408" y="17818"/>
                  </a:cubicBezTo>
                  <a:cubicBezTo>
                    <a:pt x="4408" y="19216"/>
                    <a:pt x="5746" y="19702"/>
                    <a:pt x="6080" y="21526"/>
                  </a:cubicBezTo>
                  <a:cubicBezTo>
                    <a:pt x="6425" y="23253"/>
                    <a:pt x="5108" y="24271"/>
                    <a:pt x="4503" y="24271"/>
                  </a:cubicBezTo>
                  <a:cubicBezTo>
                    <a:pt x="4469" y="24271"/>
                    <a:pt x="4437" y="24268"/>
                    <a:pt x="4408" y="24262"/>
                  </a:cubicBezTo>
                  <a:cubicBezTo>
                    <a:pt x="4388" y="24256"/>
                    <a:pt x="4370" y="24254"/>
                    <a:pt x="4352" y="24254"/>
                  </a:cubicBezTo>
                  <a:cubicBezTo>
                    <a:pt x="3884" y="24254"/>
                    <a:pt x="4172" y="26148"/>
                    <a:pt x="3557" y="26207"/>
                  </a:cubicBezTo>
                  <a:cubicBezTo>
                    <a:pt x="2949" y="26268"/>
                    <a:pt x="2949" y="29702"/>
                    <a:pt x="2159" y="29794"/>
                  </a:cubicBezTo>
                  <a:cubicBezTo>
                    <a:pt x="1369" y="29854"/>
                    <a:pt x="1065" y="30432"/>
                    <a:pt x="1125" y="31891"/>
                  </a:cubicBezTo>
                  <a:cubicBezTo>
                    <a:pt x="1125" y="31891"/>
                    <a:pt x="1" y="32772"/>
                    <a:pt x="882" y="34110"/>
                  </a:cubicBezTo>
                  <a:cubicBezTo>
                    <a:pt x="1764" y="35447"/>
                    <a:pt x="730" y="35903"/>
                    <a:pt x="1125" y="37271"/>
                  </a:cubicBezTo>
                  <a:cubicBezTo>
                    <a:pt x="1339" y="38027"/>
                    <a:pt x="1597" y="38143"/>
                    <a:pt x="2011" y="38143"/>
                  </a:cubicBezTo>
                  <a:cubicBezTo>
                    <a:pt x="2193" y="38143"/>
                    <a:pt x="2407" y="38121"/>
                    <a:pt x="2660" y="38121"/>
                  </a:cubicBezTo>
                  <a:cubicBezTo>
                    <a:pt x="2892" y="38121"/>
                    <a:pt x="3158" y="38140"/>
                    <a:pt x="3466" y="38213"/>
                  </a:cubicBezTo>
                  <a:cubicBezTo>
                    <a:pt x="3595" y="38242"/>
                    <a:pt x="3724" y="38256"/>
                    <a:pt x="3852" y="38256"/>
                  </a:cubicBezTo>
                  <a:cubicBezTo>
                    <a:pt x="5073" y="38256"/>
                    <a:pt x="6178" y="36991"/>
                    <a:pt x="6536" y="35478"/>
                  </a:cubicBezTo>
                  <a:cubicBezTo>
                    <a:pt x="6845" y="34285"/>
                    <a:pt x="7588" y="33076"/>
                    <a:pt x="8344" y="33076"/>
                  </a:cubicBezTo>
                  <a:cubicBezTo>
                    <a:pt x="8628" y="33076"/>
                    <a:pt x="8914" y="33247"/>
                    <a:pt x="9180" y="33654"/>
                  </a:cubicBezTo>
                  <a:cubicBezTo>
                    <a:pt x="10028" y="34926"/>
                    <a:pt x="10646" y="38394"/>
                    <a:pt x="11112" y="38394"/>
                  </a:cubicBezTo>
                  <a:cubicBezTo>
                    <a:pt x="11180" y="38394"/>
                    <a:pt x="11246" y="38320"/>
                    <a:pt x="11308" y="38152"/>
                  </a:cubicBezTo>
                  <a:cubicBezTo>
                    <a:pt x="11717" y="37006"/>
                    <a:pt x="12641" y="33605"/>
                    <a:pt x="13464" y="33605"/>
                  </a:cubicBezTo>
                  <a:cubicBezTo>
                    <a:pt x="13557" y="33605"/>
                    <a:pt x="13650" y="33649"/>
                    <a:pt x="13740" y="33745"/>
                  </a:cubicBezTo>
                  <a:cubicBezTo>
                    <a:pt x="13840" y="33849"/>
                    <a:pt x="13956" y="33893"/>
                    <a:pt x="14084" y="33893"/>
                  </a:cubicBezTo>
                  <a:cubicBezTo>
                    <a:pt x="14855" y="33893"/>
                    <a:pt x="16047" y="32288"/>
                    <a:pt x="16616" y="32288"/>
                  </a:cubicBezTo>
                  <a:cubicBezTo>
                    <a:pt x="16786" y="32288"/>
                    <a:pt x="16900" y="32431"/>
                    <a:pt x="16931" y="32803"/>
                  </a:cubicBezTo>
                  <a:cubicBezTo>
                    <a:pt x="17030" y="34308"/>
                    <a:pt x="17990" y="35012"/>
                    <a:pt x="18673" y="35012"/>
                  </a:cubicBezTo>
                  <a:cubicBezTo>
                    <a:pt x="18832" y="35012"/>
                    <a:pt x="18975" y="34974"/>
                    <a:pt x="19089" y="34900"/>
                  </a:cubicBezTo>
                  <a:cubicBezTo>
                    <a:pt x="19493" y="34618"/>
                    <a:pt x="19749" y="34121"/>
                    <a:pt x="20124" y="34121"/>
                  </a:cubicBezTo>
                  <a:cubicBezTo>
                    <a:pt x="20315" y="34121"/>
                    <a:pt x="20536" y="34249"/>
                    <a:pt x="20822" y="34596"/>
                  </a:cubicBezTo>
                  <a:cubicBezTo>
                    <a:pt x="21703" y="35660"/>
                    <a:pt x="22494" y="36967"/>
                    <a:pt x="22919" y="38426"/>
                  </a:cubicBezTo>
                  <a:cubicBezTo>
                    <a:pt x="23314" y="39915"/>
                    <a:pt x="24530" y="40189"/>
                    <a:pt x="24530" y="41891"/>
                  </a:cubicBezTo>
                  <a:cubicBezTo>
                    <a:pt x="24530" y="43593"/>
                    <a:pt x="25168" y="43745"/>
                    <a:pt x="26263" y="43836"/>
                  </a:cubicBezTo>
                  <a:cubicBezTo>
                    <a:pt x="26992" y="43896"/>
                    <a:pt x="27695" y="44082"/>
                    <a:pt x="28108" y="44082"/>
                  </a:cubicBezTo>
                  <a:cubicBezTo>
                    <a:pt x="28332" y="44082"/>
                    <a:pt x="28471" y="44027"/>
                    <a:pt x="28482" y="43867"/>
                  </a:cubicBezTo>
                  <a:cubicBezTo>
                    <a:pt x="28499" y="43739"/>
                    <a:pt x="28609" y="43690"/>
                    <a:pt x="28771" y="43690"/>
                  </a:cubicBezTo>
                  <a:cubicBezTo>
                    <a:pt x="29185" y="43690"/>
                    <a:pt x="29934" y="44009"/>
                    <a:pt x="30305" y="44140"/>
                  </a:cubicBezTo>
                  <a:cubicBezTo>
                    <a:pt x="30457" y="44201"/>
                    <a:pt x="30761" y="44262"/>
                    <a:pt x="31096" y="44292"/>
                  </a:cubicBezTo>
                  <a:cubicBezTo>
                    <a:pt x="31833" y="43661"/>
                    <a:pt x="32703" y="43452"/>
                    <a:pt x="33573" y="43452"/>
                  </a:cubicBezTo>
                  <a:cubicBezTo>
                    <a:pt x="35176" y="43452"/>
                    <a:pt x="36782" y="44163"/>
                    <a:pt x="37570" y="44262"/>
                  </a:cubicBezTo>
                  <a:cubicBezTo>
                    <a:pt x="38968" y="44475"/>
                    <a:pt x="39302" y="45265"/>
                    <a:pt x="40123" y="45265"/>
                  </a:cubicBezTo>
                  <a:cubicBezTo>
                    <a:pt x="40913" y="45265"/>
                    <a:pt x="40913" y="45265"/>
                    <a:pt x="41309" y="45691"/>
                  </a:cubicBezTo>
                  <a:cubicBezTo>
                    <a:pt x="41634" y="45993"/>
                    <a:pt x="42689" y="47042"/>
                    <a:pt x="43221" y="47042"/>
                  </a:cubicBezTo>
                  <a:cubicBezTo>
                    <a:pt x="43385" y="47042"/>
                    <a:pt x="43499" y="46944"/>
                    <a:pt x="43527" y="46694"/>
                  </a:cubicBezTo>
                  <a:cubicBezTo>
                    <a:pt x="43679" y="45599"/>
                    <a:pt x="44804" y="45265"/>
                    <a:pt x="44743" y="44323"/>
                  </a:cubicBezTo>
                  <a:cubicBezTo>
                    <a:pt x="44682" y="43411"/>
                    <a:pt x="43193" y="43472"/>
                    <a:pt x="42342" y="42925"/>
                  </a:cubicBezTo>
                  <a:cubicBezTo>
                    <a:pt x="41460" y="42377"/>
                    <a:pt x="41795" y="40979"/>
                    <a:pt x="43011" y="40918"/>
                  </a:cubicBezTo>
                  <a:cubicBezTo>
                    <a:pt x="44196" y="40858"/>
                    <a:pt x="44135" y="39642"/>
                    <a:pt x="44135" y="38304"/>
                  </a:cubicBezTo>
                  <a:cubicBezTo>
                    <a:pt x="44135" y="36967"/>
                    <a:pt x="46354" y="37697"/>
                    <a:pt x="46415" y="35873"/>
                  </a:cubicBezTo>
                  <a:cubicBezTo>
                    <a:pt x="46476" y="34079"/>
                    <a:pt x="48907" y="35690"/>
                    <a:pt x="49181" y="33988"/>
                  </a:cubicBezTo>
                  <a:cubicBezTo>
                    <a:pt x="49272" y="33431"/>
                    <a:pt x="49428" y="33245"/>
                    <a:pt x="49662" y="33245"/>
                  </a:cubicBezTo>
                  <a:cubicBezTo>
                    <a:pt x="50130" y="33245"/>
                    <a:pt x="50914" y="33988"/>
                    <a:pt x="52129" y="33988"/>
                  </a:cubicBezTo>
                  <a:cubicBezTo>
                    <a:pt x="53923" y="33988"/>
                    <a:pt x="54409" y="33320"/>
                    <a:pt x="53528" y="32529"/>
                  </a:cubicBezTo>
                  <a:cubicBezTo>
                    <a:pt x="52676" y="31709"/>
                    <a:pt x="51400" y="30827"/>
                    <a:pt x="51795" y="29702"/>
                  </a:cubicBezTo>
                  <a:cubicBezTo>
                    <a:pt x="51880" y="29454"/>
                    <a:pt x="52044" y="29361"/>
                    <a:pt x="52255" y="29361"/>
                  </a:cubicBezTo>
                  <a:cubicBezTo>
                    <a:pt x="52859" y="29361"/>
                    <a:pt x="53845" y="30115"/>
                    <a:pt x="54459" y="30115"/>
                  </a:cubicBezTo>
                  <a:cubicBezTo>
                    <a:pt x="54627" y="30115"/>
                    <a:pt x="54768" y="30059"/>
                    <a:pt x="54865" y="29915"/>
                  </a:cubicBezTo>
                  <a:cubicBezTo>
                    <a:pt x="55161" y="29486"/>
                    <a:pt x="55472" y="29345"/>
                    <a:pt x="55842" y="29345"/>
                  </a:cubicBezTo>
                  <a:cubicBezTo>
                    <a:pt x="56232" y="29345"/>
                    <a:pt x="56689" y="29501"/>
                    <a:pt x="57266" y="29642"/>
                  </a:cubicBezTo>
                  <a:cubicBezTo>
                    <a:pt x="57266" y="29289"/>
                    <a:pt x="57504" y="29139"/>
                    <a:pt x="57893" y="29139"/>
                  </a:cubicBezTo>
                  <a:cubicBezTo>
                    <a:pt x="58241" y="29139"/>
                    <a:pt x="58711" y="29258"/>
                    <a:pt x="59242" y="29459"/>
                  </a:cubicBezTo>
                  <a:cubicBezTo>
                    <a:pt x="59328" y="29489"/>
                    <a:pt x="59415" y="29504"/>
                    <a:pt x="59504" y="29504"/>
                  </a:cubicBezTo>
                  <a:cubicBezTo>
                    <a:pt x="60582" y="29504"/>
                    <a:pt x="61867" y="27444"/>
                    <a:pt x="62737" y="26967"/>
                  </a:cubicBezTo>
                  <a:cubicBezTo>
                    <a:pt x="63649" y="26450"/>
                    <a:pt x="63376" y="25781"/>
                    <a:pt x="63680" y="24809"/>
                  </a:cubicBezTo>
                  <a:cubicBezTo>
                    <a:pt x="64014" y="23867"/>
                    <a:pt x="64561" y="23775"/>
                    <a:pt x="62920" y="23198"/>
                  </a:cubicBezTo>
                  <a:cubicBezTo>
                    <a:pt x="61248" y="22620"/>
                    <a:pt x="61582" y="21617"/>
                    <a:pt x="61400" y="19976"/>
                  </a:cubicBezTo>
                  <a:cubicBezTo>
                    <a:pt x="61248" y="18304"/>
                    <a:pt x="59060" y="18699"/>
                    <a:pt x="59060" y="17483"/>
                  </a:cubicBezTo>
                  <a:cubicBezTo>
                    <a:pt x="59060" y="16268"/>
                    <a:pt x="60063" y="16450"/>
                    <a:pt x="61582" y="15873"/>
                  </a:cubicBezTo>
                  <a:cubicBezTo>
                    <a:pt x="62939" y="15319"/>
                    <a:pt x="61345" y="12975"/>
                    <a:pt x="60545" y="12975"/>
                  </a:cubicBezTo>
                  <a:cubicBezTo>
                    <a:pt x="60467" y="12975"/>
                    <a:pt x="60396" y="12997"/>
                    <a:pt x="60336" y="13046"/>
                  </a:cubicBezTo>
                  <a:cubicBezTo>
                    <a:pt x="60261" y="13107"/>
                    <a:pt x="60200" y="13134"/>
                    <a:pt x="60148" y="13134"/>
                  </a:cubicBezTo>
                  <a:cubicBezTo>
                    <a:pt x="59738" y="13134"/>
                    <a:pt x="59950" y="11414"/>
                    <a:pt x="59060" y="11252"/>
                  </a:cubicBezTo>
                  <a:cubicBezTo>
                    <a:pt x="58026" y="11100"/>
                    <a:pt x="59819" y="9429"/>
                    <a:pt x="59455" y="8973"/>
                  </a:cubicBezTo>
                  <a:cubicBezTo>
                    <a:pt x="59120" y="8517"/>
                    <a:pt x="58999" y="7514"/>
                    <a:pt x="58968" y="6450"/>
                  </a:cubicBezTo>
                  <a:cubicBezTo>
                    <a:pt x="58960" y="6160"/>
                    <a:pt x="58648" y="6042"/>
                    <a:pt x="58184" y="6042"/>
                  </a:cubicBezTo>
                  <a:cubicBezTo>
                    <a:pt x="56944" y="6042"/>
                    <a:pt x="54622" y="6889"/>
                    <a:pt x="54135" y="7575"/>
                  </a:cubicBezTo>
                  <a:cubicBezTo>
                    <a:pt x="53966" y="7805"/>
                    <a:pt x="53801" y="7884"/>
                    <a:pt x="53637" y="7884"/>
                  </a:cubicBezTo>
                  <a:cubicBezTo>
                    <a:pt x="53282" y="7884"/>
                    <a:pt x="52934" y="7514"/>
                    <a:pt x="52568" y="7514"/>
                  </a:cubicBezTo>
                  <a:cubicBezTo>
                    <a:pt x="52434" y="7514"/>
                    <a:pt x="52299" y="7563"/>
                    <a:pt x="52160" y="7696"/>
                  </a:cubicBezTo>
                  <a:cubicBezTo>
                    <a:pt x="51461" y="8365"/>
                    <a:pt x="52069" y="9064"/>
                    <a:pt x="52312" y="9945"/>
                  </a:cubicBezTo>
                  <a:cubicBezTo>
                    <a:pt x="52585" y="10857"/>
                    <a:pt x="50366" y="11161"/>
                    <a:pt x="49363" y="11192"/>
                  </a:cubicBezTo>
                  <a:cubicBezTo>
                    <a:pt x="49353" y="11192"/>
                    <a:pt x="49343" y="11192"/>
                    <a:pt x="49333" y="11192"/>
                  </a:cubicBezTo>
                  <a:cubicBezTo>
                    <a:pt x="48328" y="11192"/>
                    <a:pt x="48226" y="9700"/>
                    <a:pt x="50002" y="9459"/>
                  </a:cubicBezTo>
                  <a:cubicBezTo>
                    <a:pt x="51765" y="9185"/>
                    <a:pt x="50306" y="8486"/>
                    <a:pt x="50701" y="7696"/>
                  </a:cubicBezTo>
                  <a:cubicBezTo>
                    <a:pt x="51005" y="6997"/>
                    <a:pt x="50427" y="6754"/>
                    <a:pt x="50032" y="6359"/>
                  </a:cubicBezTo>
                  <a:cubicBezTo>
                    <a:pt x="48814" y="7550"/>
                    <a:pt x="47388" y="8719"/>
                    <a:pt x="46499" y="8719"/>
                  </a:cubicBezTo>
                  <a:cubicBezTo>
                    <a:pt x="46367" y="8719"/>
                    <a:pt x="46247" y="8693"/>
                    <a:pt x="46141" y="8638"/>
                  </a:cubicBezTo>
                  <a:cubicBezTo>
                    <a:pt x="45492" y="8276"/>
                    <a:pt x="44961" y="8114"/>
                    <a:pt x="44501" y="8114"/>
                  </a:cubicBezTo>
                  <a:cubicBezTo>
                    <a:pt x="43842" y="8114"/>
                    <a:pt x="43330" y="8448"/>
                    <a:pt x="42828" y="9003"/>
                  </a:cubicBezTo>
                  <a:cubicBezTo>
                    <a:pt x="42621" y="9225"/>
                    <a:pt x="42451" y="9330"/>
                    <a:pt x="42307" y="9330"/>
                  </a:cubicBezTo>
                  <a:cubicBezTo>
                    <a:pt x="41837" y="9330"/>
                    <a:pt x="41641" y="8212"/>
                    <a:pt x="41339" y="6328"/>
                  </a:cubicBezTo>
                  <a:cubicBezTo>
                    <a:pt x="41135" y="5072"/>
                    <a:pt x="40679" y="4781"/>
                    <a:pt x="40080" y="4781"/>
                  </a:cubicBezTo>
                  <a:cubicBezTo>
                    <a:pt x="39565" y="4781"/>
                    <a:pt x="38945" y="4996"/>
                    <a:pt x="38289" y="4996"/>
                  </a:cubicBezTo>
                  <a:cubicBezTo>
                    <a:pt x="38232" y="4996"/>
                    <a:pt x="38174" y="4994"/>
                    <a:pt x="38117" y="4991"/>
                  </a:cubicBezTo>
                  <a:cubicBezTo>
                    <a:pt x="37648" y="4972"/>
                    <a:pt x="37264" y="4895"/>
                    <a:pt x="36930" y="4895"/>
                  </a:cubicBezTo>
                  <a:cubicBezTo>
                    <a:pt x="36202" y="4895"/>
                    <a:pt x="35712" y="5258"/>
                    <a:pt x="35108" y="7362"/>
                  </a:cubicBezTo>
                  <a:cubicBezTo>
                    <a:pt x="34635" y="9068"/>
                    <a:pt x="33918" y="9628"/>
                    <a:pt x="33332" y="9628"/>
                  </a:cubicBezTo>
                  <a:cubicBezTo>
                    <a:pt x="32864" y="9628"/>
                    <a:pt x="32480" y="9270"/>
                    <a:pt x="32372" y="8851"/>
                  </a:cubicBezTo>
                  <a:cubicBezTo>
                    <a:pt x="32245" y="8358"/>
                    <a:pt x="31411" y="7990"/>
                    <a:pt x="30645" y="7990"/>
                  </a:cubicBezTo>
                  <a:cubicBezTo>
                    <a:pt x="29946" y="7990"/>
                    <a:pt x="29302" y="8297"/>
                    <a:pt x="29302" y="9094"/>
                  </a:cubicBezTo>
                  <a:cubicBezTo>
                    <a:pt x="29302" y="10360"/>
                    <a:pt x="27765" y="10505"/>
                    <a:pt x="26434" y="10505"/>
                  </a:cubicBezTo>
                  <a:cubicBezTo>
                    <a:pt x="26040" y="10505"/>
                    <a:pt x="25663" y="10492"/>
                    <a:pt x="25351" y="10492"/>
                  </a:cubicBezTo>
                  <a:cubicBezTo>
                    <a:pt x="24013" y="10492"/>
                    <a:pt x="23861" y="8851"/>
                    <a:pt x="25138" y="7210"/>
                  </a:cubicBezTo>
                  <a:cubicBezTo>
                    <a:pt x="26384" y="5538"/>
                    <a:pt x="21916" y="4687"/>
                    <a:pt x="21764" y="2650"/>
                  </a:cubicBezTo>
                  <a:cubicBezTo>
                    <a:pt x="21671" y="1610"/>
                    <a:pt x="21054" y="1529"/>
                    <a:pt x="20335" y="1529"/>
                  </a:cubicBezTo>
                  <a:cubicBezTo>
                    <a:pt x="20204" y="1529"/>
                    <a:pt x="20069" y="1532"/>
                    <a:pt x="19934" y="1532"/>
                  </a:cubicBezTo>
                  <a:cubicBezTo>
                    <a:pt x="19359" y="1532"/>
                    <a:pt x="18769" y="1484"/>
                    <a:pt x="18360" y="979"/>
                  </a:cubicBezTo>
                  <a:cubicBezTo>
                    <a:pt x="18161" y="732"/>
                    <a:pt x="17968" y="639"/>
                    <a:pt x="17780" y="639"/>
                  </a:cubicBezTo>
                  <a:cubicBezTo>
                    <a:pt x="17199" y="639"/>
                    <a:pt x="16675" y="1533"/>
                    <a:pt x="16242" y="1533"/>
                  </a:cubicBezTo>
                  <a:cubicBezTo>
                    <a:pt x="16108" y="1533"/>
                    <a:pt x="15983" y="1447"/>
                    <a:pt x="15867" y="1222"/>
                  </a:cubicBezTo>
                  <a:cubicBezTo>
                    <a:pt x="15667" y="860"/>
                    <a:pt x="15336" y="764"/>
                    <a:pt x="14945" y="764"/>
                  </a:cubicBezTo>
                  <a:cubicBezTo>
                    <a:pt x="14499" y="764"/>
                    <a:pt x="13975" y="889"/>
                    <a:pt x="13477" y="889"/>
                  </a:cubicBezTo>
                  <a:cubicBezTo>
                    <a:pt x="13018" y="889"/>
                    <a:pt x="12581" y="782"/>
                    <a:pt x="12250" y="371"/>
                  </a:cubicBezTo>
                  <a:cubicBezTo>
                    <a:pt x="12035" y="105"/>
                    <a:pt x="11797" y="0"/>
                    <a:pt x="11538" y="0"/>
                  </a:cubicBezTo>
                  <a:close/>
                </a:path>
              </a:pathLst>
            </a:custGeom>
            <a:solidFill>
              <a:schemeClr val="accent3"/>
            </a:solidFill>
            <a:ln w="38100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1" dirty="0">
                <a:latin typeface="Abadi" panose="020F0502020204030204" pitchFamily="34" charset="0"/>
              </a:endParaRPr>
            </a:p>
          </p:txBody>
        </p:sp>
        <p:sp>
          <p:nvSpPr>
            <p:cNvPr id="20" name="Google Shape;60;p15">
              <a:extLst>
                <a:ext uri="{FF2B5EF4-FFF2-40B4-BE49-F238E27FC236}">
                  <a16:creationId xmlns:a16="http://schemas.microsoft.com/office/drawing/2014/main" id="{2FB5E84D-924C-4850-5ED6-14887A5DA833}"/>
                </a:ext>
              </a:extLst>
            </p:cNvPr>
            <p:cNvSpPr/>
            <p:nvPr/>
          </p:nvSpPr>
          <p:spPr>
            <a:xfrm>
              <a:off x="1769160" y="1884817"/>
              <a:ext cx="726827" cy="889190"/>
            </a:xfrm>
            <a:custGeom>
              <a:avLst/>
              <a:gdLst/>
              <a:ahLst/>
              <a:cxnLst/>
              <a:rect l="l" t="t" r="r" b="b"/>
              <a:pathLst>
                <a:path w="38239" h="46781" extrusionOk="0">
                  <a:moveTo>
                    <a:pt x="17508" y="0"/>
                  </a:moveTo>
                  <a:cubicBezTo>
                    <a:pt x="17539" y="183"/>
                    <a:pt x="17599" y="304"/>
                    <a:pt x="17599" y="304"/>
                  </a:cubicBezTo>
                  <a:cubicBezTo>
                    <a:pt x="17599" y="304"/>
                    <a:pt x="16292" y="1459"/>
                    <a:pt x="15928" y="3708"/>
                  </a:cubicBezTo>
                  <a:cubicBezTo>
                    <a:pt x="15818" y="4439"/>
                    <a:pt x="15378" y="4669"/>
                    <a:pt x="14767" y="4669"/>
                  </a:cubicBezTo>
                  <a:cubicBezTo>
                    <a:pt x="13733" y="4669"/>
                    <a:pt x="12209" y="4011"/>
                    <a:pt x="10963" y="4011"/>
                  </a:cubicBezTo>
                  <a:cubicBezTo>
                    <a:pt x="10709" y="4011"/>
                    <a:pt x="10468" y="4038"/>
                    <a:pt x="10244" y="4104"/>
                  </a:cubicBezTo>
                  <a:cubicBezTo>
                    <a:pt x="8268" y="4651"/>
                    <a:pt x="11034" y="7660"/>
                    <a:pt x="10669" y="9514"/>
                  </a:cubicBezTo>
                  <a:cubicBezTo>
                    <a:pt x="10304" y="11368"/>
                    <a:pt x="9636" y="11095"/>
                    <a:pt x="9636" y="13222"/>
                  </a:cubicBezTo>
                  <a:cubicBezTo>
                    <a:pt x="9636" y="13465"/>
                    <a:pt x="9636" y="13648"/>
                    <a:pt x="9605" y="13769"/>
                  </a:cubicBezTo>
                  <a:cubicBezTo>
                    <a:pt x="10365" y="14924"/>
                    <a:pt x="10487" y="15350"/>
                    <a:pt x="9909" y="16171"/>
                  </a:cubicBezTo>
                  <a:cubicBezTo>
                    <a:pt x="9089" y="17326"/>
                    <a:pt x="9879" y="17569"/>
                    <a:pt x="10274" y="19301"/>
                  </a:cubicBezTo>
                  <a:cubicBezTo>
                    <a:pt x="10669" y="21004"/>
                    <a:pt x="8815" y="22371"/>
                    <a:pt x="7751" y="23648"/>
                  </a:cubicBezTo>
                  <a:cubicBezTo>
                    <a:pt x="6817" y="24737"/>
                    <a:pt x="5662" y="25849"/>
                    <a:pt x="4512" y="25849"/>
                  </a:cubicBezTo>
                  <a:cubicBezTo>
                    <a:pt x="4315" y="25849"/>
                    <a:pt x="4117" y="25816"/>
                    <a:pt x="3921" y="25745"/>
                  </a:cubicBezTo>
                  <a:cubicBezTo>
                    <a:pt x="3133" y="25448"/>
                    <a:pt x="2315" y="24898"/>
                    <a:pt x="1815" y="24898"/>
                  </a:cubicBezTo>
                  <a:cubicBezTo>
                    <a:pt x="1448" y="24898"/>
                    <a:pt x="1252" y="25195"/>
                    <a:pt x="1368" y="26110"/>
                  </a:cubicBezTo>
                  <a:cubicBezTo>
                    <a:pt x="1490" y="27356"/>
                    <a:pt x="699" y="30426"/>
                    <a:pt x="0" y="32827"/>
                  </a:cubicBezTo>
                  <a:cubicBezTo>
                    <a:pt x="274" y="32949"/>
                    <a:pt x="547" y="33131"/>
                    <a:pt x="912" y="33223"/>
                  </a:cubicBezTo>
                  <a:cubicBezTo>
                    <a:pt x="1854" y="33466"/>
                    <a:pt x="2949" y="34803"/>
                    <a:pt x="2949" y="36232"/>
                  </a:cubicBezTo>
                  <a:cubicBezTo>
                    <a:pt x="2949" y="36960"/>
                    <a:pt x="3353" y="37152"/>
                    <a:pt x="3847" y="37152"/>
                  </a:cubicBezTo>
                  <a:cubicBezTo>
                    <a:pt x="4302" y="37152"/>
                    <a:pt x="4834" y="36989"/>
                    <a:pt x="5198" y="36931"/>
                  </a:cubicBezTo>
                  <a:cubicBezTo>
                    <a:pt x="5737" y="36845"/>
                    <a:pt x="6246" y="36085"/>
                    <a:pt x="6745" y="36085"/>
                  </a:cubicBezTo>
                  <a:cubicBezTo>
                    <a:pt x="6950" y="36085"/>
                    <a:pt x="7153" y="36213"/>
                    <a:pt x="7356" y="36566"/>
                  </a:cubicBezTo>
                  <a:cubicBezTo>
                    <a:pt x="8086" y="37812"/>
                    <a:pt x="9301" y="40700"/>
                    <a:pt x="9849" y="41156"/>
                  </a:cubicBezTo>
                  <a:cubicBezTo>
                    <a:pt x="10365" y="41642"/>
                    <a:pt x="9241" y="44104"/>
                    <a:pt x="11064" y="44104"/>
                  </a:cubicBezTo>
                  <a:cubicBezTo>
                    <a:pt x="12888" y="44104"/>
                    <a:pt x="13070" y="45168"/>
                    <a:pt x="13253" y="46414"/>
                  </a:cubicBezTo>
                  <a:cubicBezTo>
                    <a:pt x="13293" y="46683"/>
                    <a:pt x="13502" y="46781"/>
                    <a:pt x="13819" y="46781"/>
                  </a:cubicBezTo>
                  <a:cubicBezTo>
                    <a:pt x="14680" y="46781"/>
                    <a:pt x="16337" y="46058"/>
                    <a:pt x="17574" y="46058"/>
                  </a:cubicBezTo>
                  <a:cubicBezTo>
                    <a:pt x="17946" y="46058"/>
                    <a:pt x="18279" y="46123"/>
                    <a:pt x="18542" y="46293"/>
                  </a:cubicBezTo>
                  <a:cubicBezTo>
                    <a:pt x="18984" y="46572"/>
                    <a:pt x="19346" y="46675"/>
                    <a:pt x="19717" y="46675"/>
                  </a:cubicBezTo>
                  <a:cubicBezTo>
                    <a:pt x="20594" y="46675"/>
                    <a:pt x="21520" y="46099"/>
                    <a:pt x="23679" y="45928"/>
                  </a:cubicBezTo>
                  <a:cubicBezTo>
                    <a:pt x="24213" y="45890"/>
                    <a:pt x="24700" y="45873"/>
                    <a:pt x="25139" y="45873"/>
                  </a:cubicBezTo>
                  <a:cubicBezTo>
                    <a:pt x="25748" y="45873"/>
                    <a:pt x="26264" y="45905"/>
                    <a:pt x="26688" y="45958"/>
                  </a:cubicBezTo>
                  <a:cubicBezTo>
                    <a:pt x="26688" y="45867"/>
                    <a:pt x="26688" y="45776"/>
                    <a:pt x="26718" y="45685"/>
                  </a:cubicBezTo>
                  <a:cubicBezTo>
                    <a:pt x="27083" y="44773"/>
                    <a:pt x="29302" y="43527"/>
                    <a:pt x="30487" y="43527"/>
                  </a:cubicBezTo>
                  <a:cubicBezTo>
                    <a:pt x="31673" y="43527"/>
                    <a:pt x="30092" y="41004"/>
                    <a:pt x="31916" y="41004"/>
                  </a:cubicBezTo>
                  <a:cubicBezTo>
                    <a:pt x="33336" y="41004"/>
                    <a:pt x="34623" y="39478"/>
                    <a:pt x="35611" y="39478"/>
                  </a:cubicBezTo>
                  <a:cubicBezTo>
                    <a:pt x="35870" y="39478"/>
                    <a:pt x="36108" y="39583"/>
                    <a:pt x="36323" y="39849"/>
                  </a:cubicBezTo>
                  <a:cubicBezTo>
                    <a:pt x="36414" y="39970"/>
                    <a:pt x="36536" y="40062"/>
                    <a:pt x="36658" y="40153"/>
                  </a:cubicBezTo>
                  <a:cubicBezTo>
                    <a:pt x="36840" y="38663"/>
                    <a:pt x="36810" y="36931"/>
                    <a:pt x="35958" y="35685"/>
                  </a:cubicBezTo>
                  <a:cubicBezTo>
                    <a:pt x="34196" y="33131"/>
                    <a:pt x="35016" y="29241"/>
                    <a:pt x="34560" y="27812"/>
                  </a:cubicBezTo>
                  <a:cubicBezTo>
                    <a:pt x="34135" y="26353"/>
                    <a:pt x="35533" y="26687"/>
                    <a:pt x="35594" y="24985"/>
                  </a:cubicBezTo>
                  <a:cubicBezTo>
                    <a:pt x="35655" y="23314"/>
                    <a:pt x="32888" y="21946"/>
                    <a:pt x="34408" y="21885"/>
                  </a:cubicBezTo>
                  <a:cubicBezTo>
                    <a:pt x="35958" y="21794"/>
                    <a:pt x="35928" y="22098"/>
                    <a:pt x="36171" y="20517"/>
                  </a:cubicBezTo>
                  <a:cubicBezTo>
                    <a:pt x="36414" y="18937"/>
                    <a:pt x="38238" y="18086"/>
                    <a:pt x="36171" y="16140"/>
                  </a:cubicBezTo>
                  <a:cubicBezTo>
                    <a:pt x="35685" y="15684"/>
                    <a:pt x="35047" y="15137"/>
                    <a:pt x="34378" y="14499"/>
                  </a:cubicBezTo>
                  <a:cubicBezTo>
                    <a:pt x="34347" y="14560"/>
                    <a:pt x="34287" y="14651"/>
                    <a:pt x="34226" y="14712"/>
                  </a:cubicBezTo>
                  <a:cubicBezTo>
                    <a:pt x="33314" y="15806"/>
                    <a:pt x="30791" y="15502"/>
                    <a:pt x="29028" y="15623"/>
                  </a:cubicBezTo>
                  <a:cubicBezTo>
                    <a:pt x="28998" y="15626"/>
                    <a:pt x="28969" y="15627"/>
                    <a:pt x="28941" y="15627"/>
                  </a:cubicBezTo>
                  <a:cubicBezTo>
                    <a:pt x="27366" y="15627"/>
                    <a:pt x="30186" y="12273"/>
                    <a:pt x="26901" y="11854"/>
                  </a:cubicBezTo>
                  <a:cubicBezTo>
                    <a:pt x="26055" y="11747"/>
                    <a:pt x="25462" y="11705"/>
                    <a:pt x="25032" y="11705"/>
                  </a:cubicBezTo>
                  <a:cubicBezTo>
                    <a:pt x="23763" y="11705"/>
                    <a:pt x="23919" y="12068"/>
                    <a:pt x="23192" y="12158"/>
                  </a:cubicBezTo>
                  <a:cubicBezTo>
                    <a:pt x="23171" y="12161"/>
                    <a:pt x="23151" y="12162"/>
                    <a:pt x="23131" y="12162"/>
                  </a:cubicBezTo>
                  <a:cubicBezTo>
                    <a:pt x="22232" y="12162"/>
                    <a:pt x="22506" y="9544"/>
                    <a:pt x="21733" y="9544"/>
                  </a:cubicBezTo>
                  <a:cubicBezTo>
                    <a:pt x="20943" y="9544"/>
                    <a:pt x="21186" y="7174"/>
                    <a:pt x="20396" y="6870"/>
                  </a:cubicBezTo>
                  <a:cubicBezTo>
                    <a:pt x="19606" y="6535"/>
                    <a:pt x="18511" y="5289"/>
                    <a:pt x="18572" y="3404"/>
                  </a:cubicBezTo>
                  <a:cubicBezTo>
                    <a:pt x="18633" y="2128"/>
                    <a:pt x="18359" y="1490"/>
                    <a:pt x="17508" y="0"/>
                  </a:cubicBezTo>
                  <a:close/>
                </a:path>
              </a:pathLst>
            </a:custGeom>
            <a:solidFill>
              <a:schemeClr val="accent5"/>
            </a:solidFill>
            <a:ln w="38100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1400" b="1" dirty="0">
                  <a:latin typeface="Abadi" panose="020F0502020204030204" pitchFamily="34" charset="0"/>
                </a:rPr>
                <a:t> </a:t>
              </a:r>
            </a:p>
          </p:txBody>
        </p:sp>
        <p:sp>
          <p:nvSpPr>
            <p:cNvPr id="12" name="Google Shape;55;p15">
              <a:extLst>
                <a:ext uri="{FF2B5EF4-FFF2-40B4-BE49-F238E27FC236}">
                  <a16:creationId xmlns:a16="http://schemas.microsoft.com/office/drawing/2014/main" id="{EE18A6C4-D003-CEAE-1A45-4A45766F3263}"/>
                </a:ext>
              </a:extLst>
            </p:cNvPr>
            <p:cNvSpPr/>
            <p:nvPr/>
          </p:nvSpPr>
          <p:spPr>
            <a:xfrm>
              <a:off x="1144601" y="2020344"/>
              <a:ext cx="827358" cy="787139"/>
            </a:xfrm>
            <a:custGeom>
              <a:avLst/>
              <a:gdLst/>
              <a:ahLst/>
              <a:cxnLst/>
              <a:rect l="l" t="t" r="r" b="b"/>
              <a:pathLst>
                <a:path w="43528" h="41412" extrusionOk="0">
                  <a:moveTo>
                    <a:pt x="29598" y="1"/>
                  </a:moveTo>
                  <a:cubicBezTo>
                    <a:pt x="29227" y="1"/>
                    <a:pt x="28722" y="649"/>
                    <a:pt x="28542" y="1168"/>
                  </a:cubicBezTo>
                  <a:cubicBezTo>
                    <a:pt x="28467" y="1384"/>
                    <a:pt x="28365" y="1462"/>
                    <a:pt x="28241" y="1462"/>
                  </a:cubicBezTo>
                  <a:cubicBezTo>
                    <a:pt x="27933" y="1462"/>
                    <a:pt x="27493" y="980"/>
                    <a:pt x="27018" y="980"/>
                  </a:cubicBezTo>
                  <a:cubicBezTo>
                    <a:pt x="26989" y="980"/>
                    <a:pt x="26960" y="981"/>
                    <a:pt x="26931" y="985"/>
                  </a:cubicBezTo>
                  <a:cubicBezTo>
                    <a:pt x="26309" y="1039"/>
                    <a:pt x="25207" y="1814"/>
                    <a:pt x="24329" y="1814"/>
                  </a:cubicBezTo>
                  <a:cubicBezTo>
                    <a:pt x="24220" y="1814"/>
                    <a:pt x="24114" y="1802"/>
                    <a:pt x="24013" y="1776"/>
                  </a:cubicBezTo>
                  <a:cubicBezTo>
                    <a:pt x="23864" y="1734"/>
                    <a:pt x="23737" y="1719"/>
                    <a:pt x="23624" y="1719"/>
                  </a:cubicBezTo>
                  <a:cubicBezTo>
                    <a:pt x="23315" y="1719"/>
                    <a:pt x="23114" y="1832"/>
                    <a:pt x="22871" y="1832"/>
                  </a:cubicBezTo>
                  <a:cubicBezTo>
                    <a:pt x="22676" y="1832"/>
                    <a:pt x="22454" y="1760"/>
                    <a:pt x="22129" y="1502"/>
                  </a:cubicBezTo>
                  <a:cubicBezTo>
                    <a:pt x="21861" y="1292"/>
                    <a:pt x="21612" y="1220"/>
                    <a:pt x="21354" y="1220"/>
                  </a:cubicBezTo>
                  <a:cubicBezTo>
                    <a:pt x="20791" y="1220"/>
                    <a:pt x="20189" y="1563"/>
                    <a:pt x="19271" y="1563"/>
                  </a:cubicBezTo>
                  <a:cubicBezTo>
                    <a:pt x="18755" y="1563"/>
                    <a:pt x="18329" y="1502"/>
                    <a:pt x="17964" y="1502"/>
                  </a:cubicBezTo>
                  <a:cubicBezTo>
                    <a:pt x="18390" y="2596"/>
                    <a:pt x="18542" y="4481"/>
                    <a:pt x="18816" y="5970"/>
                  </a:cubicBezTo>
                  <a:cubicBezTo>
                    <a:pt x="19241" y="8493"/>
                    <a:pt x="18664" y="9405"/>
                    <a:pt x="18481" y="10833"/>
                  </a:cubicBezTo>
                  <a:cubicBezTo>
                    <a:pt x="18325" y="12058"/>
                    <a:pt x="17477" y="13282"/>
                    <a:pt x="16300" y="13282"/>
                  </a:cubicBezTo>
                  <a:cubicBezTo>
                    <a:pt x="16103" y="13282"/>
                    <a:pt x="15898" y="13248"/>
                    <a:pt x="15685" y="13174"/>
                  </a:cubicBezTo>
                  <a:cubicBezTo>
                    <a:pt x="15513" y="13114"/>
                    <a:pt x="15325" y="13087"/>
                    <a:pt x="15124" y="13087"/>
                  </a:cubicBezTo>
                  <a:cubicBezTo>
                    <a:pt x="13579" y="13087"/>
                    <a:pt x="11293" y="14695"/>
                    <a:pt x="10244" y="15636"/>
                  </a:cubicBezTo>
                  <a:cubicBezTo>
                    <a:pt x="9089" y="16669"/>
                    <a:pt x="6049" y="15879"/>
                    <a:pt x="6049" y="17885"/>
                  </a:cubicBezTo>
                  <a:cubicBezTo>
                    <a:pt x="6049" y="18782"/>
                    <a:pt x="5728" y="18932"/>
                    <a:pt x="5312" y="18932"/>
                  </a:cubicBezTo>
                  <a:cubicBezTo>
                    <a:pt x="5103" y="18932"/>
                    <a:pt x="4871" y="18894"/>
                    <a:pt x="4644" y="18894"/>
                  </a:cubicBezTo>
                  <a:cubicBezTo>
                    <a:pt x="4311" y="18894"/>
                    <a:pt x="3989" y="18975"/>
                    <a:pt x="3770" y="19375"/>
                  </a:cubicBezTo>
                  <a:cubicBezTo>
                    <a:pt x="3375" y="20134"/>
                    <a:pt x="2645" y="20347"/>
                    <a:pt x="1490" y="20469"/>
                  </a:cubicBezTo>
                  <a:cubicBezTo>
                    <a:pt x="1216" y="21350"/>
                    <a:pt x="1" y="22444"/>
                    <a:pt x="700" y="22748"/>
                  </a:cubicBezTo>
                  <a:cubicBezTo>
                    <a:pt x="1312" y="22988"/>
                    <a:pt x="2880" y="23414"/>
                    <a:pt x="3730" y="23414"/>
                  </a:cubicBezTo>
                  <a:cubicBezTo>
                    <a:pt x="3850" y="23414"/>
                    <a:pt x="3956" y="23406"/>
                    <a:pt x="4043" y="23387"/>
                  </a:cubicBezTo>
                  <a:cubicBezTo>
                    <a:pt x="4275" y="23329"/>
                    <a:pt x="4482" y="23277"/>
                    <a:pt x="4655" y="23277"/>
                  </a:cubicBezTo>
                  <a:cubicBezTo>
                    <a:pt x="5029" y="23277"/>
                    <a:pt x="5249" y="23517"/>
                    <a:pt x="5229" y="24451"/>
                  </a:cubicBezTo>
                  <a:cubicBezTo>
                    <a:pt x="5198" y="25393"/>
                    <a:pt x="5685" y="26214"/>
                    <a:pt x="6444" y="26730"/>
                  </a:cubicBezTo>
                  <a:cubicBezTo>
                    <a:pt x="6992" y="27095"/>
                    <a:pt x="7235" y="27764"/>
                    <a:pt x="6900" y="28645"/>
                  </a:cubicBezTo>
                  <a:cubicBezTo>
                    <a:pt x="6726" y="29117"/>
                    <a:pt x="6493" y="29305"/>
                    <a:pt x="6215" y="29305"/>
                  </a:cubicBezTo>
                  <a:cubicBezTo>
                    <a:pt x="5669" y="29305"/>
                    <a:pt x="4950" y="28580"/>
                    <a:pt x="4165" y="27855"/>
                  </a:cubicBezTo>
                  <a:cubicBezTo>
                    <a:pt x="3957" y="27653"/>
                    <a:pt x="3807" y="27567"/>
                    <a:pt x="3706" y="27567"/>
                  </a:cubicBezTo>
                  <a:cubicBezTo>
                    <a:pt x="3245" y="27567"/>
                    <a:pt x="3796" y="29338"/>
                    <a:pt x="4469" y="29861"/>
                  </a:cubicBezTo>
                  <a:cubicBezTo>
                    <a:pt x="5259" y="30499"/>
                    <a:pt x="4408" y="31138"/>
                    <a:pt x="5958" y="32353"/>
                  </a:cubicBezTo>
                  <a:cubicBezTo>
                    <a:pt x="7539" y="33600"/>
                    <a:pt x="8572" y="36670"/>
                    <a:pt x="9666" y="38098"/>
                  </a:cubicBezTo>
                  <a:cubicBezTo>
                    <a:pt x="10761" y="39557"/>
                    <a:pt x="13284" y="38797"/>
                    <a:pt x="14104" y="39679"/>
                  </a:cubicBezTo>
                  <a:cubicBezTo>
                    <a:pt x="14894" y="40560"/>
                    <a:pt x="15138" y="41199"/>
                    <a:pt x="16809" y="41351"/>
                  </a:cubicBezTo>
                  <a:cubicBezTo>
                    <a:pt x="16901" y="41381"/>
                    <a:pt x="16992" y="41381"/>
                    <a:pt x="17053" y="41411"/>
                  </a:cubicBezTo>
                  <a:cubicBezTo>
                    <a:pt x="18014" y="40770"/>
                    <a:pt x="18895" y="39810"/>
                    <a:pt x="19437" y="39810"/>
                  </a:cubicBezTo>
                  <a:cubicBezTo>
                    <a:pt x="19564" y="39810"/>
                    <a:pt x="19672" y="39862"/>
                    <a:pt x="19758" y="39983"/>
                  </a:cubicBezTo>
                  <a:cubicBezTo>
                    <a:pt x="19968" y="40282"/>
                    <a:pt x="20041" y="40355"/>
                    <a:pt x="20138" y="40355"/>
                  </a:cubicBezTo>
                  <a:cubicBezTo>
                    <a:pt x="20230" y="40355"/>
                    <a:pt x="20343" y="40288"/>
                    <a:pt x="20617" y="40288"/>
                  </a:cubicBezTo>
                  <a:cubicBezTo>
                    <a:pt x="20843" y="40288"/>
                    <a:pt x="21179" y="40333"/>
                    <a:pt x="21703" y="40499"/>
                  </a:cubicBezTo>
                  <a:cubicBezTo>
                    <a:pt x="22248" y="40672"/>
                    <a:pt x="22792" y="40747"/>
                    <a:pt x="23269" y="40747"/>
                  </a:cubicBezTo>
                  <a:cubicBezTo>
                    <a:pt x="24391" y="40747"/>
                    <a:pt x="25142" y="40333"/>
                    <a:pt x="24652" y="39800"/>
                  </a:cubicBezTo>
                  <a:cubicBezTo>
                    <a:pt x="23922" y="39040"/>
                    <a:pt x="23344" y="39375"/>
                    <a:pt x="23284" y="36153"/>
                  </a:cubicBezTo>
                  <a:cubicBezTo>
                    <a:pt x="23223" y="32901"/>
                    <a:pt x="19059" y="29010"/>
                    <a:pt x="21065" y="28797"/>
                  </a:cubicBezTo>
                  <a:cubicBezTo>
                    <a:pt x="22872" y="28575"/>
                    <a:pt x="24120" y="26928"/>
                    <a:pt x="25715" y="26928"/>
                  </a:cubicBezTo>
                  <a:cubicBezTo>
                    <a:pt x="25864" y="26928"/>
                    <a:pt x="26016" y="26942"/>
                    <a:pt x="26171" y="26973"/>
                  </a:cubicBezTo>
                  <a:cubicBezTo>
                    <a:pt x="26967" y="27119"/>
                    <a:pt x="27896" y="27248"/>
                    <a:pt x="28764" y="27248"/>
                  </a:cubicBezTo>
                  <a:cubicBezTo>
                    <a:pt x="29885" y="27248"/>
                    <a:pt x="30903" y="27034"/>
                    <a:pt x="31399" y="26366"/>
                  </a:cubicBezTo>
                  <a:cubicBezTo>
                    <a:pt x="31736" y="25940"/>
                    <a:pt x="32011" y="25794"/>
                    <a:pt x="32277" y="25794"/>
                  </a:cubicBezTo>
                  <a:cubicBezTo>
                    <a:pt x="32468" y="25794"/>
                    <a:pt x="32655" y="25869"/>
                    <a:pt x="32858" y="25970"/>
                  </a:cubicBezTo>
                  <a:cubicBezTo>
                    <a:pt x="33557" y="23569"/>
                    <a:pt x="34348" y="20499"/>
                    <a:pt x="34226" y="19283"/>
                  </a:cubicBezTo>
                  <a:cubicBezTo>
                    <a:pt x="34109" y="18349"/>
                    <a:pt x="34314" y="18046"/>
                    <a:pt x="34691" y="18046"/>
                  </a:cubicBezTo>
                  <a:cubicBezTo>
                    <a:pt x="35197" y="18046"/>
                    <a:pt x="36013" y="18592"/>
                    <a:pt x="36779" y="18888"/>
                  </a:cubicBezTo>
                  <a:cubicBezTo>
                    <a:pt x="36982" y="18966"/>
                    <a:pt x="37185" y="19002"/>
                    <a:pt x="37389" y="19002"/>
                  </a:cubicBezTo>
                  <a:cubicBezTo>
                    <a:pt x="38533" y="19002"/>
                    <a:pt x="39680" y="17875"/>
                    <a:pt x="40609" y="16791"/>
                  </a:cubicBezTo>
                  <a:cubicBezTo>
                    <a:pt x="41673" y="15514"/>
                    <a:pt x="43527" y="14177"/>
                    <a:pt x="43132" y="12444"/>
                  </a:cubicBezTo>
                  <a:cubicBezTo>
                    <a:pt x="42737" y="10712"/>
                    <a:pt x="41947" y="10469"/>
                    <a:pt x="42767" y="9314"/>
                  </a:cubicBezTo>
                  <a:cubicBezTo>
                    <a:pt x="43375" y="8493"/>
                    <a:pt x="43223" y="8067"/>
                    <a:pt x="42463" y="6912"/>
                  </a:cubicBezTo>
                  <a:cubicBezTo>
                    <a:pt x="42404" y="7109"/>
                    <a:pt x="42307" y="7190"/>
                    <a:pt x="42181" y="7190"/>
                  </a:cubicBezTo>
                  <a:cubicBezTo>
                    <a:pt x="41664" y="7190"/>
                    <a:pt x="40657" y="5820"/>
                    <a:pt x="39728" y="5453"/>
                  </a:cubicBezTo>
                  <a:cubicBezTo>
                    <a:pt x="38421" y="4937"/>
                    <a:pt x="36901" y="4511"/>
                    <a:pt x="36840" y="2201"/>
                  </a:cubicBezTo>
                  <a:cubicBezTo>
                    <a:pt x="36834" y="1687"/>
                    <a:pt x="36596" y="1493"/>
                    <a:pt x="36227" y="1493"/>
                  </a:cubicBezTo>
                  <a:cubicBezTo>
                    <a:pt x="35078" y="1493"/>
                    <a:pt x="32658" y="3386"/>
                    <a:pt x="32034" y="3386"/>
                  </a:cubicBezTo>
                  <a:cubicBezTo>
                    <a:pt x="31947" y="3386"/>
                    <a:pt x="31894" y="3349"/>
                    <a:pt x="31886" y="3265"/>
                  </a:cubicBezTo>
                  <a:cubicBezTo>
                    <a:pt x="31825" y="2353"/>
                    <a:pt x="30153" y="2019"/>
                    <a:pt x="30001" y="651"/>
                  </a:cubicBezTo>
                  <a:cubicBezTo>
                    <a:pt x="29949" y="180"/>
                    <a:pt x="29792" y="1"/>
                    <a:pt x="29598" y="1"/>
                  </a:cubicBez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 w="38100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1" dirty="0">
                <a:latin typeface="Abadi" panose="020F0502020204030204" pitchFamily="34" charset="0"/>
              </a:endParaRPr>
            </a:p>
          </p:txBody>
        </p:sp>
      </p:grpSp>
      <p:sp>
        <p:nvSpPr>
          <p:cNvPr id="28" name="ZoneTexte 27">
            <a:extLst>
              <a:ext uri="{FF2B5EF4-FFF2-40B4-BE49-F238E27FC236}">
                <a16:creationId xmlns:a16="http://schemas.microsoft.com/office/drawing/2014/main" id="{BB473D1B-0F05-400D-C23E-0CCE4E2F7015}"/>
              </a:ext>
            </a:extLst>
          </p:cNvPr>
          <p:cNvSpPr txBox="1"/>
          <p:nvPr/>
        </p:nvSpPr>
        <p:spPr>
          <a:xfrm>
            <a:off x="12609" y="1759843"/>
            <a:ext cx="185768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dirty="0"/>
              <a:t>Aurélien </a:t>
            </a:r>
            <a:r>
              <a:rPr lang="fr-FR" sz="1400" dirty="0" err="1"/>
              <a:t>Gouot</a:t>
            </a:r>
            <a:endParaRPr lang="fr-FR" sz="1400" dirty="0"/>
          </a:p>
          <a:p>
            <a:pPr algn="ctr"/>
            <a:r>
              <a:rPr lang="fr-FR" sz="1400" dirty="0"/>
              <a:t>Elisabeth Congy</a:t>
            </a:r>
          </a:p>
          <a:p>
            <a:pPr algn="ctr"/>
            <a:r>
              <a:rPr lang="fr-FR" sz="1400" dirty="0"/>
              <a:t>Lise Ponchant</a:t>
            </a:r>
          </a:p>
          <a:p>
            <a:pPr algn="ctr"/>
            <a:r>
              <a:rPr lang="fr-FR" sz="1400" i="1" dirty="0"/>
              <a:t>(Bretagne)</a:t>
            </a:r>
          </a:p>
        </p:txBody>
      </p:sp>
      <p:sp>
        <p:nvSpPr>
          <p:cNvPr id="29" name="ZoneTexte 28">
            <a:extLst>
              <a:ext uri="{FF2B5EF4-FFF2-40B4-BE49-F238E27FC236}">
                <a16:creationId xmlns:a16="http://schemas.microsoft.com/office/drawing/2014/main" id="{90F74693-65CC-A29E-3BDB-87604314FC18}"/>
              </a:ext>
            </a:extLst>
          </p:cNvPr>
          <p:cNvSpPr txBox="1"/>
          <p:nvPr/>
        </p:nvSpPr>
        <p:spPr>
          <a:xfrm>
            <a:off x="94191" y="5591451"/>
            <a:ext cx="212253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dirty="0"/>
              <a:t>Carine Tagliamonte</a:t>
            </a:r>
          </a:p>
          <a:p>
            <a:pPr algn="ctr"/>
            <a:r>
              <a:rPr lang="fr-FR" sz="1400" i="1" dirty="0"/>
              <a:t>(Nouvelle Aquitaine)</a:t>
            </a: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37617726-DE5B-802C-EFDC-EAA6526E07AC}"/>
              </a:ext>
            </a:extLst>
          </p:cNvPr>
          <p:cNvSpPr txBox="1"/>
          <p:nvPr/>
        </p:nvSpPr>
        <p:spPr>
          <a:xfrm>
            <a:off x="12609" y="3764416"/>
            <a:ext cx="205433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dirty="0"/>
              <a:t>Adeline Chastrusse</a:t>
            </a:r>
          </a:p>
          <a:p>
            <a:pPr algn="ctr"/>
            <a:r>
              <a:rPr lang="fr-FR" sz="1400" i="1" dirty="0"/>
              <a:t>(Pays de la Loire)</a:t>
            </a:r>
          </a:p>
        </p:txBody>
      </p:sp>
      <p:sp>
        <p:nvSpPr>
          <p:cNvPr id="33" name="ZoneTexte 32">
            <a:extLst>
              <a:ext uri="{FF2B5EF4-FFF2-40B4-BE49-F238E27FC236}">
                <a16:creationId xmlns:a16="http://schemas.microsoft.com/office/drawing/2014/main" id="{CB240E6F-A640-7697-0D6B-A79C9EDF00BC}"/>
              </a:ext>
            </a:extLst>
          </p:cNvPr>
          <p:cNvSpPr txBox="1"/>
          <p:nvPr/>
        </p:nvSpPr>
        <p:spPr>
          <a:xfrm>
            <a:off x="2373845" y="6114671"/>
            <a:ext cx="173350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dirty="0"/>
              <a:t>Pierre Goulard</a:t>
            </a:r>
          </a:p>
          <a:p>
            <a:pPr algn="ctr"/>
            <a:r>
              <a:rPr lang="fr-FR" sz="1400" dirty="0"/>
              <a:t>Calypso </a:t>
            </a:r>
            <a:r>
              <a:rPr lang="fr-FR" sz="1400" dirty="0" err="1"/>
              <a:t>Picaud</a:t>
            </a:r>
            <a:endParaRPr lang="fr-FR" sz="1400" dirty="0"/>
          </a:p>
          <a:p>
            <a:pPr algn="ctr"/>
            <a:r>
              <a:rPr lang="fr-FR" sz="1400" i="1" dirty="0"/>
              <a:t>(Occitanie)</a:t>
            </a:r>
          </a:p>
        </p:txBody>
      </p:sp>
      <p:sp>
        <p:nvSpPr>
          <p:cNvPr id="34" name="ZoneTexte 33">
            <a:extLst>
              <a:ext uri="{FF2B5EF4-FFF2-40B4-BE49-F238E27FC236}">
                <a16:creationId xmlns:a16="http://schemas.microsoft.com/office/drawing/2014/main" id="{9C92F24F-2E46-2990-A878-1BADABC76A26}"/>
              </a:ext>
            </a:extLst>
          </p:cNvPr>
          <p:cNvSpPr txBox="1"/>
          <p:nvPr/>
        </p:nvSpPr>
        <p:spPr>
          <a:xfrm>
            <a:off x="136830" y="4523070"/>
            <a:ext cx="212253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dirty="0"/>
              <a:t>Anne Brunet</a:t>
            </a:r>
          </a:p>
          <a:p>
            <a:pPr algn="ctr"/>
            <a:r>
              <a:rPr lang="fr-FR" sz="1400" dirty="0"/>
              <a:t>Celia </a:t>
            </a:r>
            <a:r>
              <a:rPr lang="fr-FR" sz="1400" dirty="0" err="1"/>
              <a:t>Nazarowski</a:t>
            </a:r>
            <a:endParaRPr lang="fr-FR" sz="1400" dirty="0"/>
          </a:p>
          <a:p>
            <a:pPr algn="ctr"/>
            <a:r>
              <a:rPr lang="fr-FR" sz="1400" i="1" dirty="0"/>
              <a:t>(Centre Val de Loire)</a:t>
            </a:r>
          </a:p>
        </p:txBody>
      </p:sp>
      <p:cxnSp>
        <p:nvCxnSpPr>
          <p:cNvPr id="36" name="Connecteur droit avec flèche 35">
            <a:extLst>
              <a:ext uri="{FF2B5EF4-FFF2-40B4-BE49-F238E27FC236}">
                <a16:creationId xmlns:a16="http://schemas.microsoft.com/office/drawing/2014/main" id="{64566B13-C890-C8F6-8A2B-152871AC1B81}"/>
              </a:ext>
            </a:extLst>
          </p:cNvPr>
          <p:cNvCxnSpPr>
            <a:cxnSpLocks/>
            <a:stCxn id="28" idx="2"/>
          </p:cNvCxnSpPr>
          <p:nvPr/>
        </p:nvCxnSpPr>
        <p:spPr>
          <a:xfrm>
            <a:off x="941449" y="2713950"/>
            <a:ext cx="1173413" cy="379634"/>
          </a:xfrm>
          <a:prstGeom prst="straightConnector1">
            <a:avLst/>
          </a:prstGeom>
          <a:ln w="19050" cap="flat" cmpd="sng" algn="ctr">
            <a:solidFill>
              <a:schemeClr val="dk1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37" name="Connecteur droit avec flèche 36">
            <a:extLst>
              <a:ext uri="{FF2B5EF4-FFF2-40B4-BE49-F238E27FC236}">
                <a16:creationId xmlns:a16="http://schemas.microsoft.com/office/drawing/2014/main" id="{0C0EB23F-B153-D422-F1D5-0D5B4AE37ED4}"/>
              </a:ext>
            </a:extLst>
          </p:cNvPr>
          <p:cNvCxnSpPr>
            <a:cxnSpLocks/>
            <a:stCxn id="30" idx="3"/>
          </p:cNvCxnSpPr>
          <p:nvPr/>
        </p:nvCxnSpPr>
        <p:spPr>
          <a:xfrm flipV="1">
            <a:off x="2066947" y="3485235"/>
            <a:ext cx="742745" cy="540791"/>
          </a:xfrm>
          <a:prstGeom prst="straightConnector1">
            <a:avLst/>
          </a:prstGeom>
          <a:ln w="19050" cap="flat" cmpd="sng" algn="ctr">
            <a:solidFill>
              <a:schemeClr val="dk1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40" name="Connecteur droit avec flèche 39">
            <a:extLst>
              <a:ext uri="{FF2B5EF4-FFF2-40B4-BE49-F238E27FC236}">
                <a16:creationId xmlns:a16="http://schemas.microsoft.com/office/drawing/2014/main" id="{B4111703-DCA1-7E9A-D99B-0D1A3FF29C0F}"/>
              </a:ext>
            </a:extLst>
          </p:cNvPr>
          <p:cNvCxnSpPr>
            <a:cxnSpLocks/>
            <a:stCxn id="34" idx="3"/>
          </p:cNvCxnSpPr>
          <p:nvPr/>
        </p:nvCxnSpPr>
        <p:spPr>
          <a:xfrm flipV="1">
            <a:off x="2259360" y="3514346"/>
            <a:ext cx="1503698" cy="1378056"/>
          </a:xfrm>
          <a:prstGeom prst="straightConnector1">
            <a:avLst/>
          </a:prstGeom>
          <a:ln w="19050" cap="flat" cmpd="sng" algn="ctr">
            <a:solidFill>
              <a:schemeClr val="dk1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43" name="Connecteur droit avec flèche 42">
            <a:extLst>
              <a:ext uri="{FF2B5EF4-FFF2-40B4-BE49-F238E27FC236}">
                <a16:creationId xmlns:a16="http://schemas.microsoft.com/office/drawing/2014/main" id="{A6281A86-F1FF-AF51-3E91-34CC3F650355}"/>
              </a:ext>
            </a:extLst>
          </p:cNvPr>
          <p:cNvCxnSpPr>
            <a:cxnSpLocks/>
            <a:stCxn id="29" idx="3"/>
          </p:cNvCxnSpPr>
          <p:nvPr/>
        </p:nvCxnSpPr>
        <p:spPr>
          <a:xfrm flipV="1">
            <a:off x="2216721" y="4798413"/>
            <a:ext cx="936999" cy="1054648"/>
          </a:xfrm>
          <a:prstGeom prst="straightConnector1">
            <a:avLst/>
          </a:prstGeom>
          <a:ln w="19050" cap="flat" cmpd="sng" algn="ctr">
            <a:solidFill>
              <a:schemeClr val="dk1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47" name="ZoneTexte 46">
            <a:extLst>
              <a:ext uri="{FF2B5EF4-FFF2-40B4-BE49-F238E27FC236}">
                <a16:creationId xmlns:a16="http://schemas.microsoft.com/office/drawing/2014/main" id="{9A4849D9-5293-BDE0-D9EC-E5E1F4181656}"/>
              </a:ext>
            </a:extLst>
          </p:cNvPr>
          <p:cNvSpPr txBox="1"/>
          <p:nvPr/>
        </p:nvSpPr>
        <p:spPr>
          <a:xfrm>
            <a:off x="1164668" y="1270843"/>
            <a:ext cx="201823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dirty="0"/>
              <a:t>Emmanuel Gsell</a:t>
            </a:r>
          </a:p>
          <a:p>
            <a:pPr algn="ctr"/>
            <a:r>
              <a:rPr lang="fr-FR" sz="1400" i="1" dirty="0"/>
              <a:t>(Normandie)</a:t>
            </a:r>
          </a:p>
        </p:txBody>
      </p:sp>
      <p:cxnSp>
        <p:nvCxnSpPr>
          <p:cNvPr id="48" name="Connecteur droit avec flèche 47">
            <a:extLst>
              <a:ext uri="{FF2B5EF4-FFF2-40B4-BE49-F238E27FC236}">
                <a16:creationId xmlns:a16="http://schemas.microsoft.com/office/drawing/2014/main" id="{44365ABD-4D24-1E52-19F4-2A95B8127F11}"/>
              </a:ext>
            </a:extLst>
          </p:cNvPr>
          <p:cNvCxnSpPr>
            <a:cxnSpLocks/>
            <a:stCxn id="47" idx="2"/>
          </p:cNvCxnSpPr>
          <p:nvPr/>
        </p:nvCxnSpPr>
        <p:spPr>
          <a:xfrm>
            <a:off x="2173785" y="1794063"/>
            <a:ext cx="946332" cy="973055"/>
          </a:xfrm>
          <a:prstGeom prst="straightConnector1">
            <a:avLst/>
          </a:prstGeom>
          <a:ln w="19050" cap="flat" cmpd="sng" algn="ctr">
            <a:solidFill>
              <a:schemeClr val="dk1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51" name="Connecteur droit avec flèche 50">
            <a:extLst>
              <a:ext uri="{FF2B5EF4-FFF2-40B4-BE49-F238E27FC236}">
                <a16:creationId xmlns:a16="http://schemas.microsoft.com/office/drawing/2014/main" id="{BF8583AD-C4FE-7749-74CB-AF7BEEC47CA4}"/>
              </a:ext>
            </a:extLst>
          </p:cNvPr>
          <p:cNvCxnSpPr>
            <a:cxnSpLocks/>
            <a:stCxn id="33" idx="0"/>
          </p:cNvCxnSpPr>
          <p:nvPr/>
        </p:nvCxnSpPr>
        <p:spPr>
          <a:xfrm flipV="1">
            <a:off x="3240598" y="5548792"/>
            <a:ext cx="595105" cy="565879"/>
          </a:xfrm>
          <a:prstGeom prst="straightConnector1">
            <a:avLst/>
          </a:prstGeom>
          <a:ln w="19050" cap="flat" cmpd="sng" algn="ctr">
            <a:solidFill>
              <a:schemeClr val="dk1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60" name="ZoneTexte 59">
            <a:extLst>
              <a:ext uri="{FF2B5EF4-FFF2-40B4-BE49-F238E27FC236}">
                <a16:creationId xmlns:a16="http://schemas.microsoft.com/office/drawing/2014/main" id="{9BEF1B2E-E889-1D53-9B0B-5F3475766AD7}"/>
              </a:ext>
            </a:extLst>
          </p:cNvPr>
          <p:cNvSpPr txBox="1"/>
          <p:nvPr/>
        </p:nvSpPr>
        <p:spPr>
          <a:xfrm>
            <a:off x="5696252" y="1893428"/>
            <a:ext cx="201823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dirty="0"/>
              <a:t>Charlotte </a:t>
            </a:r>
            <a:r>
              <a:rPr lang="fr-FR" sz="1400" dirty="0" err="1"/>
              <a:t>Schingten</a:t>
            </a:r>
            <a:endParaRPr lang="fr-FR" sz="1400" dirty="0"/>
          </a:p>
          <a:p>
            <a:pPr algn="ctr"/>
            <a:r>
              <a:rPr lang="fr-FR" sz="1400" dirty="0"/>
              <a:t>Julie </a:t>
            </a:r>
            <a:r>
              <a:rPr lang="fr-FR" sz="1400" dirty="0" err="1"/>
              <a:t>Elbé</a:t>
            </a:r>
            <a:endParaRPr lang="fr-FR" sz="1400" dirty="0"/>
          </a:p>
          <a:p>
            <a:pPr algn="ctr"/>
            <a:r>
              <a:rPr lang="fr-FR" sz="1400" dirty="0"/>
              <a:t>Loïc Le Meur</a:t>
            </a:r>
          </a:p>
          <a:p>
            <a:pPr algn="ctr"/>
            <a:r>
              <a:rPr lang="fr-FR" sz="1400" i="1" dirty="0"/>
              <a:t>(Ile de France)</a:t>
            </a:r>
          </a:p>
        </p:txBody>
      </p:sp>
      <p:sp>
        <p:nvSpPr>
          <p:cNvPr id="63" name="ZoneTexte 62">
            <a:extLst>
              <a:ext uri="{FF2B5EF4-FFF2-40B4-BE49-F238E27FC236}">
                <a16:creationId xmlns:a16="http://schemas.microsoft.com/office/drawing/2014/main" id="{DEF92001-0A69-C500-A9FD-79175F13B3A2}"/>
              </a:ext>
            </a:extLst>
          </p:cNvPr>
          <p:cNvSpPr txBox="1"/>
          <p:nvPr/>
        </p:nvSpPr>
        <p:spPr>
          <a:xfrm>
            <a:off x="4182514" y="6282016"/>
            <a:ext cx="211778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dirty="0"/>
              <a:t>Johanna Goudenove</a:t>
            </a:r>
          </a:p>
          <a:p>
            <a:pPr algn="ctr"/>
            <a:r>
              <a:rPr lang="fr-FR" sz="1400" i="1" dirty="0"/>
              <a:t>(PACA)</a:t>
            </a:r>
          </a:p>
        </p:txBody>
      </p:sp>
      <p:cxnSp>
        <p:nvCxnSpPr>
          <p:cNvPr id="64" name="Connecteur droit avec flèche 63">
            <a:extLst>
              <a:ext uri="{FF2B5EF4-FFF2-40B4-BE49-F238E27FC236}">
                <a16:creationId xmlns:a16="http://schemas.microsoft.com/office/drawing/2014/main" id="{CCC4D3D7-25ED-4AD0-9A5B-48F3D90B199D}"/>
              </a:ext>
            </a:extLst>
          </p:cNvPr>
          <p:cNvCxnSpPr>
            <a:cxnSpLocks/>
            <a:stCxn id="63" idx="0"/>
          </p:cNvCxnSpPr>
          <p:nvPr/>
        </p:nvCxnSpPr>
        <p:spPr>
          <a:xfrm flipV="1">
            <a:off x="5241409" y="5386875"/>
            <a:ext cx="12495" cy="895141"/>
          </a:xfrm>
          <a:prstGeom prst="straightConnector1">
            <a:avLst/>
          </a:prstGeom>
          <a:ln w="19050" cap="flat" cmpd="sng" algn="ctr">
            <a:solidFill>
              <a:schemeClr val="dk1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69" name="ZoneTexte 68">
            <a:extLst>
              <a:ext uri="{FF2B5EF4-FFF2-40B4-BE49-F238E27FC236}">
                <a16:creationId xmlns:a16="http://schemas.microsoft.com/office/drawing/2014/main" id="{FA67CDF4-D122-F12A-1EB6-B2C15ADFC2CC}"/>
              </a:ext>
            </a:extLst>
          </p:cNvPr>
          <p:cNvSpPr txBox="1"/>
          <p:nvPr/>
        </p:nvSpPr>
        <p:spPr>
          <a:xfrm>
            <a:off x="6211281" y="2981378"/>
            <a:ext cx="139370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dirty="0" err="1"/>
              <a:t>Eric</a:t>
            </a:r>
            <a:r>
              <a:rPr lang="fr-FR" sz="1400" dirty="0"/>
              <a:t> </a:t>
            </a:r>
            <a:r>
              <a:rPr lang="fr-FR" sz="1400" dirty="0" err="1"/>
              <a:t>Stell</a:t>
            </a:r>
            <a:endParaRPr lang="fr-FR" sz="1400" dirty="0"/>
          </a:p>
          <a:p>
            <a:pPr algn="ctr"/>
            <a:r>
              <a:rPr lang="fr-FR" sz="1400" i="1" dirty="0"/>
              <a:t>(Grand Est)</a:t>
            </a:r>
          </a:p>
        </p:txBody>
      </p:sp>
      <p:sp>
        <p:nvSpPr>
          <p:cNvPr id="70" name="ZoneTexte 69">
            <a:extLst>
              <a:ext uri="{FF2B5EF4-FFF2-40B4-BE49-F238E27FC236}">
                <a16:creationId xmlns:a16="http://schemas.microsoft.com/office/drawing/2014/main" id="{126C74AC-A322-4235-B5E2-841E09FDA00A}"/>
              </a:ext>
            </a:extLst>
          </p:cNvPr>
          <p:cNvSpPr txBox="1"/>
          <p:nvPr/>
        </p:nvSpPr>
        <p:spPr>
          <a:xfrm>
            <a:off x="6935499" y="6066222"/>
            <a:ext cx="165564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dirty="0"/>
              <a:t>Isabelle </a:t>
            </a:r>
            <a:r>
              <a:rPr lang="fr-FR" sz="1400" dirty="0" err="1"/>
              <a:t>Milleliri</a:t>
            </a:r>
            <a:endParaRPr lang="fr-FR" sz="1400" dirty="0"/>
          </a:p>
          <a:p>
            <a:pPr algn="ctr"/>
            <a:r>
              <a:rPr lang="fr-FR" sz="1400" i="1" dirty="0"/>
              <a:t>(Corse)</a:t>
            </a:r>
          </a:p>
        </p:txBody>
      </p:sp>
      <p:sp>
        <p:nvSpPr>
          <p:cNvPr id="71" name="ZoneTexte 70">
            <a:extLst>
              <a:ext uri="{FF2B5EF4-FFF2-40B4-BE49-F238E27FC236}">
                <a16:creationId xmlns:a16="http://schemas.microsoft.com/office/drawing/2014/main" id="{758D4DC8-E214-22A6-9324-5C2FE6D117B2}"/>
              </a:ext>
            </a:extLst>
          </p:cNvPr>
          <p:cNvSpPr txBox="1"/>
          <p:nvPr/>
        </p:nvSpPr>
        <p:spPr>
          <a:xfrm>
            <a:off x="5932547" y="4753482"/>
            <a:ext cx="149704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dirty="0"/>
              <a:t>Victor Moinard</a:t>
            </a:r>
          </a:p>
          <a:p>
            <a:pPr algn="ctr"/>
            <a:r>
              <a:rPr lang="fr-FR" sz="1400" i="1" dirty="0"/>
              <a:t>(AURA)</a:t>
            </a:r>
          </a:p>
        </p:txBody>
      </p:sp>
      <p:sp>
        <p:nvSpPr>
          <p:cNvPr id="72" name="ZoneTexte 71">
            <a:extLst>
              <a:ext uri="{FF2B5EF4-FFF2-40B4-BE49-F238E27FC236}">
                <a16:creationId xmlns:a16="http://schemas.microsoft.com/office/drawing/2014/main" id="{FEA97D18-9ED9-8622-57F2-43CB8233FD81}"/>
              </a:ext>
            </a:extLst>
          </p:cNvPr>
          <p:cNvSpPr txBox="1"/>
          <p:nvPr/>
        </p:nvSpPr>
        <p:spPr>
          <a:xfrm>
            <a:off x="5745086" y="3646280"/>
            <a:ext cx="201823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dirty="0" err="1"/>
              <a:t>Amrane</a:t>
            </a:r>
            <a:r>
              <a:rPr lang="fr-FR" sz="1400" dirty="0"/>
              <a:t> Chabane </a:t>
            </a:r>
            <a:r>
              <a:rPr lang="fr-FR" sz="1400" dirty="0" err="1"/>
              <a:t>Chaouche</a:t>
            </a:r>
            <a:endParaRPr lang="fr-FR" sz="1400" dirty="0"/>
          </a:p>
          <a:p>
            <a:pPr algn="ctr"/>
            <a:r>
              <a:rPr lang="fr-FR" sz="1400" i="1" dirty="0"/>
              <a:t>(Bourgogne Franche Comté)</a:t>
            </a:r>
          </a:p>
        </p:txBody>
      </p:sp>
      <p:cxnSp>
        <p:nvCxnSpPr>
          <p:cNvPr id="73" name="Connecteur droit avec flèche 72">
            <a:extLst>
              <a:ext uri="{FF2B5EF4-FFF2-40B4-BE49-F238E27FC236}">
                <a16:creationId xmlns:a16="http://schemas.microsoft.com/office/drawing/2014/main" id="{59D4202C-3C58-ADA4-399B-A085F2F893E5}"/>
              </a:ext>
            </a:extLst>
          </p:cNvPr>
          <p:cNvCxnSpPr>
            <a:cxnSpLocks/>
            <a:stCxn id="71" idx="1"/>
          </p:cNvCxnSpPr>
          <p:nvPr/>
        </p:nvCxnSpPr>
        <p:spPr>
          <a:xfrm flipH="1" flipV="1">
            <a:off x="4881360" y="4825331"/>
            <a:ext cx="1051187" cy="189761"/>
          </a:xfrm>
          <a:prstGeom prst="straightConnector1">
            <a:avLst/>
          </a:prstGeom>
          <a:ln w="19050" cap="flat" cmpd="sng" algn="ctr">
            <a:solidFill>
              <a:schemeClr val="dk1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84" name="Connecteur droit avec flèche 83">
            <a:extLst>
              <a:ext uri="{FF2B5EF4-FFF2-40B4-BE49-F238E27FC236}">
                <a16:creationId xmlns:a16="http://schemas.microsoft.com/office/drawing/2014/main" id="{9C043268-E10E-C74E-6436-94E09AAB1CCB}"/>
              </a:ext>
            </a:extLst>
          </p:cNvPr>
          <p:cNvCxnSpPr>
            <a:cxnSpLocks/>
            <a:stCxn id="60" idx="1"/>
          </p:cNvCxnSpPr>
          <p:nvPr/>
        </p:nvCxnSpPr>
        <p:spPr>
          <a:xfrm flipH="1">
            <a:off x="4068420" y="2370482"/>
            <a:ext cx="1627832" cy="548902"/>
          </a:xfrm>
          <a:prstGeom prst="straightConnector1">
            <a:avLst/>
          </a:prstGeom>
          <a:ln w="19050" cap="flat" cmpd="sng" algn="ctr">
            <a:solidFill>
              <a:schemeClr val="dk1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88" name="Connecteur droit avec flèche 87">
            <a:extLst>
              <a:ext uri="{FF2B5EF4-FFF2-40B4-BE49-F238E27FC236}">
                <a16:creationId xmlns:a16="http://schemas.microsoft.com/office/drawing/2014/main" id="{95FB035B-A8CE-EA9B-5D7C-D152E8316EC6}"/>
              </a:ext>
            </a:extLst>
          </p:cNvPr>
          <p:cNvCxnSpPr>
            <a:cxnSpLocks/>
            <a:stCxn id="69" idx="1"/>
          </p:cNvCxnSpPr>
          <p:nvPr/>
        </p:nvCxnSpPr>
        <p:spPr>
          <a:xfrm flipH="1" flipV="1">
            <a:off x="5204965" y="2994162"/>
            <a:ext cx="1006316" cy="248826"/>
          </a:xfrm>
          <a:prstGeom prst="straightConnector1">
            <a:avLst/>
          </a:prstGeom>
          <a:ln w="19050" cap="flat" cmpd="sng" algn="ctr">
            <a:solidFill>
              <a:schemeClr val="dk1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93" name="Connecteur droit avec flèche 92">
            <a:extLst>
              <a:ext uri="{FF2B5EF4-FFF2-40B4-BE49-F238E27FC236}">
                <a16:creationId xmlns:a16="http://schemas.microsoft.com/office/drawing/2014/main" id="{6B448953-9CE3-1BAD-7ACA-A1683B1013FE}"/>
              </a:ext>
            </a:extLst>
          </p:cNvPr>
          <p:cNvCxnSpPr>
            <a:cxnSpLocks/>
            <a:stCxn id="72" idx="1"/>
          </p:cNvCxnSpPr>
          <p:nvPr/>
        </p:nvCxnSpPr>
        <p:spPr>
          <a:xfrm flipH="1" flipV="1">
            <a:off x="4746522" y="3703792"/>
            <a:ext cx="998564" cy="419542"/>
          </a:xfrm>
          <a:prstGeom prst="straightConnector1">
            <a:avLst/>
          </a:prstGeom>
          <a:ln w="19050" cap="flat" cmpd="sng" algn="ctr">
            <a:solidFill>
              <a:schemeClr val="dk1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96" name="ZoneTexte 95">
            <a:extLst>
              <a:ext uri="{FF2B5EF4-FFF2-40B4-BE49-F238E27FC236}">
                <a16:creationId xmlns:a16="http://schemas.microsoft.com/office/drawing/2014/main" id="{6DCD38A8-4036-4948-2955-48AD260495FD}"/>
              </a:ext>
            </a:extLst>
          </p:cNvPr>
          <p:cNvSpPr txBox="1"/>
          <p:nvPr/>
        </p:nvSpPr>
        <p:spPr>
          <a:xfrm>
            <a:off x="7648904" y="4965537"/>
            <a:ext cx="165564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dirty="0"/>
              <a:t>Gilbert Rossolin</a:t>
            </a:r>
          </a:p>
          <a:p>
            <a:pPr algn="ctr"/>
            <a:r>
              <a:rPr lang="fr-FR" sz="1400" i="1" dirty="0"/>
              <a:t>(La Réunion)</a:t>
            </a:r>
          </a:p>
        </p:txBody>
      </p:sp>
      <p:cxnSp>
        <p:nvCxnSpPr>
          <p:cNvPr id="97" name="Connecteur droit avec flèche 96">
            <a:extLst>
              <a:ext uri="{FF2B5EF4-FFF2-40B4-BE49-F238E27FC236}">
                <a16:creationId xmlns:a16="http://schemas.microsoft.com/office/drawing/2014/main" id="{38822171-DAE0-B05A-6066-5DE674CF640B}"/>
              </a:ext>
            </a:extLst>
          </p:cNvPr>
          <p:cNvCxnSpPr>
            <a:cxnSpLocks/>
            <a:stCxn id="70" idx="1"/>
          </p:cNvCxnSpPr>
          <p:nvPr/>
        </p:nvCxnSpPr>
        <p:spPr>
          <a:xfrm flipH="1" flipV="1">
            <a:off x="6259280" y="5931506"/>
            <a:ext cx="676219" cy="396326"/>
          </a:xfrm>
          <a:prstGeom prst="straightConnector1">
            <a:avLst/>
          </a:prstGeom>
          <a:ln w="19050" cap="flat" cmpd="sng" algn="ctr">
            <a:solidFill>
              <a:schemeClr val="dk1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103" name="ZoneTexte 102">
            <a:extLst>
              <a:ext uri="{FF2B5EF4-FFF2-40B4-BE49-F238E27FC236}">
                <a16:creationId xmlns:a16="http://schemas.microsoft.com/office/drawing/2014/main" id="{DC5DC437-C74B-CA2E-9E99-1F87F9D35E94}"/>
              </a:ext>
            </a:extLst>
          </p:cNvPr>
          <p:cNvSpPr txBox="1"/>
          <p:nvPr/>
        </p:nvSpPr>
        <p:spPr>
          <a:xfrm>
            <a:off x="3179040" y="1158264"/>
            <a:ext cx="33013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dirty="0"/>
              <a:t>Bruno </a:t>
            </a:r>
            <a:r>
              <a:rPr lang="fr-FR" sz="1400" dirty="0" err="1"/>
              <a:t>Pottiez</a:t>
            </a:r>
            <a:r>
              <a:rPr lang="fr-FR" sz="1400" dirty="0"/>
              <a:t> &amp; Hervé Georges</a:t>
            </a:r>
          </a:p>
          <a:p>
            <a:pPr algn="ctr"/>
            <a:r>
              <a:rPr lang="fr-FR" sz="1400" i="1" dirty="0"/>
              <a:t>(Hauts de France &amp; Somme)</a:t>
            </a:r>
          </a:p>
        </p:txBody>
      </p:sp>
      <p:cxnSp>
        <p:nvCxnSpPr>
          <p:cNvPr id="104" name="Connecteur droit avec flèche 103">
            <a:extLst>
              <a:ext uri="{FF2B5EF4-FFF2-40B4-BE49-F238E27FC236}">
                <a16:creationId xmlns:a16="http://schemas.microsoft.com/office/drawing/2014/main" id="{A94C1263-A578-741E-0234-4D77D7A30177}"/>
              </a:ext>
            </a:extLst>
          </p:cNvPr>
          <p:cNvCxnSpPr>
            <a:cxnSpLocks/>
            <a:stCxn id="103" idx="2"/>
          </p:cNvCxnSpPr>
          <p:nvPr/>
        </p:nvCxnSpPr>
        <p:spPr>
          <a:xfrm flipH="1">
            <a:off x="4128138" y="1681484"/>
            <a:ext cx="701553" cy="490897"/>
          </a:xfrm>
          <a:prstGeom prst="straightConnector1">
            <a:avLst/>
          </a:prstGeom>
          <a:ln w="19050" cap="flat" cmpd="sng" algn="ctr">
            <a:solidFill>
              <a:schemeClr val="dk1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118" name="ZoneTexte 117">
            <a:extLst>
              <a:ext uri="{FF2B5EF4-FFF2-40B4-BE49-F238E27FC236}">
                <a16:creationId xmlns:a16="http://schemas.microsoft.com/office/drawing/2014/main" id="{22ECCF21-279A-FA83-F005-B79A27283CCF}"/>
              </a:ext>
            </a:extLst>
          </p:cNvPr>
          <p:cNvSpPr txBox="1"/>
          <p:nvPr/>
        </p:nvSpPr>
        <p:spPr>
          <a:xfrm>
            <a:off x="7831639" y="1332665"/>
            <a:ext cx="165564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dirty="0"/>
              <a:t>Marine Lazzaro</a:t>
            </a:r>
          </a:p>
          <a:p>
            <a:pPr algn="ctr"/>
            <a:r>
              <a:rPr lang="fr-FR" sz="1400" i="1" dirty="0"/>
              <a:t>(Guyane)</a:t>
            </a:r>
          </a:p>
        </p:txBody>
      </p:sp>
      <p:sp>
        <p:nvSpPr>
          <p:cNvPr id="119" name="ZoneTexte 118">
            <a:extLst>
              <a:ext uri="{FF2B5EF4-FFF2-40B4-BE49-F238E27FC236}">
                <a16:creationId xmlns:a16="http://schemas.microsoft.com/office/drawing/2014/main" id="{93515D54-516A-7587-A2B0-8E4A18248E5E}"/>
              </a:ext>
            </a:extLst>
          </p:cNvPr>
          <p:cNvSpPr txBox="1"/>
          <p:nvPr/>
        </p:nvSpPr>
        <p:spPr>
          <a:xfrm>
            <a:off x="9918716" y="4333749"/>
            <a:ext cx="212665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dirty="0"/>
              <a:t>Elisabeth </a:t>
            </a:r>
            <a:r>
              <a:rPr lang="fr-FR" sz="1400" dirty="0" err="1"/>
              <a:t>Nirellep</a:t>
            </a:r>
            <a:endParaRPr lang="fr-FR" sz="1400" dirty="0"/>
          </a:p>
          <a:p>
            <a:pPr algn="ctr"/>
            <a:r>
              <a:rPr lang="fr-FR" sz="1400" i="1" dirty="0"/>
              <a:t>(Guadeloupe)</a:t>
            </a:r>
          </a:p>
        </p:txBody>
      </p:sp>
      <p:sp>
        <p:nvSpPr>
          <p:cNvPr id="120" name="ZoneTexte 119">
            <a:extLst>
              <a:ext uri="{FF2B5EF4-FFF2-40B4-BE49-F238E27FC236}">
                <a16:creationId xmlns:a16="http://schemas.microsoft.com/office/drawing/2014/main" id="{CCB89A62-8BC4-3812-2A1E-F4291DA925DE}"/>
              </a:ext>
            </a:extLst>
          </p:cNvPr>
          <p:cNvSpPr txBox="1"/>
          <p:nvPr/>
        </p:nvSpPr>
        <p:spPr>
          <a:xfrm>
            <a:off x="10217310" y="1728668"/>
            <a:ext cx="212665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dirty="0"/>
              <a:t>????</a:t>
            </a:r>
          </a:p>
          <a:p>
            <a:pPr algn="ctr"/>
            <a:r>
              <a:rPr lang="fr-FR" sz="1400" i="1" dirty="0"/>
              <a:t>(Martinique)</a:t>
            </a:r>
          </a:p>
        </p:txBody>
      </p:sp>
      <p:sp>
        <p:nvSpPr>
          <p:cNvPr id="121" name="ZoneTexte 120">
            <a:extLst>
              <a:ext uri="{FF2B5EF4-FFF2-40B4-BE49-F238E27FC236}">
                <a16:creationId xmlns:a16="http://schemas.microsoft.com/office/drawing/2014/main" id="{4136040F-9684-32BF-8978-1A717C8845BE}"/>
              </a:ext>
            </a:extLst>
          </p:cNvPr>
          <p:cNvSpPr txBox="1"/>
          <p:nvPr/>
        </p:nvSpPr>
        <p:spPr>
          <a:xfrm>
            <a:off x="9760457" y="5263732"/>
            <a:ext cx="228491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dirty="0"/>
              <a:t>Ibrahim Fonte Moussa</a:t>
            </a:r>
          </a:p>
          <a:p>
            <a:pPr algn="ctr"/>
            <a:r>
              <a:rPr lang="fr-FR" sz="1400" i="1" dirty="0"/>
              <a:t>(Mayotte)</a:t>
            </a:r>
          </a:p>
        </p:txBody>
      </p:sp>
      <p:pic>
        <p:nvPicPr>
          <p:cNvPr id="123" name="Graphique 122" descr="Réussite du groupe avec un remplissage uni">
            <a:extLst>
              <a:ext uri="{FF2B5EF4-FFF2-40B4-BE49-F238E27FC236}">
                <a16:creationId xmlns:a16="http://schemas.microsoft.com/office/drawing/2014/main" id="{C71645A2-0CAA-2BD3-6F26-5FE1B9C58D6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113200" y="158551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003600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55E1D6C-6BA9-7D78-26E0-215A4011E2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/>
              <a:t>Feuille de route du GN phyto (pour échanges)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A10A5DD8-5C96-E007-A9D4-43DC5F0973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55246E-81F2-4716-A341-6139E5705588}" type="slidenum">
              <a:rPr lang="fr-FR" sz="1050" smtClean="0">
                <a:solidFill>
                  <a:srgbClr val="FFFFFF"/>
                </a:solidFill>
              </a:rPr>
              <a:pPr/>
              <a:t>4</a:t>
            </a:fld>
            <a:endParaRPr lang="fr-FR" sz="1050">
              <a:solidFill>
                <a:srgbClr val="FFFFFF"/>
              </a:solidFill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DA5D87FC-C76A-2F35-0AFD-B3559201F5F2}"/>
              </a:ext>
            </a:extLst>
          </p:cNvPr>
          <p:cNvSpPr txBox="1"/>
          <p:nvPr/>
        </p:nvSpPr>
        <p:spPr>
          <a:xfrm>
            <a:off x="396932" y="2844223"/>
            <a:ext cx="3460173" cy="11695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fr-FR" sz="1400" b="1" dirty="0"/>
              <a:t>Certiphyto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400" dirty="0"/>
              <a:t>A part de ce groupe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400" dirty="0"/>
              <a:t>Porter à connaissance + liens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400" dirty="0"/>
              <a:t>Webinaires thématiques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400" dirty="0"/>
              <a:t>Décisions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D1E0C2D4-8ECC-1573-DEB6-C682DDB223F8}"/>
              </a:ext>
            </a:extLst>
          </p:cNvPr>
          <p:cNvSpPr txBox="1"/>
          <p:nvPr/>
        </p:nvSpPr>
        <p:spPr>
          <a:xfrm>
            <a:off x="8474742" y="3824578"/>
            <a:ext cx="3320326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400" b="1" dirty="0"/>
              <a:t>Chantier PARSADA (+ PRAAM)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400" dirty="0"/>
              <a:t>Implications dans C4AP de Lise, Emmanuel, Adeline …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400" dirty="0"/>
              <a:t>Lien entre les projets – CM dédié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400" dirty="0"/>
              <a:t>Veille sur les appels à projet / faire de la bonne info sur ces appels (</a:t>
            </a:r>
            <a:r>
              <a:rPr lang="fr-FR" sz="1400" dirty="0" err="1"/>
              <a:t>ComDir</a:t>
            </a:r>
            <a:r>
              <a:rPr lang="fr-FR" sz="1400" dirty="0"/>
              <a:t>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400" dirty="0"/>
              <a:t>ABBA – projets </a:t>
            </a:r>
            <a:r>
              <a:rPr lang="fr-FR" sz="1400" dirty="0" err="1"/>
              <a:t>Biocontrole</a:t>
            </a:r>
            <a:endParaRPr lang="fr-FR" sz="14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 sz="1400" dirty="0"/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F1EB7B82-AB39-C755-0A50-269EC8A3BC8B}"/>
              </a:ext>
            </a:extLst>
          </p:cNvPr>
          <p:cNvSpPr txBox="1"/>
          <p:nvPr/>
        </p:nvSpPr>
        <p:spPr>
          <a:xfrm>
            <a:off x="4722012" y="1279094"/>
            <a:ext cx="3459838" cy="11695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fr-FR" sz="1400" b="1" dirty="0"/>
              <a:t>Outils numériques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400" dirty="0"/>
              <a:t>SPN plutôt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400" dirty="0"/>
              <a:t>Garder du lien / pour avis et consultation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400" dirty="0"/>
              <a:t>Tracer okay, mais faire du </a:t>
            </a:r>
            <a:r>
              <a:rPr lang="fr-FR" sz="1400" u="sng" dirty="0"/>
              <a:t>conseil</a:t>
            </a:r>
            <a:endParaRPr lang="fr-FR" sz="1400" dirty="0"/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35B05884-E7A0-77D2-EEB1-D5D24525D28A}"/>
              </a:ext>
            </a:extLst>
          </p:cNvPr>
          <p:cNvSpPr txBox="1"/>
          <p:nvPr/>
        </p:nvSpPr>
        <p:spPr>
          <a:xfrm>
            <a:off x="541724" y="1217539"/>
            <a:ext cx="3913897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fr-FR" sz="1400" b="1" dirty="0">
                <a:solidFill>
                  <a:schemeClr val="tx2"/>
                </a:solidFill>
              </a:rPr>
              <a:t>Actualités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400" dirty="0"/>
              <a:t>Techniques &amp; Réglementation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400" dirty="0"/>
              <a:t>Sujets de la Commission PVAE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400" dirty="0"/>
              <a:t>Attention au doublon Ecophyto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400" dirty="0"/>
              <a:t>Redescente des infos qu’ont les directeurs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7A96E087-4CC8-A533-359C-2EDEC10C0066}"/>
              </a:ext>
            </a:extLst>
          </p:cNvPr>
          <p:cNvSpPr txBox="1"/>
          <p:nvPr/>
        </p:nvSpPr>
        <p:spPr>
          <a:xfrm>
            <a:off x="3620756" y="2773065"/>
            <a:ext cx="4646862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fr-FR" sz="1400" b="1" dirty="0">
                <a:solidFill>
                  <a:schemeClr val="accent3"/>
                </a:solidFill>
              </a:rPr>
              <a:t>Conseil protection des cultures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400" dirty="0"/>
              <a:t>Selon PPL </a:t>
            </a:r>
            <a:r>
              <a:rPr lang="fr-FR" sz="1400" dirty="0" err="1"/>
              <a:t>Duplomb</a:t>
            </a:r>
            <a:endParaRPr lang="fr-FR" sz="1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400" dirty="0"/>
              <a:t>Outils &gt; SPN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400" dirty="0"/>
              <a:t>Conseil global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400" dirty="0" err="1"/>
              <a:t>Interfilières</a:t>
            </a:r>
            <a:endParaRPr lang="fr-FR" sz="1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400" dirty="0"/>
              <a:t>Réfléchir aux offres qui répondent aux besoins terrains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400" dirty="0"/>
              <a:t>Dimension obligatoire VS volontaire et plus-value CA (réduction, optimisation - stratégie)</a:t>
            </a:r>
          </a:p>
          <a:p>
            <a:endParaRPr lang="fr-FR" sz="1400" dirty="0"/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B9CD04E6-6506-44C9-B0BC-CC1190B54425}"/>
              </a:ext>
            </a:extLst>
          </p:cNvPr>
          <p:cNvSpPr txBox="1"/>
          <p:nvPr/>
        </p:nvSpPr>
        <p:spPr>
          <a:xfrm>
            <a:off x="205739" y="4163044"/>
            <a:ext cx="3722704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fr-FR" sz="1400" b="1" dirty="0"/>
              <a:t>Rapport annuel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400" dirty="0"/>
              <a:t>Rendre compte des actions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400" dirty="0"/>
              <a:t>Remontée des projets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3795F9B4-C791-0943-B930-625F7F28E046}"/>
              </a:ext>
            </a:extLst>
          </p:cNvPr>
          <p:cNvSpPr txBox="1"/>
          <p:nvPr/>
        </p:nvSpPr>
        <p:spPr>
          <a:xfrm>
            <a:off x="785792" y="5034494"/>
            <a:ext cx="7585388" cy="160043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fr-FR" sz="1400" b="1" dirty="0">
                <a:solidFill>
                  <a:schemeClr val="accent2"/>
                </a:solidFill>
              </a:rPr>
              <a:t>Animation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400" dirty="0"/>
              <a:t>Plus de tours de table 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400" dirty="0"/>
              <a:t>1 mise en avant par réunion 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400" dirty="0"/>
              <a:t>Caler les dates dès maintenant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400" b="1" dirty="0"/>
              <a:t>Se voir + régulièrement 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400" b="1" dirty="0"/>
              <a:t>Garder un lien avec les autres groupes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400" b="1" dirty="0"/>
              <a:t>Canal Teams : </a:t>
            </a:r>
            <a:r>
              <a:rPr lang="fr-FR" sz="1400" dirty="0">
                <a:hlinkClick r:id="rId2"/>
              </a:rPr>
              <a:t>R-NAT-Phytosanitaires | Général | Microsoft Teams</a:t>
            </a:r>
            <a:endParaRPr lang="fr-FR" sz="1400" b="1" dirty="0"/>
          </a:p>
        </p:txBody>
      </p:sp>
      <p:pic>
        <p:nvPicPr>
          <p:cNvPr id="19" name="Graphique 18" descr="Porte-bloc avec un remplissage uni">
            <a:extLst>
              <a:ext uri="{FF2B5EF4-FFF2-40B4-BE49-F238E27FC236}">
                <a16:creationId xmlns:a16="http://schemas.microsoft.com/office/drawing/2014/main" id="{280ECDC0-3D6F-5DE4-57C0-8164A35FA91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046097" y="11093"/>
            <a:ext cx="1145903" cy="1145903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D267EB10-8162-0C31-C7D7-ECFB9689895E}"/>
              </a:ext>
            </a:extLst>
          </p:cNvPr>
          <p:cNvSpPr txBox="1"/>
          <p:nvPr/>
        </p:nvSpPr>
        <p:spPr>
          <a:xfrm>
            <a:off x="8181850" y="1494538"/>
            <a:ext cx="379127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 dirty="0">
                <a:solidFill>
                  <a:schemeClr val="tx2"/>
                </a:solidFill>
              </a:rPr>
              <a:t>Objectifs « phare »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400" dirty="0"/>
              <a:t>Selon mandature / Quelle échéance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400" dirty="0"/>
              <a:t>Certiphyto – CT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400" dirty="0"/>
              <a:t>Echanger sur les pratiques</a:t>
            </a:r>
          </a:p>
        </p:txBody>
      </p:sp>
    </p:spTree>
    <p:extLst>
      <p:ext uri="{BB962C8B-B14F-4D97-AF65-F5344CB8AC3E}">
        <p14:creationId xmlns:p14="http://schemas.microsoft.com/office/powerpoint/2010/main" val="121928628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267E34E-7C6B-8665-8598-61FF90CE3A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PARSADA – déjà 2 vagues !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83558D9-AE2E-05B9-8B83-DC41801B775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9200" y="1471253"/>
            <a:ext cx="4572919" cy="3723317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fr-FR" sz="1800" b="1" dirty="0">
                <a:solidFill>
                  <a:schemeClr val="accent5"/>
                </a:solidFill>
              </a:rPr>
              <a:t>Canal dédié : </a:t>
            </a:r>
            <a:r>
              <a:rPr lang="fr-FR" sz="1800" dirty="0">
                <a:solidFill>
                  <a:schemeClr val="accent5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PARSADA | R-NAT-Phytosanitaires | Microsoft Teams</a:t>
            </a:r>
            <a:endParaRPr lang="fr-FR" sz="1800" b="1" dirty="0">
              <a:solidFill>
                <a:schemeClr val="accent5"/>
              </a:solidFill>
            </a:endParaRPr>
          </a:p>
          <a:p>
            <a:pPr marL="0" indent="0">
              <a:buNone/>
            </a:pPr>
            <a:r>
              <a:rPr lang="fr-FR" sz="1800" b="1" dirty="0"/>
              <a:t>1</a:t>
            </a:r>
            <a:r>
              <a:rPr lang="fr-FR" sz="1800" b="1" baseline="30000" dirty="0"/>
              <a:t>er</a:t>
            </a:r>
            <a:r>
              <a:rPr lang="fr-FR" sz="1800" b="1" dirty="0"/>
              <a:t> vague – 14 plans d’action</a:t>
            </a:r>
          </a:p>
          <a:p>
            <a:r>
              <a:rPr lang="fr-FR" sz="2000" b="1" dirty="0"/>
              <a:t>Au global : </a:t>
            </a:r>
            <a:r>
              <a:rPr lang="fr-FR" sz="2000" dirty="0"/>
              <a:t>23 CA déjà impliquées dans 15 projets lauréats</a:t>
            </a:r>
          </a:p>
          <a:p>
            <a:pPr lvl="1"/>
            <a:r>
              <a:rPr lang="fr-FR" sz="1800" b="1" dirty="0">
                <a:solidFill>
                  <a:srgbClr val="FF0000"/>
                </a:solidFill>
              </a:rPr>
              <a:t>Document pour les recenser à relayer : </a:t>
            </a:r>
            <a:r>
              <a:rPr lang="fr-FR" sz="1800" b="1" dirty="0">
                <a:solidFill>
                  <a:srgbClr val="FF0000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Excel en ligne</a:t>
            </a:r>
            <a:r>
              <a:rPr lang="fr-FR" sz="1800" b="1" dirty="0">
                <a:solidFill>
                  <a:srgbClr val="FF0000"/>
                </a:solidFill>
              </a:rPr>
              <a:t> </a:t>
            </a:r>
          </a:p>
          <a:p>
            <a:pPr lvl="1"/>
            <a:r>
              <a:rPr lang="fr-FR" sz="1800" dirty="0"/>
              <a:t>Tous les projets : </a:t>
            </a:r>
            <a:r>
              <a:rPr lang="fr-FR" sz="1800" dirty="0">
                <a:hlinkClick r:id="rId5"/>
              </a:rPr>
              <a:t>Appel à projet PARSADA | </a:t>
            </a:r>
            <a:r>
              <a:rPr lang="fr-FR" sz="1800" dirty="0" err="1">
                <a:hlinkClick r:id="rId5"/>
              </a:rPr>
              <a:t>Ecophytopic</a:t>
            </a:r>
            <a:endParaRPr lang="fr-FR" sz="1800" dirty="0"/>
          </a:p>
          <a:p>
            <a:r>
              <a:rPr lang="fr-FR" sz="2000" b="1" dirty="0"/>
              <a:t>146 M€</a:t>
            </a:r>
            <a:r>
              <a:rPr lang="fr-FR" sz="2000" dirty="0"/>
              <a:t>,</a:t>
            </a:r>
            <a:r>
              <a:rPr lang="fr-FR" sz="2000" b="1" dirty="0"/>
              <a:t> </a:t>
            </a:r>
            <a:r>
              <a:rPr lang="fr-FR" sz="2000" dirty="0"/>
              <a:t>totalement consommés</a:t>
            </a:r>
            <a:endParaRPr lang="fr-FR" sz="1800" b="1" dirty="0"/>
          </a:p>
          <a:p>
            <a:endParaRPr lang="fr-FR" sz="1800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4BC24573-4462-3991-762A-CA0F4EFA27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55246E-81F2-4716-A341-6139E5705588}" type="slidenum">
              <a:rPr lang="fr-FR" smtClean="0">
                <a:solidFill>
                  <a:srgbClr val="FFFFFF"/>
                </a:solidFill>
              </a:rPr>
              <a:pPr/>
              <a:t>5</a:t>
            </a:fld>
            <a:endParaRPr lang="fr-FR">
              <a:solidFill>
                <a:srgbClr val="FFFFFF"/>
              </a:solidFill>
            </a:endParaRPr>
          </a:p>
        </p:txBody>
      </p:sp>
      <p:sp>
        <p:nvSpPr>
          <p:cNvPr id="9" name="Espace réservé du contenu 8">
            <a:extLst>
              <a:ext uri="{FF2B5EF4-FFF2-40B4-BE49-F238E27FC236}">
                <a16:creationId xmlns:a16="http://schemas.microsoft.com/office/drawing/2014/main" id="{D6F19CD6-E838-731A-F973-A010A2B800DF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469467" y="1471253"/>
            <a:ext cx="5808133" cy="5182465"/>
          </a:xfrm>
        </p:spPr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fr-FR" b="1" dirty="0"/>
              <a:t>2</a:t>
            </a:r>
            <a:r>
              <a:rPr lang="fr-FR" b="1" baseline="30000" dirty="0"/>
              <a:t>e</a:t>
            </a:r>
            <a:r>
              <a:rPr lang="fr-FR" b="1" dirty="0"/>
              <a:t> vague de plans d’action :</a:t>
            </a:r>
          </a:p>
          <a:p>
            <a:pPr algn="just">
              <a:lnSpc>
                <a:spcPct val="115000"/>
              </a:lnSpc>
            </a:pPr>
            <a:r>
              <a:rPr lang="fr-FR" b="1" kern="100" dirty="0"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45 M€</a:t>
            </a:r>
            <a:r>
              <a:rPr lang="fr-FR" kern="100" dirty="0"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pas exclusif mais priorisés pour la vague 2</a:t>
            </a:r>
            <a:endParaRPr lang="fr-FR" b="1" kern="100" dirty="0">
              <a:latin typeface="Verdana" panose="020B060403050404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1" algn="just">
              <a:lnSpc>
                <a:spcPct val="115000"/>
              </a:lnSpc>
            </a:pPr>
            <a:r>
              <a:rPr lang="fr-FR" b="1" kern="100" dirty="0"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AMI ouvert depuis mai </a:t>
            </a:r>
            <a:r>
              <a:rPr lang="fr-FR" kern="100" dirty="0"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6"/>
              </a:rPr>
              <a:t>(lien du MASA)</a:t>
            </a:r>
            <a:endParaRPr lang="fr-FR" kern="100" dirty="0">
              <a:latin typeface="Verdana" panose="020B060403050404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1" algn="just">
              <a:lnSpc>
                <a:spcPct val="115000"/>
              </a:lnSpc>
            </a:pPr>
            <a:r>
              <a:rPr lang="fr-FR" b="1" kern="100" dirty="0"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AAP ouvert le </a:t>
            </a:r>
            <a:r>
              <a:rPr lang="fr-FR" b="1" kern="100" dirty="0"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7"/>
              </a:rPr>
              <a:t>1er juillet</a:t>
            </a:r>
            <a:endParaRPr lang="fr-FR" b="1" kern="100" dirty="0">
              <a:latin typeface="Verdana" panose="020B060403050404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</a:pPr>
            <a:r>
              <a:rPr lang="fr-FR" b="1" dirty="0"/>
              <a:t>5 nouveaux plans d’action validés</a:t>
            </a:r>
          </a:p>
          <a:p>
            <a:pPr lvl="1" algn="just">
              <a:lnSpc>
                <a:spcPct val="115000"/>
              </a:lnSpc>
            </a:pPr>
            <a:r>
              <a:rPr lang="fr-FR" sz="1600" kern="100" dirty="0">
                <a:effectLst/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Mildiou de la pomme de terre (</a:t>
            </a:r>
            <a:r>
              <a:rPr lang="fr-FR" sz="1600" i="1" kern="100" dirty="0">
                <a:effectLst/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grandes cultures</a:t>
            </a:r>
            <a:r>
              <a:rPr lang="fr-FR" sz="1600" kern="100" dirty="0">
                <a:effectLst/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),</a:t>
            </a:r>
          </a:p>
          <a:p>
            <a:pPr lvl="1" algn="just">
              <a:lnSpc>
                <a:spcPct val="115000"/>
              </a:lnSpc>
            </a:pPr>
            <a:r>
              <a:rPr lang="fr-FR" sz="1600" kern="100" dirty="0">
                <a:effectLst/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Gestion des insectes piqueurs-suceurs vecteurs ou non de phytovirus, bactéries et phytoplasmes (</a:t>
            </a:r>
            <a:r>
              <a:rPr lang="fr-FR" sz="1600" i="1" kern="100" dirty="0">
                <a:effectLst/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grandes cultures - semences et plants - fruits et légumes transformés</a:t>
            </a:r>
            <a:r>
              <a:rPr lang="fr-FR" sz="1600" kern="100" dirty="0">
                <a:effectLst/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),</a:t>
            </a:r>
          </a:p>
          <a:p>
            <a:pPr lvl="1" algn="just">
              <a:lnSpc>
                <a:spcPct val="115000"/>
              </a:lnSpc>
              <a:spcAft>
                <a:spcPts val="600"/>
              </a:spcAft>
            </a:pPr>
            <a:r>
              <a:rPr lang="fr-FR" sz="1600" kern="100" dirty="0">
                <a:effectLst/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Gestion des adventices pour maîtriser la pureté spécifique des lots de semences (</a:t>
            </a:r>
            <a:r>
              <a:rPr lang="fr-FR" sz="1600" i="1" kern="100" dirty="0">
                <a:effectLst/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semences et plants</a:t>
            </a:r>
            <a:r>
              <a:rPr lang="fr-FR" sz="1600" kern="100" dirty="0">
                <a:effectLst/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),</a:t>
            </a:r>
          </a:p>
          <a:p>
            <a:pPr lvl="1" algn="just">
              <a:lnSpc>
                <a:spcPct val="115000"/>
              </a:lnSpc>
              <a:spcAft>
                <a:spcPts val="600"/>
              </a:spcAft>
            </a:pPr>
            <a:r>
              <a:rPr lang="fr-FR" sz="1600" kern="100" dirty="0">
                <a:effectLst/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Flavescence dorée et émergents (</a:t>
            </a:r>
            <a:r>
              <a:rPr lang="fr-FR" sz="1600" i="1" kern="100" dirty="0">
                <a:effectLst/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vigne</a:t>
            </a:r>
            <a:r>
              <a:rPr lang="fr-FR" sz="1600" kern="100" dirty="0">
                <a:effectLst/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),</a:t>
            </a:r>
          </a:p>
          <a:p>
            <a:pPr lvl="1" algn="just">
              <a:lnSpc>
                <a:spcPct val="115000"/>
              </a:lnSpc>
              <a:spcAft>
                <a:spcPts val="600"/>
              </a:spcAft>
            </a:pPr>
            <a:r>
              <a:rPr lang="fr-FR" sz="1600" kern="100" dirty="0">
                <a:effectLst/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Pucerons, autres insectes piqueurs et acariens (</a:t>
            </a:r>
            <a:r>
              <a:rPr lang="fr-FR" sz="1600" i="1" kern="100" dirty="0">
                <a:effectLst/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fruits et légumes frais</a:t>
            </a:r>
            <a:r>
              <a:rPr lang="fr-FR" sz="1600" kern="100" dirty="0">
                <a:effectLst/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).</a:t>
            </a:r>
          </a:p>
          <a:p>
            <a:pPr algn="just">
              <a:lnSpc>
                <a:spcPct val="115000"/>
              </a:lnSpc>
              <a:spcAft>
                <a:spcPts val="600"/>
              </a:spcAft>
            </a:pPr>
            <a:r>
              <a:rPr lang="fr-FR" b="1" dirty="0"/>
              <a:t>5 nouveaux plans d’action à l’état de projets</a:t>
            </a:r>
          </a:p>
          <a:p>
            <a:pPr lvl="1" algn="just">
              <a:lnSpc>
                <a:spcPct val="115000"/>
              </a:lnSpc>
              <a:spcAft>
                <a:spcPts val="600"/>
              </a:spcAft>
            </a:pPr>
            <a:r>
              <a:rPr lang="fr-FR" altLang="fr-FR" sz="1700" kern="100" dirty="0">
                <a:latin typeface="Verdana" panose="020B0604030504040204" pitchFamily="34" charset="0"/>
                <a:cs typeface="Times New Roman" panose="02020603050405020304" pitchFamily="18" charset="0"/>
              </a:rPr>
              <a:t>bioagresseurs (filière Cultures ultramarines "canne à sucre"), </a:t>
            </a:r>
          </a:p>
          <a:p>
            <a:pPr lvl="1" algn="just">
              <a:lnSpc>
                <a:spcPct val="115000"/>
              </a:lnSpc>
              <a:spcAft>
                <a:spcPts val="600"/>
              </a:spcAft>
            </a:pPr>
            <a:r>
              <a:rPr lang="fr-FR" altLang="fr-FR" sz="1700" kern="100" dirty="0">
                <a:latin typeface="Verdana" panose="020B0604030504040204" pitchFamily="34" charset="0"/>
                <a:cs typeface="Times New Roman" panose="02020603050405020304" pitchFamily="18" charset="0"/>
              </a:rPr>
              <a:t>maladies (filière Cultures ultramarines "diversification végétale »), </a:t>
            </a:r>
          </a:p>
          <a:p>
            <a:pPr lvl="1" algn="just">
              <a:lnSpc>
                <a:spcPct val="115000"/>
              </a:lnSpc>
              <a:spcAft>
                <a:spcPts val="600"/>
              </a:spcAft>
            </a:pPr>
            <a:r>
              <a:rPr lang="fr-FR" altLang="fr-FR" sz="1700" kern="100" dirty="0">
                <a:latin typeface="Verdana" panose="020B0604030504040204" pitchFamily="34" charset="0"/>
                <a:cs typeface="Times New Roman" panose="02020603050405020304" pitchFamily="18" charset="0"/>
              </a:rPr>
              <a:t>gestion de l'enherbement et de fin de cycles en bananeraies (filière Cultures ultramarines " banane").</a:t>
            </a:r>
          </a:p>
          <a:p>
            <a:pPr lvl="1" algn="just">
              <a:lnSpc>
                <a:spcPct val="115000"/>
              </a:lnSpc>
              <a:spcAft>
                <a:spcPts val="600"/>
              </a:spcAft>
            </a:pPr>
            <a:r>
              <a:rPr lang="fr-FR" altLang="fr-FR" sz="1700" kern="100" dirty="0" err="1">
                <a:latin typeface="Verdana" panose="020B0604030504040204" pitchFamily="34" charset="0"/>
                <a:cs typeface="Times New Roman" panose="02020603050405020304" pitchFamily="18" charset="0"/>
              </a:rPr>
              <a:t>sclérotiniose</a:t>
            </a:r>
            <a:r>
              <a:rPr lang="fr-FR" altLang="fr-FR" sz="1700" kern="100" dirty="0">
                <a:latin typeface="Verdana" panose="020B0604030504040204" pitchFamily="34" charset="0"/>
                <a:cs typeface="Times New Roman" panose="02020603050405020304" pitchFamily="18" charset="0"/>
              </a:rPr>
              <a:t> (filière Fruits et légumes transformés),</a:t>
            </a:r>
          </a:p>
          <a:p>
            <a:pPr lvl="1" algn="just">
              <a:lnSpc>
                <a:spcPct val="115000"/>
              </a:lnSpc>
              <a:spcAft>
                <a:spcPts val="600"/>
              </a:spcAft>
            </a:pPr>
            <a:r>
              <a:rPr lang="fr-FR" altLang="fr-FR" sz="1700" kern="100" dirty="0">
                <a:latin typeface="Verdana" panose="020B0604030504040204" pitchFamily="34" charset="0"/>
                <a:cs typeface="Times New Roman" panose="02020603050405020304" pitchFamily="18" charset="0"/>
              </a:rPr>
              <a:t>insectes (mode de production agriculture biologique).</a:t>
            </a:r>
          </a:p>
        </p:txBody>
      </p:sp>
      <p:pic>
        <p:nvPicPr>
          <p:cNvPr id="6" name="Graphique 5" descr="Arrosage des plantes avec un remplissage uni">
            <a:extLst>
              <a:ext uri="{FF2B5EF4-FFF2-40B4-BE49-F238E27FC236}">
                <a16:creationId xmlns:a16="http://schemas.microsoft.com/office/drawing/2014/main" id="{6FAFE7FE-5F56-C831-073F-BD6557AB170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1277600" y="163286"/>
            <a:ext cx="914400" cy="914400"/>
          </a:xfrm>
          <a:prstGeom prst="rect">
            <a:avLst/>
          </a:prstGeom>
        </p:spPr>
      </p:pic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AD6FEE7-122E-890D-11CF-FCB23D753263}"/>
              </a:ext>
            </a:extLst>
          </p:cNvPr>
          <p:cNvSpPr/>
          <p:nvPr/>
        </p:nvSpPr>
        <p:spPr>
          <a:xfrm>
            <a:off x="885673" y="6021364"/>
            <a:ext cx="4092358" cy="623887"/>
          </a:xfrm>
          <a:prstGeom prst="round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/>
              <a:t>#2 – organiser un webinaire pour tout le réseau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182C307B-BBBE-0123-612D-B88D44F29EED}"/>
              </a:ext>
            </a:extLst>
          </p:cNvPr>
          <p:cNvSpPr/>
          <p:nvPr/>
        </p:nvSpPr>
        <p:spPr>
          <a:xfrm>
            <a:off x="885673" y="5291790"/>
            <a:ext cx="4092358" cy="623887"/>
          </a:xfrm>
          <a:prstGeom prst="round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/>
              <a:t>#1 – identifier les projets et les CA engagées</a:t>
            </a:r>
          </a:p>
        </p:txBody>
      </p:sp>
    </p:spTree>
    <p:extLst>
      <p:ext uri="{BB962C8B-B14F-4D97-AF65-F5344CB8AC3E}">
        <p14:creationId xmlns:p14="http://schemas.microsoft.com/office/powerpoint/2010/main" val="421437587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D9A46C9-D6BD-1E39-F16A-BE6DC88631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PARSADA – projets lauréats de la 1</a:t>
            </a:r>
            <a:r>
              <a:rPr lang="fr-FR" baseline="30000" dirty="0"/>
              <a:t>e</a:t>
            </a:r>
            <a:r>
              <a:rPr lang="fr-FR" dirty="0"/>
              <a:t> vague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100E6364-2E40-8972-23C9-4C36CA1CB3C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7251" y="1397561"/>
            <a:ext cx="3179259" cy="5265885"/>
          </a:xfrm>
        </p:spPr>
        <p:txBody>
          <a:bodyPr>
            <a:normAutofit/>
          </a:bodyPr>
          <a:lstStyle/>
          <a:p>
            <a:pPr algn="l">
              <a:lnSpc>
                <a:spcPct val="100000"/>
              </a:lnSpc>
              <a:buNone/>
            </a:pPr>
            <a:r>
              <a:rPr lang="fr-FR" sz="1200" b="1" i="0" dirty="0">
                <a:solidFill>
                  <a:schemeClr val="accent5"/>
                </a:solidFill>
                <a:effectLst/>
              </a:rPr>
              <a:t>Fruits et légumes frais</a:t>
            </a:r>
          </a:p>
          <a:p>
            <a:pPr algn="l">
              <a:lnSpc>
                <a:spcPct val="100000"/>
              </a:lnSpc>
              <a:spcAft>
                <a:spcPts val="750"/>
              </a:spcAft>
              <a:buNone/>
            </a:pPr>
            <a:r>
              <a:rPr lang="fr-FR" sz="1200" b="1" i="0" dirty="0">
                <a:solidFill>
                  <a:srgbClr val="39383A"/>
                </a:solidFill>
                <a:effectLst/>
              </a:rPr>
              <a:t>Gestion des adventices :</a:t>
            </a:r>
            <a:endParaRPr lang="fr-FR" sz="1200" b="0" i="0" dirty="0">
              <a:solidFill>
                <a:srgbClr val="39383A"/>
              </a:solidFill>
              <a:effectLst/>
            </a:endParaRPr>
          </a:p>
          <a:p>
            <a:pPr algn="l">
              <a:lnSpc>
                <a:spcPct val="100000"/>
              </a:lnSpc>
              <a:spcAft>
                <a:spcPts val="750"/>
              </a:spcAft>
              <a:buFont typeface="Arial" panose="020B0604020202020204" pitchFamily="34" charset="0"/>
              <a:buChar char="•"/>
            </a:pPr>
            <a:r>
              <a:rPr lang="fr-FR" sz="1200" b="0" i="0" u="none" strike="noStrike" dirty="0">
                <a:solidFill>
                  <a:srgbClr val="337AB7"/>
                </a:solidFill>
                <a:effectLst/>
                <a:hlinkClick r:id="rId2"/>
              </a:rPr>
              <a:t>Projet SOLAD-FL</a:t>
            </a:r>
            <a:r>
              <a:rPr lang="fr-FR" sz="1200" b="0" i="0" dirty="0">
                <a:solidFill>
                  <a:srgbClr val="39383A"/>
                </a:solidFill>
                <a:effectLst/>
              </a:rPr>
              <a:t> (CTIFL)</a:t>
            </a:r>
          </a:p>
          <a:p>
            <a:pPr algn="l">
              <a:lnSpc>
                <a:spcPct val="100000"/>
              </a:lnSpc>
              <a:spcAft>
                <a:spcPts val="750"/>
              </a:spcAft>
              <a:buFont typeface="Arial" panose="020B0604020202020204" pitchFamily="34" charset="0"/>
              <a:buChar char="•"/>
            </a:pPr>
            <a:r>
              <a:rPr lang="fr-FR" sz="1200" b="0" i="0" u="none" strike="noStrike" dirty="0">
                <a:solidFill>
                  <a:srgbClr val="337AB7"/>
                </a:solidFill>
                <a:effectLst/>
                <a:hlinkClick r:id="rId3"/>
              </a:rPr>
              <a:t>Projet </a:t>
            </a:r>
            <a:r>
              <a:rPr lang="fr-FR" sz="1200" b="0" i="0" u="none" strike="noStrike" dirty="0" err="1">
                <a:solidFill>
                  <a:srgbClr val="337AB7"/>
                </a:solidFill>
                <a:effectLst/>
                <a:hlinkClick r:id="rId3"/>
              </a:rPr>
              <a:t>Désherbendive</a:t>
            </a:r>
            <a:r>
              <a:rPr lang="fr-FR" sz="1200" b="0" i="0" dirty="0">
                <a:solidFill>
                  <a:srgbClr val="39383A"/>
                </a:solidFill>
                <a:effectLst/>
              </a:rPr>
              <a:t> (APEF)</a:t>
            </a:r>
          </a:p>
          <a:p>
            <a:pPr algn="l">
              <a:lnSpc>
                <a:spcPct val="100000"/>
              </a:lnSpc>
              <a:spcAft>
                <a:spcPts val="750"/>
              </a:spcAft>
              <a:buNone/>
            </a:pPr>
            <a:r>
              <a:rPr lang="fr-FR" sz="1200" b="1" i="0" dirty="0">
                <a:solidFill>
                  <a:srgbClr val="39383A"/>
                </a:solidFill>
                <a:effectLst/>
              </a:rPr>
              <a:t>Plan d'action </a:t>
            </a:r>
            <a:r>
              <a:rPr lang="fr-FR" sz="1200" b="1" i="1" dirty="0" err="1">
                <a:solidFill>
                  <a:srgbClr val="39383A"/>
                </a:solidFill>
                <a:effectLst/>
              </a:rPr>
              <a:t>Drosophilia</a:t>
            </a:r>
            <a:r>
              <a:rPr lang="fr-FR" sz="1200" b="1" i="1" dirty="0">
                <a:solidFill>
                  <a:srgbClr val="39383A"/>
                </a:solidFill>
                <a:effectLst/>
              </a:rPr>
              <a:t> </a:t>
            </a:r>
            <a:r>
              <a:rPr lang="fr-FR" sz="1200" b="1" i="1" dirty="0" err="1">
                <a:solidFill>
                  <a:srgbClr val="39383A"/>
                </a:solidFill>
                <a:effectLst/>
              </a:rPr>
              <a:t>suzukii</a:t>
            </a:r>
            <a:r>
              <a:rPr lang="fr-FR" sz="1200" b="1" i="1" dirty="0">
                <a:solidFill>
                  <a:srgbClr val="39383A"/>
                </a:solidFill>
                <a:effectLst/>
              </a:rPr>
              <a:t> : </a:t>
            </a:r>
            <a:endParaRPr lang="fr-FR" sz="1200" b="0" i="0" dirty="0">
              <a:solidFill>
                <a:srgbClr val="39383A"/>
              </a:solidFill>
              <a:effectLst/>
            </a:endParaRPr>
          </a:p>
          <a:p>
            <a:pPr algn="l">
              <a:lnSpc>
                <a:spcPct val="100000"/>
              </a:lnSpc>
              <a:spcAft>
                <a:spcPts val="750"/>
              </a:spcAft>
              <a:buFont typeface="Arial" panose="020B0604020202020204" pitchFamily="34" charset="0"/>
              <a:buChar char="•"/>
            </a:pPr>
            <a:r>
              <a:rPr lang="fr-FR" sz="1200" b="0" i="0" u="none" strike="noStrike" dirty="0">
                <a:solidFill>
                  <a:srgbClr val="337AB7"/>
                </a:solidFill>
                <a:effectLst/>
                <a:hlinkClick r:id="rId4"/>
              </a:rPr>
              <a:t>Projet </a:t>
            </a:r>
            <a:r>
              <a:rPr lang="fr-FR" sz="1200" b="0" i="1" u="none" strike="noStrike" dirty="0">
                <a:solidFill>
                  <a:srgbClr val="337AB7"/>
                </a:solidFill>
                <a:effectLst/>
                <a:hlinkClick r:id="rId4"/>
              </a:rPr>
              <a:t>D. </a:t>
            </a:r>
            <a:r>
              <a:rPr lang="fr-FR" sz="1200" b="0" i="1" u="none" strike="noStrike" dirty="0" err="1">
                <a:solidFill>
                  <a:srgbClr val="337AB7"/>
                </a:solidFill>
                <a:effectLst/>
                <a:hlinkClick r:id="rId4"/>
              </a:rPr>
              <a:t>suzukii</a:t>
            </a:r>
            <a:r>
              <a:rPr lang="fr-FR" sz="1200" b="0" i="1" u="none" strike="noStrike" dirty="0">
                <a:solidFill>
                  <a:srgbClr val="337AB7"/>
                </a:solidFill>
                <a:effectLst/>
                <a:hlinkClick r:id="rId4"/>
              </a:rPr>
              <a:t> </a:t>
            </a:r>
            <a:r>
              <a:rPr lang="fr-FR" sz="1200" b="0" i="0" u="none" strike="noStrike" dirty="0">
                <a:solidFill>
                  <a:srgbClr val="337AB7"/>
                </a:solidFill>
                <a:effectLst/>
                <a:hlinkClick r:id="rId4"/>
              </a:rPr>
              <a:t>Cerise - OFB</a:t>
            </a:r>
            <a:r>
              <a:rPr lang="fr-FR" sz="1200" b="0" i="0" dirty="0">
                <a:solidFill>
                  <a:srgbClr val="39383A"/>
                </a:solidFill>
                <a:effectLst/>
              </a:rPr>
              <a:t> (CTIFL)</a:t>
            </a:r>
          </a:p>
          <a:p>
            <a:pPr algn="l">
              <a:lnSpc>
                <a:spcPct val="100000"/>
              </a:lnSpc>
              <a:spcAft>
                <a:spcPts val="750"/>
              </a:spcAft>
              <a:buNone/>
            </a:pPr>
            <a:r>
              <a:rPr lang="fr-FR" sz="1200" b="1" i="0" dirty="0">
                <a:solidFill>
                  <a:srgbClr val="39383A"/>
                </a:solidFill>
                <a:effectLst/>
              </a:rPr>
              <a:t>Plan d'action Châtaigne : </a:t>
            </a:r>
            <a:endParaRPr lang="fr-FR" sz="1200" b="0" i="0" dirty="0">
              <a:solidFill>
                <a:srgbClr val="39383A"/>
              </a:solidFill>
              <a:effectLst/>
            </a:endParaRPr>
          </a:p>
          <a:p>
            <a:pPr algn="l">
              <a:lnSpc>
                <a:spcPct val="100000"/>
              </a:lnSpc>
              <a:spcAft>
                <a:spcPts val="750"/>
              </a:spcAft>
              <a:buFont typeface="Arial" panose="020B0604020202020204" pitchFamily="34" charset="0"/>
              <a:buChar char="•"/>
            </a:pPr>
            <a:r>
              <a:rPr lang="fr-FR" sz="1200" b="0" i="0" u="none" strike="noStrike" dirty="0">
                <a:solidFill>
                  <a:srgbClr val="337AB7"/>
                </a:solidFill>
                <a:effectLst/>
                <a:hlinkClick r:id="rId5"/>
              </a:rPr>
              <a:t>Projet Matcha</a:t>
            </a:r>
            <a:r>
              <a:rPr lang="fr-FR" sz="1200" b="0" i="0" dirty="0">
                <a:solidFill>
                  <a:srgbClr val="39383A"/>
                </a:solidFill>
                <a:effectLst/>
              </a:rPr>
              <a:t> (Chambre d'agriculture Ardèche)</a:t>
            </a:r>
          </a:p>
          <a:p>
            <a:pPr algn="l">
              <a:lnSpc>
                <a:spcPct val="100000"/>
              </a:lnSpc>
              <a:spcAft>
                <a:spcPts val="750"/>
              </a:spcAft>
              <a:buFont typeface="Arial" panose="020B0604020202020204" pitchFamily="34" charset="0"/>
              <a:buChar char="•"/>
            </a:pPr>
            <a:r>
              <a:rPr lang="fr-FR" sz="1200" b="0" i="0" u="none" strike="noStrike" dirty="0">
                <a:solidFill>
                  <a:srgbClr val="337AB7"/>
                </a:solidFill>
                <a:effectLst/>
                <a:hlinkClick r:id="rId6"/>
              </a:rPr>
              <a:t>Projet Prosper</a:t>
            </a:r>
            <a:r>
              <a:rPr lang="fr-FR" sz="1200" b="0" i="0" dirty="0">
                <a:solidFill>
                  <a:srgbClr val="39383A"/>
                </a:solidFill>
                <a:effectLst/>
              </a:rPr>
              <a:t> (INRAE)</a:t>
            </a:r>
          </a:p>
          <a:p>
            <a:pPr algn="l">
              <a:lnSpc>
                <a:spcPct val="100000"/>
              </a:lnSpc>
              <a:spcAft>
                <a:spcPts val="750"/>
              </a:spcAft>
              <a:buFont typeface="Arial" panose="020B0604020202020204" pitchFamily="34" charset="0"/>
              <a:buChar char="•"/>
            </a:pPr>
            <a:r>
              <a:rPr lang="fr-FR" sz="1200" b="0" i="0" u="none" strike="noStrike" dirty="0">
                <a:solidFill>
                  <a:srgbClr val="337AB7"/>
                </a:solidFill>
                <a:effectLst/>
                <a:hlinkClick r:id="rId7"/>
              </a:rPr>
              <a:t>Projet Croc</a:t>
            </a:r>
            <a:r>
              <a:rPr lang="fr-FR" sz="1200" b="0" i="0" dirty="0">
                <a:solidFill>
                  <a:srgbClr val="39383A"/>
                </a:solidFill>
                <a:effectLst/>
              </a:rPr>
              <a:t> (CTIFL)</a:t>
            </a:r>
          </a:p>
          <a:p>
            <a:pPr algn="l">
              <a:lnSpc>
                <a:spcPct val="100000"/>
              </a:lnSpc>
              <a:spcAft>
                <a:spcPts val="750"/>
              </a:spcAft>
              <a:buFont typeface="Arial" panose="020B0604020202020204" pitchFamily="34" charset="0"/>
              <a:buChar char="•"/>
            </a:pPr>
            <a:r>
              <a:rPr lang="fr-FR" sz="1200" b="0" i="0" u="none" strike="noStrike" dirty="0">
                <a:solidFill>
                  <a:srgbClr val="337AB7"/>
                </a:solidFill>
                <a:effectLst/>
                <a:hlinkClick r:id="rId8"/>
              </a:rPr>
              <a:t>Projet </a:t>
            </a:r>
            <a:r>
              <a:rPr lang="fr-FR" sz="1200" b="0" i="0" u="none" strike="noStrike" dirty="0" err="1">
                <a:solidFill>
                  <a:srgbClr val="337AB7"/>
                </a:solidFill>
                <a:effectLst/>
                <a:hlinkClick r:id="rId8"/>
              </a:rPr>
              <a:t>Chatofor</a:t>
            </a:r>
            <a:r>
              <a:rPr lang="fr-FR" sz="1200" b="0" i="0" dirty="0">
                <a:solidFill>
                  <a:srgbClr val="39383A"/>
                </a:solidFill>
                <a:effectLst/>
              </a:rPr>
              <a:t> (INVENIO)</a:t>
            </a:r>
          </a:p>
          <a:p>
            <a:pPr algn="l">
              <a:lnSpc>
                <a:spcPct val="100000"/>
              </a:lnSpc>
              <a:spcAft>
                <a:spcPts val="750"/>
              </a:spcAft>
              <a:buFont typeface="Arial" panose="020B0604020202020204" pitchFamily="34" charset="0"/>
              <a:buChar char="•"/>
            </a:pPr>
            <a:r>
              <a:rPr lang="fr-FR" sz="1200" b="0" i="0" u="none" strike="noStrike" dirty="0" err="1">
                <a:solidFill>
                  <a:srgbClr val="337AB7"/>
                </a:solidFill>
                <a:effectLst/>
                <a:hlinkClick r:id="rId9"/>
              </a:rPr>
              <a:t>Resiliance</a:t>
            </a:r>
            <a:r>
              <a:rPr lang="fr-FR" sz="1200" b="0" i="0" dirty="0">
                <a:solidFill>
                  <a:srgbClr val="39383A"/>
                </a:solidFill>
                <a:effectLst/>
              </a:rPr>
              <a:t> (CNRS)</a:t>
            </a:r>
          </a:p>
          <a:p>
            <a:endParaRPr lang="fr-FR" sz="1200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79416C50-F06D-AD7F-4FCE-22D8BECF4C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55246E-81F2-4716-A341-6139E5705588}" type="slidenum">
              <a:rPr lang="fr-FR" smtClean="0">
                <a:solidFill>
                  <a:srgbClr val="FFFFFF"/>
                </a:solidFill>
              </a:rPr>
              <a:pPr/>
              <a:t>6</a:t>
            </a:fld>
            <a:endParaRPr lang="fr-FR">
              <a:solidFill>
                <a:srgbClr val="FFFFFF"/>
              </a:solidFill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6557EA9E-370E-AD87-A275-A17AF16846F5}"/>
              </a:ext>
            </a:extLst>
          </p:cNvPr>
          <p:cNvSpPr txBox="1"/>
          <p:nvPr/>
        </p:nvSpPr>
        <p:spPr>
          <a:xfrm>
            <a:off x="3982635" y="2001270"/>
            <a:ext cx="3107177" cy="444224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buNone/>
            </a:pPr>
            <a:r>
              <a:rPr lang="fr-FR" sz="1200" b="1" i="0" dirty="0">
                <a:solidFill>
                  <a:schemeClr val="accent5"/>
                </a:solidFill>
                <a:effectLst/>
              </a:rPr>
              <a:t>Grandes cultures</a:t>
            </a:r>
          </a:p>
          <a:p>
            <a:pPr algn="l">
              <a:buNone/>
            </a:pPr>
            <a:endParaRPr lang="fr-FR" sz="1200" b="1" i="0" dirty="0">
              <a:solidFill>
                <a:schemeClr val="accent5"/>
              </a:solidFill>
              <a:effectLst/>
            </a:endParaRPr>
          </a:p>
          <a:p>
            <a:pPr algn="l">
              <a:spcAft>
                <a:spcPts val="750"/>
              </a:spcAft>
              <a:buNone/>
            </a:pPr>
            <a:r>
              <a:rPr lang="fr-FR" sz="1200" b="1" i="0" dirty="0">
                <a:solidFill>
                  <a:srgbClr val="39383A"/>
                </a:solidFill>
                <a:effectLst/>
              </a:rPr>
              <a:t>Gestion des graminées adventices :</a:t>
            </a:r>
            <a:endParaRPr lang="fr-FR" sz="1200" b="0" i="0" dirty="0">
              <a:solidFill>
                <a:srgbClr val="39383A"/>
              </a:solidFill>
              <a:effectLst/>
            </a:endParaRPr>
          </a:p>
          <a:p>
            <a:pPr algn="l">
              <a:spcAft>
                <a:spcPts val="750"/>
              </a:spcAft>
              <a:buFont typeface="Arial" panose="020B0604020202020204" pitchFamily="34" charset="0"/>
              <a:buChar char="•"/>
            </a:pPr>
            <a:r>
              <a:rPr lang="fr-FR" sz="1200" b="0" i="0" u="none" strike="noStrike" dirty="0">
                <a:solidFill>
                  <a:srgbClr val="337AB7"/>
                </a:solidFill>
                <a:effectLst/>
                <a:hlinkClick r:id="rId10" tooltip="Gramicible"/>
              </a:rPr>
              <a:t>Projet Gramicible</a:t>
            </a:r>
            <a:r>
              <a:rPr lang="fr-FR" sz="1200" b="0" i="0" dirty="0">
                <a:solidFill>
                  <a:srgbClr val="39383A"/>
                </a:solidFill>
                <a:effectLst/>
              </a:rPr>
              <a:t> (ARVALIS)</a:t>
            </a:r>
          </a:p>
          <a:p>
            <a:pPr algn="l">
              <a:spcAft>
                <a:spcPts val="750"/>
              </a:spcAft>
              <a:buFont typeface="Arial" panose="020B0604020202020204" pitchFamily="34" charset="0"/>
              <a:buChar char="•"/>
            </a:pPr>
            <a:r>
              <a:rPr lang="fr-FR" sz="1200" b="0" i="0" u="none" strike="noStrike" dirty="0">
                <a:solidFill>
                  <a:srgbClr val="337AB7"/>
                </a:solidFill>
                <a:effectLst/>
                <a:hlinkClick r:id="rId11"/>
              </a:rPr>
              <a:t>Projet Gramicombi</a:t>
            </a:r>
            <a:r>
              <a:rPr lang="fr-FR" sz="1200" b="0" i="0" dirty="0">
                <a:solidFill>
                  <a:srgbClr val="39383A"/>
                </a:solidFill>
                <a:effectLst/>
              </a:rPr>
              <a:t> (TERRES INOVIA)</a:t>
            </a:r>
          </a:p>
          <a:p>
            <a:pPr algn="l">
              <a:buNone/>
            </a:pPr>
            <a:endParaRPr lang="fr-FR" sz="1200" b="1" i="0" dirty="0">
              <a:solidFill>
                <a:schemeClr val="accent5"/>
              </a:solidFill>
              <a:effectLst/>
            </a:endParaRPr>
          </a:p>
          <a:p>
            <a:pPr algn="l">
              <a:buNone/>
            </a:pPr>
            <a:r>
              <a:rPr lang="fr-FR" sz="1200" b="1" i="0" dirty="0">
                <a:solidFill>
                  <a:schemeClr val="accent5"/>
                </a:solidFill>
                <a:effectLst/>
              </a:rPr>
              <a:t>Cultures ultramarines</a:t>
            </a:r>
          </a:p>
          <a:p>
            <a:pPr algn="l">
              <a:buNone/>
            </a:pPr>
            <a:endParaRPr lang="fr-FR" sz="1200" b="1" i="0" dirty="0">
              <a:solidFill>
                <a:schemeClr val="accent5"/>
              </a:solidFill>
              <a:effectLst/>
            </a:endParaRPr>
          </a:p>
          <a:p>
            <a:pPr algn="l">
              <a:spcAft>
                <a:spcPts val="750"/>
              </a:spcAft>
              <a:buNone/>
            </a:pPr>
            <a:r>
              <a:rPr lang="fr-FR" sz="1200" b="1" i="0" dirty="0">
                <a:solidFill>
                  <a:srgbClr val="39383A"/>
                </a:solidFill>
                <a:effectLst/>
              </a:rPr>
              <a:t>Gestion des ravageurs : </a:t>
            </a:r>
            <a:endParaRPr lang="fr-FR" sz="1200" b="0" i="0" dirty="0">
              <a:solidFill>
                <a:srgbClr val="39383A"/>
              </a:solidFill>
              <a:effectLst/>
            </a:endParaRPr>
          </a:p>
          <a:p>
            <a:pPr algn="l">
              <a:spcAft>
                <a:spcPts val="750"/>
              </a:spcAft>
              <a:buFont typeface="Arial" panose="020B0604020202020204" pitchFamily="34" charset="0"/>
              <a:buChar char="•"/>
            </a:pPr>
            <a:r>
              <a:rPr lang="fr-FR" sz="1200" b="0" i="0" u="none" strike="noStrike" dirty="0">
                <a:solidFill>
                  <a:srgbClr val="337AB7"/>
                </a:solidFill>
                <a:effectLst/>
                <a:hlinkClick r:id="rId12" tooltip="Parsitrop"/>
              </a:rPr>
              <a:t>Projet </a:t>
            </a:r>
            <a:r>
              <a:rPr lang="fr-FR" sz="1200" b="0" i="0" u="none" strike="noStrike" dirty="0" err="1">
                <a:solidFill>
                  <a:srgbClr val="337AB7"/>
                </a:solidFill>
                <a:effectLst/>
                <a:hlinkClick r:id="rId12" tooltip="Parsitrop"/>
              </a:rPr>
              <a:t>Parsitrop</a:t>
            </a:r>
            <a:r>
              <a:rPr lang="fr-FR" sz="1200" b="0" i="0" u="none" strike="noStrike" dirty="0">
                <a:solidFill>
                  <a:srgbClr val="337AB7"/>
                </a:solidFill>
                <a:effectLst/>
                <a:hlinkClick r:id="rId12" tooltip="Parsitrop"/>
              </a:rPr>
              <a:t>-Antilles</a:t>
            </a:r>
            <a:r>
              <a:rPr lang="fr-FR" sz="1200" b="0" i="0" dirty="0">
                <a:solidFill>
                  <a:srgbClr val="39383A"/>
                </a:solidFill>
                <a:effectLst/>
              </a:rPr>
              <a:t> (IT²)</a:t>
            </a:r>
          </a:p>
          <a:p>
            <a:pPr algn="l">
              <a:spcAft>
                <a:spcPts val="750"/>
              </a:spcAft>
              <a:buNone/>
            </a:pPr>
            <a:r>
              <a:rPr lang="fr-FR" sz="1200" b="1" i="0" dirty="0">
                <a:solidFill>
                  <a:srgbClr val="39383A"/>
                </a:solidFill>
                <a:effectLst/>
              </a:rPr>
              <a:t>Lutte contre la cercosporiose noire : </a:t>
            </a:r>
            <a:endParaRPr lang="fr-FR" sz="1200" b="0" i="0" dirty="0">
              <a:solidFill>
                <a:srgbClr val="39383A"/>
              </a:solidFill>
              <a:effectLst/>
            </a:endParaRPr>
          </a:p>
          <a:p>
            <a:pPr algn="l">
              <a:spcAft>
                <a:spcPts val="750"/>
              </a:spcAft>
              <a:buFont typeface="Arial" panose="020B0604020202020204" pitchFamily="34" charset="0"/>
              <a:buChar char="•"/>
            </a:pPr>
            <a:r>
              <a:rPr lang="fr-FR" sz="1200" b="0" i="0" u="none" strike="noStrike" dirty="0">
                <a:solidFill>
                  <a:srgbClr val="337AB7"/>
                </a:solidFill>
                <a:effectLst/>
                <a:hlinkClick r:id="rId13"/>
              </a:rPr>
              <a:t>Projet </a:t>
            </a:r>
            <a:r>
              <a:rPr lang="fr-FR" sz="1200" b="0" i="0" u="none" strike="noStrike" dirty="0" err="1">
                <a:solidFill>
                  <a:srgbClr val="337AB7"/>
                </a:solidFill>
                <a:effectLst/>
                <a:hlinkClick r:id="rId13"/>
              </a:rPr>
              <a:t>Cercotrop</a:t>
            </a:r>
            <a:r>
              <a:rPr lang="fr-FR" sz="1200" b="0" i="0" dirty="0">
                <a:solidFill>
                  <a:srgbClr val="39383A"/>
                </a:solidFill>
                <a:effectLst/>
              </a:rPr>
              <a:t> (IT2)</a:t>
            </a:r>
          </a:p>
          <a:p>
            <a:pPr algn="l">
              <a:spcAft>
                <a:spcPts val="750"/>
              </a:spcAft>
              <a:buFont typeface="Arial" panose="020B0604020202020204" pitchFamily="34" charset="0"/>
              <a:buChar char="•"/>
            </a:pPr>
            <a:r>
              <a:rPr lang="fr-FR" sz="1200" b="0" i="0" u="none" strike="noStrike" dirty="0">
                <a:solidFill>
                  <a:srgbClr val="337AB7"/>
                </a:solidFill>
                <a:effectLst/>
                <a:hlinkClick r:id="rId14"/>
              </a:rPr>
              <a:t>Projet </a:t>
            </a:r>
            <a:r>
              <a:rPr lang="fr-FR" sz="1200" b="0" i="0" u="none" strike="noStrike" dirty="0" err="1">
                <a:solidFill>
                  <a:srgbClr val="337AB7"/>
                </a:solidFill>
                <a:effectLst/>
                <a:hlinkClick r:id="rId14"/>
              </a:rPr>
              <a:t>Bana</a:t>
            </a:r>
            <a:r>
              <a:rPr lang="fr-FR" sz="1200" b="0" i="0" u="none" strike="noStrike" dirty="0">
                <a:solidFill>
                  <a:srgbClr val="337AB7"/>
                </a:solidFill>
                <a:effectLst/>
                <a:hlinkClick r:id="rId14"/>
              </a:rPr>
              <a:t>+</a:t>
            </a:r>
            <a:r>
              <a:rPr lang="fr-FR" sz="1200" b="0" i="0" dirty="0">
                <a:solidFill>
                  <a:srgbClr val="39383A"/>
                </a:solidFill>
                <a:effectLst/>
              </a:rPr>
              <a:t> (CIRAD)</a:t>
            </a:r>
          </a:p>
          <a:p>
            <a:pPr algn="l">
              <a:spcAft>
                <a:spcPts val="750"/>
              </a:spcAft>
              <a:buNone/>
            </a:pPr>
            <a:r>
              <a:rPr lang="fr-FR" sz="1200" b="1" i="0" dirty="0">
                <a:solidFill>
                  <a:srgbClr val="39383A"/>
                </a:solidFill>
                <a:effectLst/>
              </a:rPr>
              <a:t>Désherbage de la canne à sucre :</a:t>
            </a:r>
            <a:r>
              <a:rPr lang="fr-FR" sz="1200" b="0" i="0" dirty="0">
                <a:solidFill>
                  <a:srgbClr val="39383A"/>
                </a:solidFill>
                <a:effectLst/>
              </a:rPr>
              <a:t> </a:t>
            </a:r>
          </a:p>
          <a:p>
            <a:pPr algn="l">
              <a:spcAft>
                <a:spcPts val="750"/>
              </a:spcAft>
              <a:buFont typeface="Arial" panose="020B0604020202020204" pitchFamily="34" charset="0"/>
              <a:buChar char="•"/>
            </a:pPr>
            <a:r>
              <a:rPr lang="fr-FR" sz="1200" b="0" i="0" u="none" strike="noStrike" dirty="0" err="1">
                <a:solidFill>
                  <a:srgbClr val="337AB7"/>
                </a:solidFill>
                <a:effectLst/>
                <a:hlinkClick r:id="rId15"/>
              </a:rPr>
              <a:t>Idecas</a:t>
            </a:r>
            <a:r>
              <a:rPr lang="fr-FR" sz="1200" b="0" i="0" dirty="0">
                <a:solidFill>
                  <a:srgbClr val="39383A"/>
                </a:solidFill>
                <a:effectLst/>
              </a:rPr>
              <a:t> (</a:t>
            </a:r>
            <a:r>
              <a:rPr lang="fr-FR" sz="1200" b="0" i="0" dirty="0" err="1">
                <a:solidFill>
                  <a:srgbClr val="39383A"/>
                </a:solidFill>
                <a:effectLst/>
              </a:rPr>
              <a:t>eRcane</a:t>
            </a:r>
            <a:r>
              <a:rPr lang="fr-FR" sz="1200" b="0" i="0" dirty="0">
                <a:solidFill>
                  <a:srgbClr val="39383A"/>
                </a:solidFill>
                <a:effectLst/>
              </a:rPr>
              <a:t>)</a:t>
            </a:r>
          </a:p>
          <a:p>
            <a:pPr algn="l">
              <a:spcAft>
                <a:spcPts val="750"/>
              </a:spcAft>
              <a:buFont typeface="Arial" panose="020B0604020202020204" pitchFamily="34" charset="0"/>
              <a:buChar char="•"/>
            </a:pPr>
            <a:endParaRPr lang="fr-FR" sz="1200" b="0" i="0" dirty="0">
              <a:solidFill>
                <a:srgbClr val="39383A"/>
              </a:solidFill>
              <a:effectLst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51FB0B2C-EAFC-CEA1-A97D-D75634F79876}"/>
              </a:ext>
            </a:extLst>
          </p:cNvPr>
          <p:cNvSpPr txBox="1"/>
          <p:nvPr/>
        </p:nvSpPr>
        <p:spPr>
          <a:xfrm>
            <a:off x="7531578" y="1742857"/>
            <a:ext cx="3256396" cy="47500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buNone/>
            </a:pPr>
            <a:r>
              <a:rPr lang="fr-FR" sz="1200" b="1" i="0" dirty="0">
                <a:solidFill>
                  <a:schemeClr val="accent5"/>
                </a:solidFill>
                <a:effectLst/>
              </a:rPr>
              <a:t>Fruits et légumes transformés</a:t>
            </a:r>
          </a:p>
          <a:p>
            <a:pPr algn="l">
              <a:spcAft>
                <a:spcPts val="750"/>
              </a:spcAft>
              <a:buNone/>
            </a:pPr>
            <a:r>
              <a:rPr lang="fr-FR" sz="1200" b="1" i="0" dirty="0">
                <a:solidFill>
                  <a:srgbClr val="39383A"/>
                </a:solidFill>
                <a:effectLst/>
              </a:rPr>
              <a:t>Gestion de l'enherbement :</a:t>
            </a:r>
            <a:endParaRPr lang="fr-FR" sz="1200" b="0" i="0" dirty="0">
              <a:solidFill>
                <a:srgbClr val="39383A"/>
              </a:solidFill>
              <a:effectLst/>
            </a:endParaRPr>
          </a:p>
          <a:p>
            <a:pPr algn="l">
              <a:spcAft>
                <a:spcPts val="750"/>
              </a:spcAft>
              <a:buFont typeface="Arial" panose="020B0604020202020204" pitchFamily="34" charset="0"/>
              <a:buChar char="•"/>
            </a:pPr>
            <a:r>
              <a:rPr lang="fr-FR" sz="1200" b="0" i="0" u="none" strike="noStrike" dirty="0">
                <a:solidFill>
                  <a:srgbClr val="337AB7"/>
                </a:solidFill>
                <a:effectLst/>
                <a:hlinkClick r:id="rId16"/>
              </a:rPr>
              <a:t>Projet 1er DECCLIC</a:t>
            </a:r>
            <a:r>
              <a:rPr lang="fr-FR" sz="1200" b="0" i="0" dirty="0">
                <a:solidFill>
                  <a:srgbClr val="39383A"/>
                </a:solidFill>
                <a:effectLst/>
              </a:rPr>
              <a:t> (UNILET)</a:t>
            </a:r>
          </a:p>
          <a:p>
            <a:pPr algn="l">
              <a:buNone/>
            </a:pPr>
            <a:r>
              <a:rPr lang="fr-FR" sz="1200" b="1" i="0" dirty="0">
                <a:solidFill>
                  <a:schemeClr val="accent5"/>
                </a:solidFill>
                <a:effectLst/>
              </a:rPr>
              <a:t>PPAM</a:t>
            </a:r>
          </a:p>
          <a:p>
            <a:pPr algn="l">
              <a:spcAft>
                <a:spcPts val="750"/>
              </a:spcAft>
              <a:buNone/>
            </a:pPr>
            <a:r>
              <a:rPr lang="fr-FR" sz="1200" b="1" i="0" dirty="0">
                <a:solidFill>
                  <a:srgbClr val="39383A"/>
                </a:solidFill>
                <a:effectLst/>
              </a:rPr>
              <a:t>Gestion des adventices :</a:t>
            </a:r>
            <a:endParaRPr lang="fr-FR" sz="1200" b="0" i="0" dirty="0">
              <a:solidFill>
                <a:srgbClr val="39383A"/>
              </a:solidFill>
              <a:effectLst/>
            </a:endParaRPr>
          </a:p>
          <a:p>
            <a:pPr algn="l">
              <a:spcAft>
                <a:spcPts val="750"/>
              </a:spcAft>
              <a:buFont typeface="Arial" panose="020B0604020202020204" pitchFamily="34" charset="0"/>
              <a:buChar char="•"/>
            </a:pPr>
            <a:r>
              <a:rPr lang="fr-FR" sz="1200" b="0" i="0" u="none" strike="noStrike" dirty="0">
                <a:solidFill>
                  <a:srgbClr val="337AB7"/>
                </a:solidFill>
                <a:effectLst/>
                <a:hlinkClick r:id="rId17" tooltip="Adhemar"/>
              </a:rPr>
              <a:t>Projet </a:t>
            </a:r>
            <a:r>
              <a:rPr lang="fr-FR" sz="1200" b="0" i="0" u="none" strike="noStrike" dirty="0" err="1">
                <a:solidFill>
                  <a:srgbClr val="337AB7"/>
                </a:solidFill>
                <a:effectLst/>
                <a:hlinkClick r:id="rId17" tooltip="Adhemar"/>
              </a:rPr>
              <a:t>Adhemar</a:t>
            </a:r>
            <a:r>
              <a:rPr lang="fr-FR" sz="1200" b="0" i="0" dirty="0">
                <a:solidFill>
                  <a:srgbClr val="39383A"/>
                </a:solidFill>
                <a:effectLst/>
              </a:rPr>
              <a:t> (ITEIPMAI)</a:t>
            </a:r>
          </a:p>
          <a:p>
            <a:pPr algn="l">
              <a:spcAft>
                <a:spcPts val="750"/>
              </a:spcAft>
              <a:buFont typeface="Arial" panose="020B0604020202020204" pitchFamily="34" charset="0"/>
              <a:buChar char="•"/>
            </a:pPr>
            <a:endParaRPr lang="fr-FR" sz="1200" dirty="0">
              <a:solidFill>
                <a:srgbClr val="39383A"/>
              </a:solidFill>
            </a:endParaRPr>
          </a:p>
          <a:p>
            <a:pPr algn="l">
              <a:buNone/>
            </a:pPr>
            <a:r>
              <a:rPr lang="fr-FR" sz="1200" b="1" i="0" dirty="0">
                <a:solidFill>
                  <a:schemeClr val="accent5"/>
                </a:solidFill>
                <a:effectLst/>
              </a:rPr>
              <a:t>Agriculture biologique</a:t>
            </a:r>
          </a:p>
          <a:p>
            <a:pPr algn="l">
              <a:spcAft>
                <a:spcPts val="750"/>
              </a:spcAft>
              <a:buNone/>
            </a:pPr>
            <a:r>
              <a:rPr lang="fr-FR" sz="1200" b="1" i="0" dirty="0">
                <a:solidFill>
                  <a:srgbClr val="39383A"/>
                </a:solidFill>
                <a:effectLst/>
              </a:rPr>
              <a:t>Gestion des maladies fongiques :</a:t>
            </a:r>
            <a:endParaRPr lang="fr-FR" sz="1200" b="0" i="0" dirty="0">
              <a:solidFill>
                <a:srgbClr val="39383A"/>
              </a:solidFill>
              <a:effectLst/>
            </a:endParaRPr>
          </a:p>
          <a:p>
            <a:pPr algn="l">
              <a:spcAft>
                <a:spcPts val="750"/>
              </a:spcAft>
              <a:buFont typeface="Arial" panose="020B0604020202020204" pitchFamily="34" charset="0"/>
              <a:buChar char="•"/>
            </a:pPr>
            <a:r>
              <a:rPr lang="fr-FR" sz="1200" b="0" i="0" u="none" strike="noStrike" dirty="0">
                <a:solidFill>
                  <a:srgbClr val="337AB7"/>
                </a:solidFill>
                <a:effectLst/>
                <a:hlinkClick r:id="rId18"/>
              </a:rPr>
              <a:t>Projet PARICI en BIO</a:t>
            </a:r>
            <a:r>
              <a:rPr lang="fr-FR" sz="1200" b="0" i="0" dirty="0">
                <a:solidFill>
                  <a:srgbClr val="39383A"/>
                </a:solidFill>
                <a:effectLst/>
              </a:rPr>
              <a:t> (ITAB)</a:t>
            </a:r>
          </a:p>
          <a:p>
            <a:pPr algn="l">
              <a:spcAft>
                <a:spcPts val="750"/>
              </a:spcAft>
              <a:buFont typeface="Arial" panose="020B0604020202020204" pitchFamily="34" charset="0"/>
              <a:buChar char="•"/>
            </a:pPr>
            <a:endParaRPr lang="fr-FR" sz="1200" dirty="0">
              <a:solidFill>
                <a:srgbClr val="39383A"/>
              </a:solidFill>
            </a:endParaRPr>
          </a:p>
          <a:p>
            <a:pPr algn="l">
              <a:buNone/>
            </a:pPr>
            <a:r>
              <a:rPr lang="fr-FR" sz="1200" b="1" i="0" dirty="0">
                <a:solidFill>
                  <a:schemeClr val="accent5"/>
                </a:solidFill>
                <a:effectLst/>
              </a:rPr>
              <a:t>Projets </a:t>
            </a:r>
            <a:r>
              <a:rPr lang="fr-FR" sz="1200" b="1" i="0" dirty="0" err="1">
                <a:solidFill>
                  <a:schemeClr val="accent5"/>
                </a:solidFill>
                <a:effectLst/>
              </a:rPr>
              <a:t>multifilières</a:t>
            </a:r>
            <a:endParaRPr lang="fr-FR" sz="1200" b="1" i="0" dirty="0">
              <a:solidFill>
                <a:schemeClr val="accent5"/>
              </a:solidFill>
              <a:effectLst/>
            </a:endParaRPr>
          </a:p>
          <a:p>
            <a:pPr algn="l">
              <a:spcAft>
                <a:spcPts val="750"/>
              </a:spcAft>
              <a:buFont typeface="Arial" panose="020B0604020202020204" pitchFamily="34" charset="0"/>
              <a:buChar char="•"/>
            </a:pPr>
            <a:r>
              <a:rPr lang="fr-FR" sz="1200" b="0" i="0" u="none" strike="noStrike" dirty="0">
                <a:solidFill>
                  <a:srgbClr val="337AB7"/>
                </a:solidFill>
                <a:effectLst/>
                <a:hlinkClick r:id="rId19"/>
              </a:rPr>
              <a:t>Projet ARDECO</a:t>
            </a:r>
            <a:r>
              <a:rPr lang="fr-FR" sz="1200" b="0" i="0" dirty="0">
                <a:solidFill>
                  <a:srgbClr val="39383A"/>
                </a:solidFill>
                <a:effectLst/>
              </a:rPr>
              <a:t> (INRAE)</a:t>
            </a:r>
          </a:p>
          <a:p>
            <a:pPr algn="l">
              <a:spcAft>
                <a:spcPts val="750"/>
              </a:spcAft>
              <a:buFont typeface="Arial" panose="020B0604020202020204" pitchFamily="34" charset="0"/>
              <a:buChar char="•"/>
            </a:pPr>
            <a:r>
              <a:rPr lang="fr-FR" sz="1200" b="0" i="0" u="none" strike="noStrike" dirty="0">
                <a:solidFill>
                  <a:srgbClr val="337AB7"/>
                </a:solidFill>
                <a:effectLst/>
                <a:hlinkClick r:id="rId20"/>
              </a:rPr>
              <a:t>Projet MOBACCLIM</a:t>
            </a:r>
            <a:r>
              <a:rPr lang="fr-FR" sz="1200" b="0" i="0" dirty="0">
                <a:solidFill>
                  <a:srgbClr val="39383A"/>
                </a:solidFill>
                <a:effectLst/>
              </a:rPr>
              <a:t> (INRAE)</a:t>
            </a:r>
          </a:p>
          <a:p>
            <a:pPr algn="l">
              <a:spcAft>
                <a:spcPts val="750"/>
              </a:spcAft>
              <a:buFont typeface="Arial" panose="020B0604020202020204" pitchFamily="34" charset="0"/>
              <a:buChar char="•"/>
            </a:pPr>
            <a:r>
              <a:rPr lang="fr-FR" sz="1200" b="0" i="0" u="none" strike="noStrike" dirty="0">
                <a:solidFill>
                  <a:srgbClr val="337AB7"/>
                </a:solidFill>
                <a:effectLst/>
                <a:hlinkClick r:id="rId21"/>
              </a:rPr>
              <a:t>Projet ASAP</a:t>
            </a:r>
            <a:r>
              <a:rPr lang="fr-FR" sz="1200" b="0" i="0" dirty="0">
                <a:solidFill>
                  <a:srgbClr val="39383A"/>
                </a:solidFill>
                <a:effectLst/>
              </a:rPr>
              <a:t> (INRAE)</a:t>
            </a:r>
          </a:p>
          <a:p>
            <a:pPr algn="l">
              <a:spcAft>
                <a:spcPts val="750"/>
              </a:spcAft>
              <a:buFont typeface="Arial" panose="020B0604020202020204" pitchFamily="34" charset="0"/>
              <a:buChar char="•"/>
            </a:pPr>
            <a:endParaRPr lang="fr-FR" sz="1200" b="0" i="0" dirty="0">
              <a:solidFill>
                <a:srgbClr val="39383A"/>
              </a:solidFill>
              <a:effectLst/>
            </a:endParaRPr>
          </a:p>
          <a:p>
            <a:pPr algn="l">
              <a:spcAft>
                <a:spcPts val="750"/>
              </a:spcAft>
              <a:buFont typeface="Arial" panose="020B0604020202020204" pitchFamily="34" charset="0"/>
              <a:buChar char="•"/>
            </a:pPr>
            <a:endParaRPr lang="fr-FR" sz="1200" b="0" i="0" dirty="0">
              <a:solidFill>
                <a:srgbClr val="39383A"/>
              </a:solidFill>
              <a:effectLst/>
            </a:endParaRPr>
          </a:p>
          <a:p>
            <a:pPr algn="l">
              <a:spcAft>
                <a:spcPts val="750"/>
              </a:spcAft>
            </a:pPr>
            <a:endParaRPr lang="fr-FR" sz="1200" b="0" i="0" dirty="0">
              <a:solidFill>
                <a:srgbClr val="39383A"/>
              </a:solidFill>
              <a:effectLst/>
            </a:endParaRPr>
          </a:p>
        </p:txBody>
      </p:sp>
      <p:pic>
        <p:nvPicPr>
          <p:cNvPr id="16" name="Graphique 15" descr="Arrosage des plantes avec un remplissage uni">
            <a:extLst>
              <a:ext uri="{FF2B5EF4-FFF2-40B4-BE49-F238E27FC236}">
                <a16:creationId xmlns:a16="http://schemas.microsoft.com/office/drawing/2014/main" id="{C8A869BC-6758-6F8E-11A5-D1A5E9AD6B9D}"/>
              </a:ext>
            </a:extLst>
          </p:cNvPr>
          <p:cNvPicPr>
            <a:picLocks noChangeAspect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3"/>
              </a:ext>
            </a:extLst>
          </a:blip>
          <a:stretch>
            <a:fillRect/>
          </a:stretch>
        </p:blipFill>
        <p:spPr>
          <a:xfrm>
            <a:off x="11277600" y="163286"/>
            <a:ext cx="914400" cy="914400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57012A03-5432-8074-8D9D-F25F888EB666}"/>
              </a:ext>
            </a:extLst>
          </p:cNvPr>
          <p:cNvSpPr txBox="1"/>
          <p:nvPr/>
        </p:nvSpPr>
        <p:spPr>
          <a:xfrm>
            <a:off x="7162799" y="5846201"/>
            <a:ext cx="3759201" cy="817245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fr-FR" sz="1400" dirty="0">
                <a:solidFill>
                  <a:schemeClr val="bg1"/>
                </a:solidFill>
              </a:rPr>
              <a:t>Une équipe Teams dédiée : </a:t>
            </a:r>
            <a:r>
              <a:rPr lang="fr-FR" sz="1400" dirty="0">
                <a:solidFill>
                  <a:schemeClr val="bg1">
                    <a:lumMod val="95000"/>
                  </a:schemeClr>
                </a:solidFill>
                <a:hlinkClick r:id="rId2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PARSADA | R-NAT-Phytosanitaires | Microsoft Teams</a:t>
            </a:r>
            <a:endParaRPr lang="fr-FR" sz="140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A9EA2EE0-9B65-9AB7-467A-FFDF6F3F7269}"/>
              </a:ext>
            </a:extLst>
          </p:cNvPr>
          <p:cNvSpPr txBox="1"/>
          <p:nvPr/>
        </p:nvSpPr>
        <p:spPr>
          <a:xfrm>
            <a:off x="8209074" y="1207480"/>
            <a:ext cx="375920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1"/>
            <a:r>
              <a:rPr lang="fr-FR" b="1" dirty="0">
                <a:solidFill>
                  <a:srgbClr val="FF0000"/>
                </a:solidFill>
                <a:hlinkClick r:id="rId2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Remplir </a:t>
            </a:r>
            <a:r>
              <a:rPr lang="fr-FR" b="1" dirty="0" err="1">
                <a:solidFill>
                  <a:srgbClr val="FF0000"/>
                </a:solidFill>
                <a:hlinkClick r:id="rId2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l’e</a:t>
            </a:r>
            <a:r>
              <a:rPr lang="fr-FR" sz="1800" b="1" dirty="0" err="1">
                <a:solidFill>
                  <a:srgbClr val="FF0000"/>
                </a:solidFill>
                <a:hlinkClick r:id="rId2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xcel</a:t>
            </a:r>
            <a:r>
              <a:rPr lang="fr-FR" sz="1800" b="1" dirty="0">
                <a:solidFill>
                  <a:srgbClr val="FF0000"/>
                </a:solidFill>
                <a:hlinkClick r:id="rId2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en ligne</a:t>
            </a:r>
            <a:r>
              <a:rPr lang="fr-FR" sz="1800" b="1" dirty="0">
                <a:solidFill>
                  <a:srgbClr val="FF0000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47712631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FEF83A1-B436-FE32-5EAF-141D942FE9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r-FR" sz="2800" b="1" dirty="0">
                <a:latin typeface="Verdana" panose="020B0604030504040204" pitchFamily="34" charset="0"/>
                <a:ea typeface="Verdana" panose="020B0604030504040204" pitchFamily="34" charset="0"/>
              </a:rPr>
              <a:t>PARSADA – les Chambres d’agriculture au RDV</a:t>
            </a:r>
            <a:endParaRPr lang="fr-FR" sz="2800" dirty="0"/>
          </a:p>
        </p:txBody>
      </p:sp>
      <p:pic>
        <p:nvPicPr>
          <p:cNvPr id="125" name="Espace réservé du contenu 124">
            <a:extLst>
              <a:ext uri="{FF2B5EF4-FFF2-40B4-BE49-F238E27FC236}">
                <a16:creationId xmlns:a16="http://schemas.microsoft.com/office/drawing/2014/main" id="{175381D9-2243-2AA0-A694-94FD8F630BA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640464" y="1569408"/>
            <a:ext cx="6108600" cy="4916907"/>
          </a:xfrm>
          <a:prstGeom prst="rect">
            <a:avLst/>
          </a:prstGeom>
        </p:spPr>
      </p:pic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283DF7B0-50BB-5C0C-F69C-5626A9DD72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55246E-81F2-4716-A341-6139E5705588}" type="slidenum">
              <a:rPr lang="fr-FR" smtClean="0">
                <a:solidFill>
                  <a:srgbClr val="FFFFFF"/>
                </a:solidFill>
              </a:rPr>
              <a:pPr/>
              <a:t>7</a:t>
            </a:fld>
            <a:endParaRPr lang="fr-FR">
              <a:solidFill>
                <a:srgbClr val="FFFFFF"/>
              </a:solidFill>
            </a:endParaRPr>
          </a:p>
        </p:txBody>
      </p:sp>
      <p:sp>
        <p:nvSpPr>
          <p:cNvPr id="130" name="ZoneTexte 129">
            <a:extLst>
              <a:ext uri="{FF2B5EF4-FFF2-40B4-BE49-F238E27FC236}">
                <a16:creationId xmlns:a16="http://schemas.microsoft.com/office/drawing/2014/main" id="{76FBFEAF-BA23-E1E9-F534-2FE536B1656D}"/>
              </a:ext>
            </a:extLst>
          </p:cNvPr>
          <p:cNvSpPr txBox="1"/>
          <p:nvPr/>
        </p:nvSpPr>
        <p:spPr>
          <a:xfrm>
            <a:off x="440176" y="1798019"/>
            <a:ext cx="4054003" cy="42473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800" dirty="0">
                <a:latin typeface="Verdana" panose="020B0604030504040204" pitchFamily="34" charset="0"/>
                <a:ea typeface="Verdana" panose="020B0604030504040204" pitchFamily="34" charset="0"/>
              </a:rPr>
              <a:t>Les territoires en couleur </a:t>
            </a:r>
            <a:r>
              <a:rPr lang="fr-FR" dirty="0">
                <a:latin typeface="Verdana" panose="020B0604030504040204" pitchFamily="34" charset="0"/>
                <a:ea typeface="Verdana" panose="020B0604030504040204" pitchFamily="34" charset="0"/>
              </a:rPr>
              <a:t>renseigne</a:t>
            </a:r>
            <a:r>
              <a:rPr lang="fr-FR" sz="1800" dirty="0">
                <a:latin typeface="Verdana" panose="020B0604030504040204" pitchFamily="34" charset="0"/>
                <a:ea typeface="Verdana" panose="020B0604030504040204" pitchFamily="34" charset="0"/>
              </a:rPr>
              <a:t>nt les Chambres d’agriculture engagées dans un ou plusieurs projets de la vague 1 du PARSADA</a:t>
            </a:r>
          </a:p>
          <a:p>
            <a:r>
              <a:rPr lang="fr-FR" dirty="0">
                <a:latin typeface="Verdana" panose="020B0604030504040204" pitchFamily="34" charset="0"/>
                <a:ea typeface="Verdana" panose="020B0604030504040204" pitchFamily="34" charset="0"/>
              </a:rPr>
              <a:t>Le chiffre renvoie aux projets déposés</a:t>
            </a:r>
          </a:p>
          <a:p>
            <a:endParaRPr lang="fr-FR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r>
              <a:rPr lang="fr-FR" dirty="0">
                <a:latin typeface="Verdana" panose="020B0604030504040204" pitchFamily="34" charset="0"/>
                <a:ea typeface="Verdana" panose="020B0604030504040204" pitchFamily="34" charset="0"/>
              </a:rPr>
              <a:t>Il n’y a pas de distinction si le projet est lauréat sur la carte</a:t>
            </a:r>
          </a:p>
          <a:p>
            <a:endParaRPr lang="fr-FR" sz="18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r>
              <a:rPr lang="fr-FR" sz="1800" dirty="0">
                <a:latin typeface="Verdana" panose="020B0604030504040204" pitchFamily="34" charset="0"/>
                <a:ea typeface="Verdana" panose="020B0604030504040204" pitchFamily="34" charset="0"/>
              </a:rPr>
              <a:t>Les départements marqués d’une * sont également impliqués dans C4AP</a:t>
            </a:r>
            <a:r>
              <a:rPr lang="fr-FR" dirty="0">
                <a:latin typeface="Verdana" panose="020B0604030504040204" pitchFamily="34" charset="0"/>
                <a:ea typeface="Verdana" panose="020B0604030504040204" pitchFamily="34" charset="0"/>
              </a:rPr>
              <a:t>. </a:t>
            </a:r>
            <a:r>
              <a:rPr lang="fr-FR" i="1" dirty="0">
                <a:latin typeface="Verdana" panose="020B0604030504040204" pitchFamily="34" charset="0"/>
                <a:ea typeface="Verdana" panose="020B0604030504040204" pitchFamily="34" charset="0"/>
              </a:rPr>
              <a:t>1 projet territorial = 1 projet PARSADA.</a:t>
            </a:r>
          </a:p>
        </p:txBody>
      </p:sp>
      <p:sp>
        <p:nvSpPr>
          <p:cNvPr id="131" name="ZoneTexte 130">
            <a:extLst>
              <a:ext uri="{FF2B5EF4-FFF2-40B4-BE49-F238E27FC236}">
                <a16:creationId xmlns:a16="http://schemas.microsoft.com/office/drawing/2014/main" id="{2A525DE1-A0EB-8DBA-0BA3-41A4DC2C7273}"/>
              </a:ext>
            </a:extLst>
          </p:cNvPr>
          <p:cNvSpPr txBox="1"/>
          <p:nvPr/>
        </p:nvSpPr>
        <p:spPr>
          <a:xfrm>
            <a:off x="440176" y="6337231"/>
            <a:ext cx="353943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800" i="1" dirty="0">
                <a:latin typeface="Verdana" panose="020B0604030504040204" pitchFamily="34" charset="0"/>
                <a:ea typeface="Verdana" panose="020B0604030504040204" pitchFamily="34" charset="0"/>
              </a:rPr>
              <a:t>Carte réalisée en avril 2025</a:t>
            </a:r>
            <a:endParaRPr lang="fr-FR" i="1" dirty="0"/>
          </a:p>
        </p:txBody>
      </p:sp>
      <p:pic>
        <p:nvPicPr>
          <p:cNvPr id="132" name="Graphique 131" descr="Arrosage des plantes avec un remplissage uni">
            <a:extLst>
              <a:ext uri="{FF2B5EF4-FFF2-40B4-BE49-F238E27FC236}">
                <a16:creationId xmlns:a16="http://schemas.microsoft.com/office/drawing/2014/main" id="{E65FC259-FCA6-BA99-9BEA-B046D78FB1F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277600" y="163286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225695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A20989C-9F08-7D7D-9D1D-F9DE71F311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Loi pulvérisation par drones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00D9A76-E5B2-EB2C-2666-2555024F834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70170" y="1407907"/>
            <a:ext cx="10825200" cy="1013804"/>
          </a:xfrm>
        </p:spPr>
        <p:txBody>
          <a:bodyPr>
            <a:noAutofit/>
          </a:bodyPr>
          <a:lstStyle/>
          <a:p>
            <a:pPr marL="0" indent="0" algn="l">
              <a:spcAft>
                <a:spcPts val="375"/>
              </a:spcAft>
              <a:buNone/>
            </a:pPr>
            <a:r>
              <a:rPr lang="fr-FR" sz="1600" b="0" i="0" dirty="0">
                <a:effectLst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LOI n° 2025-365 du 23 avril 2025 visant à améliorer le traitement des maladies affectant les cultures végétales à l'aide d'aéronefs télépilotés</a:t>
            </a:r>
            <a:r>
              <a:rPr lang="fr-FR" sz="1600" b="0" i="0" dirty="0">
                <a:effectLst/>
              </a:rPr>
              <a:t>, dite « loi </a:t>
            </a:r>
            <a:r>
              <a:rPr lang="fr-FR" sz="1600" b="0" i="0" dirty="0" err="1">
                <a:effectLst/>
              </a:rPr>
              <a:t>Fugit</a:t>
            </a:r>
            <a:r>
              <a:rPr lang="fr-FR" sz="1600" b="0" i="0" dirty="0">
                <a:effectLst/>
              </a:rPr>
              <a:t> » </a:t>
            </a:r>
          </a:p>
          <a:p>
            <a:pPr marL="0" indent="0" algn="l">
              <a:spcAft>
                <a:spcPts val="375"/>
              </a:spcAft>
              <a:buNone/>
            </a:pPr>
            <a:r>
              <a:rPr lang="fr-FR" sz="1600" dirty="0"/>
              <a:t>Modifie le I de l’</a:t>
            </a:r>
            <a:r>
              <a:rPr lang="fr-FR" sz="1600" dirty="0">
                <a:hlinkClick r:id="rId3"/>
              </a:rPr>
              <a:t>article L.253-8</a:t>
            </a:r>
            <a:endParaRPr lang="fr-FR" sz="1600" dirty="0"/>
          </a:p>
          <a:p>
            <a:pPr>
              <a:buNone/>
            </a:pPr>
            <a:endParaRPr lang="fr-FR" sz="1600" dirty="0">
              <a:solidFill>
                <a:schemeClr val="accent5"/>
              </a:solidFill>
            </a:endParaRPr>
          </a:p>
          <a:p>
            <a:pPr>
              <a:buNone/>
            </a:pPr>
            <a:r>
              <a:rPr lang="fr-FR" sz="1600" dirty="0">
                <a:solidFill>
                  <a:schemeClr val="accent5"/>
                </a:solidFill>
              </a:rPr>
              <a:t> </a:t>
            </a:r>
          </a:p>
          <a:p>
            <a:pPr algn="l">
              <a:spcAft>
                <a:spcPts val="375"/>
              </a:spcAft>
            </a:pPr>
            <a:endParaRPr lang="fr-FR" sz="1600" b="0" i="0" dirty="0">
              <a:solidFill>
                <a:schemeClr val="accent5"/>
              </a:solidFill>
              <a:effectLst/>
            </a:endParaRP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F9703A3-8807-8265-D3D1-E783536121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55246E-81F2-4716-A341-6139E5705588}" type="slidenum">
              <a:rPr lang="fr-FR" smtClean="0">
                <a:solidFill>
                  <a:srgbClr val="FFFFFF"/>
                </a:solidFill>
              </a:rPr>
              <a:pPr/>
              <a:t>8</a:t>
            </a:fld>
            <a:endParaRPr lang="fr-FR">
              <a:solidFill>
                <a:srgbClr val="FFFFFF"/>
              </a:solidFill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F4FE9CE5-3FD1-5CFA-0317-81BD7DDE689A}"/>
              </a:ext>
            </a:extLst>
          </p:cNvPr>
          <p:cNvSpPr txBox="1"/>
          <p:nvPr/>
        </p:nvSpPr>
        <p:spPr>
          <a:xfrm>
            <a:off x="770170" y="2707223"/>
            <a:ext cx="10260996" cy="35394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fontAlgn="base"/>
            <a:r>
              <a:rPr lang="fr-FR" sz="1600" b="1" dirty="0">
                <a:solidFill>
                  <a:schemeClr val="accent5"/>
                </a:solidFill>
              </a:rPr>
              <a:t>3 situations culturales d’autorisation de pulvérisation par drone :</a:t>
            </a:r>
          </a:p>
          <a:p>
            <a:pPr marL="285750" indent="-285750" algn="just" fontAlgn="base">
              <a:buFont typeface="Arial" panose="020B0604020202020204" pitchFamily="34" charset="0"/>
              <a:buChar char="•"/>
            </a:pPr>
            <a:r>
              <a:rPr lang="fr-FR" sz="1600" b="0" i="0" dirty="0">
                <a:effectLst/>
              </a:rPr>
              <a:t>Vigne mère porte-greffe</a:t>
            </a:r>
          </a:p>
          <a:p>
            <a:pPr marL="285750" indent="-285750" algn="just" fontAlgn="base">
              <a:buFont typeface="Arial" panose="020B0604020202020204" pitchFamily="34" charset="0"/>
              <a:buChar char="•"/>
            </a:pPr>
            <a:r>
              <a:rPr lang="fr-FR" sz="1600" b="0" i="0" dirty="0">
                <a:effectLst/>
              </a:rPr>
              <a:t>Bananeraie</a:t>
            </a:r>
            <a:endParaRPr lang="fr-FR" sz="1600" dirty="0"/>
          </a:p>
          <a:p>
            <a:pPr marL="285750" indent="-285750" algn="just" fontAlgn="base">
              <a:buFont typeface="Arial" panose="020B0604020202020204" pitchFamily="34" charset="0"/>
              <a:buChar char="•"/>
            </a:pPr>
            <a:r>
              <a:rPr lang="fr-FR" sz="1600" dirty="0"/>
              <a:t>Parcelles en pente &gt; 20% (toute culture dont </a:t>
            </a:r>
            <a:r>
              <a:rPr lang="fr-FR" sz="1600" b="1" dirty="0"/>
              <a:t>vigne</a:t>
            </a:r>
            <a:r>
              <a:rPr lang="fr-FR" sz="1600" dirty="0"/>
              <a:t>)</a:t>
            </a:r>
          </a:p>
          <a:p>
            <a:pPr marL="285750" indent="-285750" algn="just" fontAlgn="base">
              <a:buFontTx/>
              <a:buChar char="-"/>
            </a:pPr>
            <a:endParaRPr lang="fr-FR" sz="1600" b="0" i="0" dirty="0">
              <a:effectLst/>
            </a:endParaRPr>
          </a:p>
          <a:p>
            <a:pPr algn="just" fontAlgn="base"/>
            <a:r>
              <a:rPr lang="fr-FR" sz="1600" dirty="0"/>
              <a:t>Possibilité de pulvérisation uniquement pour les produits suivants : </a:t>
            </a:r>
            <a:r>
              <a:rPr lang="fr-FR" sz="1600" b="1" i="0" dirty="0">
                <a:effectLst/>
              </a:rPr>
              <a:t>Biocontrôle, Agriculture Biologique (UAB), Substances à Faible Risque</a:t>
            </a:r>
          </a:p>
          <a:p>
            <a:pPr algn="just" fontAlgn="base"/>
            <a:endParaRPr lang="fr-FR" sz="1600" b="1" i="0" dirty="0">
              <a:effectLst/>
            </a:endParaRPr>
          </a:p>
          <a:p>
            <a:pPr algn="just" fontAlgn="base"/>
            <a:r>
              <a:rPr lang="fr-FR" sz="1600" b="1" dirty="0"/>
              <a:t>Actuellement e</a:t>
            </a:r>
            <a:r>
              <a:rPr lang="fr-FR" sz="1600" b="1" i="0" dirty="0">
                <a:effectLst/>
              </a:rPr>
              <a:t>n attente d’un cadre réglementaire et de la parution d’un arrêté cadre national.</a:t>
            </a:r>
            <a:r>
              <a:rPr lang="fr-FR" sz="1600" b="0" i="0" dirty="0">
                <a:effectLst/>
              </a:rPr>
              <a:t> Après analyse, possibilité de pulvériser ces produits dans les 3 situations ci-dessus.</a:t>
            </a:r>
          </a:p>
          <a:p>
            <a:pPr algn="just" fontAlgn="base"/>
            <a:endParaRPr lang="fr-FR" sz="1600" b="0" i="0" dirty="0">
              <a:effectLst/>
            </a:endParaRPr>
          </a:p>
          <a:p>
            <a:pPr algn="just" fontAlgn="base"/>
            <a:endParaRPr lang="fr-FR" sz="1600" dirty="0"/>
          </a:p>
          <a:p>
            <a:pPr algn="just" fontAlgn="base"/>
            <a:r>
              <a:rPr lang="fr-FR" sz="1600" b="0" i="0" dirty="0">
                <a:solidFill>
                  <a:schemeClr val="accent5"/>
                </a:solidFill>
                <a:effectLst/>
              </a:rPr>
              <a:t>Ouverture à </a:t>
            </a:r>
            <a:r>
              <a:rPr lang="fr-FR" sz="1600" b="1" i="0" dirty="0">
                <a:solidFill>
                  <a:schemeClr val="accent5"/>
                </a:solidFill>
                <a:effectLst/>
              </a:rPr>
              <a:t>l’expérimentation</a:t>
            </a:r>
            <a:r>
              <a:rPr lang="fr-FR" sz="1600" b="0" i="0" dirty="0">
                <a:solidFill>
                  <a:schemeClr val="accent5"/>
                </a:solidFill>
                <a:effectLst/>
              </a:rPr>
              <a:t> </a:t>
            </a:r>
            <a:r>
              <a:rPr lang="fr-FR" sz="1600" b="0" i="0" dirty="0">
                <a:effectLst/>
              </a:rPr>
              <a:t>pour tout produit disposant d’une AMM. Et dans tout type de condition et parcelle.</a:t>
            </a:r>
          </a:p>
        </p:txBody>
      </p:sp>
      <p:pic>
        <p:nvPicPr>
          <p:cNvPr id="9" name="Graphique 8" descr="Quadrirotor avec un remplissage uni">
            <a:extLst>
              <a:ext uri="{FF2B5EF4-FFF2-40B4-BE49-F238E27FC236}">
                <a16:creationId xmlns:a16="http://schemas.microsoft.com/office/drawing/2014/main" id="{B7E069C0-AC75-21C9-E7FD-8BDCEECAFC8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144400" y="81144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753587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48A78E-9107-4DE7-2806-78A8752DD1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E22BC9D-276D-A472-C4AA-B865EA1D7F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/>
              <a:t>PPL </a:t>
            </a:r>
            <a:r>
              <a:rPr lang="fr-FR" dirty="0" err="1"/>
              <a:t>Duplomb</a:t>
            </a:r>
            <a:r>
              <a:rPr lang="fr-FR" dirty="0"/>
              <a:t> – « entraves » ou « contraintes »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48F58FA1-7F84-C0E3-E5A8-1BD2EF6EB3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55246E-81F2-4716-A341-6139E5705588}" type="slidenum">
              <a:rPr lang="fr-FR" smtClean="0">
                <a:solidFill>
                  <a:srgbClr val="FFFFFF"/>
                </a:solidFill>
              </a:rPr>
              <a:pPr/>
              <a:t>9</a:t>
            </a:fld>
            <a:endParaRPr lang="fr-FR">
              <a:solidFill>
                <a:srgbClr val="FFFFFF"/>
              </a:solidFill>
            </a:endParaRPr>
          </a:p>
        </p:txBody>
      </p:sp>
      <p:pic>
        <p:nvPicPr>
          <p:cNvPr id="6" name="Graphique 5" descr="Tribunal avec un remplissage uni">
            <a:extLst>
              <a:ext uri="{FF2B5EF4-FFF2-40B4-BE49-F238E27FC236}">
                <a16:creationId xmlns:a16="http://schemas.microsoft.com/office/drawing/2014/main" id="{E15D9868-8EFD-2A71-F536-5A0BA3C38EA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277600" y="63568"/>
            <a:ext cx="914400" cy="914400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1FE909A9-0243-B8A3-11C9-BF9D671207B5}"/>
              </a:ext>
            </a:extLst>
          </p:cNvPr>
          <p:cNvSpPr txBox="1"/>
          <p:nvPr/>
        </p:nvSpPr>
        <p:spPr>
          <a:xfrm>
            <a:off x="1022282" y="2780222"/>
            <a:ext cx="10255318" cy="3754874"/>
          </a:xfrm>
          <a:prstGeom prst="rect">
            <a:avLst/>
          </a:prstGeom>
          <a:noFill/>
        </p:spPr>
        <p:txBody>
          <a:bodyPr wrap="square" numCol="1">
            <a:spAutoFit/>
          </a:bodyPr>
          <a:lstStyle/>
          <a:p>
            <a:pPr marL="0" indent="0">
              <a:buNone/>
            </a:pPr>
            <a:r>
              <a:rPr lang="fr-FR" sz="2000" b="1" u="sng" dirty="0">
                <a:solidFill>
                  <a:schemeClr val="accent5"/>
                </a:solidFill>
              </a:rPr>
              <a:t>Article 1 </a:t>
            </a:r>
            <a:r>
              <a:rPr lang="fr-FR" sz="2000" u="sng" dirty="0">
                <a:solidFill>
                  <a:schemeClr val="accent5"/>
                </a:solidFill>
              </a:rPr>
              <a:t>(SVC)</a:t>
            </a:r>
            <a:r>
              <a:rPr lang="fr-FR" sz="2000" b="1" u="sng" dirty="0">
                <a:solidFill>
                  <a:schemeClr val="accent5"/>
                </a:solidFill>
              </a:rPr>
              <a:t>: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fr-FR" sz="1300" b="1" dirty="0">
                <a:solidFill>
                  <a:schemeClr val="accent3"/>
                </a:solidFill>
              </a:rPr>
              <a:t>Revenir sur l’incompatibilité de la Vente et du Conseil </a:t>
            </a:r>
            <a:r>
              <a:rPr lang="fr-FR" sz="1300" dirty="0"/>
              <a:t>(pour tout le monde sauf les firmes)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fr-FR" sz="1300" dirty="0"/>
              <a:t>Maintien du CSP et du Conseil Stratégique « sans contraintes » mais avec des ambitions similaires, </a:t>
            </a:r>
            <a:r>
              <a:rPr lang="fr-FR" sz="1300" b="1" dirty="0"/>
              <a:t>facultatifs</a:t>
            </a:r>
            <a:r>
              <a:rPr lang="fr-FR" sz="1300" dirty="0"/>
              <a:t>, payants, </a:t>
            </a:r>
            <a:r>
              <a:rPr lang="fr-FR" sz="1300" b="1" dirty="0">
                <a:solidFill>
                  <a:srgbClr val="FF0000"/>
                </a:solidFill>
              </a:rPr>
              <a:t>facturation séparée </a:t>
            </a:r>
            <a:r>
              <a:rPr lang="fr-FR" sz="1300" dirty="0">
                <a:solidFill>
                  <a:srgbClr val="FF0000"/>
                </a:solidFill>
              </a:rPr>
              <a:t>pour suivi </a:t>
            </a:r>
            <a:endParaRPr lang="fr-FR" sz="1300" dirty="0"/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fr-FR" sz="1300" b="1" dirty="0">
                <a:solidFill>
                  <a:schemeClr val="accent3"/>
                </a:solidFill>
              </a:rPr>
              <a:t>Plus d’obligation de CSP pour renouveler le Certiphyto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fr-FR" sz="1300" b="1" dirty="0">
                <a:solidFill>
                  <a:srgbClr val="FF0000"/>
                </a:solidFill>
              </a:rPr>
              <a:t>Un module dédié à la « stratégie phytosanitaire » sera ajouté à la formation de renouvellement du Certiphyto. 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fr-FR" sz="1300" b="1" dirty="0"/>
              <a:t>Création d’un « Conseil Stratégique Global » </a:t>
            </a:r>
            <a:r>
              <a:rPr lang="fr-FR" sz="1300" b="1" dirty="0">
                <a:solidFill>
                  <a:srgbClr val="FF0000"/>
                </a:solidFill>
              </a:rPr>
              <a:t>facultatif</a:t>
            </a:r>
          </a:p>
          <a:p>
            <a:pPr lvl="1">
              <a:spcBef>
                <a:spcPts val="600"/>
              </a:spcBef>
              <a:spcAft>
                <a:spcPts val="600"/>
              </a:spcAft>
            </a:pPr>
            <a:r>
              <a:rPr lang="fr-FR" sz="1300" dirty="0"/>
              <a:t>Le CSP est un volet + Se base sur 5 thématiques : marchés &amp; diversification, coûts de production, énergie &amp; GES, ressource en eau, qualité des sols. </a:t>
            </a:r>
          </a:p>
          <a:p>
            <a:pPr lvl="1">
              <a:spcBef>
                <a:spcPts val="600"/>
              </a:spcBef>
              <a:spcAft>
                <a:spcPts val="600"/>
              </a:spcAft>
            </a:pPr>
            <a:r>
              <a:rPr lang="fr-FR" sz="1300" dirty="0"/>
              <a:t>Associé au diagnostic modulaire de la LOA</a:t>
            </a:r>
          </a:p>
          <a:p>
            <a:pPr lvl="1">
              <a:spcBef>
                <a:spcPts val="600"/>
              </a:spcBef>
              <a:spcAft>
                <a:spcPts val="600"/>
              </a:spcAft>
            </a:pPr>
            <a:r>
              <a:rPr lang="fr-FR" sz="1300" dirty="0"/>
              <a:t>Nouvelle certification pour les conseillers</a:t>
            </a:r>
          </a:p>
        </p:txBody>
      </p:sp>
      <p:pic>
        <p:nvPicPr>
          <p:cNvPr id="11" name="Graphique 10" descr="Badge à suivre avec un remplissage uni">
            <a:extLst>
              <a:ext uri="{FF2B5EF4-FFF2-40B4-BE49-F238E27FC236}">
                <a16:creationId xmlns:a16="http://schemas.microsoft.com/office/drawing/2014/main" id="{0607824D-1EB6-5A22-97F1-05DBB55CEA5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13313" y="3522827"/>
            <a:ext cx="457198" cy="457198"/>
          </a:xfrm>
          <a:prstGeom prst="rect">
            <a:avLst/>
          </a:prstGeom>
        </p:spPr>
      </p:pic>
      <p:pic>
        <p:nvPicPr>
          <p:cNvPr id="13" name="Graphique 12" descr="Badge Tick1 avec un remplissage uni">
            <a:extLst>
              <a:ext uri="{FF2B5EF4-FFF2-40B4-BE49-F238E27FC236}">
                <a16:creationId xmlns:a16="http://schemas.microsoft.com/office/drawing/2014/main" id="{24FCD2B1-E11C-8B2E-24DA-2E40F1F4EB1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512433" y="3068480"/>
            <a:ext cx="457198" cy="457198"/>
          </a:xfrm>
          <a:prstGeom prst="rect">
            <a:avLst/>
          </a:prstGeom>
        </p:spPr>
      </p:pic>
      <p:pic>
        <p:nvPicPr>
          <p:cNvPr id="15" name="Graphique 14" descr="Badge Tick1 avec un remplissage uni">
            <a:extLst>
              <a:ext uri="{FF2B5EF4-FFF2-40B4-BE49-F238E27FC236}">
                <a16:creationId xmlns:a16="http://schemas.microsoft.com/office/drawing/2014/main" id="{D6E0B6F4-ADC5-8298-04F9-AEEBCA6D9B3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503966" y="3977564"/>
            <a:ext cx="457198" cy="457198"/>
          </a:xfrm>
          <a:prstGeom prst="rect">
            <a:avLst/>
          </a:prstGeom>
        </p:spPr>
      </p:pic>
      <p:pic>
        <p:nvPicPr>
          <p:cNvPr id="16" name="Graphique 15" descr="Badge à suivre avec un remplissage uni">
            <a:extLst>
              <a:ext uri="{FF2B5EF4-FFF2-40B4-BE49-F238E27FC236}">
                <a16:creationId xmlns:a16="http://schemas.microsoft.com/office/drawing/2014/main" id="{8D98EF30-8C64-69DB-A728-9D2FE5692FF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12433" y="4429060"/>
            <a:ext cx="457198" cy="457198"/>
          </a:xfrm>
          <a:prstGeom prst="rect">
            <a:avLst/>
          </a:prstGeom>
        </p:spPr>
      </p:pic>
      <p:pic>
        <p:nvPicPr>
          <p:cNvPr id="17" name="Graphique 16" descr="Badge Tick1 avec un remplissage uni">
            <a:extLst>
              <a:ext uri="{FF2B5EF4-FFF2-40B4-BE49-F238E27FC236}">
                <a16:creationId xmlns:a16="http://schemas.microsoft.com/office/drawing/2014/main" id="{6677700B-B069-F3A4-735D-2F02E4923A5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503966" y="5605651"/>
            <a:ext cx="457198" cy="457198"/>
          </a:xfrm>
          <a:prstGeom prst="rect">
            <a:avLst/>
          </a:prstGeom>
        </p:spPr>
      </p:pic>
      <p:sp>
        <p:nvSpPr>
          <p:cNvPr id="20" name="Espace réservé du contenu 2">
            <a:extLst>
              <a:ext uri="{FF2B5EF4-FFF2-40B4-BE49-F238E27FC236}">
                <a16:creationId xmlns:a16="http://schemas.microsoft.com/office/drawing/2014/main" id="{71F67AD7-8119-4ED1-C724-8BD9203FF216}"/>
              </a:ext>
            </a:extLst>
          </p:cNvPr>
          <p:cNvSpPr txBox="1">
            <a:spLocks/>
          </p:cNvSpPr>
          <p:nvPr/>
        </p:nvSpPr>
        <p:spPr>
          <a:xfrm>
            <a:off x="818809" y="1252349"/>
            <a:ext cx="10458791" cy="1434376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228600" indent="-228600" algn="l" defTabSz="914400" rtl="0" eaLnBrk="1" latinLnBrk="0" hangingPunct="1">
              <a:lnSpc>
                <a:spcPct val="114000"/>
              </a:lnSpc>
              <a:spcBef>
                <a:spcPts val="1000"/>
              </a:spcBef>
              <a:buFont typeface="Wingdings" panose="05000000000000000000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4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4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4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4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" panose="05000000000000000000" pitchFamily="2" charset="2"/>
              <a:buNone/>
            </a:pPr>
            <a:r>
              <a:rPr lang="fr-FR" sz="1400" dirty="0">
                <a:hlinkClick r:id="rId8"/>
              </a:rPr>
              <a:t>Proposition de loi </a:t>
            </a:r>
            <a:r>
              <a:rPr lang="fr-FR" sz="1400" b="1" dirty="0"/>
              <a:t>adopté par le Sénat le 27/01/25</a:t>
            </a:r>
            <a:endParaRPr lang="fr-FR" sz="1400" dirty="0"/>
          </a:p>
          <a:p>
            <a:pPr>
              <a:buFont typeface="Wingdings" panose="05000000000000000000" pitchFamily="2" charset="2"/>
              <a:buChar char="Ø"/>
            </a:pPr>
            <a:r>
              <a:rPr lang="fr-FR" sz="1400" dirty="0"/>
              <a:t> Analysée en commissions Affaires économiques et Environnement mi-mai</a:t>
            </a:r>
            <a:endParaRPr lang="fr-FR" sz="1400" b="1" dirty="0"/>
          </a:p>
          <a:p>
            <a:pPr>
              <a:buFont typeface="Wingdings" panose="05000000000000000000" pitchFamily="2" charset="2"/>
              <a:buChar char="Ø"/>
            </a:pPr>
            <a:r>
              <a:rPr lang="fr-FR" sz="1400" strike="sngStrike" dirty="0"/>
              <a:t> Analysée en séance publique le </a:t>
            </a:r>
            <a:r>
              <a:rPr lang="fr-FR" sz="1400" b="1" strike="sngStrike" dirty="0"/>
              <a:t>26 mai</a:t>
            </a:r>
            <a:r>
              <a:rPr lang="fr-FR" sz="1400" b="1" dirty="0"/>
              <a:t> &gt; renvoyée en CMP sans étude par l’AN le 30 juin </a:t>
            </a:r>
            <a:r>
              <a:rPr lang="fr-FR" sz="1400" dirty="0"/>
              <a:t>(version adoptée par le Sénat) &gt; ci-dessous les éléments adoptés en CMP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fr-FR" sz="1400" dirty="0"/>
              <a:t>Vote au Sénat le 2 juillet et Assemblée Nationale le 8 juillet (aucun nouvel amendement possible)</a:t>
            </a:r>
          </a:p>
          <a:p>
            <a:endParaRPr lang="fr-FR" sz="1400" dirty="0"/>
          </a:p>
        </p:txBody>
      </p:sp>
    </p:spTree>
    <p:extLst>
      <p:ext uri="{BB962C8B-B14F-4D97-AF65-F5344CB8AC3E}">
        <p14:creationId xmlns:p14="http://schemas.microsoft.com/office/powerpoint/2010/main" val="50290164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BC62BAF-520C-1C19-BC6B-510D66231B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/>
              <a:t>PPL </a:t>
            </a:r>
            <a:r>
              <a:rPr lang="fr-FR" dirty="0" err="1"/>
              <a:t>Duplomb</a:t>
            </a:r>
            <a:r>
              <a:rPr lang="fr-FR" dirty="0"/>
              <a:t> – « entraves » ou « contraintes »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4E6CBF6-182C-2D95-060E-A89E3E54E0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55246E-81F2-4716-A341-6139E5705588}" type="slidenum">
              <a:rPr lang="fr-FR" smtClean="0">
                <a:solidFill>
                  <a:srgbClr val="FFFFFF"/>
                </a:solidFill>
              </a:rPr>
              <a:pPr/>
              <a:t>10</a:t>
            </a:fld>
            <a:endParaRPr lang="fr-FR">
              <a:solidFill>
                <a:srgbClr val="FFFFFF"/>
              </a:solidFill>
            </a:endParaRPr>
          </a:p>
        </p:txBody>
      </p:sp>
      <p:pic>
        <p:nvPicPr>
          <p:cNvPr id="6" name="Graphique 5" descr="Tribunal avec un remplissage uni">
            <a:extLst>
              <a:ext uri="{FF2B5EF4-FFF2-40B4-BE49-F238E27FC236}">
                <a16:creationId xmlns:a16="http://schemas.microsoft.com/office/drawing/2014/main" id="{ACB53EB2-765B-AA79-3699-86645FA5FFF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277600" y="63568"/>
            <a:ext cx="914400" cy="9144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090BA470-9655-354A-1D09-FC690E845A22}"/>
              </a:ext>
            </a:extLst>
          </p:cNvPr>
          <p:cNvSpPr txBox="1"/>
          <p:nvPr/>
        </p:nvSpPr>
        <p:spPr>
          <a:xfrm>
            <a:off x="984183" y="2735359"/>
            <a:ext cx="9716247" cy="38933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fr-FR" sz="2000" b="1" u="sng" dirty="0">
                <a:solidFill>
                  <a:schemeClr val="accent5"/>
                </a:solidFill>
              </a:rPr>
              <a:t>Article 2 </a:t>
            </a:r>
            <a:r>
              <a:rPr lang="fr-FR" sz="2000" u="sng" dirty="0">
                <a:solidFill>
                  <a:schemeClr val="accent5"/>
                </a:solidFill>
              </a:rPr>
              <a:t>(NNI &amp; ANSES)</a:t>
            </a:r>
            <a:r>
              <a:rPr lang="fr-FR" sz="2000" b="1" u="sng" dirty="0">
                <a:solidFill>
                  <a:schemeClr val="accent5"/>
                </a:solidFill>
              </a:rPr>
              <a:t>: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fr-FR" altLang="fr-FR" sz="1300" dirty="0"/>
              <a:t>Lors d'une interdiction de molécule, l’Etat « se fixe pour objectif d’indemniser les exploitants agricoles subissant des pertes d’exploitation significatives tant que les alternatives disponibles à l’utilisation de ces produits sont inexistantes ou manifestement insuffisantes. »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  <a:buNone/>
            </a:pPr>
            <a:r>
              <a:rPr lang="fr-FR" sz="1300" b="1" dirty="0"/>
              <a:t>ANSES</a:t>
            </a:r>
            <a:r>
              <a:rPr lang="fr-FR" sz="1300" dirty="0"/>
              <a:t> doit tenir compte à l'échelle nationale des circonstances «agronomiques, phytosanitaires et environnementales» dans son examen. 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  <a:buNone/>
            </a:pPr>
            <a:r>
              <a:rPr lang="fr-FR" sz="1300" b="1" dirty="0"/>
              <a:t>Néonicotinoïdes : </a:t>
            </a:r>
            <a:r>
              <a:rPr lang="fr-FR" sz="1300" dirty="0"/>
              <a:t>possibilité de réintroduire les NNI</a:t>
            </a:r>
          </a:p>
          <a:p>
            <a:pPr lvl="1" algn="l" fontAlgn="base"/>
            <a:r>
              <a:rPr lang="fr-FR" sz="1300" dirty="0"/>
              <a:t>Dérogation à l'interdiction, qui reste inscrite dans le CRPM ;</a:t>
            </a:r>
          </a:p>
          <a:p>
            <a:pPr lvl="1" algn="l" fontAlgn="base"/>
            <a:r>
              <a:rPr lang="fr-FR" sz="1300" dirty="0"/>
              <a:t>Conditions fixées : pas d'alternatives efficaces + plan de recherche d'alternative</a:t>
            </a:r>
          </a:p>
          <a:p>
            <a:pPr lvl="1" algn="l" fontAlgn="base"/>
            <a:r>
              <a:rPr lang="fr-FR" sz="1300" dirty="0"/>
              <a:t>Maintien du conseil de surveillance</a:t>
            </a:r>
          </a:p>
          <a:p>
            <a:pPr lvl="1" algn="l" fontAlgn="base"/>
            <a:r>
              <a:rPr lang="fr-FR" sz="1300" dirty="0">
                <a:solidFill>
                  <a:srgbClr val="FF0000"/>
                </a:solidFill>
              </a:rPr>
              <a:t>Remise en question au bout de 3 ans, puis tous les ans</a:t>
            </a:r>
          </a:p>
          <a:p>
            <a:pPr lvl="1" algn="l" fontAlgn="base"/>
            <a:r>
              <a:rPr lang="fr-FR" sz="1300" i="1" dirty="0"/>
              <a:t>NB - seule la molécule d'acétamipride est autorisée actuellement en UE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  <a:buNone/>
            </a:pPr>
            <a:r>
              <a:rPr lang="fr-FR" sz="1300" b="1" dirty="0">
                <a:solidFill>
                  <a:schemeClr val="accent3"/>
                </a:solidFill>
              </a:rPr>
              <a:t>Inscription du Comité des solutions </a:t>
            </a:r>
            <a:r>
              <a:rPr lang="fr-FR" sz="1300" dirty="0">
                <a:solidFill>
                  <a:schemeClr val="accent3"/>
                </a:solidFill>
              </a:rPr>
              <a:t>(qui avait remplacé le Comité des Usages Orphelins) </a:t>
            </a:r>
            <a:r>
              <a:rPr lang="fr-FR" sz="1300" b="1" dirty="0">
                <a:solidFill>
                  <a:schemeClr val="accent3"/>
                </a:solidFill>
              </a:rPr>
              <a:t>dans le Code Rural. </a:t>
            </a:r>
            <a:r>
              <a:rPr lang="fr-FR" sz="1300" dirty="0"/>
              <a:t>Cadré par décret, les CA en sont membres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fr-FR" sz="1300" dirty="0"/>
              <a:t>Interdiction de </a:t>
            </a:r>
            <a:r>
              <a:rPr lang="fr-FR" altLang="fr-FR" sz="1300" dirty="0"/>
              <a:t>présence, production, circulation, stockage de PPP </a:t>
            </a:r>
            <a:r>
              <a:rPr lang="fr-FR" sz="1300" dirty="0"/>
              <a:t>interdits en UE sur le territoire Français</a:t>
            </a:r>
            <a:endParaRPr lang="fr-FR" sz="1300" i="1" dirty="0"/>
          </a:p>
        </p:txBody>
      </p:sp>
      <p:pic>
        <p:nvPicPr>
          <p:cNvPr id="5" name="Graphique 4" descr="Badge à suivre avec un remplissage uni">
            <a:extLst>
              <a:ext uri="{FF2B5EF4-FFF2-40B4-BE49-F238E27FC236}">
                <a16:creationId xmlns:a16="http://schemas.microsoft.com/office/drawing/2014/main" id="{A723EBD0-65A0-66E2-B82A-9C837A0E86D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26984" y="3195539"/>
            <a:ext cx="457198" cy="457198"/>
          </a:xfrm>
          <a:prstGeom prst="rect">
            <a:avLst/>
          </a:prstGeom>
        </p:spPr>
      </p:pic>
      <p:pic>
        <p:nvPicPr>
          <p:cNvPr id="7" name="Graphique 6" descr="Badge Tick1 avec un remplissage uni">
            <a:extLst>
              <a:ext uri="{FF2B5EF4-FFF2-40B4-BE49-F238E27FC236}">
                <a16:creationId xmlns:a16="http://schemas.microsoft.com/office/drawing/2014/main" id="{66A2CEF6-5237-0F3B-6147-213A4A7492B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526984" y="3884314"/>
            <a:ext cx="457198" cy="457198"/>
          </a:xfrm>
          <a:prstGeom prst="rect">
            <a:avLst/>
          </a:prstGeom>
        </p:spPr>
      </p:pic>
      <p:pic>
        <p:nvPicPr>
          <p:cNvPr id="13" name="Graphique 12" descr="Badge Tick1 avec un remplissage uni">
            <a:extLst>
              <a:ext uri="{FF2B5EF4-FFF2-40B4-BE49-F238E27FC236}">
                <a16:creationId xmlns:a16="http://schemas.microsoft.com/office/drawing/2014/main" id="{B43700F1-8C09-2CB6-3314-F9928831B03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526984" y="4945345"/>
            <a:ext cx="457198" cy="457198"/>
          </a:xfrm>
          <a:prstGeom prst="rect">
            <a:avLst/>
          </a:prstGeom>
        </p:spPr>
      </p:pic>
      <p:pic>
        <p:nvPicPr>
          <p:cNvPr id="14" name="Graphique 13" descr="Badge à suivre avec un remplissage uni">
            <a:extLst>
              <a:ext uri="{FF2B5EF4-FFF2-40B4-BE49-F238E27FC236}">
                <a16:creationId xmlns:a16="http://schemas.microsoft.com/office/drawing/2014/main" id="{A3F87121-E56C-BF3D-21CA-C47377CA88E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26984" y="6234974"/>
            <a:ext cx="457198" cy="457198"/>
          </a:xfrm>
          <a:prstGeom prst="rect">
            <a:avLst/>
          </a:prstGeom>
        </p:spPr>
      </p:pic>
      <p:sp>
        <p:nvSpPr>
          <p:cNvPr id="8" name="Espace réservé du contenu 2">
            <a:extLst>
              <a:ext uri="{FF2B5EF4-FFF2-40B4-BE49-F238E27FC236}">
                <a16:creationId xmlns:a16="http://schemas.microsoft.com/office/drawing/2014/main" id="{13A88935-E8D8-F7B6-A4E7-A0265EEBDEA1}"/>
              </a:ext>
            </a:extLst>
          </p:cNvPr>
          <p:cNvSpPr txBox="1">
            <a:spLocks/>
          </p:cNvSpPr>
          <p:nvPr/>
        </p:nvSpPr>
        <p:spPr>
          <a:xfrm>
            <a:off x="818809" y="1252349"/>
            <a:ext cx="10458791" cy="1434376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228600" indent="-228600" algn="l" defTabSz="914400" rtl="0" eaLnBrk="1" latinLnBrk="0" hangingPunct="1">
              <a:lnSpc>
                <a:spcPct val="114000"/>
              </a:lnSpc>
              <a:spcBef>
                <a:spcPts val="1000"/>
              </a:spcBef>
              <a:buFont typeface="Wingdings" panose="05000000000000000000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4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4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4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4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" panose="05000000000000000000" pitchFamily="2" charset="2"/>
              <a:buNone/>
            </a:pPr>
            <a:r>
              <a:rPr lang="fr-FR" sz="1400" dirty="0">
                <a:hlinkClick r:id="rId8"/>
              </a:rPr>
              <a:t>Proposition de loi </a:t>
            </a:r>
            <a:r>
              <a:rPr lang="fr-FR" sz="1400" b="1" dirty="0"/>
              <a:t>adopté par le Sénat le 27/01/25</a:t>
            </a:r>
            <a:endParaRPr lang="fr-FR" sz="1400" dirty="0"/>
          </a:p>
          <a:p>
            <a:pPr>
              <a:buFont typeface="Wingdings" panose="05000000000000000000" pitchFamily="2" charset="2"/>
              <a:buChar char="Ø"/>
            </a:pPr>
            <a:r>
              <a:rPr lang="fr-FR" sz="1400" dirty="0"/>
              <a:t> Analysée en commissions Affaires économiques et Environnement mi-mai</a:t>
            </a:r>
            <a:endParaRPr lang="fr-FR" sz="1400" b="1" dirty="0"/>
          </a:p>
          <a:p>
            <a:pPr>
              <a:buFont typeface="Wingdings" panose="05000000000000000000" pitchFamily="2" charset="2"/>
              <a:buChar char="Ø"/>
            </a:pPr>
            <a:r>
              <a:rPr lang="fr-FR" sz="1400" strike="sngStrike" dirty="0"/>
              <a:t> Analysée en séance publique le </a:t>
            </a:r>
            <a:r>
              <a:rPr lang="fr-FR" sz="1400" b="1" strike="sngStrike" dirty="0"/>
              <a:t>26 mai</a:t>
            </a:r>
            <a:r>
              <a:rPr lang="fr-FR" sz="1400" b="1" dirty="0"/>
              <a:t> &gt; renvoyée en CMP sans étude par l’AN le 30 juin </a:t>
            </a:r>
            <a:r>
              <a:rPr lang="fr-FR" sz="1400" dirty="0"/>
              <a:t>(version adoptée par le Sénat) &gt; ci-dessous les éléments adoptés en CMP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fr-FR" sz="1400" dirty="0"/>
              <a:t>Vote au Sénat le 2 juillet et Assemblée Nationale le 8 juillet (aucun nouvel amendement possible)</a:t>
            </a:r>
          </a:p>
          <a:p>
            <a:pPr>
              <a:buFont typeface="Wingdings" panose="05000000000000000000" pitchFamily="2" charset="2"/>
              <a:buChar char="Ø"/>
            </a:pPr>
            <a:endParaRPr lang="fr-FR" sz="1400" dirty="0"/>
          </a:p>
          <a:p>
            <a:endParaRPr lang="fr-FR" sz="1400" dirty="0"/>
          </a:p>
        </p:txBody>
      </p:sp>
      <p:pic>
        <p:nvPicPr>
          <p:cNvPr id="12" name="Graphique 11" descr="Badge Tick1 avec un remplissage uni">
            <a:extLst>
              <a:ext uri="{FF2B5EF4-FFF2-40B4-BE49-F238E27FC236}">
                <a16:creationId xmlns:a16="http://schemas.microsoft.com/office/drawing/2014/main" id="{D0741647-0041-C04F-EF9B-1D77EE8A7E2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526984" y="5777776"/>
            <a:ext cx="457198" cy="4571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32460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9A57EDF-E900-F1D6-000F-C476328F19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Registre phyto numérique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4AB53368-1D36-6346-09C5-E3D4A6A67E5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0550" y="1475999"/>
            <a:ext cx="10522650" cy="4915275"/>
          </a:xfrm>
        </p:spPr>
        <p:txBody>
          <a:bodyPr>
            <a:normAutofit lnSpcReduction="10000"/>
          </a:bodyPr>
          <a:lstStyle/>
          <a:p>
            <a:pPr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fr-FR" sz="2000" b="0" i="0" dirty="0">
                <a:solidFill>
                  <a:srgbClr val="000000"/>
                </a:solidFill>
                <a:effectLst/>
              </a:rPr>
              <a:t>Echange le 10/04 avec la DGAL (LG + équipe MesParcelles)</a:t>
            </a:r>
          </a:p>
          <a:p>
            <a:pPr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fr-FR" sz="2000" b="1" i="0" dirty="0">
                <a:solidFill>
                  <a:srgbClr val="000000"/>
                </a:solidFill>
                <a:effectLst/>
              </a:rPr>
              <a:t>Rappel :</a:t>
            </a:r>
          </a:p>
          <a:p>
            <a:pPr marL="742950" lvl="1" indent="-28575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fr-FR" b="0" i="0" dirty="0">
                <a:solidFill>
                  <a:srgbClr val="000000"/>
                </a:solidFill>
                <a:effectLst/>
              </a:rPr>
              <a:t>RÈGLEMENT (UE) 2022/2379 (SAIO) - entre en application le 1er janvier 2026</a:t>
            </a:r>
          </a:p>
          <a:p>
            <a:pPr marL="742950" lvl="1" indent="-28575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fr-FR" b="0" i="0" dirty="0">
                <a:solidFill>
                  <a:srgbClr val="000000"/>
                </a:solidFill>
                <a:effectLst/>
              </a:rPr>
              <a:t>Obligation d'avoir un registre électronique phyto "lisible par une machine"</a:t>
            </a:r>
          </a:p>
          <a:p>
            <a:pPr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fr-FR" sz="2000" b="1" i="0" dirty="0">
                <a:solidFill>
                  <a:schemeClr val="tx2"/>
                </a:solidFill>
                <a:effectLst/>
              </a:rPr>
              <a:t>Début de réflexion de la DGAL</a:t>
            </a:r>
          </a:p>
          <a:p>
            <a:pPr marL="742950" lvl="1" indent="-28575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fr-FR" b="0" i="0" dirty="0">
                <a:solidFill>
                  <a:srgbClr val="000000"/>
                </a:solidFill>
                <a:effectLst/>
              </a:rPr>
              <a:t>Pas de projet de document type produit à ce jour</a:t>
            </a:r>
          </a:p>
          <a:p>
            <a:pPr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fr-FR" sz="2000" b="0" i="0" dirty="0">
                <a:solidFill>
                  <a:srgbClr val="000000"/>
                </a:solidFill>
                <a:effectLst/>
              </a:rPr>
              <a:t>Questions posées à la DGAL :</a:t>
            </a:r>
          </a:p>
          <a:p>
            <a:pPr lvl="1">
              <a:spcBef>
                <a:spcPts val="0"/>
              </a:spcBef>
            </a:pPr>
            <a:r>
              <a:rPr lang="fr-FR" b="1" i="0" dirty="0">
                <a:solidFill>
                  <a:schemeClr val="tx2"/>
                </a:solidFill>
                <a:effectLst/>
              </a:rPr>
              <a:t>Quelle solution apporter aux agriculteurs qui n'ont pas ou ne veulent pas de solution numérique type MesParcelles ou SMAG ?</a:t>
            </a:r>
          </a:p>
          <a:p>
            <a:pPr lvl="1">
              <a:spcBef>
                <a:spcPts val="0"/>
              </a:spcBef>
            </a:pPr>
            <a:r>
              <a:rPr lang="fr-FR" b="0" i="0" dirty="0">
                <a:solidFill>
                  <a:srgbClr val="000000"/>
                </a:solidFill>
                <a:effectLst/>
              </a:rPr>
              <a:t>Quelle communication est prévue aux agriculteurs en amont </a:t>
            </a:r>
            <a:r>
              <a:rPr lang="fr-FR" dirty="0">
                <a:solidFill>
                  <a:srgbClr val="000000"/>
                </a:solidFill>
              </a:rPr>
              <a:t>?</a:t>
            </a:r>
          </a:p>
          <a:p>
            <a:pPr marL="0" indent="0">
              <a:lnSpc>
                <a:spcPct val="124000"/>
              </a:lnSpc>
              <a:spcBef>
                <a:spcPts val="0"/>
              </a:spcBef>
              <a:buNone/>
            </a:pPr>
            <a:r>
              <a:rPr lang="fr-FR" sz="2000" dirty="0">
                <a:solidFill>
                  <a:srgbClr val="000000"/>
                </a:solidFill>
              </a:rPr>
              <a:t>+ Infos à confirmer :</a:t>
            </a:r>
          </a:p>
          <a:p>
            <a:pPr marL="685800" lvl="2">
              <a:lnSpc>
                <a:spcPct val="124000"/>
              </a:lnSpc>
              <a:spcBef>
                <a:spcPts val="0"/>
              </a:spcBef>
            </a:pPr>
            <a:r>
              <a:rPr lang="fr-FR" dirty="0">
                <a:solidFill>
                  <a:srgbClr val="000000"/>
                </a:solidFill>
              </a:rPr>
              <a:t>Quelle différence de contenu entre le Registre Phyto FR et le registre numérique attendu ?</a:t>
            </a:r>
          </a:p>
          <a:p>
            <a:pPr marL="685800" lvl="2">
              <a:lnSpc>
                <a:spcPct val="124000"/>
              </a:lnSpc>
              <a:spcBef>
                <a:spcPts val="0"/>
              </a:spcBef>
            </a:pPr>
            <a:r>
              <a:rPr lang="fr-FR" dirty="0">
                <a:solidFill>
                  <a:srgbClr val="000000"/>
                </a:solidFill>
              </a:rPr>
              <a:t>MesParcelles serait conforme ? </a:t>
            </a:r>
            <a:r>
              <a:rPr lang="fr-FR" i="1" dirty="0">
                <a:solidFill>
                  <a:srgbClr val="000000"/>
                </a:solidFill>
              </a:rPr>
              <a:t>Conforme pour le Registre Phyto FR actuel</a:t>
            </a:r>
          </a:p>
          <a:p>
            <a:pPr marL="685800" lvl="2">
              <a:lnSpc>
                <a:spcPct val="124000"/>
              </a:lnSpc>
              <a:spcBef>
                <a:spcPts val="0"/>
              </a:spcBef>
            </a:pPr>
            <a:endParaRPr lang="fr-FR" dirty="0">
              <a:solidFill>
                <a:srgbClr val="000000"/>
              </a:solidFill>
            </a:endParaRP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C2DC4A8F-8BF6-591E-33CB-9757ED55E3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55246E-81F2-4716-A341-6139E5705588}" type="slidenum">
              <a:rPr lang="fr-FR" smtClean="0">
                <a:solidFill>
                  <a:srgbClr val="FFFFFF"/>
                </a:solidFill>
              </a:rPr>
              <a:pPr/>
              <a:t>11</a:t>
            </a:fld>
            <a:endParaRPr lang="fr-FR">
              <a:solidFill>
                <a:srgbClr val="FFFFFF"/>
              </a:solidFill>
            </a:endParaRPr>
          </a:p>
        </p:txBody>
      </p:sp>
      <p:pic>
        <p:nvPicPr>
          <p:cNvPr id="6" name="Graphique 5" descr="Ordinateur avec un remplissage uni">
            <a:extLst>
              <a:ext uri="{FF2B5EF4-FFF2-40B4-BE49-F238E27FC236}">
                <a16:creationId xmlns:a16="http://schemas.microsoft.com/office/drawing/2014/main" id="{1BA22566-C415-B350-DD7B-F1E7DDE4346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015390" y="104255"/>
            <a:ext cx="1043410" cy="10434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30837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FF97C7-76A7-6959-998D-92C9FA6DE7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DE33AFD-0664-A50F-E54F-1434F77704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sz="2000" dirty="0">
                <a:latin typeface="+mn-lt"/>
              </a:rPr>
              <a:t>Registre phyto numérique : </a:t>
            </a:r>
            <a:r>
              <a:rPr lang="fr-FR" sz="2000" b="1" dirty="0">
                <a:effectLst/>
                <a:latin typeface="+mn-lt"/>
              </a:rPr>
              <a:t>Règlement d’exécution (UE) 2023/564 </a:t>
            </a:r>
            <a:endParaRPr lang="fr-FR" sz="2000" dirty="0">
              <a:latin typeface="+mn-lt"/>
            </a:endParaRP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B0CF20B-EB9E-8957-B846-4D4766DBBF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0550" y="1475999"/>
            <a:ext cx="10522650" cy="4915275"/>
          </a:xfrm>
        </p:spPr>
        <p:txBody>
          <a:bodyPr>
            <a:normAutofit lnSpcReduction="10000"/>
          </a:bodyPr>
          <a:lstStyle/>
          <a:p>
            <a:pPr mar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400" b="1" i="0" u="sng" dirty="0">
                <a:solidFill>
                  <a:srgbClr val="FF0000"/>
                </a:solidFill>
                <a:effectLst/>
              </a:rPr>
              <a:t>Article 2 – « Lisible par machine </a:t>
            </a:r>
            <a:r>
              <a:rPr lang="fr-FR" sz="1400" b="1" i="0" dirty="0">
                <a:solidFill>
                  <a:srgbClr val="FF0000"/>
                </a:solidFill>
                <a:effectLst/>
              </a:rPr>
              <a:t>» </a:t>
            </a:r>
            <a:r>
              <a:rPr lang="fr-FR" sz="1400" i="0" dirty="0">
                <a:effectLst/>
              </a:rPr>
              <a:t>= </a:t>
            </a:r>
            <a:r>
              <a:rPr lang="fr-FR" sz="1400" i="1" dirty="0">
                <a:effectLst/>
              </a:rPr>
              <a:t>un format de fichier structuré de telle manière que des applications logicielles puissent facilement identifier, reconnaître et extraire des données spécifiques, notamment chaque énoncé d'un fait et sa structure interne;</a:t>
            </a:r>
          </a:p>
          <a:p>
            <a:pPr fontAlgn="ctr">
              <a:buFont typeface="Wingdings" panose="05000000000000000000" pitchFamily="2" charset="2"/>
              <a:buChar char="Ø"/>
            </a:pPr>
            <a:r>
              <a:rPr lang="fr-FR" sz="1400" dirty="0">
                <a:solidFill>
                  <a:schemeClr val="accent3"/>
                </a:solidFill>
              </a:rPr>
              <a:t>Sont acceptés les formats suivants : CSV, JSON, RDF, XML, XLSX structurés, SQL …</a:t>
            </a:r>
          </a:p>
          <a:p>
            <a:pPr fontAlgn="ctr">
              <a:buFont typeface="Wingdings" panose="05000000000000000000" pitchFamily="2" charset="2"/>
              <a:buChar char="Ø"/>
            </a:pPr>
            <a:r>
              <a:rPr lang="fr-FR" sz="1400" dirty="0">
                <a:solidFill>
                  <a:schemeClr val="accent4"/>
                </a:solidFill>
              </a:rPr>
              <a:t>Ne sont pas acceptés : PNG, JPG, PDF, </a:t>
            </a:r>
            <a:r>
              <a:rPr lang="fr-FR" sz="1400" dirty="0" err="1">
                <a:solidFill>
                  <a:schemeClr val="accent4"/>
                </a:solidFill>
              </a:rPr>
              <a:t>word</a:t>
            </a:r>
            <a:r>
              <a:rPr lang="fr-FR" sz="1400" dirty="0">
                <a:solidFill>
                  <a:schemeClr val="accent4"/>
                </a:solidFill>
              </a:rPr>
              <a:t> non structurés …</a:t>
            </a:r>
          </a:p>
          <a:p>
            <a:pPr marL="0" indent="0" fontAlgn="ctr">
              <a:buNone/>
            </a:pPr>
            <a:r>
              <a:rPr lang="fr-FR" sz="1400" b="1" u="sng" dirty="0">
                <a:solidFill>
                  <a:srgbClr val="FF0000"/>
                </a:solidFill>
                <a:effectLst/>
              </a:rPr>
              <a:t>Article 3 – Moment de l’enregistrement</a:t>
            </a:r>
          </a:p>
          <a:p>
            <a:pPr fontAlgn="ctr">
              <a:buFont typeface="Wingdings" panose="05000000000000000000" pitchFamily="2" charset="2"/>
              <a:buChar char="Ø"/>
            </a:pPr>
            <a:r>
              <a:rPr lang="fr-FR" sz="1400" dirty="0">
                <a:effectLst/>
              </a:rPr>
              <a:t>S’il utilise un cahier phyto, l</a:t>
            </a:r>
            <a:r>
              <a:rPr lang="fr-FR" sz="1400" dirty="0"/>
              <a:t>’agri à j</a:t>
            </a:r>
            <a:r>
              <a:rPr lang="fr-FR" sz="1400" dirty="0">
                <a:effectLst/>
              </a:rPr>
              <a:t>usqu'à 30 jours après application pour mettre au "format lisible par machine" Dérogation jusqu'en janvier 2030 : les agris peuvent remplir jusqu'au 31 janvier de l'année suivant l'utilisation</a:t>
            </a:r>
          </a:p>
          <a:p>
            <a:pPr marL="0" indent="0" fontAlgn="ctr">
              <a:buNone/>
            </a:pPr>
            <a:r>
              <a:rPr lang="fr-FR" sz="1400" b="1" u="sng" dirty="0">
                <a:solidFill>
                  <a:srgbClr val="FF0000"/>
                </a:solidFill>
              </a:rPr>
              <a:t>Article 4 – En cas de contrôle</a:t>
            </a:r>
          </a:p>
          <a:p>
            <a:pPr fontAlgn="ctr">
              <a:buFont typeface="Wingdings" panose="05000000000000000000" pitchFamily="2" charset="2"/>
              <a:buChar char="Ø"/>
            </a:pPr>
            <a:r>
              <a:rPr lang="fr-FR" sz="1400" dirty="0"/>
              <a:t>Si pas dispo au format numérique, il faut le faire et on a jusqu'à 10 jours ouvrables après pour le fournir. Tout ça avant le 31/01 de l'année suivant les applications.</a:t>
            </a:r>
          </a:p>
          <a:p>
            <a:pPr fontAlgn="ctr">
              <a:buFont typeface="Wingdings" panose="05000000000000000000" pitchFamily="2" charset="2"/>
              <a:buChar char="Ø"/>
            </a:pPr>
            <a:r>
              <a:rPr lang="fr-FR" sz="1400" dirty="0"/>
              <a:t>Les applicateurs contractuels doivent être capables de fournir le registre numérique dans les mêmes conditions</a:t>
            </a:r>
            <a:endParaRPr lang="fr-FR" sz="1400" dirty="0">
              <a:solidFill>
                <a:srgbClr val="000000"/>
              </a:solidFill>
            </a:endParaRPr>
          </a:p>
          <a:p>
            <a:pPr marL="0" indent="0" fontAlgn="ctr">
              <a:buNone/>
            </a:pPr>
            <a:r>
              <a:rPr lang="fr-FR" sz="1400" b="1" u="sng" dirty="0">
                <a:solidFill>
                  <a:srgbClr val="FF0000"/>
                </a:solidFill>
              </a:rPr>
              <a:t>Article 5 – </a:t>
            </a:r>
            <a:r>
              <a:rPr lang="fr-FR" sz="1400" dirty="0">
                <a:solidFill>
                  <a:srgbClr val="000000"/>
                </a:solidFill>
              </a:rPr>
              <a:t>tout ça entre en application au </a:t>
            </a:r>
            <a:r>
              <a:rPr lang="fr-FR" sz="1400" dirty="0">
                <a:solidFill>
                  <a:srgbClr val="FF0000"/>
                </a:solidFill>
              </a:rPr>
              <a:t>1</a:t>
            </a:r>
            <a:r>
              <a:rPr lang="fr-FR" sz="1400" baseline="30000" dirty="0">
                <a:solidFill>
                  <a:srgbClr val="FF0000"/>
                </a:solidFill>
              </a:rPr>
              <a:t>er</a:t>
            </a:r>
            <a:r>
              <a:rPr lang="fr-FR" sz="1400" dirty="0">
                <a:solidFill>
                  <a:srgbClr val="FF0000"/>
                </a:solidFill>
              </a:rPr>
              <a:t> janvier 2026</a:t>
            </a:r>
          </a:p>
          <a:p>
            <a:pPr marL="0" indent="0" fontAlgn="ctr">
              <a:buNone/>
            </a:pPr>
            <a:r>
              <a:rPr lang="fr-FR" sz="1400" b="1" dirty="0">
                <a:solidFill>
                  <a:srgbClr val="000000"/>
                </a:solidFill>
              </a:rPr>
              <a:t>Annexe</a:t>
            </a:r>
            <a:r>
              <a:rPr lang="fr-FR" sz="1400" dirty="0">
                <a:solidFill>
                  <a:srgbClr val="000000"/>
                </a:solidFill>
              </a:rPr>
              <a:t> avec le détail demandé – équipes MesParcelles sur le dossier // très proche du cahier phyto actuel</a:t>
            </a:r>
          </a:p>
          <a:p>
            <a:pPr marL="0" indent="0" fontAlgn="ctr">
              <a:buNone/>
            </a:pPr>
            <a:r>
              <a:rPr lang="fr-FR" sz="1400" b="1" dirty="0">
                <a:solidFill>
                  <a:srgbClr val="000000"/>
                </a:solidFill>
              </a:rPr>
              <a:t>A ce jour : il n’y a pas de texte national</a:t>
            </a:r>
            <a:endParaRPr lang="fr-FR" sz="1400" b="1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117660BC-7128-43B3-A7AF-90AB01A31B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55246E-81F2-4716-A341-6139E5705588}" type="slidenum">
              <a:rPr lang="fr-FR" smtClean="0">
                <a:solidFill>
                  <a:srgbClr val="FFFFFF"/>
                </a:solidFill>
              </a:rPr>
              <a:pPr/>
              <a:t>12</a:t>
            </a:fld>
            <a:endParaRPr lang="fr-FR">
              <a:solidFill>
                <a:srgbClr val="FFFFFF"/>
              </a:solidFill>
            </a:endParaRPr>
          </a:p>
        </p:txBody>
      </p:sp>
      <p:pic>
        <p:nvPicPr>
          <p:cNvPr id="6" name="Graphique 5" descr="Ordinateur avec un remplissage uni">
            <a:extLst>
              <a:ext uri="{FF2B5EF4-FFF2-40B4-BE49-F238E27FC236}">
                <a16:creationId xmlns:a16="http://schemas.microsoft.com/office/drawing/2014/main" id="{A7895DED-E7E9-19AF-352A-548D2ACBB44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015390" y="104255"/>
            <a:ext cx="1043410" cy="1043410"/>
          </a:xfrm>
          <a:prstGeom prst="rect">
            <a:avLst/>
          </a:prstGeom>
        </p:spPr>
      </p:pic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620E15F9-4C11-FF08-489C-EA0840FAFA27}"/>
              </a:ext>
            </a:extLst>
          </p:cNvPr>
          <p:cNvSpPr/>
          <p:nvPr/>
        </p:nvSpPr>
        <p:spPr>
          <a:xfrm>
            <a:off x="6096000" y="6035041"/>
            <a:ext cx="4782976" cy="457834"/>
          </a:xfrm>
          <a:prstGeom prst="round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/>
              <a:t>Quelle communication de prévue ?</a:t>
            </a:r>
          </a:p>
        </p:txBody>
      </p:sp>
    </p:spTree>
    <p:extLst>
      <p:ext uri="{BB962C8B-B14F-4D97-AF65-F5344CB8AC3E}">
        <p14:creationId xmlns:p14="http://schemas.microsoft.com/office/powerpoint/2010/main" val="251122873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C85C6C-941E-91BE-E756-BFAAE66677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497E3FE-0818-AC15-A50B-FDFABD43F0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Registre phyto numérique – à suivre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C65EB3A3-708C-8432-D35B-800087225D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0550" y="1475999"/>
            <a:ext cx="10522650" cy="4915275"/>
          </a:xfrm>
        </p:spPr>
        <p:txBody>
          <a:bodyPr>
            <a:normAutofit fontScale="92500" lnSpcReduction="10000"/>
          </a:bodyPr>
          <a:lstStyle/>
          <a:p>
            <a:pPr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fr-FR" b="0" i="0" dirty="0">
                <a:solidFill>
                  <a:srgbClr val="000000"/>
                </a:solidFill>
                <a:effectLst/>
              </a:rPr>
              <a:t>Echange </a:t>
            </a:r>
            <a:r>
              <a:rPr lang="fr-FR" dirty="0">
                <a:solidFill>
                  <a:srgbClr val="000000"/>
                </a:solidFill>
              </a:rPr>
              <a:t>en</a:t>
            </a:r>
            <a:r>
              <a:rPr lang="fr-FR" b="0" i="0" dirty="0">
                <a:solidFill>
                  <a:srgbClr val="000000"/>
                </a:solidFill>
                <a:effectLst/>
              </a:rPr>
              <a:t>tre CDAF </a:t>
            </a:r>
            <a:r>
              <a:rPr lang="fr-FR" dirty="0">
                <a:solidFill>
                  <a:srgbClr val="000000"/>
                </a:solidFill>
              </a:rPr>
              <a:t>et</a:t>
            </a:r>
            <a:r>
              <a:rPr lang="fr-FR" b="0" i="0" dirty="0">
                <a:solidFill>
                  <a:srgbClr val="000000"/>
                </a:solidFill>
                <a:effectLst/>
              </a:rPr>
              <a:t> la DGAL</a:t>
            </a:r>
            <a:r>
              <a:rPr lang="fr-FR" dirty="0">
                <a:solidFill>
                  <a:srgbClr val="000000"/>
                </a:solidFill>
              </a:rPr>
              <a:t> prévu</a:t>
            </a:r>
            <a:r>
              <a:rPr lang="fr-FR" b="0" i="0" dirty="0">
                <a:solidFill>
                  <a:srgbClr val="000000"/>
                </a:solidFill>
                <a:effectLst/>
              </a:rPr>
              <a:t> </a:t>
            </a:r>
            <a:r>
              <a:rPr lang="fr-FR" b="1" i="0" dirty="0">
                <a:solidFill>
                  <a:schemeClr val="accent3"/>
                </a:solidFill>
                <a:effectLst/>
              </a:rPr>
              <a:t>cet été</a:t>
            </a:r>
          </a:p>
          <a:p>
            <a:pPr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fr-FR" b="1" i="0" dirty="0">
              <a:solidFill>
                <a:schemeClr val="accent3"/>
              </a:solidFill>
              <a:effectLst/>
            </a:endParaRPr>
          </a:p>
          <a:p>
            <a:pPr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fr-FR" dirty="0">
                <a:solidFill>
                  <a:srgbClr val="000000"/>
                </a:solidFill>
              </a:rPr>
              <a:t>Intervention en </a:t>
            </a:r>
            <a:r>
              <a:rPr lang="fr-FR" b="1" dirty="0">
                <a:solidFill>
                  <a:schemeClr val="accent3"/>
                </a:solidFill>
              </a:rPr>
              <a:t>Commission PVAE</a:t>
            </a:r>
            <a:r>
              <a:rPr lang="fr-FR" dirty="0">
                <a:solidFill>
                  <a:srgbClr val="000000"/>
                </a:solidFill>
              </a:rPr>
              <a:t> CDAF dès que possible</a:t>
            </a:r>
          </a:p>
          <a:p>
            <a:pPr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fr-FR" dirty="0">
              <a:solidFill>
                <a:srgbClr val="000000"/>
              </a:solidFill>
            </a:endParaRPr>
          </a:p>
          <a:p>
            <a:pPr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fr-FR" dirty="0">
                <a:solidFill>
                  <a:srgbClr val="000000"/>
                </a:solidFill>
              </a:rPr>
              <a:t>Production </a:t>
            </a:r>
            <a:r>
              <a:rPr lang="fr-FR" b="1" dirty="0">
                <a:solidFill>
                  <a:schemeClr val="accent3"/>
                </a:solidFill>
              </a:rPr>
              <a:t>d’un Kit de communication MesParcelles</a:t>
            </a:r>
          </a:p>
          <a:p>
            <a:pPr lvl="1">
              <a:spcBef>
                <a:spcPts val="0"/>
              </a:spcBef>
            </a:pPr>
            <a:r>
              <a:rPr lang="fr-FR" sz="2400" dirty="0"/>
              <a:t>Guide transmis aux équipes Marketing</a:t>
            </a:r>
          </a:p>
          <a:p>
            <a:pPr lvl="1">
              <a:spcBef>
                <a:spcPts val="0"/>
              </a:spcBef>
            </a:pPr>
            <a:r>
              <a:rPr lang="fr-FR" sz="2400" dirty="0"/>
              <a:t>Construit avec les référents MesParcelles</a:t>
            </a:r>
          </a:p>
          <a:p>
            <a:pPr lvl="1">
              <a:spcBef>
                <a:spcPts val="0"/>
              </a:spcBef>
            </a:pPr>
            <a:r>
              <a:rPr lang="fr-FR" sz="2400" dirty="0"/>
              <a:t>Harmonisation du message + opportunité de capter de nouveaux clients MesParcelles</a:t>
            </a:r>
          </a:p>
          <a:p>
            <a:pPr lvl="1">
              <a:spcBef>
                <a:spcPts val="0"/>
              </a:spcBef>
            </a:pPr>
            <a:r>
              <a:rPr lang="fr-FR" sz="2400" dirty="0"/>
              <a:t>Contenu du kit:</a:t>
            </a:r>
          </a:p>
          <a:p>
            <a:pPr lvl="2">
              <a:spcBef>
                <a:spcPts val="0"/>
              </a:spcBef>
            </a:pPr>
            <a:r>
              <a:rPr lang="fr-FR" sz="2000" dirty="0"/>
              <a:t>Modèles de publications pour les réseaux sociaux</a:t>
            </a:r>
          </a:p>
          <a:p>
            <a:pPr lvl="2">
              <a:spcBef>
                <a:spcPts val="0"/>
              </a:spcBef>
            </a:pPr>
            <a:r>
              <a:rPr lang="fr-FR" sz="2000" dirty="0"/>
              <a:t>Flyers et visuels, adaptés à des temps forts</a:t>
            </a:r>
          </a:p>
          <a:p>
            <a:pPr lvl="1">
              <a:spcBef>
                <a:spcPts val="0"/>
              </a:spcBef>
            </a:pPr>
            <a:r>
              <a:rPr lang="fr-FR" sz="2400" dirty="0"/>
              <a:t>Contacts : Laure Le Got (Marketing) et Mathilde </a:t>
            </a:r>
            <a:r>
              <a:rPr lang="fr-FR" sz="2400" dirty="0" err="1"/>
              <a:t>Benard</a:t>
            </a:r>
            <a:r>
              <a:rPr lang="fr-FR" sz="2400" dirty="0"/>
              <a:t> (MesParcelles)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A0BD9441-39EA-6703-042F-D0FA9F4964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55246E-81F2-4716-A341-6139E5705588}" type="slidenum">
              <a:rPr lang="fr-FR" smtClean="0">
                <a:solidFill>
                  <a:srgbClr val="FFFFFF"/>
                </a:solidFill>
              </a:rPr>
              <a:pPr/>
              <a:t>13</a:t>
            </a:fld>
            <a:endParaRPr lang="fr-FR">
              <a:solidFill>
                <a:srgbClr val="FFFFFF"/>
              </a:solidFill>
            </a:endParaRPr>
          </a:p>
        </p:txBody>
      </p:sp>
      <p:pic>
        <p:nvPicPr>
          <p:cNvPr id="6" name="Graphique 5" descr="Ordinateur avec un remplissage uni">
            <a:extLst>
              <a:ext uri="{FF2B5EF4-FFF2-40B4-BE49-F238E27FC236}">
                <a16:creationId xmlns:a16="http://schemas.microsoft.com/office/drawing/2014/main" id="{15CD823D-3772-0855-B445-3B7BE60CA17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015390" y="104255"/>
            <a:ext cx="1043410" cy="10434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34596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BC62BAF-520C-1C19-BC6B-510D66231B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/>
              <a:t>Mon CSP – votre avis ? 1/3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4E6CBF6-182C-2D95-060E-A89E3E54E0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55246E-81F2-4716-A341-6139E5705588}" type="slidenum">
              <a:rPr lang="fr-FR" smtClean="0">
                <a:solidFill>
                  <a:srgbClr val="FFFFFF"/>
                </a:solidFill>
              </a:rPr>
              <a:pPr/>
              <a:t>14</a:t>
            </a:fld>
            <a:endParaRPr lang="fr-FR">
              <a:solidFill>
                <a:srgbClr val="FFFFFF"/>
              </a:solidFill>
            </a:endParaRPr>
          </a:p>
        </p:txBody>
      </p:sp>
      <p:pic>
        <p:nvPicPr>
          <p:cNvPr id="7" name="Graphique 6" descr="Programmatrice avec un remplissage uni">
            <a:extLst>
              <a:ext uri="{FF2B5EF4-FFF2-40B4-BE49-F238E27FC236}">
                <a16:creationId xmlns:a16="http://schemas.microsoft.com/office/drawing/2014/main" id="{4FAFEAB0-8440-AEDF-4676-060B2982BD8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144400" y="160506"/>
            <a:ext cx="914400" cy="914400"/>
          </a:xfrm>
          <a:prstGeom prst="rect">
            <a:avLst/>
          </a:prstGeom>
        </p:spPr>
      </p:pic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CAFE0C30-70F0-AD8E-2FF6-129D6E84B73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99632353"/>
              </p:ext>
            </p:extLst>
          </p:nvPr>
        </p:nvGraphicFramePr>
        <p:xfrm>
          <a:off x="770467" y="1617132"/>
          <a:ext cx="9914466" cy="426663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56266">
                  <a:extLst>
                    <a:ext uri="{9D8B030D-6E8A-4147-A177-3AD203B41FA5}">
                      <a16:colId xmlns:a16="http://schemas.microsoft.com/office/drawing/2014/main" val="1984660434"/>
                    </a:ext>
                  </a:extLst>
                </a:gridCol>
                <a:gridCol w="3826934">
                  <a:extLst>
                    <a:ext uri="{9D8B030D-6E8A-4147-A177-3AD203B41FA5}">
                      <a16:colId xmlns:a16="http://schemas.microsoft.com/office/drawing/2014/main" val="2333078899"/>
                    </a:ext>
                  </a:extLst>
                </a:gridCol>
                <a:gridCol w="4631266">
                  <a:extLst>
                    <a:ext uri="{9D8B030D-6E8A-4147-A177-3AD203B41FA5}">
                      <a16:colId xmlns:a16="http://schemas.microsoft.com/office/drawing/2014/main" val="780447809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lang="fr-FR" sz="1100" dirty="0"/>
                        <a:t>Région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100" dirty="0"/>
                        <a:t>Utilisation actuelle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100" dirty="0"/>
                        <a:t>Pistes de travail / Demandes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87327875"/>
                  </a:ext>
                </a:extLst>
              </a:tr>
              <a:tr h="801511">
                <a:tc>
                  <a:txBody>
                    <a:bodyPr/>
                    <a:lstStyle/>
                    <a:p>
                      <a:r>
                        <a:rPr lang="fr-FR" sz="1100" dirty="0"/>
                        <a:t>Bretagne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fr-FR" sz="1100" dirty="0"/>
                        <a:t>Diag phyto / CSP équivalents</a:t>
                      </a:r>
                    </a:p>
                    <a:p>
                      <a:r>
                        <a:rPr lang="fr-FR" sz="1100" dirty="0"/>
                        <a:t>Très peu utilisé : si MP on fait l’outil MonCSP, sinon </a:t>
                      </a:r>
                      <a:r>
                        <a:rPr lang="fr-FR" sz="1100" dirty="0" err="1"/>
                        <a:t>excel</a:t>
                      </a:r>
                      <a:endParaRPr lang="fr-FR" sz="11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fr-FR" sz="1100" dirty="0"/>
                        <a:t>Si MonCSP pas dispo, on a encore le </a:t>
                      </a:r>
                      <a:r>
                        <a:rPr lang="fr-FR" sz="1100" dirty="0" err="1"/>
                        <a:t>excel</a:t>
                      </a:r>
                      <a:br>
                        <a:rPr lang="fr-FR" sz="1100" dirty="0"/>
                      </a:br>
                      <a:r>
                        <a:rPr lang="fr-FR" sz="1100" dirty="0"/>
                        <a:t>Utilisé pour des suivis de captages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982554030"/>
                  </a:ext>
                </a:extLst>
              </a:tr>
              <a:tr h="801511">
                <a:tc>
                  <a:txBody>
                    <a:bodyPr/>
                    <a:lstStyle/>
                    <a:p>
                      <a:r>
                        <a:rPr lang="fr-FR" sz="1100" dirty="0"/>
                        <a:t>Normandie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fr-FR" sz="1100"/>
                        <a:t>Accompagnement agriculteurs en BAC</a:t>
                      </a:r>
                      <a:endParaRPr lang="fr-FR" sz="11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fr-FR" sz="1100" dirty="0"/>
                        <a:t>Dans le cadre du Conseil Stratégique Global ?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485309590"/>
                  </a:ext>
                </a:extLst>
              </a:tr>
              <a:tr h="801511">
                <a:tc>
                  <a:txBody>
                    <a:bodyPr/>
                    <a:lstStyle/>
                    <a:p>
                      <a:r>
                        <a:rPr lang="fr-FR" sz="1100" dirty="0"/>
                        <a:t>Hauts de France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fr-FR" sz="1100" dirty="0"/>
                        <a:t>Pas utilisé (Somme)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fr-FR" sz="1100" dirty="0"/>
                        <a:t>Propre outil (Somme)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07395035"/>
                  </a:ext>
                </a:extLst>
              </a:tr>
              <a:tr h="801511">
                <a:tc>
                  <a:txBody>
                    <a:bodyPr/>
                    <a:lstStyle/>
                    <a:p>
                      <a:r>
                        <a:rPr lang="fr-FR" sz="1100" dirty="0"/>
                        <a:t>Ile de France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fr-FR" sz="1100" dirty="0"/>
                        <a:t>Pas utilisé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463162883"/>
                  </a:ext>
                </a:extLst>
              </a:tr>
              <a:tr h="801511">
                <a:tc>
                  <a:txBody>
                    <a:bodyPr/>
                    <a:lstStyle/>
                    <a:p>
                      <a:r>
                        <a:rPr lang="fr-FR" sz="1100" dirty="0"/>
                        <a:t>Grand Est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fr-FR" sz="11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6307606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6420403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87081C-EFB6-2308-518E-B33409142F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CC93BE9-2D1B-DD8D-4AC6-DAD07FB0FF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/>
              <a:t>Mon CSP – votre avis ? 2/3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D35DF36C-653A-DFB4-CA95-2ADED21A58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55246E-81F2-4716-A341-6139E5705588}" type="slidenum">
              <a:rPr lang="fr-FR" smtClean="0">
                <a:solidFill>
                  <a:srgbClr val="FFFFFF"/>
                </a:solidFill>
              </a:rPr>
              <a:pPr/>
              <a:t>15</a:t>
            </a:fld>
            <a:endParaRPr lang="fr-FR" dirty="0">
              <a:solidFill>
                <a:srgbClr val="FFFFFF"/>
              </a:solidFill>
            </a:endParaRPr>
          </a:p>
        </p:txBody>
      </p:sp>
      <p:pic>
        <p:nvPicPr>
          <p:cNvPr id="7" name="Graphique 6" descr="Programmatrice avec un remplissage uni">
            <a:extLst>
              <a:ext uri="{FF2B5EF4-FFF2-40B4-BE49-F238E27FC236}">
                <a16:creationId xmlns:a16="http://schemas.microsoft.com/office/drawing/2014/main" id="{F8CBD852-88EB-7C22-CABC-7945172DEA3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144400" y="160506"/>
            <a:ext cx="914400" cy="914400"/>
          </a:xfrm>
          <a:prstGeom prst="rect">
            <a:avLst/>
          </a:prstGeom>
        </p:spPr>
      </p:pic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950B6B00-1C96-BEEB-EFF8-8900337F079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60874831"/>
              </p:ext>
            </p:extLst>
          </p:nvPr>
        </p:nvGraphicFramePr>
        <p:xfrm>
          <a:off x="770467" y="1617132"/>
          <a:ext cx="9914466" cy="439476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56266">
                  <a:extLst>
                    <a:ext uri="{9D8B030D-6E8A-4147-A177-3AD203B41FA5}">
                      <a16:colId xmlns:a16="http://schemas.microsoft.com/office/drawing/2014/main" val="1984660434"/>
                    </a:ext>
                  </a:extLst>
                </a:gridCol>
                <a:gridCol w="3826934">
                  <a:extLst>
                    <a:ext uri="{9D8B030D-6E8A-4147-A177-3AD203B41FA5}">
                      <a16:colId xmlns:a16="http://schemas.microsoft.com/office/drawing/2014/main" val="2333078899"/>
                    </a:ext>
                  </a:extLst>
                </a:gridCol>
                <a:gridCol w="4631266">
                  <a:extLst>
                    <a:ext uri="{9D8B030D-6E8A-4147-A177-3AD203B41FA5}">
                      <a16:colId xmlns:a16="http://schemas.microsoft.com/office/drawing/2014/main" val="780447809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lang="fr-FR" sz="1100" dirty="0"/>
                        <a:t>Région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fr-FR" sz="1100" dirty="0"/>
                        <a:t>Utilisation actuelle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fr-FR" sz="1100" dirty="0"/>
                        <a:t>Pistes de travail / Demandes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287327875"/>
                  </a:ext>
                </a:extLst>
              </a:tr>
              <a:tr h="801511">
                <a:tc>
                  <a:txBody>
                    <a:bodyPr/>
                    <a:lstStyle/>
                    <a:p>
                      <a:r>
                        <a:rPr lang="fr-FR" sz="1100" dirty="0"/>
                        <a:t>BFC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fr-FR" sz="11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Suivi de collectifs d'agriculteurs, évolution d'indicateurs phytosanitaires, agronomiques, environnementaux.</a:t>
                      </a:r>
                    </a:p>
                    <a:p>
                      <a:pPr fontAlgn="base"/>
                      <a:r>
                        <a:rPr lang="fr-FR" sz="11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Outil de diagnostic et accompagnement (ex : MAEC)</a:t>
                      </a:r>
                    </a:p>
                    <a:p>
                      <a:pPr fontAlgn="base"/>
                      <a:r>
                        <a:rPr lang="fr-FR" sz="11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Bilans lors du parcours installation (manque un module éco)</a:t>
                      </a:r>
                    </a:p>
                    <a:p>
                      <a:endParaRPr lang="fr-FR" sz="11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982554030"/>
                  </a:ext>
                </a:extLst>
              </a:tr>
              <a:tr h="801511">
                <a:tc>
                  <a:txBody>
                    <a:bodyPr/>
                    <a:lstStyle/>
                    <a:p>
                      <a:r>
                        <a:rPr lang="fr-FR" sz="1100" dirty="0"/>
                        <a:t>Pays de la Loire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fr-FR" sz="1100" dirty="0"/>
                        <a:t>Pas du tout utilisé.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fr-FR" sz="1100" dirty="0"/>
                        <a:t>Pourquoi pas en MAEC ? Réinvestir, créer les comptes, former les gens.</a:t>
                      </a:r>
                      <a:br>
                        <a:rPr lang="fr-FR" sz="1100" dirty="0"/>
                      </a:br>
                      <a:r>
                        <a:rPr lang="fr-FR" sz="1100" dirty="0"/>
                        <a:t>Dommage de jeter à la poubelle</a:t>
                      </a:r>
                      <a:br>
                        <a:rPr lang="fr-FR" sz="1100" dirty="0"/>
                      </a:br>
                      <a:r>
                        <a:rPr lang="fr-FR" sz="1100" dirty="0"/>
                        <a:t>Intérêt pour le CSG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485309590"/>
                  </a:ext>
                </a:extLst>
              </a:tr>
              <a:tr h="801511">
                <a:tc>
                  <a:txBody>
                    <a:bodyPr/>
                    <a:lstStyle/>
                    <a:p>
                      <a:r>
                        <a:rPr lang="fr-FR" sz="1100" dirty="0"/>
                        <a:t>Centre Val de Loire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07395035"/>
                  </a:ext>
                </a:extLst>
              </a:tr>
              <a:tr h="801511">
                <a:tc>
                  <a:txBody>
                    <a:bodyPr/>
                    <a:lstStyle/>
                    <a:p>
                      <a:r>
                        <a:rPr lang="fr-FR" sz="1100" dirty="0"/>
                        <a:t>Nouvelle Aquitaine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463162883"/>
                  </a:ext>
                </a:extLst>
              </a:tr>
              <a:tr h="801511">
                <a:tc>
                  <a:txBody>
                    <a:bodyPr/>
                    <a:lstStyle/>
                    <a:p>
                      <a:r>
                        <a:rPr lang="fr-FR" sz="1100" dirty="0"/>
                        <a:t>AURA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fr-FR" sz="1100" dirty="0"/>
                        <a:t>Pas d’utilisation aujourd’hui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fr-FR" sz="1100" dirty="0"/>
                        <a:t>Pas de piste identifiée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6307606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4061137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9D89B6-3775-29D9-5E6F-8C29EB1700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7BA2CAA-E027-C7B5-41CF-269334436A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/>
              <a:t>Mon CSP – votre avis ? 3/3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1694C26-7EC4-E5C0-A75B-EE802CC721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55246E-81F2-4716-A341-6139E5705588}" type="slidenum">
              <a:rPr lang="fr-FR" smtClean="0">
                <a:solidFill>
                  <a:srgbClr val="FFFFFF"/>
                </a:solidFill>
              </a:rPr>
              <a:pPr/>
              <a:t>16</a:t>
            </a:fld>
            <a:endParaRPr lang="fr-FR" dirty="0">
              <a:solidFill>
                <a:srgbClr val="FFFFFF"/>
              </a:solidFill>
            </a:endParaRPr>
          </a:p>
        </p:txBody>
      </p:sp>
      <p:pic>
        <p:nvPicPr>
          <p:cNvPr id="7" name="Graphique 6" descr="Programmatrice avec un remplissage uni">
            <a:extLst>
              <a:ext uri="{FF2B5EF4-FFF2-40B4-BE49-F238E27FC236}">
                <a16:creationId xmlns:a16="http://schemas.microsoft.com/office/drawing/2014/main" id="{C73D71B8-9E43-178D-4550-7C67F1E8EA8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144400" y="160506"/>
            <a:ext cx="914400" cy="914400"/>
          </a:xfrm>
          <a:prstGeom prst="rect">
            <a:avLst/>
          </a:prstGeom>
        </p:spPr>
      </p:pic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B31656A0-FBF4-80CE-72E1-433435F053C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41045306"/>
              </p:ext>
            </p:extLst>
          </p:nvPr>
        </p:nvGraphicFramePr>
        <p:xfrm>
          <a:off x="760739" y="1805878"/>
          <a:ext cx="9914466" cy="315750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56266">
                  <a:extLst>
                    <a:ext uri="{9D8B030D-6E8A-4147-A177-3AD203B41FA5}">
                      <a16:colId xmlns:a16="http://schemas.microsoft.com/office/drawing/2014/main" val="1984660434"/>
                    </a:ext>
                  </a:extLst>
                </a:gridCol>
                <a:gridCol w="3826934">
                  <a:extLst>
                    <a:ext uri="{9D8B030D-6E8A-4147-A177-3AD203B41FA5}">
                      <a16:colId xmlns:a16="http://schemas.microsoft.com/office/drawing/2014/main" val="2333078899"/>
                    </a:ext>
                  </a:extLst>
                </a:gridCol>
                <a:gridCol w="4631266">
                  <a:extLst>
                    <a:ext uri="{9D8B030D-6E8A-4147-A177-3AD203B41FA5}">
                      <a16:colId xmlns:a16="http://schemas.microsoft.com/office/drawing/2014/main" val="780447809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lang="fr-FR" sz="1100" dirty="0"/>
                        <a:t>Région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fr-FR" sz="1100" dirty="0"/>
                        <a:t>Utilisation actuelle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fr-FR" sz="1100" dirty="0"/>
                        <a:t>Pistes de travail / Demandes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287327875"/>
                  </a:ext>
                </a:extLst>
              </a:tr>
              <a:tr h="801511">
                <a:tc>
                  <a:txBody>
                    <a:bodyPr/>
                    <a:lstStyle/>
                    <a:p>
                      <a:r>
                        <a:rPr lang="fr-FR" sz="1100" dirty="0"/>
                        <a:t>Occitanie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982554030"/>
                  </a:ext>
                </a:extLst>
              </a:tr>
              <a:tr h="801511">
                <a:tc>
                  <a:txBody>
                    <a:bodyPr/>
                    <a:lstStyle/>
                    <a:p>
                      <a:r>
                        <a:rPr lang="fr-FR" sz="1100" dirty="0"/>
                        <a:t>PACA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485309590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fr-FR" sz="1100" dirty="0"/>
                        <a:t>Corse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fr-FR" sz="1100" dirty="0"/>
                        <a:t>Pas du tout d’utilisation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07395035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fr-FR" sz="1100" dirty="0"/>
                        <a:t>La Réunion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fr-FR" sz="1100" dirty="0"/>
                        <a:t>Pas d’utilisation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fr-FR" sz="1100" dirty="0"/>
                        <a:t>Intérêt pour nous, mais pas de réflexion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463162883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fr-FR" sz="1100" dirty="0"/>
                        <a:t>Guyane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fr-FR" sz="1100" dirty="0"/>
                        <a:t>Pas utilisé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fr-FR" sz="1100" dirty="0"/>
                        <a:t>NB – réduits en personnel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630760603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fr-FR" sz="1100" dirty="0"/>
                        <a:t>Guadeloupe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905625366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fr-FR" sz="1100" dirty="0"/>
                        <a:t>Mayotte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71920359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17671876"/>
      </p:ext>
    </p:extLst>
  </p:cSld>
  <p:clrMapOvr>
    <a:masterClrMapping/>
  </p:clrMapOvr>
</p:sld>
</file>

<file path=ppt/theme/theme1.xml><?xml version="1.0" encoding="utf-8"?>
<a:theme xmlns:a="http://schemas.openxmlformats.org/drawingml/2006/main" name="1_APCA_V4">
  <a:themeElements>
    <a:clrScheme name="Chambragri">
      <a:dk1>
        <a:srgbClr val="000000"/>
      </a:dk1>
      <a:lt1>
        <a:srgbClr val="FFFFFF"/>
      </a:lt1>
      <a:dk2>
        <a:srgbClr val="E41B1B"/>
      </a:dk2>
      <a:lt2>
        <a:srgbClr val="F6A30D"/>
      </a:lt2>
      <a:accent1>
        <a:srgbClr val="80BA27"/>
      </a:accent1>
      <a:accent2>
        <a:srgbClr val="BA834B"/>
      </a:accent2>
      <a:accent3>
        <a:srgbClr val="009C46"/>
      </a:accent3>
      <a:accent4>
        <a:srgbClr val="ED6B1C"/>
      </a:accent4>
      <a:accent5>
        <a:srgbClr val="008E96"/>
      </a:accent5>
      <a:accent6>
        <a:srgbClr val="E94F2D"/>
      </a:accent6>
      <a:hlink>
        <a:srgbClr val="505050"/>
      </a:hlink>
      <a:folHlink>
        <a:srgbClr val="A0A0A0"/>
      </a:folHlink>
    </a:clrScheme>
    <a:fontScheme name="Chambagri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APCA_V4" id="{0CBBDABC-D257-42FF-ABF0-F640E900CD05}" vid="{97DA5C92-51CD-442F-8C04-E24AE513E8D9}"/>
    </a:ext>
  </a:extLst>
</a:theme>
</file>

<file path=ppt/theme/theme2.xml><?xml version="1.0" encoding="utf-8"?>
<a:theme xmlns:a="http://schemas.openxmlformats.org/drawingml/2006/main" name="APCA_V3">
  <a:themeElements>
    <a:clrScheme name="Chambragri">
      <a:dk1>
        <a:srgbClr val="000000"/>
      </a:dk1>
      <a:lt1>
        <a:srgbClr val="FFFFFF"/>
      </a:lt1>
      <a:dk2>
        <a:srgbClr val="E41B1B"/>
      </a:dk2>
      <a:lt2>
        <a:srgbClr val="F6A30D"/>
      </a:lt2>
      <a:accent1>
        <a:srgbClr val="80BA27"/>
      </a:accent1>
      <a:accent2>
        <a:srgbClr val="BA834B"/>
      </a:accent2>
      <a:accent3>
        <a:srgbClr val="009C46"/>
      </a:accent3>
      <a:accent4>
        <a:srgbClr val="ED6B1C"/>
      </a:accent4>
      <a:accent5>
        <a:srgbClr val="008E96"/>
      </a:accent5>
      <a:accent6>
        <a:srgbClr val="E94F2D"/>
      </a:accent6>
      <a:hlink>
        <a:srgbClr val="505050"/>
      </a:hlink>
      <a:folHlink>
        <a:srgbClr val="A0A0A0"/>
      </a:folHlink>
    </a:clrScheme>
    <a:fontScheme name="Chambagri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APCA_V3" id="{FA153C38-360E-4904-92F8-528C1449CBD9}" vid="{9638920B-64DA-48A7-802C-73AD66BF328A}"/>
    </a:ext>
  </a:extLst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4886</TotalTime>
  <Words>2201</Words>
  <Application>Microsoft Office PowerPoint</Application>
  <PresentationFormat>Grand écran</PresentationFormat>
  <Paragraphs>330</Paragraphs>
  <Slides>16</Slides>
  <Notes>2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2</vt:i4>
      </vt:variant>
      <vt:variant>
        <vt:lpstr>Titres des diapositives</vt:lpstr>
      </vt:variant>
      <vt:variant>
        <vt:i4>16</vt:i4>
      </vt:variant>
    </vt:vector>
  </HeadingPairs>
  <TitlesOfParts>
    <vt:vector size="23" baseType="lpstr">
      <vt:lpstr>Abadi</vt:lpstr>
      <vt:lpstr>Arial</vt:lpstr>
      <vt:lpstr>Calibri</vt:lpstr>
      <vt:lpstr>Verdana</vt:lpstr>
      <vt:lpstr>Wingdings</vt:lpstr>
      <vt:lpstr>1_APCA_V4</vt:lpstr>
      <vt:lpstr>APCA_V3</vt:lpstr>
      <vt:lpstr>Groupe des animateurs Conseil Phyto</vt:lpstr>
      <vt:lpstr>Ordre du jour</vt:lpstr>
      <vt:lpstr>Tour des régions – qui est qui ?</vt:lpstr>
      <vt:lpstr>Feuille de route du GN phyto (pour échanges)</vt:lpstr>
      <vt:lpstr>PARSADA – déjà 2 vagues !</vt:lpstr>
      <vt:lpstr>PARSADA – projets lauréats de la 1e vague</vt:lpstr>
      <vt:lpstr>PARSADA – les Chambres d’agriculture au RDV</vt:lpstr>
      <vt:lpstr>Loi pulvérisation par drones</vt:lpstr>
      <vt:lpstr>PPL Duplomb – « entraves » ou « contraintes »</vt:lpstr>
      <vt:lpstr>PPL Duplomb – « entraves » ou « contraintes »</vt:lpstr>
      <vt:lpstr>Registre phyto numérique</vt:lpstr>
      <vt:lpstr>Registre phyto numérique : Règlement d’exécution (UE) 2023/564 </vt:lpstr>
      <vt:lpstr>Registre phyto numérique – à suivre</vt:lpstr>
      <vt:lpstr>Mon CSP – votre avis ? 1/3</vt:lpstr>
      <vt:lpstr>Mon CSP – votre avis ? 2/3</vt:lpstr>
      <vt:lpstr>Mon CSP – votre avis ? 3/3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Amélie Brun</dc:creator>
  <cp:lastModifiedBy>Lucien GILLET</cp:lastModifiedBy>
  <cp:revision>226</cp:revision>
  <cp:lastPrinted>2023-08-29T11:40:22Z</cp:lastPrinted>
  <dcterms:created xsi:type="dcterms:W3CDTF">2023-04-26T13:22:14Z</dcterms:created>
  <dcterms:modified xsi:type="dcterms:W3CDTF">2025-07-09T08:45:30Z</dcterms:modified>
</cp:coreProperties>
</file>