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omments/modernComment_12F_FDD87EDC.xml" ContentType="application/vnd.ms-powerpoint.comments+xml"/>
  <Override PartName="/ppt/comments/modernComment_12E_D0AE1106.xml" ContentType="application/vnd.ms-powerpoint.comments+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27"/>
  </p:notesMasterIdLst>
  <p:sldIdLst>
    <p:sldId id="256" r:id="rId5"/>
    <p:sldId id="257" r:id="rId6"/>
    <p:sldId id="258" r:id="rId7"/>
    <p:sldId id="259" r:id="rId8"/>
    <p:sldId id="260" r:id="rId9"/>
    <p:sldId id="310" r:id="rId10"/>
    <p:sldId id="311" r:id="rId11"/>
    <p:sldId id="261" r:id="rId12"/>
    <p:sldId id="262" r:id="rId13"/>
    <p:sldId id="297" r:id="rId14"/>
    <p:sldId id="303" r:id="rId15"/>
    <p:sldId id="302" r:id="rId16"/>
    <p:sldId id="304" r:id="rId17"/>
    <p:sldId id="11547" r:id="rId18"/>
    <p:sldId id="280" r:id="rId19"/>
    <p:sldId id="281" r:id="rId20"/>
    <p:sldId id="282" r:id="rId21"/>
    <p:sldId id="305" r:id="rId22"/>
    <p:sldId id="306" r:id="rId23"/>
    <p:sldId id="309" r:id="rId24"/>
    <p:sldId id="307" r:id="rId25"/>
    <p:sldId id="308" r:id="rId26"/>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955">
          <p15:clr>
            <a:srgbClr val="A4A3A4"/>
          </p15:clr>
        </p15:guide>
        <p15:guide id="2" orient="horz" pos="3698">
          <p15:clr>
            <a:srgbClr val="A4A3A4"/>
          </p15:clr>
        </p15:guide>
        <p15:guide id="3" pos="3840">
          <p15:clr>
            <a:srgbClr val="A4A3A4"/>
          </p15:clr>
        </p15:guide>
        <p15:guide id="4" pos="1412">
          <p15:clr>
            <a:srgbClr val="A4A3A4"/>
          </p15:clr>
        </p15:guide>
        <p15:guide id="5" pos="42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080031C-43BA-A9EF-3CF1-ABE588194822}" name="Jade MAURINCOMME" initials="JM" userId="S::jade.maurincomme@apca.chambagri.fr::e5aa55af-6e8e-49ec-9008-8df0a2fc9112" providerId="AD"/>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4EDBC73-9A4F-4C02-A5CF-45E395E0C80E}" v="97" dt="2025-01-21T13:06:11.030"/>
    <p1510:client id="{8D026948-B7EF-1122-FDFD-A9FD55D8EB8A}" v="9" dt="2025-01-20T16:12:38.159"/>
    <p1510:client id="{F9F69CF0-8D2F-49D5-1F89-B8FD84342EB0}" v="221" dt="2025-01-20T16:19:30.433"/>
  </p1510:revLst>
</p1510:revInfo>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85" d="100"/>
          <a:sy n="85" d="100"/>
        </p:scale>
        <p:origin x="590" y="53"/>
      </p:cViewPr>
      <p:guideLst>
        <p:guide orient="horz" pos="3955"/>
        <p:guide orient="horz" pos="3698"/>
        <p:guide pos="3840"/>
        <p:guide pos="1412"/>
        <p:guide pos="420"/>
      </p:guideLst>
    </p:cSldViewPr>
  </p:slideViewPr>
  <p:notesTextViewPr>
    <p:cViewPr>
      <p:scale>
        <a:sx n="1" d="1"/>
        <a:sy n="1" d="1"/>
      </p:scale>
      <p:origin x="0" y="0"/>
    </p:cViewPr>
  </p:notesTextViewPr>
  <p:notesViewPr>
    <p:cSldViewPr snapToGrid="0">
      <p:cViewPr varScale="1">
        <p:scale>
          <a:sx n="66" d="100"/>
          <a:sy n="66" d="100"/>
        </p:scale>
        <p:origin x="0" y="0"/>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notesMaster" Target="notesMasters/notesMaster1.xml"/><Relationship Id="rId30" Type="http://schemas.openxmlformats.org/officeDocument/2006/relationships/theme" Target="theme/theme1.xml"/><Relationship Id="rId8" Type="http://schemas.openxmlformats.org/officeDocument/2006/relationships/slide" Target="slides/slide4.xml"/></Relationships>
</file>

<file path=ppt/comments/modernComment_12E_D0AE1106.xml><?xml version="1.0" encoding="utf-8"?>
<p188:cmLst xmlns:a="http://schemas.openxmlformats.org/drawingml/2006/main" xmlns:r="http://schemas.openxmlformats.org/officeDocument/2006/relationships" xmlns:p188="http://schemas.microsoft.com/office/powerpoint/2018/8/main">
  <p188:cm id="{6E1CEFC1-5191-462F-A07C-C00A10DCA28F}" authorId="{7080031C-43BA-A9EF-3CF1-ABE588194822}" created="2024-12-06T09:18:47.349">
    <pc:sldMkLst xmlns:pc="http://schemas.microsoft.com/office/powerpoint/2013/main/command">
      <pc:docMk/>
      <pc:sldMk cId="3501068550" sldId="302"/>
    </pc:sldMkLst>
    <p188:txBody>
      <a:bodyPr/>
      <a:lstStyle/>
      <a:p>
        <a:r>
          <a:rPr lang="fr-FR"/>
          <a:t>À voir si on garde mais important
</a:t>
        </a:r>
      </a:p>
    </p188:txBody>
  </p188:cm>
</p188:cmLst>
</file>

<file path=ppt/comments/modernComment_12F_FDD87EDC.xml><?xml version="1.0" encoding="utf-8"?>
<p188:cmLst xmlns:a="http://schemas.openxmlformats.org/drawingml/2006/main" xmlns:r="http://schemas.openxmlformats.org/officeDocument/2006/relationships" xmlns:p188="http://schemas.microsoft.com/office/powerpoint/2018/8/main">
  <p188:cm id="{2013B578-A6B2-45EF-ABD5-20169260F7E9}" authorId="{7080031C-43BA-A9EF-3CF1-ABE588194822}" created="2025-01-17T13:41:38.669">
    <ac:deMkLst xmlns:ac="http://schemas.microsoft.com/office/drawing/2013/main/command">
      <pc:docMk xmlns:pc="http://schemas.microsoft.com/office/powerpoint/2013/main/command"/>
      <pc:sldMk xmlns:pc="http://schemas.microsoft.com/office/powerpoint/2013/main/command" cId="4258823900" sldId="303"/>
      <ac:spMk id="11" creationId="{DD361D87-A62B-6B5E-956D-705E2FB802F2}"/>
    </ac:deMkLst>
    <p188:txBody>
      <a:bodyPr/>
      <a:lstStyle/>
      <a:p>
        <a:r>
          <a:rPr lang="fr-FR"/>
          <a:t>Les plantes mères non biologiques (porte-greffes et greffons) restent en "AG" pour la production de plants bio d'espèces pérènnes. 
</a:t>
        </a:r>
      </a:p>
    </p188:txBody>
  </p188:cm>
  <p188:cm id="{96431B0E-1C2F-4DA9-86A8-4F26A36A7151}" authorId="{7080031C-43BA-A9EF-3CF1-ABE588194822}" created="2025-01-17T13:43:07.595">
    <ac:deMkLst xmlns:ac="http://schemas.microsoft.com/office/drawing/2013/main/command">
      <pc:docMk xmlns:pc="http://schemas.microsoft.com/office/powerpoint/2013/main/command"/>
      <pc:sldMk xmlns:pc="http://schemas.microsoft.com/office/powerpoint/2013/main/command" cId="4258823900" sldId="303"/>
      <ac:spMk id="11" creationId="{DD361D87-A62B-6B5E-956D-705E2FB802F2}"/>
    </ac:deMkLst>
    <p188:replyLst>
      <p188:reply id="{D8094C5F-3EA6-45C8-BE64-0D9E2795F2D9}" authorId="{7080031C-43BA-A9EF-3CF1-ABE588194822}" created="2025-01-17T13:43:43.818">
        <p188:txBody>
          <a:bodyPr/>
          <a:lstStyle/>
          <a:p>
            <a:r>
              <a:rPr lang="fr-FR"/>
              <a:t>La commission PV reviendra donc vers l’ITAB afin de préciser l’efficacité comparée de l’hydroxyde de magnésium par rapport aux alternatives connues existantes en AB.
Cette question sera également évoquée avec la commission vin bio (lien entre viticulture et usage du cuivre).</a:t>
            </a:r>
          </a:p>
        </p188:txBody>
      </p188:reply>
    </p188:replyLst>
    <p188:txBody>
      <a:bodyPr/>
      <a:lstStyle/>
      <a:p>
        <a:r>
          <a:rPr lang="fr-FR"/>
          <a:t>demande de leur faire remonter notre expertise et notre intérêt sur le potentiel ajout de l'hydroxyde de magnésium en bio.
Pour recontextualiser, la substance a été reconnue comme substance de base en mars 2024. Or la substance étant minérale, une expertise est nécessaire pour qu'elle soit utilisable en AB</a:t>
        </a:r>
      </a:p>
    </p188:txBody>
  </p188:cm>
  <p188:cm id="{C19DA6A7-FD5A-429D-8EE4-5A1A67E88050}" authorId="{7080031C-43BA-A9EF-3CF1-ABE588194822}" created="2025-01-17T14:28:20.106">
    <pc:sldMkLst xmlns:pc="http://schemas.microsoft.com/office/powerpoint/2013/main/command">
      <pc:docMk/>
      <pc:sldMk cId="4258823900" sldId="303"/>
    </pc:sldMkLst>
    <p188:txBody>
      <a:bodyPr/>
      <a:lstStyle/>
      <a:p>
        <a:r>
          <a:rPr lang="fr-FR"/>
          <a:t>Lorsqu’une
culture a le statut dérogatoire d’Autorisation Générale, l’obtention d’une dérogation n’est pas nécessaire mais il est obligatoire d’enregistrer
la quantité de matériel de reproduction végétal (MRV) non-biologique utilisée. Cette formalité doit être réalisée sur www.semences-plants-
biologiques.org au travers de la fonctionnalité « enregistrer le besoin », une fois la variété et le porte greffe souhaités sélectionnés. Cet
enregistrement doit être effectué avant la plantation.
2. Les MRV non biologiques (Porte-greffes et greffons), servant à la production de plants biologiques, restent en « Autorisation Générale »
selon l’autorisation octroyée par l’INAO et permise par le point 1.8.6, annexe II du R(UE) 2018/848. Il est tout de même nécessaire pour le
pépiniériste d’« Enregistrer ses besoins » en MRV biologiques, à travers son compte sur www.semences-plants-biologiques.
</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C7C5ACE-A8FF-4A1F-A9D2-DE3C86E4A88B}" type="datetimeFigureOut">
              <a:t>06/02/2025</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9C42049-0784-46BD-B7D5-D29263439C05}" type="slidenum">
              <a:t>‹N°›</a:t>
            </a:fld>
            <a:endParaRPr lang="fr-FR"/>
          </a:p>
        </p:txBody>
      </p:sp>
    </p:spTree>
    <p:extLst>
      <p:ext uri="{BB962C8B-B14F-4D97-AF65-F5344CB8AC3E}">
        <p14:creationId xmlns:p14="http://schemas.microsoft.com/office/powerpoint/2010/main" val="23215065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e l'en-tête 3"/>
          <p:cNvSpPr>
            <a:spLocks noGrp="1"/>
          </p:cNvSpPr>
          <p:nvPr>
            <p:ph type="hdr" sz="quarter"/>
          </p:nvPr>
        </p:nvSpPr>
        <p:spPr/>
        <p:txBody>
          <a:bodyPr/>
          <a:lstStyle/>
          <a:p>
            <a:r>
              <a:rPr lang="fr-FR"/>
              <a:t>Sujet </a:t>
            </a:r>
          </a:p>
        </p:txBody>
      </p:sp>
    </p:spTree>
    <p:extLst>
      <p:ext uri="{BB962C8B-B14F-4D97-AF65-F5344CB8AC3E}">
        <p14:creationId xmlns:p14="http://schemas.microsoft.com/office/powerpoint/2010/main" val="16666262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a:spcBef>
                <a:spcPts val="0"/>
              </a:spcBef>
              <a:spcAft>
                <a:spcPts val="0"/>
              </a:spcAft>
            </a:pPr>
            <a:r>
              <a:rPr lang="fr-FR"/>
              <a:t>Pour rappel je vous avais sollicité en novembre. </a:t>
            </a:r>
            <a:br>
              <a:rPr lang="fr-FR"/>
            </a:br>
            <a:br>
              <a:rPr lang="fr-FR"/>
            </a:br>
            <a:r>
              <a:rPr lang="fr-FR" sz="1800">
                <a:solidFill>
                  <a:srgbClr val="000000"/>
                </a:solidFill>
                <a:effectLst/>
                <a:latin typeface="Aptos" panose="020B0004020202020204" pitchFamily="34" charset="0"/>
              </a:rPr>
              <a:t>Pour rappel, la deltaméthrine, n'est autorisée en AB qu'en pièges avec attractant pour lutter contre 3 mouches : </a:t>
            </a:r>
            <a:r>
              <a:rPr lang="fr-FR" sz="1800" i="1" err="1">
                <a:solidFill>
                  <a:srgbClr val="000000"/>
                </a:solidFill>
                <a:effectLst/>
                <a:latin typeface="Aptos" panose="020B0004020202020204" pitchFamily="34" charset="0"/>
              </a:rPr>
              <a:t>Batrocera</a:t>
            </a:r>
            <a:r>
              <a:rPr lang="fr-FR" sz="1800" i="1">
                <a:solidFill>
                  <a:srgbClr val="000000"/>
                </a:solidFill>
                <a:effectLst/>
                <a:latin typeface="Aptos" panose="020B0004020202020204" pitchFamily="34" charset="0"/>
              </a:rPr>
              <a:t> </a:t>
            </a:r>
            <a:r>
              <a:rPr lang="fr-FR" sz="1800" i="1" err="1">
                <a:solidFill>
                  <a:srgbClr val="000000"/>
                </a:solidFill>
                <a:effectLst/>
                <a:latin typeface="Aptos" panose="020B0004020202020204" pitchFamily="34" charset="0"/>
              </a:rPr>
              <a:t>oleae</a:t>
            </a:r>
            <a:r>
              <a:rPr lang="fr-FR" sz="1800" i="1">
                <a:solidFill>
                  <a:srgbClr val="000000"/>
                </a:solidFill>
                <a:effectLst/>
                <a:latin typeface="Aptos" panose="020B0004020202020204" pitchFamily="34" charset="0"/>
              </a:rPr>
              <a:t>, </a:t>
            </a:r>
            <a:r>
              <a:rPr lang="fr-FR" sz="1800" i="1" err="1">
                <a:solidFill>
                  <a:srgbClr val="000000"/>
                </a:solidFill>
                <a:effectLst/>
                <a:latin typeface="Aptos" panose="020B0004020202020204" pitchFamily="34" charset="0"/>
              </a:rPr>
              <a:t>Ceratitis</a:t>
            </a:r>
            <a:r>
              <a:rPr lang="fr-FR" sz="1800" i="1">
                <a:solidFill>
                  <a:srgbClr val="000000"/>
                </a:solidFill>
                <a:effectLst/>
                <a:latin typeface="Aptos" panose="020B0004020202020204" pitchFamily="34" charset="0"/>
              </a:rPr>
              <a:t> </a:t>
            </a:r>
            <a:r>
              <a:rPr lang="fr-FR" sz="1800" i="1" err="1">
                <a:solidFill>
                  <a:srgbClr val="000000"/>
                </a:solidFill>
                <a:effectLst/>
                <a:latin typeface="Aptos" panose="020B0004020202020204" pitchFamily="34" charset="0"/>
              </a:rPr>
              <a:t>capitata</a:t>
            </a:r>
            <a:r>
              <a:rPr lang="fr-FR" sz="1800" i="1">
                <a:solidFill>
                  <a:srgbClr val="000000"/>
                </a:solidFill>
                <a:effectLst/>
                <a:latin typeface="Aptos" panose="020B0004020202020204" pitchFamily="34" charset="0"/>
              </a:rPr>
              <a:t> et </a:t>
            </a:r>
            <a:r>
              <a:rPr lang="fr-FR" sz="1800" i="1" err="1">
                <a:solidFill>
                  <a:srgbClr val="000000"/>
                </a:solidFill>
                <a:effectLst/>
                <a:latin typeface="Aptos" panose="020B0004020202020204" pitchFamily="34" charset="0"/>
              </a:rPr>
              <a:t>Rhagoletis</a:t>
            </a:r>
            <a:r>
              <a:rPr lang="fr-FR" sz="1800" i="1">
                <a:solidFill>
                  <a:srgbClr val="000000"/>
                </a:solidFill>
                <a:effectLst/>
                <a:latin typeface="Aptos" panose="020B0004020202020204" pitchFamily="34" charset="0"/>
              </a:rPr>
              <a:t> </a:t>
            </a:r>
            <a:r>
              <a:rPr lang="fr-FR" sz="1800" i="1" err="1">
                <a:solidFill>
                  <a:srgbClr val="000000"/>
                </a:solidFill>
                <a:effectLst/>
                <a:latin typeface="Aptos" panose="020B0004020202020204" pitchFamily="34" charset="0"/>
              </a:rPr>
              <a:t>completa</a:t>
            </a:r>
            <a:r>
              <a:rPr lang="fr-FR" sz="1800">
                <a:solidFill>
                  <a:srgbClr val="000000"/>
                </a:solidFill>
                <a:effectLst/>
                <a:latin typeface="Aptos" panose="020B0004020202020204" pitchFamily="34" charset="0"/>
              </a:rPr>
              <a:t>. </a:t>
            </a:r>
            <a:r>
              <a:rPr lang="fr-FR" sz="1800" b="1">
                <a:solidFill>
                  <a:srgbClr val="000000"/>
                </a:solidFill>
                <a:effectLst/>
                <a:latin typeface="Aptos" panose="020B0004020202020204" pitchFamily="34" charset="0"/>
              </a:rPr>
              <a:t>Or en France</a:t>
            </a:r>
            <a:r>
              <a:rPr lang="fr-FR" sz="1800">
                <a:solidFill>
                  <a:srgbClr val="000000"/>
                </a:solidFill>
                <a:effectLst/>
                <a:latin typeface="Aptos" panose="020B0004020202020204" pitchFamily="34" charset="0"/>
              </a:rPr>
              <a:t>, </a:t>
            </a:r>
            <a:r>
              <a:rPr lang="fr-FR" sz="1800" b="1">
                <a:solidFill>
                  <a:srgbClr val="000000"/>
                </a:solidFill>
                <a:effectLst/>
                <a:latin typeface="Aptos" panose="020B0004020202020204" pitchFamily="34" charset="0"/>
              </a:rPr>
              <a:t>la deltaméthrine peut être utilisée pour lutter contre d’autres mouches des fruits</a:t>
            </a:r>
            <a:r>
              <a:rPr lang="fr-FR" sz="1800">
                <a:solidFill>
                  <a:srgbClr val="000000"/>
                </a:solidFill>
                <a:effectLst/>
                <a:latin typeface="Aptos" panose="020B0004020202020204" pitchFamily="34" charset="0"/>
              </a:rPr>
              <a:t> telles que : </a:t>
            </a:r>
            <a:r>
              <a:rPr lang="fr-FR" sz="1800" i="1">
                <a:solidFill>
                  <a:srgbClr val="000000"/>
                </a:solidFill>
                <a:effectLst/>
                <a:latin typeface="Aptos" panose="020B0004020202020204" pitchFamily="34" charset="0"/>
              </a:rPr>
              <a:t>Drosophila </a:t>
            </a:r>
            <a:r>
              <a:rPr lang="fr-FR" sz="1800" i="1" err="1">
                <a:solidFill>
                  <a:srgbClr val="000000"/>
                </a:solidFill>
                <a:effectLst/>
                <a:latin typeface="Aptos" panose="020B0004020202020204" pitchFamily="34" charset="0"/>
              </a:rPr>
              <a:t>suzukii</a:t>
            </a:r>
            <a:r>
              <a:rPr lang="fr-FR" sz="1800" i="1">
                <a:solidFill>
                  <a:srgbClr val="000000"/>
                </a:solidFill>
                <a:effectLst/>
                <a:latin typeface="Aptos" panose="020B0004020202020204" pitchFamily="34" charset="0"/>
              </a:rPr>
              <a:t>, </a:t>
            </a:r>
            <a:r>
              <a:rPr lang="fr-FR" sz="1800" i="1" err="1">
                <a:solidFill>
                  <a:srgbClr val="000000"/>
                </a:solidFill>
                <a:effectLst/>
                <a:latin typeface="Aptos" panose="020B0004020202020204" pitchFamily="34" charset="0"/>
              </a:rPr>
              <a:t>Rhagoletis</a:t>
            </a:r>
            <a:r>
              <a:rPr lang="fr-FR" sz="1800" i="1">
                <a:solidFill>
                  <a:srgbClr val="000000"/>
                </a:solidFill>
                <a:effectLst/>
                <a:latin typeface="Aptos" panose="020B0004020202020204" pitchFamily="34" charset="0"/>
              </a:rPr>
              <a:t> </a:t>
            </a:r>
            <a:r>
              <a:rPr lang="fr-FR" sz="1800" i="1" err="1">
                <a:solidFill>
                  <a:srgbClr val="000000"/>
                </a:solidFill>
                <a:effectLst/>
                <a:latin typeface="Aptos" panose="020B0004020202020204" pitchFamily="34" charset="0"/>
              </a:rPr>
              <a:t>cerasi</a:t>
            </a:r>
            <a:r>
              <a:rPr lang="fr-FR" sz="1800" i="1">
                <a:solidFill>
                  <a:srgbClr val="000000"/>
                </a:solidFill>
                <a:effectLst/>
                <a:latin typeface="Aptos" panose="020B0004020202020204" pitchFamily="34" charset="0"/>
              </a:rPr>
              <a:t>, </a:t>
            </a:r>
            <a:r>
              <a:rPr lang="fr-FR" sz="1800" i="1" err="1">
                <a:solidFill>
                  <a:srgbClr val="000000"/>
                </a:solidFill>
                <a:effectLst/>
                <a:latin typeface="Aptos" panose="020B0004020202020204" pitchFamily="34" charset="0"/>
              </a:rPr>
              <a:t>Ceratitis</a:t>
            </a:r>
            <a:r>
              <a:rPr lang="fr-FR" sz="1800" i="1">
                <a:solidFill>
                  <a:srgbClr val="000000"/>
                </a:solidFill>
                <a:effectLst/>
                <a:latin typeface="Aptos" panose="020B0004020202020204" pitchFamily="34" charset="0"/>
              </a:rPr>
              <a:t> </a:t>
            </a:r>
            <a:r>
              <a:rPr lang="fr-FR" sz="1800" i="1" err="1">
                <a:solidFill>
                  <a:srgbClr val="000000"/>
                </a:solidFill>
                <a:effectLst/>
                <a:latin typeface="Aptos" panose="020B0004020202020204" pitchFamily="34" charset="0"/>
              </a:rPr>
              <a:t>sp</a:t>
            </a:r>
            <a:r>
              <a:rPr lang="fr-FR" sz="1800" i="1">
                <a:solidFill>
                  <a:srgbClr val="000000"/>
                </a:solidFill>
                <a:effectLst/>
                <a:latin typeface="Aptos" panose="020B0004020202020204" pitchFamily="34" charset="0"/>
              </a:rPr>
              <a:t>, </a:t>
            </a:r>
            <a:r>
              <a:rPr lang="fr-FR" sz="1800" i="1" err="1">
                <a:solidFill>
                  <a:srgbClr val="000000"/>
                </a:solidFill>
                <a:effectLst/>
                <a:latin typeface="Aptos" panose="020B0004020202020204" pitchFamily="34" charset="0"/>
              </a:rPr>
              <a:t>Silba</a:t>
            </a:r>
            <a:r>
              <a:rPr lang="fr-FR" sz="1800" i="1">
                <a:solidFill>
                  <a:srgbClr val="000000"/>
                </a:solidFill>
                <a:effectLst/>
                <a:latin typeface="Aptos" panose="020B0004020202020204" pitchFamily="34" charset="0"/>
              </a:rPr>
              <a:t> </a:t>
            </a:r>
            <a:r>
              <a:rPr lang="fr-FR" sz="1800" i="1" err="1">
                <a:solidFill>
                  <a:srgbClr val="000000"/>
                </a:solidFill>
                <a:effectLst/>
                <a:latin typeface="Aptos" panose="020B0004020202020204" pitchFamily="34" charset="0"/>
              </a:rPr>
              <a:t>adipata</a:t>
            </a:r>
            <a:r>
              <a:rPr lang="fr-FR" sz="1800" i="1">
                <a:solidFill>
                  <a:srgbClr val="000000"/>
                </a:solidFill>
                <a:effectLst/>
                <a:latin typeface="Aptos" panose="020B0004020202020204" pitchFamily="34" charset="0"/>
              </a:rPr>
              <a:t>, </a:t>
            </a:r>
            <a:r>
              <a:rPr lang="fr-FR" sz="1800" i="1" err="1">
                <a:solidFill>
                  <a:srgbClr val="000000"/>
                </a:solidFill>
                <a:effectLst/>
                <a:latin typeface="Aptos" panose="020B0004020202020204" pitchFamily="34" charset="0"/>
              </a:rPr>
              <a:t>Silba</a:t>
            </a:r>
            <a:r>
              <a:rPr lang="fr-FR" sz="1800" i="1">
                <a:solidFill>
                  <a:srgbClr val="000000"/>
                </a:solidFill>
                <a:effectLst/>
                <a:latin typeface="Aptos" panose="020B0004020202020204" pitchFamily="34" charset="0"/>
              </a:rPr>
              <a:t> </a:t>
            </a:r>
            <a:r>
              <a:rPr lang="fr-FR" sz="1800" i="1" err="1">
                <a:solidFill>
                  <a:srgbClr val="000000"/>
                </a:solidFill>
                <a:effectLst/>
                <a:latin typeface="Aptos" panose="020B0004020202020204" pitchFamily="34" charset="0"/>
              </a:rPr>
              <a:t>virescens</a:t>
            </a:r>
            <a:r>
              <a:rPr lang="fr-FR" sz="1800" i="1">
                <a:solidFill>
                  <a:srgbClr val="000000"/>
                </a:solidFill>
                <a:effectLst/>
                <a:latin typeface="Aptos" panose="020B0004020202020204" pitchFamily="34" charset="0"/>
              </a:rPr>
              <a:t>, </a:t>
            </a:r>
            <a:r>
              <a:rPr lang="fr-FR" sz="1800" i="1" err="1">
                <a:solidFill>
                  <a:srgbClr val="000000"/>
                </a:solidFill>
                <a:effectLst/>
                <a:latin typeface="Aptos" panose="020B0004020202020204" pitchFamily="34" charset="0"/>
              </a:rPr>
              <a:t>Silba</a:t>
            </a:r>
            <a:r>
              <a:rPr lang="fr-FR" sz="1800" i="1">
                <a:solidFill>
                  <a:srgbClr val="000000"/>
                </a:solidFill>
                <a:effectLst/>
                <a:latin typeface="Aptos" panose="020B0004020202020204" pitchFamily="34" charset="0"/>
              </a:rPr>
              <a:t> </a:t>
            </a:r>
            <a:r>
              <a:rPr lang="fr-FR" sz="1800" i="1" err="1">
                <a:solidFill>
                  <a:srgbClr val="000000"/>
                </a:solidFill>
                <a:effectLst/>
                <a:latin typeface="Aptos" panose="020B0004020202020204" pitchFamily="34" charset="0"/>
              </a:rPr>
              <a:t>sp</a:t>
            </a:r>
            <a:r>
              <a:rPr lang="fr-FR" sz="1800" i="1">
                <a:solidFill>
                  <a:srgbClr val="000000"/>
                </a:solidFill>
                <a:effectLst/>
                <a:latin typeface="Aptos" panose="020B0004020202020204" pitchFamily="34" charset="0"/>
              </a:rPr>
              <a:t>.</a:t>
            </a:r>
            <a:endParaRPr lang="fr-FR" sz="1800">
              <a:effectLst/>
              <a:latin typeface="Calibri" panose="020F0502020204030204" pitchFamily="34" charset="0"/>
            </a:endParaRPr>
          </a:p>
          <a:p>
            <a:pPr marL="0" marR="0">
              <a:spcBef>
                <a:spcPts val="0"/>
              </a:spcBef>
              <a:spcAft>
                <a:spcPts val="1200"/>
              </a:spcAft>
            </a:pPr>
            <a:br>
              <a:rPr lang="fr-FR" sz="1800">
                <a:solidFill>
                  <a:srgbClr val="000000"/>
                </a:solidFill>
                <a:effectLst/>
                <a:latin typeface="Aptos" panose="020B0004020202020204" pitchFamily="34" charset="0"/>
              </a:rPr>
            </a:br>
            <a:r>
              <a:rPr lang="fr-FR" sz="1800">
                <a:solidFill>
                  <a:srgbClr val="000000"/>
                </a:solidFill>
                <a:effectLst/>
                <a:latin typeface="Aptos" panose="020B0004020202020204" pitchFamily="34" charset="0"/>
              </a:rPr>
              <a:t>Suite à des échanges avec l'ANSES, l'INAO s'est interrogé sur les besoins de la profession pour la protection des fruits en AB contre ces autres mouches. Pour information, la deltaméthrine est approuvée en UE jusqu'au 15.08.2026.</a:t>
            </a:r>
            <a:endParaRPr lang="fr-FR" sz="1800">
              <a:effectLst/>
              <a:latin typeface="Calibri" panose="020F0502020204030204" pitchFamily="34" charset="0"/>
            </a:endParaRPr>
          </a:p>
          <a:p>
            <a:pPr marL="0" marR="0">
              <a:spcBef>
                <a:spcPts val="0"/>
              </a:spcBef>
              <a:spcAft>
                <a:spcPts val="0"/>
              </a:spcAft>
            </a:pPr>
            <a:r>
              <a:rPr lang="fr-FR" sz="1800" b="1" u="sng">
                <a:solidFill>
                  <a:srgbClr val="ED5C57"/>
                </a:solidFill>
                <a:effectLst/>
                <a:latin typeface="Aptos" panose="020B0004020202020204" pitchFamily="34" charset="0"/>
              </a:rPr>
              <a:t>Je fais donc appel à votre expertise sur cette substance synthétique</a:t>
            </a:r>
            <a:r>
              <a:rPr lang="fr-FR" sz="1800" b="1">
                <a:solidFill>
                  <a:srgbClr val="ED5C57"/>
                </a:solidFill>
                <a:effectLst/>
                <a:latin typeface="Aptos" panose="020B0004020202020204" pitchFamily="34" charset="0"/>
              </a:rPr>
              <a:t> :</a:t>
            </a:r>
            <a:endParaRPr lang="fr-FR" sz="1800">
              <a:effectLst/>
              <a:latin typeface="Calibri" panose="020F0502020204030204" pitchFamily="34" charset="0"/>
            </a:endParaRPr>
          </a:p>
          <a:p>
            <a:pPr marL="0" marR="0">
              <a:spcBef>
                <a:spcPts val="0"/>
              </a:spcBef>
              <a:spcAft>
                <a:spcPts val="0"/>
              </a:spcAft>
            </a:pPr>
            <a:r>
              <a:rPr lang="fr-FR" sz="1800" b="1">
                <a:solidFill>
                  <a:srgbClr val="ED5C57"/>
                </a:solidFill>
                <a:effectLst/>
                <a:latin typeface="Aptos" panose="020B0004020202020204" pitchFamily="34" charset="0"/>
              </a:rPr>
              <a:t>      - Y-a-t-il suffisamment d'alternatives de traitements utilisables en AB à ce jour ?</a:t>
            </a:r>
            <a:br>
              <a:rPr lang="fr-FR" sz="1800" b="1">
                <a:solidFill>
                  <a:srgbClr val="ED5C57"/>
                </a:solidFill>
                <a:effectLst/>
                <a:latin typeface="Aptos" panose="020B0004020202020204" pitchFamily="34" charset="0"/>
              </a:rPr>
            </a:br>
            <a:r>
              <a:rPr lang="fr-FR" sz="1800" b="1">
                <a:solidFill>
                  <a:srgbClr val="ED5C57"/>
                </a:solidFill>
                <a:effectLst/>
                <a:latin typeface="Aptos" panose="020B0004020202020204" pitchFamily="34" charset="0"/>
              </a:rPr>
              <a:t>      - Y-a-t-il des usages orphelins ?</a:t>
            </a:r>
            <a:br>
              <a:rPr lang="fr-FR" sz="1800" b="1">
                <a:solidFill>
                  <a:srgbClr val="ED5C57"/>
                </a:solidFill>
                <a:effectLst/>
                <a:latin typeface="Aptos" panose="020B0004020202020204" pitchFamily="34" charset="0"/>
              </a:rPr>
            </a:br>
            <a:r>
              <a:rPr lang="fr-FR" sz="1800" b="1">
                <a:solidFill>
                  <a:srgbClr val="ED5C57"/>
                </a:solidFill>
                <a:effectLst/>
                <a:latin typeface="Aptos" panose="020B0004020202020204" pitchFamily="34" charset="0"/>
              </a:rPr>
              <a:t>      - Quels sont les dégâts d'insectes ravageurs (mouches) et les moyens de contrôle autres pour y remédier ?</a:t>
            </a:r>
            <a:endParaRPr lang="fr-FR" sz="1800">
              <a:effectLst/>
              <a:latin typeface="Calibri" panose="020F0502020204030204" pitchFamily="34" charset="0"/>
            </a:endParaRPr>
          </a:p>
          <a:p>
            <a:endParaRPr lang="fr-FR"/>
          </a:p>
        </p:txBody>
      </p:sp>
      <p:sp>
        <p:nvSpPr>
          <p:cNvPr id="4" name="Espace réservé de l'en-tête 3"/>
          <p:cNvSpPr>
            <a:spLocks noGrp="1"/>
          </p:cNvSpPr>
          <p:nvPr>
            <p:ph type="hdr" sz="quarter"/>
          </p:nvPr>
        </p:nvSpPr>
        <p:spPr/>
        <p:txBody>
          <a:bodyPr/>
          <a:lstStyle/>
          <a:p>
            <a:r>
              <a:rPr lang="fr-FR"/>
              <a:t>Sujet </a:t>
            </a:r>
          </a:p>
        </p:txBody>
      </p:sp>
    </p:spTree>
    <p:extLst>
      <p:ext uri="{BB962C8B-B14F-4D97-AF65-F5344CB8AC3E}">
        <p14:creationId xmlns:p14="http://schemas.microsoft.com/office/powerpoint/2010/main" val="194623063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8.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9.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9.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0.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3.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1_Vert_titre1">
    <p:spTree>
      <p:nvGrpSpPr>
        <p:cNvPr id="1" name=""/>
        <p:cNvGrpSpPr/>
        <p:nvPr/>
      </p:nvGrpSpPr>
      <p:grpSpPr>
        <a:xfrm>
          <a:off x="0" y="0"/>
          <a:ext cx="0" cy="0"/>
          <a:chOff x="0" y="0"/>
          <a:chExt cx="0" cy="0"/>
        </a:xfrm>
      </p:grpSpPr>
      <p:sp>
        <p:nvSpPr>
          <p:cNvPr id="7" name="Shape_0">
            <a:extLst>
              <a:ext uri="{FF2B5EF4-FFF2-40B4-BE49-F238E27FC236}">
                <a16:creationId xmlns:a16="http://schemas.microsoft.com/office/drawing/2014/main" id="{0B7979F6-1BC2-4E8B-A0A3-CA8E3502F784}"/>
              </a:ext>
            </a:extLst>
          </p:cNvPr>
          <p:cNvSpPr/>
          <p:nvPr/>
        </p:nvSpPr>
        <p:spPr>
          <a:xfrm>
            <a:off x="359092" y="2778345"/>
            <a:ext cx="11473817" cy="3794040"/>
          </a:xfrm>
          <a:prstGeom prst="rect">
            <a:avLst/>
          </a:prstGeom>
          <a:solidFill>
            <a:schemeClr val="accent1"/>
          </a:solidFill>
          <a:ln w="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33" dirty="0">
              <a:solidFill>
                <a:schemeClr val="bg1"/>
              </a:solidFill>
            </a:endParaRPr>
          </a:p>
        </p:txBody>
      </p:sp>
      <p:sp>
        <p:nvSpPr>
          <p:cNvPr id="2" name="Titre 1">
            <a:extLst>
              <a:ext uri="{FF2B5EF4-FFF2-40B4-BE49-F238E27FC236}">
                <a16:creationId xmlns:a16="http://schemas.microsoft.com/office/drawing/2014/main" id="{CC76CD02-B679-450F-A73D-C511BB3236F4}"/>
              </a:ext>
            </a:extLst>
          </p:cNvPr>
          <p:cNvSpPr>
            <a:spLocks noGrp="1"/>
          </p:cNvSpPr>
          <p:nvPr>
            <p:ph type="ctrTitle" hasCustomPrompt="1"/>
          </p:nvPr>
        </p:nvSpPr>
        <p:spPr>
          <a:xfrm>
            <a:off x="669600" y="2789115"/>
            <a:ext cx="10692000" cy="1015200"/>
          </a:xfrm>
        </p:spPr>
        <p:txBody>
          <a:bodyPr anchor="b">
            <a:normAutofit/>
          </a:bodyPr>
          <a:lstStyle>
            <a:lvl1pPr algn="l">
              <a:defRPr sz="3200">
                <a:solidFill>
                  <a:schemeClr val="bg1"/>
                </a:solidFill>
              </a:defRPr>
            </a:lvl1pPr>
          </a:lstStyle>
          <a:p>
            <a:r>
              <a:rPr lang="fr-FR" dirty="0"/>
              <a:t>MODIFIEZ LE STYLE DU TITRE</a:t>
            </a:r>
          </a:p>
        </p:txBody>
      </p:sp>
      <p:sp>
        <p:nvSpPr>
          <p:cNvPr id="3" name="Sous-titre 2">
            <a:extLst>
              <a:ext uri="{FF2B5EF4-FFF2-40B4-BE49-F238E27FC236}">
                <a16:creationId xmlns:a16="http://schemas.microsoft.com/office/drawing/2014/main" id="{B97CED89-6A2F-4612-AB59-BA6AC50B1C7C}"/>
              </a:ext>
            </a:extLst>
          </p:cNvPr>
          <p:cNvSpPr>
            <a:spLocks noGrp="1"/>
          </p:cNvSpPr>
          <p:nvPr>
            <p:ph type="subTitle" idx="1"/>
          </p:nvPr>
        </p:nvSpPr>
        <p:spPr>
          <a:xfrm>
            <a:off x="668546" y="3818897"/>
            <a:ext cx="9513937" cy="1128600"/>
          </a:xfrm>
        </p:spPr>
        <p:txBody>
          <a:bodyPr>
            <a:normAutofit/>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fr-FR" dirty="0"/>
          </a:p>
        </p:txBody>
      </p:sp>
      <p:pic>
        <p:nvPicPr>
          <p:cNvPr id="8" name="Image 7">
            <a:extLst>
              <a:ext uri="{FF2B5EF4-FFF2-40B4-BE49-F238E27FC236}">
                <a16:creationId xmlns:a16="http://schemas.microsoft.com/office/drawing/2014/main" id="{02458A2C-7046-45A2-B85B-4F199B8243A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049436" y="4719185"/>
            <a:ext cx="1636006" cy="1658699"/>
          </a:xfrm>
          <a:prstGeom prst="rect">
            <a:avLst/>
          </a:prstGeom>
        </p:spPr>
      </p:pic>
      <p:pic>
        <p:nvPicPr>
          <p:cNvPr id="9" name="Imag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6017" y="5798220"/>
            <a:ext cx="1776119" cy="529327"/>
          </a:xfrm>
          <a:prstGeom prst="rect">
            <a:avLst/>
          </a:prstGeom>
        </p:spPr>
      </p:pic>
      <p:sp>
        <p:nvSpPr>
          <p:cNvPr id="16" name="Rectangle 15">
            <a:extLst>
              <a:ext uri="{FF2B5EF4-FFF2-40B4-BE49-F238E27FC236}">
                <a16:creationId xmlns:a16="http://schemas.microsoft.com/office/drawing/2014/main" id="{31D427EE-B9CB-483A-B5CF-2F86322DAEF4}"/>
              </a:ext>
            </a:extLst>
          </p:cNvPr>
          <p:cNvSpPr/>
          <p:nvPr/>
        </p:nvSpPr>
        <p:spPr>
          <a:xfrm>
            <a:off x="359092" y="285615"/>
            <a:ext cx="11473816" cy="249273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ctr"/>
            <a:r>
              <a:rPr lang="fr-FR" i="1" dirty="0"/>
              <a:t>Insérer une photo de votre choix sur ce cadre gris </a:t>
            </a:r>
            <a:r>
              <a:rPr lang="fr-FR" i="1" u="sng" dirty="0"/>
              <a:t>en respectant les dimensions</a:t>
            </a:r>
          </a:p>
        </p:txBody>
      </p:sp>
    </p:spTree>
    <p:extLst>
      <p:ext uri="{BB962C8B-B14F-4D97-AF65-F5344CB8AC3E}">
        <p14:creationId xmlns:p14="http://schemas.microsoft.com/office/powerpoint/2010/main" val="20685068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2_Vert_Titre_et_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61D137C-D0B5-459E-8D0C-EEC8E023EE54}"/>
              </a:ext>
            </a:extLst>
          </p:cNvPr>
          <p:cNvSpPr>
            <a:spLocks noGrp="1"/>
          </p:cNvSpPr>
          <p:nvPr>
            <p:ph type="title" hasCustomPrompt="1"/>
          </p:nvPr>
        </p:nvSpPr>
        <p:spPr/>
        <p:txBody>
          <a:bodyPr/>
          <a:lstStyle>
            <a:lvl1pPr marL="571500" indent="-571500">
              <a:buFontTx/>
              <a:buBlip>
                <a:blip r:embed="rId2"/>
              </a:buBlip>
              <a:defRPr/>
            </a:lvl1pPr>
          </a:lstStyle>
          <a:p>
            <a:r>
              <a:rPr lang="fr-FR" dirty="0"/>
              <a:t>MODIFIEZ LE STYLE DU TITRE</a:t>
            </a:r>
          </a:p>
        </p:txBody>
      </p:sp>
      <p:sp>
        <p:nvSpPr>
          <p:cNvPr id="3" name="Espace réservé du contenu 2">
            <a:extLst>
              <a:ext uri="{FF2B5EF4-FFF2-40B4-BE49-F238E27FC236}">
                <a16:creationId xmlns:a16="http://schemas.microsoft.com/office/drawing/2014/main" id="{B69D397F-CF04-40A1-9B0A-1898F0ADD993}"/>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6" name="Espace réservé du numéro de diapositive 5">
            <a:extLst>
              <a:ext uri="{FF2B5EF4-FFF2-40B4-BE49-F238E27FC236}">
                <a16:creationId xmlns:a16="http://schemas.microsoft.com/office/drawing/2014/main" id="{0D85603A-C958-4B4F-8E07-3E92DAEFD447}"/>
              </a:ext>
            </a:extLst>
          </p:cNvPr>
          <p:cNvSpPr>
            <a:spLocks noGrp="1"/>
          </p:cNvSpPr>
          <p:nvPr>
            <p:ph type="sldNum" sz="quarter" idx="12"/>
          </p:nvPr>
        </p:nvSpPr>
        <p:spPr/>
        <p:txBody>
          <a:bodyPr/>
          <a:lstStyle/>
          <a:p>
            <a:fld id="{6055246E-81F2-4716-A341-6139E5705588}" type="slidenum">
              <a:rPr lang="fr-FR" smtClean="0"/>
              <a:t>‹N°›</a:t>
            </a:fld>
            <a:endParaRPr lang="fr-FR"/>
          </a:p>
        </p:txBody>
      </p:sp>
      <p:pic>
        <p:nvPicPr>
          <p:cNvPr id="7" name="Image 6">
            <a:extLst>
              <a:ext uri="{FF2B5EF4-FFF2-40B4-BE49-F238E27FC236}">
                <a16:creationId xmlns:a16="http://schemas.microsoft.com/office/drawing/2014/main" id="{5FE578EF-7854-4EDF-AB81-AF7FDFA9165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36561" y="5841710"/>
            <a:ext cx="785058" cy="795947"/>
          </a:xfrm>
          <a:prstGeom prst="rect">
            <a:avLst/>
          </a:prstGeom>
        </p:spPr>
      </p:pic>
      <p:cxnSp>
        <p:nvCxnSpPr>
          <p:cNvPr id="8" name="Connecteur droit 7">
            <a:extLst>
              <a:ext uri="{FF2B5EF4-FFF2-40B4-BE49-F238E27FC236}">
                <a16:creationId xmlns:a16="http://schemas.microsoft.com/office/drawing/2014/main" id="{046D5FAF-6E15-414C-81A4-5493C47ED149}"/>
              </a:ext>
            </a:extLst>
          </p:cNvPr>
          <p:cNvCxnSpPr>
            <a:cxnSpLocks/>
          </p:cNvCxnSpPr>
          <p:nvPr/>
        </p:nvCxnSpPr>
        <p:spPr>
          <a:xfrm>
            <a:off x="827797" y="1116942"/>
            <a:ext cx="10285403" cy="2116"/>
          </a:xfrm>
          <a:prstGeom prst="line">
            <a:avLst/>
          </a:prstGeom>
          <a:ln w="28575">
            <a:solidFill>
              <a:schemeClr val="accent1"/>
            </a:solidFill>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24290873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3_Vert_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61D137C-D0B5-459E-8D0C-EEC8E023EE54}"/>
              </a:ext>
            </a:extLst>
          </p:cNvPr>
          <p:cNvSpPr>
            <a:spLocks noGrp="1"/>
          </p:cNvSpPr>
          <p:nvPr>
            <p:ph type="title" hasCustomPrompt="1"/>
          </p:nvPr>
        </p:nvSpPr>
        <p:spPr/>
        <p:txBody>
          <a:bodyPr/>
          <a:lstStyle>
            <a:lvl1pPr marL="571500" indent="-571500">
              <a:buFontTx/>
              <a:buBlip>
                <a:blip r:embed="rId2"/>
              </a:buBlip>
              <a:defRPr/>
            </a:lvl1pPr>
          </a:lstStyle>
          <a:p>
            <a:r>
              <a:rPr lang="fr-FR" dirty="0"/>
              <a:t>MODIFIEZ LE STYLE DU TITRE</a:t>
            </a:r>
          </a:p>
        </p:txBody>
      </p:sp>
      <p:sp>
        <p:nvSpPr>
          <p:cNvPr id="3" name="Espace réservé du contenu 2">
            <a:extLst>
              <a:ext uri="{FF2B5EF4-FFF2-40B4-BE49-F238E27FC236}">
                <a16:creationId xmlns:a16="http://schemas.microsoft.com/office/drawing/2014/main" id="{B69D397F-CF04-40A1-9B0A-1898F0ADD993}"/>
              </a:ext>
            </a:extLst>
          </p:cNvPr>
          <p:cNvSpPr>
            <a:spLocks noGrp="1"/>
          </p:cNvSpPr>
          <p:nvPr>
            <p:ph idx="1"/>
          </p:nvPr>
        </p:nvSpPr>
        <p:spPr>
          <a:xfrm>
            <a:off x="1062001" y="1476000"/>
            <a:ext cx="4914000" cy="4428000"/>
          </a:xfrm>
        </p:spPr>
        <p:txBody>
          <a:bodyPr>
            <a:normAutofit/>
          </a:bodyPr>
          <a:lstStyle>
            <a:lvl1pPr>
              <a:defRPr sz="2200"/>
            </a:lvl1pPr>
            <a:lvl2pPr>
              <a:defRPr sz="2000"/>
            </a:lvl2pPr>
            <a:lvl3pPr>
              <a:defRPr sz="1800"/>
            </a:lvl3pPr>
            <a:lvl4pPr>
              <a:defRPr sz="1600"/>
            </a:lvl4pPr>
            <a:lvl5pPr>
              <a:defRPr sz="1600"/>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6" name="Espace réservé du numéro de diapositive 5">
            <a:extLst>
              <a:ext uri="{FF2B5EF4-FFF2-40B4-BE49-F238E27FC236}">
                <a16:creationId xmlns:a16="http://schemas.microsoft.com/office/drawing/2014/main" id="{0D85603A-C958-4B4F-8E07-3E92DAEFD447}"/>
              </a:ext>
            </a:extLst>
          </p:cNvPr>
          <p:cNvSpPr>
            <a:spLocks noGrp="1"/>
          </p:cNvSpPr>
          <p:nvPr>
            <p:ph type="sldNum" sz="quarter" idx="12"/>
          </p:nvPr>
        </p:nvSpPr>
        <p:spPr/>
        <p:txBody>
          <a:bodyPr/>
          <a:lstStyle/>
          <a:p>
            <a:fld id="{6055246E-81F2-4716-A341-6139E5705588}" type="slidenum">
              <a:rPr lang="fr-FR" smtClean="0"/>
              <a:t>‹N°›</a:t>
            </a:fld>
            <a:endParaRPr lang="fr-FR"/>
          </a:p>
        </p:txBody>
      </p:sp>
      <p:sp>
        <p:nvSpPr>
          <p:cNvPr id="5" name="Espace réservé du contenu 4">
            <a:extLst>
              <a:ext uri="{FF2B5EF4-FFF2-40B4-BE49-F238E27FC236}">
                <a16:creationId xmlns:a16="http://schemas.microsoft.com/office/drawing/2014/main" id="{F56B330C-B04C-4CAF-810C-14B032CC5607}"/>
              </a:ext>
            </a:extLst>
          </p:cNvPr>
          <p:cNvSpPr>
            <a:spLocks noGrp="1"/>
          </p:cNvSpPr>
          <p:nvPr>
            <p:ph sz="quarter" idx="13"/>
          </p:nvPr>
        </p:nvSpPr>
        <p:spPr>
          <a:xfrm>
            <a:off x="6198138" y="1471254"/>
            <a:ext cx="4914000" cy="4428000"/>
          </a:xfrm>
        </p:spPr>
        <p:txBody>
          <a:bodyPr/>
          <a:lstStyle>
            <a:lvl1pPr>
              <a:defRPr sz="2200"/>
            </a:lvl1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cxnSp>
        <p:nvCxnSpPr>
          <p:cNvPr id="9" name="Connecteur droit 8">
            <a:extLst>
              <a:ext uri="{FF2B5EF4-FFF2-40B4-BE49-F238E27FC236}">
                <a16:creationId xmlns:a16="http://schemas.microsoft.com/office/drawing/2014/main" id="{EA08483F-D378-4D94-94CC-9AEBFD5034F0}"/>
              </a:ext>
            </a:extLst>
          </p:cNvPr>
          <p:cNvCxnSpPr>
            <a:cxnSpLocks/>
          </p:cNvCxnSpPr>
          <p:nvPr/>
        </p:nvCxnSpPr>
        <p:spPr>
          <a:xfrm>
            <a:off x="827797" y="1116942"/>
            <a:ext cx="10285403" cy="2116"/>
          </a:xfrm>
          <a:prstGeom prst="line">
            <a:avLst/>
          </a:prstGeom>
          <a:ln w="28575">
            <a:solidFill>
              <a:schemeClr val="accent1"/>
            </a:solidFill>
          </a:ln>
        </p:spPr>
        <p:style>
          <a:lnRef idx="1">
            <a:schemeClr val="accent2"/>
          </a:lnRef>
          <a:fillRef idx="0">
            <a:schemeClr val="accent2"/>
          </a:fillRef>
          <a:effectRef idx="0">
            <a:schemeClr val="accent2"/>
          </a:effectRef>
          <a:fontRef idx="minor">
            <a:schemeClr val="tx1"/>
          </a:fontRef>
        </p:style>
      </p:cxnSp>
      <p:pic>
        <p:nvPicPr>
          <p:cNvPr id="8" name="Image 7">
            <a:extLst>
              <a:ext uri="{FF2B5EF4-FFF2-40B4-BE49-F238E27FC236}">
                <a16:creationId xmlns:a16="http://schemas.microsoft.com/office/drawing/2014/main" id="{5FE578EF-7854-4EDF-AB81-AF7FDFA9165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36561" y="5841710"/>
            <a:ext cx="785058" cy="795947"/>
          </a:xfrm>
          <a:prstGeom prst="rect">
            <a:avLst/>
          </a:prstGeom>
        </p:spPr>
      </p:pic>
    </p:spTree>
    <p:extLst>
      <p:ext uri="{BB962C8B-B14F-4D97-AF65-F5344CB8AC3E}">
        <p14:creationId xmlns:p14="http://schemas.microsoft.com/office/powerpoint/2010/main" val="19791006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4_Contenu_et_bandeau">
    <p:spTree>
      <p:nvGrpSpPr>
        <p:cNvPr id="1" name=""/>
        <p:cNvGrpSpPr/>
        <p:nvPr/>
      </p:nvGrpSpPr>
      <p:grpSpPr>
        <a:xfrm>
          <a:off x="0" y="0"/>
          <a:ext cx="0" cy="0"/>
          <a:chOff x="0" y="0"/>
          <a:chExt cx="0" cy="0"/>
        </a:xfrm>
      </p:grpSpPr>
      <p:pic>
        <p:nvPicPr>
          <p:cNvPr id="9" name="Image 8">
            <a:extLst>
              <a:ext uri="{FF2B5EF4-FFF2-40B4-BE49-F238E27FC236}">
                <a16:creationId xmlns:a16="http://schemas.microsoft.com/office/drawing/2014/main" id="{6B8C0B89-073F-4965-A41D-C1C64348AB2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581179" y="550719"/>
            <a:ext cx="739406" cy="626400"/>
          </a:xfrm>
          <a:prstGeom prst="rect">
            <a:avLst/>
          </a:prstGeom>
        </p:spPr>
      </p:pic>
      <p:sp>
        <p:nvSpPr>
          <p:cNvPr id="2" name="Titre 1">
            <a:extLst>
              <a:ext uri="{FF2B5EF4-FFF2-40B4-BE49-F238E27FC236}">
                <a16:creationId xmlns:a16="http://schemas.microsoft.com/office/drawing/2014/main" id="{261D137C-D0B5-459E-8D0C-EEC8E023EE54}"/>
              </a:ext>
            </a:extLst>
          </p:cNvPr>
          <p:cNvSpPr>
            <a:spLocks noGrp="1"/>
          </p:cNvSpPr>
          <p:nvPr>
            <p:ph type="title" hasCustomPrompt="1"/>
          </p:nvPr>
        </p:nvSpPr>
        <p:spPr>
          <a:xfrm>
            <a:off x="3434500" y="1203968"/>
            <a:ext cx="8473970" cy="864000"/>
          </a:xfrm>
        </p:spPr>
        <p:txBody>
          <a:bodyPr/>
          <a:lstStyle>
            <a:lvl1pPr marL="0" indent="0">
              <a:buFontTx/>
              <a:buNone/>
              <a:defRPr/>
            </a:lvl1pPr>
          </a:lstStyle>
          <a:p>
            <a:r>
              <a:rPr lang="fr-FR" dirty="0"/>
              <a:t>MODIFIEZ LE STYLE DU TITRE</a:t>
            </a:r>
          </a:p>
        </p:txBody>
      </p:sp>
      <p:sp>
        <p:nvSpPr>
          <p:cNvPr id="3" name="Espace réservé du contenu 2">
            <a:extLst>
              <a:ext uri="{FF2B5EF4-FFF2-40B4-BE49-F238E27FC236}">
                <a16:creationId xmlns:a16="http://schemas.microsoft.com/office/drawing/2014/main" id="{B69D397F-CF04-40A1-9B0A-1898F0ADD993}"/>
              </a:ext>
            </a:extLst>
          </p:cNvPr>
          <p:cNvSpPr>
            <a:spLocks noGrp="1"/>
          </p:cNvSpPr>
          <p:nvPr>
            <p:ph idx="1"/>
          </p:nvPr>
        </p:nvSpPr>
        <p:spPr>
          <a:xfrm>
            <a:off x="3434500" y="2095595"/>
            <a:ext cx="8188272" cy="4428000"/>
          </a:xfrm>
        </p:spPr>
        <p:txBody>
          <a:bodyP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6" name="Espace réservé du numéro de diapositive 5">
            <a:extLst>
              <a:ext uri="{FF2B5EF4-FFF2-40B4-BE49-F238E27FC236}">
                <a16:creationId xmlns:a16="http://schemas.microsoft.com/office/drawing/2014/main" id="{0D85603A-C958-4B4F-8E07-3E92DAEFD447}"/>
              </a:ext>
            </a:extLst>
          </p:cNvPr>
          <p:cNvSpPr>
            <a:spLocks noGrp="1"/>
          </p:cNvSpPr>
          <p:nvPr>
            <p:ph type="sldNum" sz="quarter" idx="12"/>
          </p:nvPr>
        </p:nvSpPr>
        <p:spPr/>
        <p:txBody>
          <a:bodyPr/>
          <a:lstStyle/>
          <a:p>
            <a:fld id="{6055246E-81F2-4716-A341-6139E5705588}" type="slidenum">
              <a:rPr lang="fr-FR" smtClean="0"/>
              <a:t>‹N°›</a:t>
            </a:fld>
            <a:endParaRPr lang="fr-FR"/>
          </a:p>
        </p:txBody>
      </p:sp>
      <p:sp>
        <p:nvSpPr>
          <p:cNvPr id="10" name="Rectangle 9">
            <a:extLst>
              <a:ext uri="{FF2B5EF4-FFF2-40B4-BE49-F238E27FC236}">
                <a16:creationId xmlns:a16="http://schemas.microsoft.com/office/drawing/2014/main" id="{8BC36510-72AD-4853-ABAE-B8CFBEBA4820}"/>
              </a:ext>
            </a:extLst>
          </p:cNvPr>
          <p:cNvSpPr/>
          <p:nvPr/>
        </p:nvSpPr>
        <p:spPr>
          <a:xfrm>
            <a:off x="296644" y="0"/>
            <a:ext cx="2956940" cy="6858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i="1" dirty="0"/>
              <a:t>Insérer une photo de votre choix sur ce cadre gris </a:t>
            </a:r>
            <a:r>
              <a:rPr lang="fr-FR" i="1" u="sng" dirty="0"/>
              <a:t>en respectant les dimensions</a:t>
            </a:r>
          </a:p>
        </p:txBody>
      </p:sp>
      <p:pic>
        <p:nvPicPr>
          <p:cNvPr id="11" name="Image 10">
            <a:extLst>
              <a:ext uri="{FF2B5EF4-FFF2-40B4-BE49-F238E27FC236}">
                <a16:creationId xmlns:a16="http://schemas.microsoft.com/office/drawing/2014/main" id="{5FE578EF-7854-4EDF-AB81-AF7FDFA9165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36561" y="5841710"/>
            <a:ext cx="785058" cy="795947"/>
          </a:xfrm>
          <a:prstGeom prst="rect">
            <a:avLst/>
          </a:prstGeom>
        </p:spPr>
      </p:pic>
    </p:spTree>
    <p:extLst>
      <p:ext uri="{BB962C8B-B14F-4D97-AF65-F5344CB8AC3E}">
        <p14:creationId xmlns:p14="http://schemas.microsoft.com/office/powerpoint/2010/main" val="16644615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5_Vert_titre_2">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CAAA8EB4-3756-4C90-A99E-D9500D19440C}"/>
              </a:ext>
            </a:extLst>
          </p:cNvPr>
          <p:cNvSpPr/>
          <p:nvPr/>
        </p:nvSpPr>
        <p:spPr>
          <a:xfrm>
            <a:off x="359091" y="287132"/>
            <a:ext cx="11473816" cy="419725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fr-FR" i="1" dirty="0"/>
          </a:p>
          <a:p>
            <a:pPr algn="ctr"/>
            <a:endParaRPr lang="fr-FR" i="1" dirty="0"/>
          </a:p>
          <a:p>
            <a:pPr algn="ctr"/>
            <a:r>
              <a:rPr lang="fr-FR" i="1" dirty="0"/>
              <a:t>Insérer une photo de votre choix sur ce cadre gris, sous les zones de textes,</a:t>
            </a:r>
            <a:br>
              <a:rPr lang="fr-FR" i="1" dirty="0"/>
            </a:br>
            <a:r>
              <a:rPr lang="fr-FR" i="1" u="sng" dirty="0"/>
              <a:t>en respectant les dimensions</a:t>
            </a:r>
          </a:p>
        </p:txBody>
      </p:sp>
      <p:sp>
        <p:nvSpPr>
          <p:cNvPr id="7" name="Shape_0">
            <a:extLst>
              <a:ext uri="{FF2B5EF4-FFF2-40B4-BE49-F238E27FC236}">
                <a16:creationId xmlns:a16="http://schemas.microsoft.com/office/drawing/2014/main" id="{0B7979F6-1BC2-4E8B-A0A3-CA8E3502F784}"/>
              </a:ext>
            </a:extLst>
          </p:cNvPr>
          <p:cNvSpPr/>
          <p:nvPr/>
        </p:nvSpPr>
        <p:spPr>
          <a:xfrm>
            <a:off x="359092" y="4484383"/>
            <a:ext cx="11473817" cy="2088001"/>
          </a:xfrm>
          <a:prstGeom prst="rect">
            <a:avLst/>
          </a:prstGeom>
          <a:solidFill>
            <a:schemeClr val="accent1"/>
          </a:solidFill>
          <a:ln w="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33" dirty="0">
              <a:solidFill>
                <a:schemeClr val="bg1"/>
              </a:solidFill>
            </a:endParaRPr>
          </a:p>
        </p:txBody>
      </p:sp>
      <p:sp>
        <p:nvSpPr>
          <p:cNvPr id="2" name="Titre 1">
            <a:extLst>
              <a:ext uri="{FF2B5EF4-FFF2-40B4-BE49-F238E27FC236}">
                <a16:creationId xmlns:a16="http://schemas.microsoft.com/office/drawing/2014/main" id="{CC76CD02-B679-450F-A73D-C511BB3236F4}"/>
              </a:ext>
            </a:extLst>
          </p:cNvPr>
          <p:cNvSpPr>
            <a:spLocks noGrp="1"/>
          </p:cNvSpPr>
          <p:nvPr>
            <p:ph type="ctrTitle" hasCustomPrompt="1"/>
          </p:nvPr>
        </p:nvSpPr>
        <p:spPr>
          <a:xfrm>
            <a:off x="669600" y="2790000"/>
            <a:ext cx="10692000" cy="1015200"/>
          </a:xfrm>
        </p:spPr>
        <p:txBody>
          <a:bodyPr anchor="b">
            <a:normAutofit/>
          </a:bodyPr>
          <a:lstStyle>
            <a:lvl1pPr algn="l">
              <a:defRPr sz="3200">
                <a:solidFill>
                  <a:schemeClr val="bg1"/>
                </a:solidFill>
              </a:defRPr>
            </a:lvl1pPr>
          </a:lstStyle>
          <a:p>
            <a:r>
              <a:rPr lang="fr-FR" dirty="0"/>
              <a:t>MODIFIEZ LE STYLE DU TITRE</a:t>
            </a:r>
          </a:p>
        </p:txBody>
      </p:sp>
      <p:sp>
        <p:nvSpPr>
          <p:cNvPr id="3" name="Sous-titre 2">
            <a:extLst>
              <a:ext uri="{FF2B5EF4-FFF2-40B4-BE49-F238E27FC236}">
                <a16:creationId xmlns:a16="http://schemas.microsoft.com/office/drawing/2014/main" id="{B97CED89-6A2F-4612-AB59-BA6AC50B1C7C}"/>
              </a:ext>
            </a:extLst>
          </p:cNvPr>
          <p:cNvSpPr>
            <a:spLocks noGrp="1"/>
          </p:cNvSpPr>
          <p:nvPr>
            <p:ph type="subTitle" idx="1"/>
          </p:nvPr>
        </p:nvSpPr>
        <p:spPr>
          <a:xfrm>
            <a:off x="668546" y="3817475"/>
            <a:ext cx="9513937" cy="522611"/>
          </a:xfrm>
        </p:spPr>
        <p:txBody>
          <a:bodyPr>
            <a:normAutofit/>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fr-FR" dirty="0"/>
          </a:p>
        </p:txBody>
      </p:sp>
      <p:pic>
        <p:nvPicPr>
          <p:cNvPr id="9" name="Image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16017" y="5798220"/>
            <a:ext cx="1776119" cy="529327"/>
          </a:xfrm>
          <a:prstGeom prst="rect">
            <a:avLst/>
          </a:prstGeom>
        </p:spPr>
      </p:pic>
      <p:pic>
        <p:nvPicPr>
          <p:cNvPr id="11" name="Image 10">
            <a:extLst>
              <a:ext uri="{FF2B5EF4-FFF2-40B4-BE49-F238E27FC236}">
                <a16:creationId xmlns:a16="http://schemas.microsoft.com/office/drawing/2014/main" id="{02458A2C-7046-45A2-B85B-4F199B8243A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049436" y="4719185"/>
            <a:ext cx="1636006" cy="1658699"/>
          </a:xfrm>
          <a:prstGeom prst="rect">
            <a:avLst/>
          </a:prstGeom>
        </p:spPr>
      </p:pic>
    </p:spTree>
    <p:extLst>
      <p:ext uri="{BB962C8B-B14F-4D97-AF65-F5344CB8AC3E}">
        <p14:creationId xmlns:p14="http://schemas.microsoft.com/office/powerpoint/2010/main" val="27723776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6_Vert_titre_3_sans_photo">
    <p:spTree>
      <p:nvGrpSpPr>
        <p:cNvPr id="1" name=""/>
        <p:cNvGrpSpPr/>
        <p:nvPr/>
      </p:nvGrpSpPr>
      <p:grpSpPr>
        <a:xfrm>
          <a:off x="0" y="0"/>
          <a:ext cx="0" cy="0"/>
          <a:chOff x="0" y="0"/>
          <a:chExt cx="0" cy="0"/>
        </a:xfrm>
      </p:grpSpPr>
      <p:sp>
        <p:nvSpPr>
          <p:cNvPr id="7" name="Shape_0">
            <a:extLst>
              <a:ext uri="{FF2B5EF4-FFF2-40B4-BE49-F238E27FC236}">
                <a16:creationId xmlns:a16="http://schemas.microsoft.com/office/drawing/2014/main" id="{0B7979F6-1BC2-4E8B-A0A3-CA8E3502F784}"/>
              </a:ext>
            </a:extLst>
          </p:cNvPr>
          <p:cNvSpPr/>
          <p:nvPr/>
        </p:nvSpPr>
        <p:spPr>
          <a:xfrm>
            <a:off x="359092" y="285615"/>
            <a:ext cx="11473817" cy="6286770"/>
          </a:xfrm>
          <a:prstGeom prst="rect">
            <a:avLst/>
          </a:prstGeom>
          <a:solidFill>
            <a:schemeClr val="accent1"/>
          </a:solidFill>
          <a:ln w="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33" dirty="0">
              <a:solidFill>
                <a:schemeClr val="bg1"/>
              </a:solidFill>
            </a:endParaRPr>
          </a:p>
        </p:txBody>
      </p:sp>
      <p:sp>
        <p:nvSpPr>
          <p:cNvPr id="2" name="Titre 1">
            <a:extLst>
              <a:ext uri="{FF2B5EF4-FFF2-40B4-BE49-F238E27FC236}">
                <a16:creationId xmlns:a16="http://schemas.microsoft.com/office/drawing/2014/main" id="{CC76CD02-B679-450F-A73D-C511BB3236F4}"/>
              </a:ext>
            </a:extLst>
          </p:cNvPr>
          <p:cNvSpPr>
            <a:spLocks noGrp="1"/>
          </p:cNvSpPr>
          <p:nvPr>
            <p:ph type="ctrTitle" hasCustomPrompt="1"/>
          </p:nvPr>
        </p:nvSpPr>
        <p:spPr>
          <a:xfrm>
            <a:off x="1140908" y="1827900"/>
            <a:ext cx="10692000" cy="1015200"/>
          </a:xfrm>
        </p:spPr>
        <p:txBody>
          <a:bodyPr anchor="b">
            <a:normAutofit/>
          </a:bodyPr>
          <a:lstStyle>
            <a:lvl1pPr algn="l">
              <a:defRPr sz="3200">
                <a:solidFill>
                  <a:schemeClr val="bg1"/>
                </a:solidFill>
              </a:defRPr>
            </a:lvl1pPr>
          </a:lstStyle>
          <a:p>
            <a:r>
              <a:rPr lang="fr-FR" dirty="0"/>
              <a:t>MODIFIEZ LE STYLE DU TITRE</a:t>
            </a:r>
          </a:p>
        </p:txBody>
      </p:sp>
      <p:sp>
        <p:nvSpPr>
          <p:cNvPr id="3" name="Sous-titre 2">
            <a:extLst>
              <a:ext uri="{FF2B5EF4-FFF2-40B4-BE49-F238E27FC236}">
                <a16:creationId xmlns:a16="http://schemas.microsoft.com/office/drawing/2014/main" id="{B97CED89-6A2F-4612-AB59-BA6AC50B1C7C}"/>
              </a:ext>
            </a:extLst>
          </p:cNvPr>
          <p:cNvSpPr>
            <a:spLocks noGrp="1"/>
          </p:cNvSpPr>
          <p:nvPr>
            <p:ph type="subTitle" idx="1"/>
          </p:nvPr>
        </p:nvSpPr>
        <p:spPr>
          <a:xfrm>
            <a:off x="1139854" y="2864700"/>
            <a:ext cx="9513937" cy="1128600"/>
          </a:xfrm>
        </p:spPr>
        <p:txBody>
          <a:bodyPr>
            <a:normAutofit/>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fr-FR" dirty="0"/>
          </a:p>
        </p:txBody>
      </p:sp>
      <p:pic>
        <p:nvPicPr>
          <p:cNvPr id="9" name="Image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16017" y="5798220"/>
            <a:ext cx="1776119" cy="529327"/>
          </a:xfrm>
          <a:prstGeom prst="rect">
            <a:avLst/>
          </a:prstGeom>
        </p:spPr>
      </p:pic>
      <p:pic>
        <p:nvPicPr>
          <p:cNvPr id="10" name="Image 9">
            <a:extLst>
              <a:ext uri="{FF2B5EF4-FFF2-40B4-BE49-F238E27FC236}">
                <a16:creationId xmlns:a16="http://schemas.microsoft.com/office/drawing/2014/main" id="{02458A2C-7046-45A2-B85B-4F199B8243A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049436" y="4719185"/>
            <a:ext cx="1636006" cy="1658699"/>
          </a:xfrm>
          <a:prstGeom prst="rect">
            <a:avLst/>
          </a:prstGeom>
        </p:spPr>
      </p:pic>
    </p:spTree>
    <p:extLst>
      <p:ext uri="{BB962C8B-B14F-4D97-AF65-F5344CB8AC3E}">
        <p14:creationId xmlns:p14="http://schemas.microsoft.com/office/powerpoint/2010/main" val="7542986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7_Vert_Diapo_Plan">
    <p:spTree>
      <p:nvGrpSpPr>
        <p:cNvPr id="1" name=""/>
        <p:cNvGrpSpPr/>
        <p:nvPr/>
      </p:nvGrpSpPr>
      <p:grpSpPr>
        <a:xfrm>
          <a:off x="0" y="0"/>
          <a:ext cx="0" cy="0"/>
          <a:chOff x="0" y="0"/>
          <a:chExt cx="0" cy="0"/>
        </a:xfrm>
      </p:grpSpPr>
      <p:sp>
        <p:nvSpPr>
          <p:cNvPr id="9" name="Shape_1">
            <a:extLst>
              <a:ext uri="{FF2B5EF4-FFF2-40B4-BE49-F238E27FC236}">
                <a16:creationId xmlns:a16="http://schemas.microsoft.com/office/drawing/2014/main" id="{31428A33-8D51-4F9E-9C20-4618F0B98261}"/>
              </a:ext>
            </a:extLst>
          </p:cNvPr>
          <p:cNvSpPr>
            <a:spLocks/>
          </p:cNvSpPr>
          <p:nvPr/>
        </p:nvSpPr>
        <p:spPr>
          <a:xfrm>
            <a:off x="359198" y="285762"/>
            <a:ext cx="11473817" cy="6286770"/>
          </a:xfrm>
          <a:prstGeom prst="rect">
            <a:avLst/>
          </a:prstGeom>
          <a:solidFill>
            <a:srgbClr val="80BA27">
              <a:alpha val="14902"/>
            </a:srgbClr>
          </a:solidFill>
          <a:ln w="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33"/>
          </a:p>
        </p:txBody>
      </p:sp>
      <p:pic>
        <p:nvPicPr>
          <p:cNvPr id="14" name="Image 13">
            <a:extLst>
              <a:ext uri="{FF2B5EF4-FFF2-40B4-BE49-F238E27FC236}">
                <a16:creationId xmlns:a16="http://schemas.microsoft.com/office/drawing/2014/main" id="{59E05A99-E245-4256-8146-F8B249D913FC}"/>
              </a:ext>
            </a:extLst>
          </p:cNvPr>
          <p:cNvPicPr>
            <a:picLocks noChangeAspect="1"/>
          </p:cNvPicPr>
          <p:nvPr/>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2415459" y="612826"/>
            <a:ext cx="6925656" cy="5980694"/>
          </a:xfrm>
          <a:prstGeom prst="rect">
            <a:avLst/>
          </a:prstGeom>
        </p:spPr>
      </p:pic>
      <p:pic>
        <p:nvPicPr>
          <p:cNvPr id="8" name="Image 7">
            <a:extLst>
              <a:ext uri="{FF2B5EF4-FFF2-40B4-BE49-F238E27FC236}">
                <a16:creationId xmlns:a16="http://schemas.microsoft.com/office/drawing/2014/main" id="{DB7C0B7A-AD0B-4457-AEFF-49EF6693F16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1027" y="587594"/>
            <a:ext cx="1168611" cy="990000"/>
          </a:xfrm>
          <a:prstGeom prst="rect">
            <a:avLst/>
          </a:prstGeom>
        </p:spPr>
      </p:pic>
      <p:sp>
        <p:nvSpPr>
          <p:cNvPr id="2" name="Titre 1">
            <a:extLst>
              <a:ext uri="{FF2B5EF4-FFF2-40B4-BE49-F238E27FC236}">
                <a16:creationId xmlns:a16="http://schemas.microsoft.com/office/drawing/2014/main" id="{261D137C-D0B5-459E-8D0C-EEC8E023EE54}"/>
              </a:ext>
            </a:extLst>
          </p:cNvPr>
          <p:cNvSpPr>
            <a:spLocks noGrp="1"/>
          </p:cNvSpPr>
          <p:nvPr>
            <p:ph type="title"/>
          </p:nvPr>
        </p:nvSpPr>
        <p:spPr>
          <a:xfrm>
            <a:off x="1967026" y="285467"/>
            <a:ext cx="9718590" cy="1285200"/>
          </a:xfrm>
        </p:spPr>
        <p:txBody>
          <a:bodyPr anchor="b"/>
          <a:lstStyle>
            <a:lvl1pPr marL="0" indent="0">
              <a:buFontTx/>
              <a:buNone/>
              <a:defRPr/>
            </a:lvl1pPr>
          </a:lstStyle>
          <a:p>
            <a:r>
              <a:rPr lang="fr-FR"/>
              <a:t>Modifiez le style du titre</a:t>
            </a:r>
            <a:endParaRPr lang="fr-FR" dirty="0"/>
          </a:p>
        </p:txBody>
      </p:sp>
      <p:sp>
        <p:nvSpPr>
          <p:cNvPr id="3" name="Espace réservé du contenu 2">
            <a:extLst>
              <a:ext uri="{FF2B5EF4-FFF2-40B4-BE49-F238E27FC236}">
                <a16:creationId xmlns:a16="http://schemas.microsoft.com/office/drawing/2014/main" id="{B69D397F-CF04-40A1-9B0A-1898F0ADD993}"/>
              </a:ext>
            </a:extLst>
          </p:cNvPr>
          <p:cNvSpPr>
            <a:spLocks noGrp="1"/>
          </p:cNvSpPr>
          <p:nvPr>
            <p:ph idx="1"/>
          </p:nvPr>
        </p:nvSpPr>
        <p:spPr>
          <a:xfrm>
            <a:off x="1967026" y="1885361"/>
            <a:ext cx="9146174" cy="4018638"/>
          </a:xfrm>
        </p:spPr>
        <p:txBody>
          <a:bodyPr/>
          <a:lstStyle>
            <a:lvl1pPr marL="0" indent="0">
              <a:buFontTx/>
              <a:buNone/>
              <a:defRPr sz="2400">
                <a:solidFill>
                  <a:schemeClr val="accent1"/>
                </a:solidFill>
              </a:defRPr>
            </a:lvl1pPr>
            <a:lvl2pPr>
              <a:defRPr sz="2000"/>
            </a:lvl2pPr>
            <a:lvl3pPr>
              <a:defRPr sz="1800"/>
            </a:lvl3pPr>
            <a:lvl4pPr>
              <a:defRPr sz="1600"/>
            </a:lvl4pPr>
            <a:lvl5pPr>
              <a:defRPr sz="1600"/>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6" name="Espace réservé du numéro de diapositive 5">
            <a:extLst>
              <a:ext uri="{FF2B5EF4-FFF2-40B4-BE49-F238E27FC236}">
                <a16:creationId xmlns:a16="http://schemas.microsoft.com/office/drawing/2014/main" id="{0D85603A-C958-4B4F-8E07-3E92DAEFD447}"/>
              </a:ext>
            </a:extLst>
          </p:cNvPr>
          <p:cNvSpPr>
            <a:spLocks noGrp="1"/>
          </p:cNvSpPr>
          <p:nvPr>
            <p:ph type="sldNum" sz="quarter" idx="12"/>
          </p:nvPr>
        </p:nvSpPr>
        <p:spPr/>
        <p:txBody>
          <a:bodyPr/>
          <a:lstStyle/>
          <a:p>
            <a:fld id="{6055246E-81F2-4716-A341-6139E5705588}" type="slidenum">
              <a:rPr lang="fr-FR" smtClean="0"/>
              <a:t>‹N°›</a:t>
            </a:fld>
            <a:endParaRPr lang="fr-FR"/>
          </a:p>
        </p:txBody>
      </p:sp>
      <p:pic>
        <p:nvPicPr>
          <p:cNvPr id="10" name="Image 9">
            <a:extLst>
              <a:ext uri="{FF2B5EF4-FFF2-40B4-BE49-F238E27FC236}">
                <a16:creationId xmlns:a16="http://schemas.microsoft.com/office/drawing/2014/main" id="{5FE578EF-7854-4EDF-AB81-AF7FDFA9165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136561" y="5841710"/>
            <a:ext cx="785058" cy="795947"/>
          </a:xfrm>
          <a:prstGeom prst="rect">
            <a:avLst/>
          </a:prstGeom>
        </p:spPr>
      </p:pic>
    </p:spTree>
    <p:extLst>
      <p:ext uri="{BB962C8B-B14F-4D97-AF65-F5344CB8AC3E}">
        <p14:creationId xmlns:p14="http://schemas.microsoft.com/office/powerpoint/2010/main" val="25880944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8_Vert_Diapo_Intercalaire">
    <p:spTree>
      <p:nvGrpSpPr>
        <p:cNvPr id="1" name=""/>
        <p:cNvGrpSpPr/>
        <p:nvPr/>
      </p:nvGrpSpPr>
      <p:grpSpPr>
        <a:xfrm>
          <a:off x="0" y="0"/>
          <a:ext cx="0" cy="0"/>
          <a:chOff x="0" y="0"/>
          <a:chExt cx="0" cy="0"/>
        </a:xfrm>
      </p:grpSpPr>
      <p:sp>
        <p:nvSpPr>
          <p:cNvPr id="7" name="Shape_0">
            <a:extLst>
              <a:ext uri="{FF2B5EF4-FFF2-40B4-BE49-F238E27FC236}">
                <a16:creationId xmlns:a16="http://schemas.microsoft.com/office/drawing/2014/main" id="{0B7979F6-1BC2-4E8B-A0A3-CA8E3502F784}"/>
              </a:ext>
            </a:extLst>
          </p:cNvPr>
          <p:cNvSpPr/>
          <p:nvPr/>
        </p:nvSpPr>
        <p:spPr>
          <a:xfrm>
            <a:off x="359092" y="2778345"/>
            <a:ext cx="11473817" cy="3009600"/>
          </a:xfrm>
          <a:prstGeom prst="rect">
            <a:avLst/>
          </a:prstGeom>
          <a:solidFill>
            <a:schemeClr val="accent1"/>
          </a:solidFill>
          <a:ln w="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33" dirty="0">
              <a:solidFill>
                <a:schemeClr val="bg1"/>
              </a:solidFill>
            </a:endParaRPr>
          </a:p>
        </p:txBody>
      </p:sp>
      <p:pic>
        <p:nvPicPr>
          <p:cNvPr id="8" name="Image 7">
            <a:extLst>
              <a:ext uri="{FF2B5EF4-FFF2-40B4-BE49-F238E27FC236}">
                <a16:creationId xmlns:a16="http://schemas.microsoft.com/office/drawing/2014/main" id="{EEE6C052-EB4F-4086-9F85-BCBF666F5B5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35618" y="2520000"/>
            <a:ext cx="3995924" cy="3456000"/>
          </a:xfrm>
          <a:prstGeom prst="rect">
            <a:avLst/>
          </a:prstGeom>
        </p:spPr>
      </p:pic>
      <p:sp>
        <p:nvSpPr>
          <p:cNvPr id="2" name="Titre 1">
            <a:extLst>
              <a:ext uri="{FF2B5EF4-FFF2-40B4-BE49-F238E27FC236}">
                <a16:creationId xmlns:a16="http://schemas.microsoft.com/office/drawing/2014/main" id="{CC76CD02-B679-450F-A73D-C511BB3236F4}"/>
              </a:ext>
            </a:extLst>
          </p:cNvPr>
          <p:cNvSpPr>
            <a:spLocks noGrp="1"/>
          </p:cNvSpPr>
          <p:nvPr>
            <p:ph type="ctrTitle" hasCustomPrompt="1"/>
          </p:nvPr>
        </p:nvSpPr>
        <p:spPr>
          <a:xfrm>
            <a:off x="669598" y="3065340"/>
            <a:ext cx="8370679" cy="1015200"/>
          </a:xfrm>
        </p:spPr>
        <p:txBody>
          <a:bodyPr anchor="b">
            <a:normAutofit/>
          </a:bodyPr>
          <a:lstStyle>
            <a:lvl1pPr algn="l">
              <a:defRPr sz="3200">
                <a:solidFill>
                  <a:schemeClr val="bg1"/>
                </a:solidFill>
              </a:defRPr>
            </a:lvl1pPr>
          </a:lstStyle>
          <a:p>
            <a:r>
              <a:rPr lang="fr-FR" dirty="0"/>
              <a:t>MODIFIEZ LE STYLE DU TITRE</a:t>
            </a:r>
          </a:p>
        </p:txBody>
      </p:sp>
      <p:sp>
        <p:nvSpPr>
          <p:cNvPr id="3" name="Sous-titre 2">
            <a:extLst>
              <a:ext uri="{FF2B5EF4-FFF2-40B4-BE49-F238E27FC236}">
                <a16:creationId xmlns:a16="http://schemas.microsoft.com/office/drawing/2014/main" id="{B97CED89-6A2F-4612-AB59-BA6AC50B1C7C}"/>
              </a:ext>
            </a:extLst>
          </p:cNvPr>
          <p:cNvSpPr>
            <a:spLocks noGrp="1"/>
          </p:cNvSpPr>
          <p:nvPr>
            <p:ph type="subTitle" idx="1"/>
          </p:nvPr>
        </p:nvSpPr>
        <p:spPr>
          <a:xfrm>
            <a:off x="668545" y="4095122"/>
            <a:ext cx="8370679" cy="1128600"/>
          </a:xfrm>
        </p:spPr>
        <p:txBody>
          <a:bodyPr>
            <a:normAutofit/>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fr-FR" dirty="0"/>
          </a:p>
        </p:txBody>
      </p:sp>
      <p:sp>
        <p:nvSpPr>
          <p:cNvPr id="6" name="Rectangle 5">
            <a:extLst>
              <a:ext uri="{FF2B5EF4-FFF2-40B4-BE49-F238E27FC236}">
                <a16:creationId xmlns:a16="http://schemas.microsoft.com/office/drawing/2014/main" id="{31D427EE-B9CB-483A-B5CF-2F86322DAEF4}"/>
              </a:ext>
            </a:extLst>
          </p:cNvPr>
          <p:cNvSpPr/>
          <p:nvPr/>
        </p:nvSpPr>
        <p:spPr>
          <a:xfrm>
            <a:off x="359092" y="285615"/>
            <a:ext cx="11473816" cy="249273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i="1" dirty="0"/>
              <a:t>Insérer une photo de votre choix sur ce cadre gris </a:t>
            </a:r>
            <a:r>
              <a:rPr lang="fr-FR" i="1" u="sng" dirty="0"/>
              <a:t>en respectant les dimensions</a:t>
            </a:r>
          </a:p>
        </p:txBody>
      </p:sp>
      <p:sp>
        <p:nvSpPr>
          <p:cNvPr id="15" name="Espace réservé du numéro de diapositive 14">
            <a:extLst>
              <a:ext uri="{FF2B5EF4-FFF2-40B4-BE49-F238E27FC236}">
                <a16:creationId xmlns:a16="http://schemas.microsoft.com/office/drawing/2014/main" id="{E43BCC4F-6628-49C7-A989-0EA131691946}"/>
              </a:ext>
            </a:extLst>
          </p:cNvPr>
          <p:cNvSpPr>
            <a:spLocks noGrp="1"/>
          </p:cNvSpPr>
          <p:nvPr>
            <p:ph type="sldNum" sz="quarter" idx="10"/>
          </p:nvPr>
        </p:nvSpPr>
        <p:spPr/>
        <p:txBody>
          <a:bodyPr/>
          <a:lstStyle/>
          <a:p>
            <a:fld id="{6055246E-81F2-4716-A341-6139E5705588}" type="slidenum">
              <a:rPr lang="fr-FR" smtClean="0"/>
              <a:t>‹N°›</a:t>
            </a:fld>
            <a:endParaRPr lang="fr-FR"/>
          </a:p>
        </p:txBody>
      </p:sp>
      <p:pic>
        <p:nvPicPr>
          <p:cNvPr id="9" name="Image 8">
            <a:extLst>
              <a:ext uri="{FF2B5EF4-FFF2-40B4-BE49-F238E27FC236}">
                <a16:creationId xmlns:a16="http://schemas.microsoft.com/office/drawing/2014/main" id="{5FE578EF-7854-4EDF-AB81-AF7FDFA9165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36561" y="5841710"/>
            <a:ext cx="785058" cy="795947"/>
          </a:xfrm>
          <a:prstGeom prst="rect">
            <a:avLst/>
          </a:prstGeom>
        </p:spPr>
      </p:pic>
    </p:spTree>
    <p:extLst>
      <p:ext uri="{BB962C8B-B14F-4D97-AF65-F5344CB8AC3E}">
        <p14:creationId xmlns:p14="http://schemas.microsoft.com/office/powerpoint/2010/main" val="34166541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9_Bleu_titre_1">
    <p:spTree>
      <p:nvGrpSpPr>
        <p:cNvPr id="1" name=""/>
        <p:cNvGrpSpPr/>
        <p:nvPr/>
      </p:nvGrpSpPr>
      <p:grpSpPr>
        <a:xfrm>
          <a:off x="0" y="0"/>
          <a:ext cx="0" cy="0"/>
          <a:chOff x="0" y="0"/>
          <a:chExt cx="0" cy="0"/>
        </a:xfrm>
      </p:grpSpPr>
      <p:sp>
        <p:nvSpPr>
          <p:cNvPr id="7" name="Shape_0">
            <a:extLst>
              <a:ext uri="{FF2B5EF4-FFF2-40B4-BE49-F238E27FC236}">
                <a16:creationId xmlns:a16="http://schemas.microsoft.com/office/drawing/2014/main" id="{0B7979F6-1BC2-4E8B-A0A3-CA8E3502F784}"/>
              </a:ext>
            </a:extLst>
          </p:cNvPr>
          <p:cNvSpPr/>
          <p:nvPr/>
        </p:nvSpPr>
        <p:spPr>
          <a:xfrm>
            <a:off x="359092" y="2778345"/>
            <a:ext cx="11473817" cy="3794040"/>
          </a:xfrm>
          <a:prstGeom prst="rect">
            <a:avLst/>
          </a:prstGeom>
          <a:solidFill>
            <a:schemeClr val="accent5"/>
          </a:solidFill>
          <a:ln w="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33" dirty="0">
              <a:solidFill>
                <a:schemeClr val="bg1"/>
              </a:solidFill>
            </a:endParaRPr>
          </a:p>
        </p:txBody>
      </p:sp>
      <p:sp>
        <p:nvSpPr>
          <p:cNvPr id="2" name="Titre 1">
            <a:extLst>
              <a:ext uri="{FF2B5EF4-FFF2-40B4-BE49-F238E27FC236}">
                <a16:creationId xmlns:a16="http://schemas.microsoft.com/office/drawing/2014/main" id="{CC76CD02-B679-450F-A73D-C511BB3236F4}"/>
              </a:ext>
            </a:extLst>
          </p:cNvPr>
          <p:cNvSpPr>
            <a:spLocks noGrp="1"/>
          </p:cNvSpPr>
          <p:nvPr>
            <p:ph type="ctrTitle" hasCustomPrompt="1"/>
          </p:nvPr>
        </p:nvSpPr>
        <p:spPr>
          <a:xfrm>
            <a:off x="669600" y="2789115"/>
            <a:ext cx="10692000" cy="1015200"/>
          </a:xfrm>
        </p:spPr>
        <p:txBody>
          <a:bodyPr anchor="b">
            <a:normAutofit/>
          </a:bodyPr>
          <a:lstStyle>
            <a:lvl1pPr algn="l">
              <a:defRPr sz="3200">
                <a:solidFill>
                  <a:schemeClr val="bg1"/>
                </a:solidFill>
              </a:defRPr>
            </a:lvl1pPr>
          </a:lstStyle>
          <a:p>
            <a:r>
              <a:rPr lang="fr-FR" dirty="0"/>
              <a:t>MODIFIEZ LE STYLE DU TITRE</a:t>
            </a:r>
          </a:p>
        </p:txBody>
      </p:sp>
      <p:sp>
        <p:nvSpPr>
          <p:cNvPr id="3" name="Sous-titre 2">
            <a:extLst>
              <a:ext uri="{FF2B5EF4-FFF2-40B4-BE49-F238E27FC236}">
                <a16:creationId xmlns:a16="http://schemas.microsoft.com/office/drawing/2014/main" id="{B97CED89-6A2F-4612-AB59-BA6AC50B1C7C}"/>
              </a:ext>
            </a:extLst>
          </p:cNvPr>
          <p:cNvSpPr>
            <a:spLocks noGrp="1"/>
          </p:cNvSpPr>
          <p:nvPr>
            <p:ph type="subTitle" idx="1"/>
          </p:nvPr>
        </p:nvSpPr>
        <p:spPr>
          <a:xfrm>
            <a:off x="668546" y="3818897"/>
            <a:ext cx="9513937" cy="1128600"/>
          </a:xfrm>
        </p:spPr>
        <p:txBody>
          <a:bodyPr>
            <a:normAutofit/>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fr-FR" dirty="0"/>
          </a:p>
        </p:txBody>
      </p:sp>
      <p:sp>
        <p:nvSpPr>
          <p:cNvPr id="6" name="Rectangle 5">
            <a:extLst>
              <a:ext uri="{FF2B5EF4-FFF2-40B4-BE49-F238E27FC236}">
                <a16:creationId xmlns:a16="http://schemas.microsoft.com/office/drawing/2014/main" id="{31D427EE-B9CB-483A-B5CF-2F86322DAEF4}"/>
              </a:ext>
            </a:extLst>
          </p:cNvPr>
          <p:cNvSpPr/>
          <p:nvPr/>
        </p:nvSpPr>
        <p:spPr>
          <a:xfrm>
            <a:off x="359092" y="285615"/>
            <a:ext cx="11473816" cy="249273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i="1" dirty="0"/>
              <a:t>Insérer une photo de votre choix sur ce cadre gris </a:t>
            </a:r>
            <a:r>
              <a:rPr lang="fr-FR" i="1" u="sng" dirty="0"/>
              <a:t>en respectant les dimensions</a:t>
            </a:r>
          </a:p>
        </p:txBody>
      </p:sp>
      <p:pic>
        <p:nvPicPr>
          <p:cNvPr id="9" name="Image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16017" y="5798220"/>
            <a:ext cx="1776119" cy="529327"/>
          </a:xfrm>
          <a:prstGeom prst="rect">
            <a:avLst/>
          </a:prstGeom>
        </p:spPr>
      </p:pic>
      <p:pic>
        <p:nvPicPr>
          <p:cNvPr id="10" name="Image 9">
            <a:extLst>
              <a:ext uri="{FF2B5EF4-FFF2-40B4-BE49-F238E27FC236}">
                <a16:creationId xmlns:a16="http://schemas.microsoft.com/office/drawing/2014/main" id="{02458A2C-7046-45A2-B85B-4F199B8243A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049436" y="4719185"/>
            <a:ext cx="1636006" cy="1658699"/>
          </a:xfrm>
          <a:prstGeom prst="rect">
            <a:avLst/>
          </a:prstGeom>
        </p:spPr>
      </p:pic>
    </p:spTree>
    <p:extLst>
      <p:ext uri="{BB962C8B-B14F-4D97-AF65-F5344CB8AC3E}">
        <p14:creationId xmlns:p14="http://schemas.microsoft.com/office/powerpoint/2010/main" val="24756791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10_Bleu_Titre_et_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61D137C-D0B5-459E-8D0C-EEC8E023EE54}"/>
              </a:ext>
            </a:extLst>
          </p:cNvPr>
          <p:cNvSpPr>
            <a:spLocks noGrp="1"/>
          </p:cNvSpPr>
          <p:nvPr>
            <p:ph type="title" hasCustomPrompt="1"/>
          </p:nvPr>
        </p:nvSpPr>
        <p:spPr/>
        <p:txBody>
          <a:bodyPr/>
          <a:lstStyle>
            <a:lvl1pPr marL="571500" indent="-571500">
              <a:buFontTx/>
              <a:buBlip>
                <a:blip r:embed="rId2"/>
              </a:buBlip>
              <a:defRPr/>
            </a:lvl1pPr>
          </a:lstStyle>
          <a:p>
            <a:r>
              <a:rPr lang="fr-FR" dirty="0"/>
              <a:t>MODIFIEZ LE STYLE DU TITRE</a:t>
            </a:r>
          </a:p>
        </p:txBody>
      </p:sp>
      <p:sp>
        <p:nvSpPr>
          <p:cNvPr id="3" name="Espace réservé du contenu 2">
            <a:extLst>
              <a:ext uri="{FF2B5EF4-FFF2-40B4-BE49-F238E27FC236}">
                <a16:creationId xmlns:a16="http://schemas.microsoft.com/office/drawing/2014/main" id="{B69D397F-CF04-40A1-9B0A-1898F0ADD993}"/>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6" name="Espace réservé du numéro de diapositive 5">
            <a:extLst>
              <a:ext uri="{FF2B5EF4-FFF2-40B4-BE49-F238E27FC236}">
                <a16:creationId xmlns:a16="http://schemas.microsoft.com/office/drawing/2014/main" id="{0D85603A-C958-4B4F-8E07-3E92DAEFD447}"/>
              </a:ext>
            </a:extLst>
          </p:cNvPr>
          <p:cNvSpPr>
            <a:spLocks noGrp="1"/>
          </p:cNvSpPr>
          <p:nvPr>
            <p:ph type="sldNum" sz="quarter" idx="12"/>
          </p:nvPr>
        </p:nvSpPr>
        <p:spPr/>
        <p:txBody>
          <a:bodyPr/>
          <a:lstStyle/>
          <a:p>
            <a:fld id="{6055246E-81F2-4716-A341-6139E5705588}" type="slidenum">
              <a:rPr lang="fr-FR" smtClean="0"/>
              <a:t>‹N°›</a:t>
            </a:fld>
            <a:endParaRPr lang="fr-FR"/>
          </a:p>
        </p:txBody>
      </p:sp>
      <p:cxnSp>
        <p:nvCxnSpPr>
          <p:cNvPr id="9" name="Connecteur droit 8">
            <a:extLst>
              <a:ext uri="{FF2B5EF4-FFF2-40B4-BE49-F238E27FC236}">
                <a16:creationId xmlns:a16="http://schemas.microsoft.com/office/drawing/2014/main" id="{32BDC2F4-6268-4EFF-A77F-1EAEA6C8986B}"/>
              </a:ext>
            </a:extLst>
          </p:cNvPr>
          <p:cNvCxnSpPr>
            <a:cxnSpLocks/>
          </p:cNvCxnSpPr>
          <p:nvPr/>
        </p:nvCxnSpPr>
        <p:spPr>
          <a:xfrm>
            <a:off x="827797" y="1116942"/>
            <a:ext cx="10285403" cy="2116"/>
          </a:xfrm>
          <a:prstGeom prst="line">
            <a:avLst/>
          </a:prstGeom>
          <a:ln w="28575">
            <a:solidFill>
              <a:schemeClr val="accent5"/>
            </a:solidFill>
          </a:ln>
        </p:spPr>
        <p:style>
          <a:lnRef idx="1">
            <a:schemeClr val="accent2"/>
          </a:lnRef>
          <a:fillRef idx="0">
            <a:schemeClr val="accent2"/>
          </a:fillRef>
          <a:effectRef idx="0">
            <a:schemeClr val="accent2"/>
          </a:effectRef>
          <a:fontRef idx="minor">
            <a:schemeClr val="tx1"/>
          </a:fontRef>
        </p:style>
      </p:cxnSp>
      <p:pic>
        <p:nvPicPr>
          <p:cNvPr id="8" name="Image 7">
            <a:extLst>
              <a:ext uri="{FF2B5EF4-FFF2-40B4-BE49-F238E27FC236}">
                <a16:creationId xmlns:a16="http://schemas.microsoft.com/office/drawing/2014/main" id="{5FE578EF-7854-4EDF-AB81-AF7FDFA9165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36561" y="5841710"/>
            <a:ext cx="785058" cy="795947"/>
          </a:xfrm>
          <a:prstGeom prst="rect">
            <a:avLst/>
          </a:prstGeom>
        </p:spPr>
      </p:pic>
    </p:spTree>
    <p:extLst>
      <p:ext uri="{BB962C8B-B14F-4D97-AF65-F5344CB8AC3E}">
        <p14:creationId xmlns:p14="http://schemas.microsoft.com/office/powerpoint/2010/main" val="35279113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11_Bleu_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61D137C-D0B5-459E-8D0C-EEC8E023EE54}"/>
              </a:ext>
            </a:extLst>
          </p:cNvPr>
          <p:cNvSpPr>
            <a:spLocks noGrp="1"/>
          </p:cNvSpPr>
          <p:nvPr>
            <p:ph type="title" hasCustomPrompt="1"/>
          </p:nvPr>
        </p:nvSpPr>
        <p:spPr/>
        <p:txBody>
          <a:bodyPr/>
          <a:lstStyle>
            <a:lvl1pPr marL="571500" indent="-571500">
              <a:buFontTx/>
              <a:buBlip>
                <a:blip r:embed="rId2"/>
              </a:buBlip>
              <a:defRPr/>
            </a:lvl1pPr>
          </a:lstStyle>
          <a:p>
            <a:r>
              <a:rPr lang="fr-FR" dirty="0"/>
              <a:t>MODIFIEZ LE STYLE DU TITRE</a:t>
            </a:r>
          </a:p>
        </p:txBody>
      </p:sp>
      <p:sp>
        <p:nvSpPr>
          <p:cNvPr id="6" name="Espace réservé du numéro de diapositive 5">
            <a:extLst>
              <a:ext uri="{FF2B5EF4-FFF2-40B4-BE49-F238E27FC236}">
                <a16:creationId xmlns:a16="http://schemas.microsoft.com/office/drawing/2014/main" id="{0D85603A-C958-4B4F-8E07-3E92DAEFD447}"/>
              </a:ext>
            </a:extLst>
          </p:cNvPr>
          <p:cNvSpPr>
            <a:spLocks noGrp="1"/>
          </p:cNvSpPr>
          <p:nvPr>
            <p:ph type="sldNum" sz="quarter" idx="12"/>
          </p:nvPr>
        </p:nvSpPr>
        <p:spPr/>
        <p:txBody>
          <a:bodyPr/>
          <a:lstStyle/>
          <a:p>
            <a:fld id="{6055246E-81F2-4716-A341-6139E5705588}" type="slidenum">
              <a:rPr lang="fr-FR" smtClean="0"/>
              <a:t>‹N°›</a:t>
            </a:fld>
            <a:endParaRPr lang="fr-FR"/>
          </a:p>
        </p:txBody>
      </p:sp>
      <p:sp>
        <p:nvSpPr>
          <p:cNvPr id="9" name="Espace réservé du contenu 2">
            <a:extLst>
              <a:ext uri="{FF2B5EF4-FFF2-40B4-BE49-F238E27FC236}">
                <a16:creationId xmlns:a16="http://schemas.microsoft.com/office/drawing/2014/main" id="{9DAC57DB-0D08-4C98-A7A9-A99D0DF4A6DE}"/>
              </a:ext>
            </a:extLst>
          </p:cNvPr>
          <p:cNvSpPr>
            <a:spLocks noGrp="1"/>
          </p:cNvSpPr>
          <p:nvPr>
            <p:ph idx="1"/>
          </p:nvPr>
        </p:nvSpPr>
        <p:spPr>
          <a:xfrm>
            <a:off x="1062001" y="1476000"/>
            <a:ext cx="4914000" cy="4428000"/>
          </a:xfrm>
        </p:spPr>
        <p:txBody>
          <a:bodyPr/>
          <a:lstStyle>
            <a:lvl1pPr>
              <a:defRPr sz="2200"/>
            </a:lvl1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10" name="Espace réservé du contenu 4">
            <a:extLst>
              <a:ext uri="{FF2B5EF4-FFF2-40B4-BE49-F238E27FC236}">
                <a16:creationId xmlns:a16="http://schemas.microsoft.com/office/drawing/2014/main" id="{E9126399-45DE-421D-913F-67D4814E3767}"/>
              </a:ext>
            </a:extLst>
          </p:cNvPr>
          <p:cNvSpPr>
            <a:spLocks noGrp="1"/>
          </p:cNvSpPr>
          <p:nvPr>
            <p:ph sz="quarter" idx="13"/>
          </p:nvPr>
        </p:nvSpPr>
        <p:spPr>
          <a:xfrm>
            <a:off x="6198138" y="1471254"/>
            <a:ext cx="4914000" cy="4428000"/>
          </a:xfrm>
        </p:spPr>
        <p:txBody>
          <a:bodyPr/>
          <a:lstStyle>
            <a:lvl1pPr>
              <a:defRPr sz="2200"/>
            </a:lvl1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cxnSp>
        <p:nvCxnSpPr>
          <p:cNvPr id="11" name="Connecteur droit 10">
            <a:extLst>
              <a:ext uri="{FF2B5EF4-FFF2-40B4-BE49-F238E27FC236}">
                <a16:creationId xmlns:a16="http://schemas.microsoft.com/office/drawing/2014/main" id="{2B81287A-2C38-40D4-B1AF-150C83F069A1}"/>
              </a:ext>
            </a:extLst>
          </p:cNvPr>
          <p:cNvCxnSpPr>
            <a:cxnSpLocks/>
          </p:cNvCxnSpPr>
          <p:nvPr/>
        </p:nvCxnSpPr>
        <p:spPr>
          <a:xfrm>
            <a:off x="827797" y="1116942"/>
            <a:ext cx="10285403" cy="2116"/>
          </a:xfrm>
          <a:prstGeom prst="line">
            <a:avLst/>
          </a:prstGeom>
          <a:ln w="28575">
            <a:solidFill>
              <a:schemeClr val="accent5"/>
            </a:solidFill>
          </a:ln>
        </p:spPr>
        <p:style>
          <a:lnRef idx="1">
            <a:schemeClr val="accent2"/>
          </a:lnRef>
          <a:fillRef idx="0">
            <a:schemeClr val="accent2"/>
          </a:fillRef>
          <a:effectRef idx="0">
            <a:schemeClr val="accent2"/>
          </a:effectRef>
          <a:fontRef idx="minor">
            <a:schemeClr val="tx1"/>
          </a:fontRef>
        </p:style>
      </p:cxnSp>
      <p:pic>
        <p:nvPicPr>
          <p:cNvPr id="8" name="Image 7">
            <a:extLst>
              <a:ext uri="{FF2B5EF4-FFF2-40B4-BE49-F238E27FC236}">
                <a16:creationId xmlns:a16="http://schemas.microsoft.com/office/drawing/2014/main" id="{5FE578EF-7854-4EDF-AB81-AF7FDFA9165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36561" y="5841710"/>
            <a:ext cx="785058" cy="795947"/>
          </a:xfrm>
          <a:prstGeom prst="rect">
            <a:avLst/>
          </a:prstGeom>
        </p:spPr>
      </p:pic>
    </p:spTree>
    <p:extLst>
      <p:ext uri="{BB962C8B-B14F-4D97-AF65-F5344CB8AC3E}">
        <p14:creationId xmlns:p14="http://schemas.microsoft.com/office/powerpoint/2010/main" val="294235371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2_Bleu_Contenu_et_bandeau">
    <p:spTree>
      <p:nvGrpSpPr>
        <p:cNvPr id="1" name=""/>
        <p:cNvGrpSpPr/>
        <p:nvPr/>
      </p:nvGrpSpPr>
      <p:grpSpPr>
        <a:xfrm>
          <a:off x="0" y="0"/>
          <a:ext cx="0" cy="0"/>
          <a:chOff x="0" y="0"/>
          <a:chExt cx="0" cy="0"/>
        </a:xfrm>
      </p:grpSpPr>
      <p:pic>
        <p:nvPicPr>
          <p:cNvPr id="8" name="Image 7">
            <a:extLst>
              <a:ext uri="{FF2B5EF4-FFF2-40B4-BE49-F238E27FC236}">
                <a16:creationId xmlns:a16="http://schemas.microsoft.com/office/drawing/2014/main" id="{35EB758A-08C4-4EE5-BC63-32966FB1DBB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586016" y="551499"/>
            <a:ext cx="734569" cy="624841"/>
          </a:xfrm>
          <a:prstGeom prst="rect">
            <a:avLst/>
          </a:prstGeom>
        </p:spPr>
      </p:pic>
      <p:sp>
        <p:nvSpPr>
          <p:cNvPr id="2" name="Titre 1">
            <a:extLst>
              <a:ext uri="{FF2B5EF4-FFF2-40B4-BE49-F238E27FC236}">
                <a16:creationId xmlns:a16="http://schemas.microsoft.com/office/drawing/2014/main" id="{261D137C-D0B5-459E-8D0C-EEC8E023EE54}"/>
              </a:ext>
            </a:extLst>
          </p:cNvPr>
          <p:cNvSpPr>
            <a:spLocks noGrp="1"/>
          </p:cNvSpPr>
          <p:nvPr>
            <p:ph type="title" hasCustomPrompt="1"/>
          </p:nvPr>
        </p:nvSpPr>
        <p:spPr>
          <a:xfrm>
            <a:off x="3434500" y="1203968"/>
            <a:ext cx="8473970" cy="864000"/>
          </a:xfrm>
        </p:spPr>
        <p:txBody>
          <a:bodyPr/>
          <a:lstStyle>
            <a:lvl1pPr marL="0" indent="0">
              <a:buFontTx/>
              <a:buNone/>
              <a:defRPr/>
            </a:lvl1pPr>
          </a:lstStyle>
          <a:p>
            <a:r>
              <a:rPr lang="fr-FR" dirty="0"/>
              <a:t>MODIFIEZ LE STYLE DU TITRE</a:t>
            </a:r>
          </a:p>
        </p:txBody>
      </p:sp>
      <p:sp>
        <p:nvSpPr>
          <p:cNvPr id="3" name="Espace réservé du contenu 2">
            <a:extLst>
              <a:ext uri="{FF2B5EF4-FFF2-40B4-BE49-F238E27FC236}">
                <a16:creationId xmlns:a16="http://schemas.microsoft.com/office/drawing/2014/main" id="{B69D397F-CF04-40A1-9B0A-1898F0ADD993}"/>
              </a:ext>
            </a:extLst>
          </p:cNvPr>
          <p:cNvSpPr>
            <a:spLocks noGrp="1"/>
          </p:cNvSpPr>
          <p:nvPr>
            <p:ph idx="1"/>
          </p:nvPr>
        </p:nvSpPr>
        <p:spPr>
          <a:xfrm>
            <a:off x="3434500" y="2095595"/>
            <a:ext cx="8188272" cy="4428000"/>
          </a:xfrm>
        </p:spPr>
        <p:txBody>
          <a:bodyP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6" name="Espace réservé du numéro de diapositive 5">
            <a:extLst>
              <a:ext uri="{FF2B5EF4-FFF2-40B4-BE49-F238E27FC236}">
                <a16:creationId xmlns:a16="http://schemas.microsoft.com/office/drawing/2014/main" id="{0D85603A-C958-4B4F-8E07-3E92DAEFD447}"/>
              </a:ext>
            </a:extLst>
          </p:cNvPr>
          <p:cNvSpPr>
            <a:spLocks noGrp="1"/>
          </p:cNvSpPr>
          <p:nvPr>
            <p:ph type="sldNum" sz="quarter" idx="12"/>
          </p:nvPr>
        </p:nvSpPr>
        <p:spPr/>
        <p:txBody>
          <a:bodyPr/>
          <a:lstStyle/>
          <a:p>
            <a:fld id="{6055246E-81F2-4716-A341-6139E5705588}" type="slidenum">
              <a:rPr lang="fr-FR" smtClean="0"/>
              <a:t>‹N°›</a:t>
            </a:fld>
            <a:endParaRPr lang="fr-FR"/>
          </a:p>
        </p:txBody>
      </p:sp>
      <p:sp>
        <p:nvSpPr>
          <p:cNvPr id="11" name="Rectangle 10">
            <a:extLst>
              <a:ext uri="{FF2B5EF4-FFF2-40B4-BE49-F238E27FC236}">
                <a16:creationId xmlns:a16="http://schemas.microsoft.com/office/drawing/2014/main" id="{B228555D-479F-4BDD-98D3-2695B52C23AE}"/>
              </a:ext>
            </a:extLst>
          </p:cNvPr>
          <p:cNvSpPr/>
          <p:nvPr/>
        </p:nvSpPr>
        <p:spPr>
          <a:xfrm>
            <a:off x="296644" y="0"/>
            <a:ext cx="2956940" cy="6858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i="1" dirty="0"/>
              <a:t>Insérer une photo de votre choix sur ce cadre gris </a:t>
            </a:r>
            <a:r>
              <a:rPr lang="fr-FR" i="1" u="sng" dirty="0"/>
              <a:t>en respectant les dimensions</a:t>
            </a:r>
          </a:p>
        </p:txBody>
      </p:sp>
      <p:pic>
        <p:nvPicPr>
          <p:cNvPr id="9" name="Image 8">
            <a:extLst>
              <a:ext uri="{FF2B5EF4-FFF2-40B4-BE49-F238E27FC236}">
                <a16:creationId xmlns:a16="http://schemas.microsoft.com/office/drawing/2014/main" id="{5FE578EF-7854-4EDF-AB81-AF7FDFA9165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36561" y="5841710"/>
            <a:ext cx="785058" cy="795947"/>
          </a:xfrm>
          <a:prstGeom prst="rect">
            <a:avLst/>
          </a:prstGeom>
        </p:spPr>
      </p:pic>
    </p:spTree>
    <p:extLst>
      <p:ext uri="{BB962C8B-B14F-4D97-AF65-F5344CB8AC3E}">
        <p14:creationId xmlns:p14="http://schemas.microsoft.com/office/powerpoint/2010/main" val="412774219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13_Bleu_titre2">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CAAA8EB4-3756-4C90-A99E-D9500D19440C}"/>
              </a:ext>
            </a:extLst>
          </p:cNvPr>
          <p:cNvSpPr/>
          <p:nvPr/>
        </p:nvSpPr>
        <p:spPr>
          <a:xfrm>
            <a:off x="359091" y="287132"/>
            <a:ext cx="11473816" cy="419725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fr-FR" i="1" dirty="0"/>
          </a:p>
          <a:p>
            <a:pPr algn="ctr"/>
            <a:endParaRPr lang="fr-FR" i="1" dirty="0"/>
          </a:p>
          <a:p>
            <a:pPr algn="ctr"/>
            <a:r>
              <a:rPr lang="fr-FR" i="1" dirty="0"/>
              <a:t>Insérer une photo de votre choix sur ce cadre gris, sous les zones de textes,</a:t>
            </a:r>
            <a:br>
              <a:rPr lang="fr-FR" i="1" dirty="0"/>
            </a:br>
            <a:r>
              <a:rPr lang="fr-FR" i="1" u="sng" dirty="0"/>
              <a:t>en respectant les dimensions</a:t>
            </a:r>
          </a:p>
        </p:txBody>
      </p:sp>
      <p:sp>
        <p:nvSpPr>
          <p:cNvPr id="7" name="Shape_0">
            <a:extLst>
              <a:ext uri="{FF2B5EF4-FFF2-40B4-BE49-F238E27FC236}">
                <a16:creationId xmlns:a16="http://schemas.microsoft.com/office/drawing/2014/main" id="{0B7979F6-1BC2-4E8B-A0A3-CA8E3502F784}"/>
              </a:ext>
            </a:extLst>
          </p:cNvPr>
          <p:cNvSpPr/>
          <p:nvPr/>
        </p:nvSpPr>
        <p:spPr>
          <a:xfrm>
            <a:off x="359092" y="4484383"/>
            <a:ext cx="11473817" cy="2088001"/>
          </a:xfrm>
          <a:prstGeom prst="rect">
            <a:avLst/>
          </a:prstGeom>
          <a:solidFill>
            <a:schemeClr val="accent5"/>
          </a:solidFill>
          <a:ln w="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33" dirty="0">
              <a:solidFill>
                <a:schemeClr val="bg1"/>
              </a:solidFill>
            </a:endParaRPr>
          </a:p>
        </p:txBody>
      </p:sp>
      <p:sp>
        <p:nvSpPr>
          <p:cNvPr id="2" name="Titre 1">
            <a:extLst>
              <a:ext uri="{FF2B5EF4-FFF2-40B4-BE49-F238E27FC236}">
                <a16:creationId xmlns:a16="http://schemas.microsoft.com/office/drawing/2014/main" id="{CC76CD02-B679-450F-A73D-C511BB3236F4}"/>
              </a:ext>
            </a:extLst>
          </p:cNvPr>
          <p:cNvSpPr>
            <a:spLocks noGrp="1"/>
          </p:cNvSpPr>
          <p:nvPr>
            <p:ph type="ctrTitle" hasCustomPrompt="1"/>
          </p:nvPr>
        </p:nvSpPr>
        <p:spPr>
          <a:xfrm>
            <a:off x="669600" y="2790000"/>
            <a:ext cx="10692000" cy="1015200"/>
          </a:xfrm>
        </p:spPr>
        <p:txBody>
          <a:bodyPr anchor="b">
            <a:normAutofit/>
          </a:bodyPr>
          <a:lstStyle>
            <a:lvl1pPr algn="l">
              <a:defRPr sz="3200">
                <a:solidFill>
                  <a:schemeClr val="bg1"/>
                </a:solidFill>
              </a:defRPr>
            </a:lvl1pPr>
          </a:lstStyle>
          <a:p>
            <a:r>
              <a:rPr lang="fr-FR" dirty="0"/>
              <a:t>MODIFIEZ LE STYLE DU TITRE</a:t>
            </a:r>
          </a:p>
        </p:txBody>
      </p:sp>
      <p:sp>
        <p:nvSpPr>
          <p:cNvPr id="3" name="Sous-titre 2">
            <a:extLst>
              <a:ext uri="{FF2B5EF4-FFF2-40B4-BE49-F238E27FC236}">
                <a16:creationId xmlns:a16="http://schemas.microsoft.com/office/drawing/2014/main" id="{B97CED89-6A2F-4612-AB59-BA6AC50B1C7C}"/>
              </a:ext>
            </a:extLst>
          </p:cNvPr>
          <p:cNvSpPr>
            <a:spLocks noGrp="1"/>
          </p:cNvSpPr>
          <p:nvPr>
            <p:ph type="subTitle" idx="1"/>
          </p:nvPr>
        </p:nvSpPr>
        <p:spPr>
          <a:xfrm>
            <a:off x="668546" y="3817475"/>
            <a:ext cx="9513937" cy="522611"/>
          </a:xfrm>
        </p:spPr>
        <p:txBody>
          <a:bodyPr>
            <a:normAutofit/>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fr-FR" dirty="0"/>
          </a:p>
        </p:txBody>
      </p:sp>
      <p:pic>
        <p:nvPicPr>
          <p:cNvPr id="9" name="Image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16017" y="5798220"/>
            <a:ext cx="1776119" cy="529327"/>
          </a:xfrm>
          <a:prstGeom prst="rect">
            <a:avLst/>
          </a:prstGeom>
        </p:spPr>
      </p:pic>
      <p:pic>
        <p:nvPicPr>
          <p:cNvPr id="11" name="Image 10">
            <a:extLst>
              <a:ext uri="{FF2B5EF4-FFF2-40B4-BE49-F238E27FC236}">
                <a16:creationId xmlns:a16="http://schemas.microsoft.com/office/drawing/2014/main" id="{02458A2C-7046-45A2-B85B-4F199B8243A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049436" y="4719185"/>
            <a:ext cx="1636006" cy="1658699"/>
          </a:xfrm>
          <a:prstGeom prst="rect">
            <a:avLst/>
          </a:prstGeom>
        </p:spPr>
      </p:pic>
    </p:spTree>
    <p:extLst>
      <p:ext uri="{BB962C8B-B14F-4D97-AF65-F5344CB8AC3E}">
        <p14:creationId xmlns:p14="http://schemas.microsoft.com/office/powerpoint/2010/main" val="146461765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14_Bleu_titre_sans_photo">
    <p:spTree>
      <p:nvGrpSpPr>
        <p:cNvPr id="1" name=""/>
        <p:cNvGrpSpPr/>
        <p:nvPr/>
      </p:nvGrpSpPr>
      <p:grpSpPr>
        <a:xfrm>
          <a:off x="0" y="0"/>
          <a:ext cx="0" cy="0"/>
          <a:chOff x="0" y="0"/>
          <a:chExt cx="0" cy="0"/>
        </a:xfrm>
      </p:grpSpPr>
      <p:sp>
        <p:nvSpPr>
          <p:cNvPr id="7" name="Shape_0">
            <a:extLst>
              <a:ext uri="{FF2B5EF4-FFF2-40B4-BE49-F238E27FC236}">
                <a16:creationId xmlns:a16="http://schemas.microsoft.com/office/drawing/2014/main" id="{0B7979F6-1BC2-4E8B-A0A3-CA8E3502F784}"/>
              </a:ext>
            </a:extLst>
          </p:cNvPr>
          <p:cNvSpPr/>
          <p:nvPr/>
        </p:nvSpPr>
        <p:spPr>
          <a:xfrm>
            <a:off x="359092" y="285615"/>
            <a:ext cx="11473817" cy="6286770"/>
          </a:xfrm>
          <a:prstGeom prst="rect">
            <a:avLst/>
          </a:prstGeom>
          <a:solidFill>
            <a:schemeClr val="accent5"/>
          </a:solidFill>
          <a:ln w="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33" dirty="0">
              <a:solidFill>
                <a:schemeClr val="bg1"/>
              </a:solidFill>
            </a:endParaRPr>
          </a:p>
        </p:txBody>
      </p:sp>
      <p:sp>
        <p:nvSpPr>
          <p:cNvPr id="2" name="Titre 1">
            <a:extLst>
              <a:ext uri="{FF2B5EF4-FFF2-40B4-BE49-F238E27FC236}">
                <a16:creationId xmlns:a16="http://schemas.microsoft.com/office/drawing/2014/main" id="{CC76CD02-B679-450F-A73D-C511BB3236F4}"/>
              </a:ext>
            </a:extLst>
          </p:cNvPr>
          <p:cNvSpPr>
            <a:spLocks noGrp="1"/>
          </p:cNvSpPr>
          <p:nvPr>
            <p:ph type="ctrTitle" hasCustomPrompt="1"/>
          </p:nvPr>
        </p:nvSpPr>
        <p:spPr>
          <a:xfrm>
            <a:off x="1140908" y="1827900"/>
            <a:ext cx="10692000" cy="1015200"/>
          </a:xfrm>
        </p:spPr>
        <p:txBody>
          <a:bodyPr anchor="b">
            <a:normAutofit/>
          </a:bodyPr>
          <a:lstStyle>
            <a:lvl1pPr algn="l">
              <a:defRPr sz="3200">
                <a:solidFill>
                  <a:schemeClr val="bg1"/>
                </a:solidFill>
              </a:defRPr>
            </a:lvl1pPr>
          </a:lstStyle>
          <a:p>
            <a:r>
              <a:rPr lang="fr-FR" dirty="0"/>
              <a:t>MODIFIEZ LE STYLE DU TITRE</a:t>
            </a:r>
          </a:p>
        </p:txBody>
      </p:sp>
      <p:sp>
        <p:nvSpPr>
          <p:cNvPr id="3" name="Sous-titre 2">
            <a:extLst>
              <a:ext uri="{FF2B5EF4-FFF2-40B4-BE49-F238E27FC236}">
                <a16:creationId xmlns:a16="http://schemas.microsoft.com/office/drawing/2014/main" id="{B97CED89-6A2F-4612-AB59-BA6AC50B1C7C}"/>
              </a:ext>
            </a:extLst>
          </p:cNvPr>
          <p:cNvSpPr>
            <a:spLocks noGrp="1"/>
          </p:cNvSpPr>
          <p:nvPr>
            <p:ph type="subTitle" idx="1"/>
          </p:nvPr>
        </p:nvSpPr>
        <p:spPr>
          <a:xfrm>
            <a:off x="1139854" y="2864700"/>
            <a:ext cx="9513937" cy="1128600"/>
          </a:xfrm>
        </p:spPr>
        <p:txBody>
          <a:bodyPr>
            <a:normAutofit/>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fr-FR" dirty="0"/>
          </a:p>
        </p:txBody>
      </p:sp>
      <p:pic>
        <p:nvPicPr>
          <p:cNvPr id="9" name="Image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16017" y="5798220"/>
            <a:ext cx="1776119" cy="529327"/>
          </a:xfrm>
          <a:prstGeom prst="rect">
            <a:avLst/>
          </a:prstGeom>
        </p:spPr>
      </p:pic>
      <p:pic>
        <p:nvPicPr>
          <p:cNvPr id="10" name="Image 9">
            <a:extLst>
              <a:ext uri="{FF2B5EF4-FFF2-40B4-BE49-F238E27FC236}">
                <a16:creationId xmlns:a16="http://schemas.microsoft.com/office/drawing/2014/main" id="{02458A2C-7046-45A2-B85B-4F199B8243A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049436" y="4719185"/>
            <a:ext cx="1636006" cy="1658699"/>
          </a:xfrm>
          <a:prstGeom prst="rect">
            <a:avLst/>
          </a:prstGeom>
        </p:spPr>
      </p:pic>
    </p:spTree>
    <p:extLst>
      <p:ext uri="{BB962C8B-B14F-4D97-AF65-F5344CB8AC3E}">
        <p14:creationId xmlns:p14="http://schemas.microsoft.com/office/powerpoint/2010/main" val="342326044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15_Bleu_Diapo_Plan">
    <p:spTree>
      <p:nvGrpSpPr>
        <p:cNvPr id="1" name=""/>
        <p:cNvGrpSpPr/>
        <p:nvPr/>
      </p:nvGrpSpPr>
      <p:grpSpPr>
        <a:xfrm>
          <a:off x="0" y="0"/>
          <a:ext cx="0" cy="0"/>
          <a:chOff x="0" y="0"/>
          <a:chExt cx="0" cy="0"/>
        </a:xfrm>
      </p:grpSpPr>
      <p:pic>
        <p:nvPicPr>
          <p:cNvPr id="12" name="Image 11">
            <a:extLst>
              <a:ext uri="{FF2B5EF4-FFF2-40B4-BE49-F238E27FC236}">
                <a16:creationId xmlns:a16="http://schemas.microsoft.com/office/drawing/2014/main" id="{D58E3B10-CEC5-496B-B3E2-7821224AD95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51027" y="591553"/>
            <a:ext cx="1168600" cy="990000"/>
          </a:xfrm>
          <a:prstGeom prst="rect">
            <a:avLst/>
          </a:prstGeom>
        </p:spPr>
      </p:pic>
      <p:sp>
        <p:nvSpPr>
          <p:cNvPr id="9" name="Shape_1">
            <a:extLst>
              <a:ext uri="{FF2B5EF4-FFF2-40B4-BE49-F238E27FC236}">
                <a16:creationId xmlns:a16="http://schemas.microsoft.com/office/drawing/2014/main" id="{31428A33-8D51-4F9E-9C20-4618F0B98261}"/>
              </a:ext>
            </a:extLst>
          </p:cNvPr>
          <p:cNvSpPr>
            <a:spLocks/>
          </p:cNvSpPr>
          <p:nvPr/>
        </p:nvSpPr>
        <p:spPr>
          <a:xfrm>
            <a:off x="359198" y="285762"/>
            <a:ext cx="11473817" cy="6286770"/>
          </a:xfrm>
          <a:prstGeom prst="rect">
            <a:avLst/>
          </a:prstGeom>
          <a:solidFill>
            <a:srgbClr val="008E96">
              <a:alpha val="14902"/>
            </a:srgbClr>
          </a:solidFill>
          <a:ln w="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33"/>
          </a:p>
        </p:txBody>
      </p:sp>
      <p:pic>
        <p:nvPicPr>
          <p:cNvPr id="5" name="Image 4">
            <a:extLst>
              <a:ext uri="{FF2B5EF4-FFF2-40B4-BE49-F238E27FC236}">
                <a16:creationId xmlns:a16="http://schemas.microsoft.com/office/drawing/2014/main" id="{F66484C9-8B5B-4A83-B667-B967CAC9C84F}"/>
              </a:ext>
            </a:extLst>
          </p:cNvPr>
          <p:cNvPicPr>
            <a:picLocks noChangeAspect="1"/>
          </p:cNvPicPr>
          <p:nvPr/>
        </p:nvPicPr>
        <p:blipFill>
          <a:blip r:embed="rId3">
            <a:duotone>
              <a:schemeClr val="accent5">
                <a:shade val="45000"/>
                <a:satMod val="135000"/>
              </a:schemeClr>
              <a:prstClr val="white"/>
            </a:duotone>
            <a:extLst>
              <a:ext uri="{28A0092B-C50C-407E-A947-70E740481C1C}">
                <a14:useLocalDpi xmlns:a14="http://schemas.microsoft.com/office/drawing/2010/main" val="0"/>
              </a:ext>
            </a:extLst>
          </a:blip>
          <a:stretch>
            <a:fillRect/>
          </a:stretch>
        </p:blipFill>
        <p:spPr>
          <a:xfrm>
            <a:off x="2516212" y="599515"/>
            <a:ext cx="6919560" cy="5980694"/>
          </a:xfrm>
          <a:prstGeom prst="rect">
            <a:avLst/>
          </a:prstGeom>
        </p:spPr>
      </p:pic>
      <p:sp>
        <p:nvSpPr>
          <p:cNvPr id="2" name="Titre 1">
            <a:extLst>
              <a:ext uri="{FF2B5EF4-FFF2-40B4-BE49-F238E27FC236}">
                <a16:creationId xmlns:a16="http://schemas.microsoft.com/office/drawing/2014/main" id="{261D137C-D0B5-459E-8D0C-EEC8E023EE54}"/>
              </a:ext>
            </a:extLst>
          </p:cNvPr>
          <p:cNvSpPr>
            <a:spLocks noGrp="1"/>
          </p:cNvSpPr>
          <p:nvPr>
            <p:ph type="title"/>
          </p:nvPr>
        </p:nvSpPr>
        <p:spPr>
          <a:xfrm>
            <a:off x="1967026" y="285467"/>
            <a:ext cx="9718590" cy="1285200"/>
          </a:xfrm>
        </p:spPr>
        <p:txBody>
          <a:bodyPr anchor="b"/>
          <a:lstStyle>
            <a:lvl1pPr marL="0" indent="0">
              <a:buFontTx/>
              <a:buNone/>
              <a:defRPr/>
            </a:lvl1pPr>
          </a:lstStyle>
          <a:p>
            <a:r>
              <a:rPr lang="fr-FR"/>
              <a:t>Modifiez le style du titre</a:t>
            </a:r>
            <a:endParaRPr lang="fr-FR" dirty="0"/>
          </a:p>
        </p:txBody>
      </p:sp>
      <p:sp>
        <p:nvSpPr>
          <p:cNvPr id="3" name="Espace réservé du contenu 2">
            <a:extLst>
              <a:ext uri="{FF2B5EF4-FFF2-40B4-BE49-F238E27FC236}">
                <a16:creationId xmlns:a16="http://schemas.microsoft.com/office/drawing/2014/main" id="{B69D397F-CF04-40A1-9B0A-1898F0ADD993}"/>
              </a:ext>
            </a:extLst>
          </p:cNvPr>
          <p:cNvSpPr>
            <a:spLocks noGrp="1"/>
          </p:cNvSpPr>
          <p:nvPr>
            <p:ph idx="1"/>
          </p:nvPr>
        </p:nvSpPr>
        <p:spPr>
          <a:xfrm>
            <a:off x="1967026" y="1885361"/>
            <a:ext cx="9146174" cy="4018638"/>
          </a:xfrm>
        </p:spPr>
        <p:txBody>
          <a:bodyPr/>
          <a:lstStyle>
            <a:lvl1pPr marL="0" indent="0">
              <a:buFontTx/>
              <a:buNone/>
              <a:defRPr sz="2400">
                <a:solidFill>
                  <a:schemeClr val="accent5"/>
                </a:solidFill>
              </a:defRPr>
            </a:lvl1pPr>
            <a:lvl2pPr>
              <a:defRPr sz="2000"/>
            </a:lvl2pPr>
            <a:lvl3pPr>
              <a:defRPr sz="1800"/>
            </a:lvl3pPr>
            <a:lvl4pPr>
              <a:defRPr sz="1600"/>
            </a:lvl4pPr>
            <a:lvl5pPr>
              <a:defRPr sz="1600"/>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6" name="Espace réservé du numéro de diapositive 5">
            <a:extLst>
              <a:ext uri="{FF2B5EF4-FFF2-40B4-BE49-F238E27FC236}">
                <a16:creationId xmlns:a16="http://schemas.microsoft.com/office/drawing/2014/main" id="{0D85603A-C958-4B4F-8E07-3E92DAEFD447}"/>
              </a:ext>
            </a:extLst>
          </p:cNvPr>
          <p:cNvSpPr>
            <a:spLocks noGrp="1"/>
          </p:cNvSpPr>
          <p:nvPr>
            <p:ph type="sldNum" sz="quarter" idx="12"/>
          </p:nvPr>
        </p:nvSpPr>
        <p:spPr/>
        <p:txBody>
          <a:bodyPr/>
          <a:lstStyle/>
          <a:p>
            <a:fld id="{6055246E-81F2-4716-A341-6139E5705588}" type="slidenum">
              <a:rPr lang="fr-FR" smtClean="0"/>
              <a:t>‹N°›</a:t>
            </a:fld>
            <a:endParaRPr lang="fr-FR"/>
          </a:p>
        </p:txBody>
      </p:sp>
      <p:pic>
        <p:nvPicPr>
          <p:cNvPr id="10" name="Image 9">
            <a:extLst>
              <a:ext uri="{FF2B5EF4-FFF2-40B4-BE49-F238E27FC236}">
                <a16:creationId xmlns:a16="http://schemas.microsoft.com/office/drawing/2014/main" id="{5FE578EF-7854-4EDF-AB81-AF7FDFA9165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136561" y="5841710"/>
            <a:ext cx="785058" cy="795947"/>
          </a:xfrm>
          <a:prstGeom prst="rect">
            <a:avLst/>
          </a:prstGeom>
        </p:spPr>
      </p:pic>
    </p:spTree>
    <p:extLst>
      <p:ext uri="{BB962C8B-B14F-4D97-AF65-F5344CB8AC3E}">
        <p14:creationId xmlns:p14="http://schemas.microsoft.com/office/powerpoint/2010/main" val="188331001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16_Bleu_Diapo_intercalaire">
    <p:spTree>
      <p:nvGrpSpPr>
        <p:cNvPr id="1" name=""/>
        <p:cNvGrpSpPr/>
        <p:nvPr/>
      </p:nvGrpSpPr>
      <p:grpSpPr>
        <a:xfrm>
          <a:off x="0" y="0"/>
          <a:ext cx="0" cy="0"/>
          <a:chOff x="0" y="0"/>
          <a:chExt cx="0" cy="0"/>
        </a:xfrm>
      </p:grpSpPr>
      <p:sp>
        <p:nvSpPr>
          <p:cNvPr id="7" name="Shape_0">
            <a:extLst>
              <a:ext uri="{FF2B5EF4-FFF2-40B4-BE49-F238E27FC236}">
                <a16:creationId xmlns:a16="http://schemas.microsoft.com/office/drawing/2014/main" id="{0B7979F6-1BC2-4E8B-A0A3-CA8E3502F784}"/>
              </a:ext>
            </a:extLst>
          </p:cNvPr>
          <p:cNvSpPr/>
          <p:nvPr/>
        </p:nvSpPr>
        <p:spPr>
          <a:xfrm>
            <a:off x="359092" y="2778345"/>
            <a:ext cx="11473817" cy="3009600"/>
          </a:xfrm>
          <a:prstGeom prst="rect">
            <a:avLst/>
          </a:prstGeom>
          <a:solidFill>
            <a:schemeClr val="accent5"/>
          </a:solidFill>
          <a:ln w="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33" dirty="0">
              <a:solidFill>
                <a:schemeClr val="bg1"/>
              </a:solidFill>
            </a:endParaRPr>
          </a:p>
        </p:txBody>
      </p:sp>
      <p:pic>
        <p:nvPicPr>
          <p:cNvPr id="9" name="Image 8">
            <a:extLst>
              <a:ext uri="{FF2B5EF4-FFF2-40B4-BE49-F238E27FC236}">
                <a16:creationId xmlns:a16="http://schemas.microsoft.com/office/drawing/2014/main" id="{DAEFC35B-A690-437E-9DBE-1C82A1418DE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163520" y="2520000"/>
            <a:ext cx="3995924" cy="3456000"/>
          </a:xfrm>
          <a:prstGeom prst="rect">
            <a:avLst/>
          </a:prstGeom>
        </p:spPr>
      </p:pic>
      <p:sp>
        <p:nvSpPr>
          <p:cNvPr id="2" name="Titre 1">
            <a:extLst>
              <a:ext uri="{FF2B5EF4-FFF2-40B4-BE49-F238E27FC236}">
                <a16:creationId xmlns:a16="http://schemas.microsoft.com/office/drawing/2014/main" id="{CC76CD02-B679-450F-A73D-C511BB3236F4}"/>
              </a:ext>
            </a:extLst>
          </p:cNvPr>
          <p:cNvSpPr>
            <a:spLocks noGrp="1"/>
          </p:cNvSpPr>
          <p:nvPr>
            <p:ph type="ctrTitle" hasCustomPrompt="1"/>
          </p:nvPr>
        </p:nvSpPr>
        <p:spPr>
          <a:xfrm>
            <a:off x="669598" y="3065340"/>
            <a:ext cx="8370679" cy="1015200"/>
          </a:xfrm>
        </p:spPr>
        <p:txBody>
          <a:bodyPr anchor="b">
            <a:normAutofit/>
          </a:bodyPr>
          <a:lstStyle>
            <a:lvl1pPr algn="l">
              <a:defRPr sz="3200">
                <a:solidFill>
                  <a:schemeClr val="bg1"/>
                </a:solidFill>
              </a:defRPr>
            </a:lvl1pPr>
          </a:lstStyle>
          <a:p>
            <a:r>
              <a:rPr lang="fr-FR" dirty="0"/>
              <a:t>MODIFIEZ LE STYLE DU TITRE</a:t>
            </a:r>
          </a:p>
        </p:txBody>
      </p:sp>
      <p:sp>
        <p:nvSpPr>
          <p:cNvPr id="3" name="Sous-titre 2">
            <a:extLst>
              <a:ext uri="{FF2B5EF4-FFF2-40B4-BE49-F238E27FC236}">
                <a16:creationId xmlns:a16="http://schemas.microsoft.com/office/drawing/2014/main" id="{B97CED89-6A2F-4612-AB59-BA6AC50B1C7C}"/>
              </a:ext>
            </a:extLst>
          </p:cNvPr>
          <p:cNvSpPr>
            <a:spLocks noGrp="1"/>
          </p:cNvSpPr>
          <p:nvPr>
            <p:ph type="subTitle" idx="1"/>
          </p:nvPr>
        </p:nvSpPr>
        <p:spPr>
          <a:xfrm>
            <a:off x="668545" y="4095122"/>
            <a:ext cx="8370679" cy="1128600"/>
          </a:xfrm>
        </p:spPr>
        <p:txBody>
          <a:bodyPr>
            <a:normAutofit/>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fr-FR" dirty="0"/>
          </a:p>
        </p:txBody>
      </p:sp>
      <p:sp>
        <p:nvSpPr>
          <p:cNvPr id="6" name="Rectangle 5">
            <a:extLst>
              <a:ext uri="{FF2B5EF4-FFF2-40B4-BE49-F238E27FC236}">
                <a16:creationId xmlns:a16="http://schemas.microsoft.com/office/drawing/2014/main" id="{31D427EE-B9CB-483A-B5CF-2F86322DAEF4}"/>
              </a:ext>
            </a:extLst>
          </p:cNvPr>
          <p:cNvSpPr/>
          <p:nvPr/>
        </p:nvSpPr>
        <p:spPr>
          <a:xfrm>
            <a:off x="359092" y="285615"/>
            <a:ext cx="11473816" cy="249273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i="1" dirty="0"/>
              <a:t>Insérer une photo de votre choix sur ce cadre gris </a:t>
            </a:r>
            <a:r>
              <a:rPr lang="fr-FR" i="1" u="sng" dirty="0"/>
              <a:t>en respectant les dimensions</a:t>
            </a:r>
          </a:p>
        </p:txBody>
      </p:sp>
      <p:sp>
        <p:nvSpPr>
          <p:cNvPr id="15" name="Espace réservé du numéro de diapositive 14">
            <a:extLst>
              <a:ext uri="{FF2B5EF4-FFF2-40B4-BE49-F238E27FC236}">
                <a16:creationId xmlns:a16="http://schemas.microsoft.com/office/drawing/2014/main" id="{E43BCC4F-6628-49C7-A989-0EA131691946}"/>
              </a:ext>
            </a:extLst>
          </p:cNvPr>
          <p:cNvSpPr>
            <a:spLocks noGrp="1"/>
          </p:cNvSpPr>
          <p:nvPr>
            <p:ph type="sldNum" sz="quarter" idx="10"/>
          </p:nvPr>
        </p:nvSpPr>
        <p:spPr/>
        <p:txBody>
          <a:bodyPr/>
          <a:lstStyle/>
          <a:p>
            <a:fld id="{6055246E-81F2-4716-A341-6139E5705588}" type="slidenum">
              <a:rPr lang="fr-FR" smtClean="0"/>
              <a:t>‹N°›</a:t>
            </a:fld>
            <a:endParaRPr lang="fr-FR"/>
          </a:p>
        </p:txBody>
      </p:sp>
      <p:pic>
        <p:nvPicPr>
          <p:cNvPr id="10" name="Image 9">
            <a:extLst>
              <a:ext uri="{FF2B5EF4-FFF2-40B4-BE49-F238E27FC236}">
                <a16:creationId xmlns:a16="http://schemas.microsoft.com/office/drawing/2014/main" id="{5FE578EF-7854-4EDF-AB81-AF7FDFA9165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36561" y="5841710"/>
            <a:ext cx="785058" cy="795947"/>
          </a:xfrm>
          <a:prstGeom prst="rect">
            <a:avLst/>
          </a:prstGeom>
        </p:spPr>
      </p:pic>
    </p:spTree>
    <p:extLst>
      <p:ext uri="{BB962C8B-B14F-4D97-AF65-F5344CB8AC3E}">
        <p14:creationId xmlns:p14="http://schemas.microsoft.com/office/powerpoint/2010/main" val="296034911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17_Rouge_titre1">
    <p:spTree>
      <p:nvGrpSpPr>
        <p:cNvPr id="1" name=""/>
        <p:cNvGrpSpPr/>
        <p:nvPr/>
      </p:nvGrpSpPr>
      <p:grpSpPr>
        <a:xfrm>
          <a:off x="0" y="0"/>
          <a:ext cx="0" cy="0"/>
          <a:chOff x="0" y="0"/>
          <a:chExt cx="0" cy="0"/>
        </a:xfrm>
      </p:grpSpPr>
      <p:sp>
        <p:nvSpPr>
          <p:cNvPr id="7" name="Shape_0">
            <a:extLst>
              <a:ext uri="{FF2B5EF4-FFF2-40B4-BE49-F238E27FC236}">
                <a16:creationId xmlns:a16="http://schemas.microsoft.com/office/drawing/2014/main" id="{0B7979F6-1BC2-4E8B-A0A3-CA8E3502F784}"/>
              </a:ext>
            </a:extLst>
          </p:cNvPr>
          <p:cNvSpPr/>
          <p:nvPr/>
        </p:nvSpPr>
        <p:spPr>
          <a:xfrm>
            <a:off x="359092" y="2778345"/>
            <a:ext cx="11473817" cy="3794040"/>
          </a:xfrm>
          <a:prstGeom prst="rect">
            <a:avLst/>
          </a:prstGeom>
          <a:solidFill>
            <a:schemeClr val="accent6"/>
          </a:solidFill>
          <a:ln w="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33" dirty="0">
              <a:solidFill>
                <a:schemeClr val="bg1"/>
              </a:solidFill>
            </a:endParaRPr>
          </a:p>
        </p:txBody>
      </p:sp>
      <p:sp>
        <p:nvSpPr>
          <p:cNvPr id="2" name="Titre 1">
            <a:extLst>
              <a:ext uri="{FF2B5EF4-FFF2-40B4-BE49-F238E27FC236}">
                <a16:creationId xmlns:a16="http://schemas.microsoft.com/office/drawing/2014/main" id="{CC76CD02-B679-450F-A73D-C511BB3236F4}"/>
              </a:ext>
            </a:extLst>
          </p:cNvPr>
          <p:cNvSpPr>
            <a:spLocks noGrp="1"/>
          </p:cNvSpPr>
          <p:nvPr>
            <p:ph type="ctrTitle" hasCustomPrompt="1"/>
          </p:nvPr>
        </p:nvSpPr>
        <p:spPr>
          <a:xfrm>
            <a:off x="669600" y="2789115"/>
            <a:ext cx="10692000" cy="1015200"/>
          </a:xfrm>
        </p:spPr>
        <p:txBody>
          <a:bodyPr anchor="b">
            <a:normAutofit/>
          </a:bodyPr>
          <a:lstStyle>
            <a:lvl1pPr algn="l">
              <a:defRPr sz="3200">
                <a:solidFill>
                  <a:schemeClr val="bg1"/>
                </a:solidFill>
              </a:defRPr>
            </a:lvl1pPr>
          </a:lstStyle>
          <a:p>
            <a:r>
              <a:rPr lang="fr-FR" dirty="0"/>
              <a:t>MODIFIEZ LE STYLE DU TITRE</a:t>
            </a:r>
          </a:p>
        </p:txBody>
      </p:sp>
      <p:sp>
        <p:nvSpPr>
          <p:cNvPr id="3" name="Sous-titre 2">
            <a:extLst>
              <a:ext uri="{FF2B5EF4-FFF2-40B4-BE49-F238E27FC236}">
                <a16:creationId xmlns:a16="http://schemas.microsoft.com/office/drawing/2014/main" id="{B97CED89-6A2F-4612-AB59-BA6AC50B1C7C}"/>
              </a:ext>
            </a:extLst>
          </p:cNvPr>
          <p:cNvSpPr>
            <a:spLocks noGrp="1"/>
          </p:cNvSpPr>
          <p:nvPr>
            <p:ph type="subTitle" idx="1"/>
          </p:nvPr>
        </p:nvSpPr>
        <p:spPr>
          <a:xfrm>
            <a:off x="668546" y="3818897"/>
            <a:ext cx="9513937" cy="1128600"/>
          </a:xfrm>
        </p:spPr>
        <p:txBody>
          <a:bodyPr>
            <a:normAutofit/>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fr-FR" dirty="0"/>
          </a:p>
        </p:txBody>
      </p:sp>
      <p:sp>
        <p:nvSpPr>
          <p:cNvPr id="6" name="Rectangle 5">
            <a:extLst>
              <a:ext uri="{FF2B5EF4-FFF2-40B4-BE49-F238E27FC236}">
                <a16:creationId xmlns:a16="http://schemas.microsoft.com/office/drawing/2014/main" id="{31D427EE-B9CB-483A-B5CF-2F86322DAEF4}"/>
              </a:ext>
            </a:extLst>
          </p:cNvPr>
          <p:cNvSpPr/>
          <p:nvPr/>
        </p:nvSpPr>
        <p:spPr>
          <a:xfrm>
            <a:off x="359092" y="285615"/>
            <a:ext cx="11473816" cy="249273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i="1" dirty="0"/>
              <a:t>Insérer une photo de votre choix sur ce cadre gris </a:t>
            </a:r>
            <a:r>
              <a:rPr lang="fr-FR" i="1" u="sng" dirty="0"/>
              <a:t>en respectant les dimensions</a:t>
            </a:r>
          </a:p>
        </p:txBody>
      </p:sp>
      <p:pic>
        <p:nvPicPr>
          <p:cNvPr id="9" name="Image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16017" y="5798220"/>
            <a:ext cx="1776119" cy="529327"/>
          </a:xfrm>
          <a:prstGeom prst="rect">
            <a:avLst/>
          </a:prstGeom>
        </p:spPr>
      </p:pic>
      <p:pic>
        <p:nvPicPr>
          <p:cNvPr id="10" name="Image 9">
            <a:extLst>
              <a:ext uri="{FF2B5EF4-FFF2-40B4-BE49-F238E27FC236}">
                <a16:creationId xmlns:a16="http://schemas.microsoft.com/office/drawing/2014/main" id="{02458A2C-7046-45A2-B85B-4F199B8243A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049436" y="4719185"/>
            <a:ext cx="1636006" cy="1658699"/>
          </a:xfrm>
          <a:prstGeom prst="rect">
            <a:avLst/>
          </a:prstGeom>
        </p:spPr>
      </p:pic>
    </p:spTree>
    <p:extLst>
      <p:ext uri="{BB962C8B-B14F-4D97-AF65-F5344CB8AC3E}">
        <p14:creationId xmlns:p14="http://schemas.microsoft.com/office/powerpoint/2010/main" val="148314890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18_Rouge_Titre_et_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61D137C-D0B5-459E-8D0C-EEC8E023EE54}"/>
              </a:ext>
            </a:extLst>
          </p:cNvPr>
          <p:cNvSpPr>
            <a:spLocks noGrp="1"/>
          </p:cNvSpPr>
          <p:nvPr>
            <p:ph type="title" hasCustomPrompt="1"/>
          </p:nvPr>
        </p:nvSpPr>
        <p:spPr>
          <a:xfrm>
            <a:off x="133200" y="365125"/>
            <a:ext cx="10980000" cy="864000"/>
          </a:xfrm>
        </p:spPr>
        <p:txBody>
          <a:bodyPr/>
          <a:lstStyle>
            <a:lvl1pPr marL="571500" indent="-571500">
              <a:buFontTx/>
              <a:buBlip>
                <a:blip r:embed="rId2"/>
              </a:buBlip>
              <a:defRPr/>
            </a:lvl1pPr>
          </a:lstStyle>
          <a:p>
            <a:r>
              <a:rPr lang="fr-FR" dirty="0"/>
              <a:t>MODIFIEZ LE STYLE DU TITRE</a:t>
            </a:r>
          </a:p>
        </p:txBody>
      </p:sp>
      <p:sp>
        <p:nvSpPr>
          <p:cNvPr id="3" name="Espace réservé du contenu 2">
            <a:extLst>
              <a:ext uri="{FF2B5EF4-FFF2-40B4-BE49-F238E27FC236}">
                <a16:creationId xmlns:a16="http://schemas.microsoft.com/office/drawing/2014/main" id="{B69D397F-CF04-40A1-9B0A-1898F0ADD993}"/>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6" name="Espace réservé du numéro de diapositive 5">
            <a:extLst>
              <a:ext uri="{FF2B5EF4-FFF2-40B4-BE49-F238E27FC236}">
                <a16:creationId xmlns:a16="http://schemas.microsoft.com/office/drawing/2014/main" id="{0D85603A-C958-4B4F-8E07-3E92DAEFD447}"/>
              </a:ext>
            </a:extLst>
          </p:cNvPr>
          <p:cNvSpPr>
            <a:spLocks noGrp="1"/>
          </p:cNvSpPr>
          <p:nvPr>
            <p:ph type="sldNum" sz="quarter" idx="12"/>
          </p:nvPr>
        </p:nvSpPr>
        <p:spPr/>
        <p:txBody>
          <a:bodyPr/>
          <a:lstStyle/>
          <a:p>
            <a:fld id="{6055246E-81F2-4716-A341-6139E5705588}" type="slidenum">
              <a:rPr lang="fr-FR" smtClean="0"/>
              <a:t>‹N°›</a:t>
            </a:fld>
            <a:endParaRPr lang="fr-FR"/>
          </a:p>
        </p:txBody>
      </p:sp>
      <p:cxnSp>
        <p:nvCxnSpPr>
          <p:cNvPr id="9" name="Connecteur droit 8">
            <a:extLst>
              <a:ext uri="{FF2B5EF4-FFF2-40B4-BE49-F238E27FC236}">
                <a16:creationId xmlns:a16="http://schemas.microsoft.com/office/drawing/2014/main" id="{4BB4BA62-DD23-471E-AE07-0D1ADFF1370C}"/>
              </a:ext>
            </a:extLst>
          </p:cNvPr>
          <p:cNvCxnSpPr>
            <a:cxnSpLocks/>
          </p:cNvCxnSpPr>
          <p:nvPr/>
        </p:nvCxnSpPr>
        <p:spPr>
          <a:xfrm>
            <a:off x="827797" y="1116942"/>
            <a:ext cx="10285403" cy="2116"/>
          </a:xfrm>
          <a:prstGeom prst="line">
            <a:avLst/>
          </a:prstGeom>
          <a:ln w="28575">
            <a:solidFill>
              <a:schemeClr val="accent6"/>
            </a:solidFill>
          </a:ln>
        </p:spPr>
        <p:style>
          <a:lnRef idx="1">
            <a:schemeClr val="accent2"/>
          </a:lnRef>
          <a:fillRef idx="0">
            <a:schemeClr val="accent2"/>
          </a:fillRef>
          <a:effectRef idx="0">
            <a:schemeClr val="accent2"/>
          </a:effectRef>
          <a:fontRef idx="minor">
            <a:schemeClr val="tx1"/>
          </a:fontRef>
        </p:style>
      </p:cxnSp>
      <p:pic>
        <p:nvPicPr>
          <p:cNvPr id="8" name="Image 7">
            <a:extLst>
              <a:ext uri="{FF2B5EF4-FFF2-40B4-BE49-F238E27FC236}">
                <a16:creationId xmlns:a16="http://schemas.microsoft.com/office/drawing/2014/main" id="{5FE578EF-7854-4EDF-AB81-AF7FDFA9165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36561" y="5841710"/>
            <a:ext cx="785058" cy="795947"/>
          </a:xfrm>
          <a:prstGeom prst="rect">
            <a:avLst/>
          </a:prstGeom>
        </p:spPr>
      </p:pic>
    </p:spTree>
    <p:extLst>
      <p:ext uri="{BB962C8B-B14F-4D97-AF65-F5344CB8AC3E}">
        <p14:creationId xmlns:p14="http://schemas.microsoft.com/office/powerpoint/2010/main" val="365374808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19_Rouge_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61D137C-D0B5-459E-8D0C-EEC8E023EE54}"/>
              </a:ext>
            </a:extLst>
          </p:cNvPr>
          <p:cNvSpPr>
            <a:spLocks noGrp="1"/>
          </p:cNvSpPr>
          <p:nvPr>
            <p:ph type="title" hasCustomPrompt="1"/>
          </p:nvPr>
        </p:nvSpPr>
        <p:spPr>
          <a:xfrm>
            <a:off x="133200" y="365125"/>
            <a:ext cx="10980000" cy="864000"/>
          </a:xfrm>
        </p:spPr>
        <p:txBody>
          <a:bodyPr/>
          <a:lstStyle>
            <a:lvl1pPr marL="571500" indent="-571500">
              <a:buFontTx/>
              <a:buBlip>
                <a:blip r:embed="rId2"/>
              </a:buBlip>
              <a:defRPr/>
            </a:lvl1pPr>
          </a:lstStyle>
          <a:p>
            <a:r>
              <a:rPr lang="fr-FR" dirty="0"/>
              <a:t>MODIFIEZ LE STYLE DU TITRE</a:t>
            </a:r>
          </a:p>
        </p:txBody>
      </p:sp>
      <p:sp>
        <p:nvSpPr>
          <p:cNvPr id="6" name="Espace réservé du numéro de diapositive 5">
            <a:extLst>
              <a:ext uri="{FF2B5EF4-FFF2-40B4-BE49-F238E27FC236}">
                <a16:creationId xmlns:a16="http://schemas.microsoft.com/office/drawing/2014/main" id="{0D85603A-C958-4B4F-8E07-3E92DAEFD447}"/>
              </a:ext>
            </a:extLst>
          </p:cNvPr>
          <p:cNvSpPr>
            <a:spLocks noGrp="1"/>
          </p:cNvSpPr>
          <p:nvPr>
            <p:ph type="sldNum" sz="quarter" idx="12"/>
          </p:nvPr>
        </p:nvSpPr>
        <p:spPr/>
        <p:txBody>
          <a:bodyPr/>
          <a:lstStyle/>
          <a:p>
            <a:fld id="{6055246E-81F2-4716-A341-6139E5705588}" type="slidenum">
              <a:rPr lang="fr-FR" smtClean="0"/>
              <a:t>‹N°›</a:t>
            </a:fld>
            <a:endParaRPr lang="fr-FR"/>
          </a:p>
        </p:txBody>
      </p:sp>
      <p:sp>
        <p:nvSpPr>
          <p:cNvPr id="9" name="Espace réservé du contenu 2">
            <a:extLst>
              <a:ext uri="{FF2B5EF4-FFF2-40B4-BE49-F238E27FC236}">
                <a16:creationId xmlns:a16="http://schemas.microsoft.com/office/drawing/2014/main" id="{C666A00D-0B04-4B00-B652-540ABD2E48A0}"/>
              </a:ext>
            </a:extLst>
          </p:cNvPr>
          <p:cNvSpPr>
            <a:spLocks noGrp="1"/>
          </p:cNvSpPr>
          <p:nvPr>
            <p:ph idx="1"/>
          </p:nvPr>
        </p:nvSpPr>
        <p:spPr>
          <a:xfrm>
            <a:off x="1062001" y="1476000"/>
            <a:ext cx="4914000" cy="4428000"/>
          </a:xfrm>
        </p:spPr>
        <p:txBody>
          <a:bodyPr/>
          <a:lstStyle>
            <a:lvl1pPr>
              <a:defRPr sz="2200"/>
            </a:lvl1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10" name="Espace réservé du contenu 4">
            <a:extLst>
              <a:ext uri="{FF2B5EF4-FFF2-40B4-BE49-F238E27FC236}">
                <a16:creationId xmlns:a16="http://schemas.microsoft.com/office/drawing/2014/main" id="{5F749F66-23DA-4EA3-AE5E-208706C55DA4}"/>
              </a:ext>
            </a:extLst>
          </p:cNvPr>
          <p:cNvSpPr>
            <a:spLocks noGrp="1"/>
          </p:cNvSpPr>
          <p:nvPr>
            <p:ph sz="quarter" idx="13"/>
          </p:nvPr>
        </p:nvSpPr>
        <p:spPr>
          <a:xfrm>
            <a:off x="6198138" y="1471254"/>
            <a:ext cx="4914000" cy="4428000"/>
          </a:xfrm>
        </p:spPr>
        <p:txBody>
          <a:bodyPr/>
          <a:lstStyle>
            <a:lvl1pPr>
              <a:defRPr sz="2200"/>
            </a:lvl1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cxnSp>
        <p:nvCxnSpPr>
          <p:cNvPr id="11" name="Connecteur droit 10">
            <a:extLst>
              <a:ext uri="{FF2B5EF4-FFF2-40B4-BE49-F238E27FC236}">
                <a16:creationId xmlns:a16="http://schemas.microsoft.com/office/drawing/2014/main" id="{A70B0AAF-1860-49D0-8337-89979F5FE2C8}"/>
              </a:ext>
            </a:extLst>
          </p:cNvPr>
          <p:cNvCxnSpPr>
            <a:cxnSpLocks/>
          </p:cNvCxnSpPr>
          <p:nvPr/>
        </p:nvCxnSpPr>
        <p:spPr>
          <a:xfrm>
            <a:off x="827797" y="1116942"/>
            <a:ext cx="10285403" cy="2116"/>
          </a:xfrm>
          <a:prstGeom prst="line">
            <a:avLst/>
          </a:prstGeom>
          <a:ln w="28575">
            <a:solidFill>
              <a:schemeClr val="accent6"/>
            </a:solidFill>
          </a:ln>
        </p:spPr>
        <p:style>
          <a:lnRef idx="1">
            <a:schemeClr val="accent2"/>
          </a:lnRef>
          <a:fillRef idx="0">
            <a:schemeClr val="accent2"/>
          </a:fillRef>
          <a:effectRef idx="0">
            <a:schemeClr val="accent2"/>
          </a:effectRef>
          <a:fontRef idx="minor">
            <a:schemeClr val="tx1"/>
          </a:fontRef>
        </p:style>
      </p:cxnSp>
      <p:pic>
        <p:nvPicPr>
          <p:cNvPr id="8" name="Image 7">
            <a:extLst>
              <a:ext uri="{FF2B5EF4-FFF2-40B4-BE49-F238E27FC236}">
                <a16:creationId xmlns:a16="http://schemas.microsoft.com/office/drawing/2014/main" id="{5FE578EF-7854-4EDF-AB81-AF7FDFA9165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36561" y="5841710"/>
            <a:ext cx="785058" cy="795947"/>
          </a:xfrm>
          <a:prstGeom prst="rect">
            <a:avLst/>
          </a:prstGeom>
        </p:spPr>
      </p:pic>
    </p:spTree>
    <p:extLst>
      <p:ext uri="{BB962C8B-B14F-4D97-AF65-F5344CB8AC3E}">
        <p14:creationId xmlns:p14="http://schemas.microsoft.com/office/powerpoint/2010/main" val="18711556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20_Rouge_Contenu_et_bandeau">
    <p:spTree>
      <p:nvGrpSpPr>
        <p:cNvPr id="1" name=""/>
        <p:cNvGrpSpPr/>
        <p:nvPr/>
      </p:nvGrpSpPr>
      <p:grpSpPr>
        <a:xfrm>
          <a:off x="0" y="0"/>
          <a:ext cx="0" cy="0"/>
          <a:chOff x="0" y="0"/>
          <a:chExt cx="0" cy="0"/>
        </a:xfrm>
      </p:grpSpPr>
      <p:pic>
        <p:nvPicPr>
          <p:cNvPr id="12" name="Image 11">
            <a:extLst>
              <a:ext uri="{FF2B5EF4-FFF2-40B4-BE49-F238E27FC236}">
                <a16:creationId xmlns:a16="http://schemas.microsoft.com/office/drawing/2014/main" id="{1C3C4727-13F9-45C5-ADC5-FBD0D6D1D5F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581180" y="549940"/>
            <a:ext cx="739405" cy="626400"/>
          </a:xfrm>
          <a:prstGeom prst="rect">
            <a:avLst/>
          </a:prstGeom>
        </p:spPr>
      </p:pic>
      <p:sp>
        <p:nvSpPr>
          <p:cNvPr id="2" name="Titre 1">
            <a:extLst>
              <a:ext uri="{FF2B5EF4-FFF2-40B4-BE49-F238E27FC236}">
                <a16:creationId xmlns:a16="http://schemas.microsoft.com/office/drawing/2014/main" id="{261D137C-D0B5-459E-8D0C-EEC8E023EE54}"/>
              </a:ext>
            </a:extLst>
          </p:cNvPr>
          <p:cNvSpPr>
            <a:spLocks noGrp="1"/>
          </p:cNvSpPr>
          <p:nvPr>
            <p:ph type="title" hasCustomPrompt="1"/>
          </p:nvPr>
        </p:nvSpPr>
        <p:spPr>
          <a:xfrm>
            <a:off x="3434500" y="1203968"/>
            <a:ext cx="8473970" cy="864000"/>
          </a:xfrm>
        </p:spPr>
        <p:txBody>
          <a:bodyPr/>
          <a:lstStyle>
            <a:lvl1pPr marL="0" indent="0">
              <a:buFontTx/>
              <a:buNone/>
              <a:defRPr/>
            </a:lvl1pPr>
          </a:lstStyle>
          <a:p>
            <a:r>
              <a:rPr lang="fr-FR" dirty="0"/>
              <a:t>MODIFIEZ LE STYLE DU TITRE</a:t>
            </a:r>
          </a:p>
        </p:txBody>
      </p:sp>
      <p:sp>
        <p:nvSpPr>
          <p:cNvPr id="3" name="Espace réservé du contenu 2">
            <a:extLst>
              <a:ext uri="{FF2B5EF4-FFF2-40B4-BE49-F238E27FC236}">
                <a16:creationId xmlns:a16="http://schemas.microsoft.com/office/drawing/2014/main" id="{B69D397F-CF04-40A1-9B0A-1898F0ADD993}"/>
              </a:ext>
            </a:extLst>
          </p:cNvPr>
          <p:cNvSpPr>
            <a:spLocks noGrp="1"/>
          </p:cNvSpPr>
          <p:nvPr>
            <p:ph idx="1"/>
          </p:nvPr>
        </p:nvSpPr>
        <p:spPr>
          <a:xfrm>
            <a:off x="3434500" y="2095595"/>
            <a:ext cx="8188272" cy="4428000"/>
          </a:xfrm>
        </p:spPr>
        <p:txBody>
          <a:bodyP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6" name="Espace réservé du numéro de diapositive 5">
            <a:extLst>
              <a:ext uri="{FF2B5EF4-FFF2-40B4-BE49-F238E27FC236}">
                <a16:creationId xmlns:a16="http://schemas.microsoft.com/office/drawing/2014/main" id="{0D85603A-C958-4B4F-8E07-3E92DAEFD447}"/>
              </a:ext>
            </a:extLst>
          </p:cNvPr>
          <p:cNvSpPr>
            <a:spLocks noGrp="1"/>
          </p:cNvSpPr>
          <p:nvPr>
            <p:ph type="sldNum" sz="quarter" idx="12"/>
          </p:nvPr>
        </p:nvSpPr>
        <p:spPr/>
        <p:txBody>
          <a:bodyPr/>
          <a:lstStyle/>
          <a:p>
            <a:fld id="{6055246E-81F2-4716-A341-6139E5705588}" type="slidenum">
              <a:rPr lang="fr-FR" smtClean="0"/>
              <a:t>‹N°›</a:t>
            </a:fld>
            <a:endParaRPr lang="fr-FR"/>
          </a:p>
        </p:txBody>
      </p:sp>
      <p:sp>
        <p:nvSpPr>
          <p:cNvPr id="10" name="Rectangle 9">
            <a:extLst>
              <a:ext uri="{FF2B5EF4-FFF2-40B4-BE49-F238E27FC236}">
                <a16:creationId xmlns:a16="http://schemas.microsoft.com/office/drawing/2014/main" id="{3510D397-E3B0-403A-8791-15FFE5936878}"/>
              </a:ext>
            </a:extLst>
          </p:cNvPr>
          <p:cNvSpPr/>
          <p:nvPr/>
        </p:nvSpPr>
        <p:spPr>
          <a:xfrm>
            <a:off x="296644" y="0"/>
            <a:ext cx="2956940" cy="6858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i="1" dirty="0"/>
              <a:t>Insérer une photo sur ce cadre gris, sous les zones de textes, en </a:t>
            </a:r>
            <a:r>
              <a:rPr lang="fr-FR" i="1" u="sng" dirty="0"/>
              <a:t>respectant les dimensions</a:t>
            </a:r>
          </a:p>
        </p:txBody>
      </p:sp>
      <p:pic>
        <p:nvPicPr>
          <p:cNvPr id="8" name="Image 7">
            <a:extLst>
              <a:ext uri="{FF2B5EF4-FFF2-40B4-BE49-F238E27FC236}">
                <a16:creationId xmlns:a16="http://schemas.microsoft.com/office/drawing/2014/main" id="{5FE578EF-7854-4EDF-AB81-AF7FDFA9165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36561" y="5841710"/>
            <a:ext cx="785058" cy="795947"/>
          </a:xfrm>
          <a:prstGeom prst="rect">
            <a:avLst/>
          </a:prstGeom>
        </p:spPr>
      </p:pic>
    </p:spTree>
    <p:extLst>
      <p:ext uri="{BB962C8B-B14F-4D97-AF65-F5344CB8AC3E}">
        <p14:creationId xmlns:p14="http://schemas.microsoft.com/office/powerpoint/2010/main" val="339993924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21_Rouge_titre2">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CAAA8EB4-3756-4C90-A99E-D9500D19440C}"/>
              </a:ext>
            </a:extLst>
          </p:cNvPr>
          <p:cNvSpPr/>
          <p:nvPr/>
        </p:nvSpPr>
        <p:spPr>
          <a:xfrm>
            <a:off x="359091" y="287132"/>
            <a:ext cx="11473816" cy="419725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i="1" dirty="0"/>
          </a:p>
          <a:p>
            <a:pPr marL="0" marR="0" lvl="0" indent="0" algn="ctr" defTabSz="914400" rtl="0" eaLnBrk="1" fontAlgn="auto" latinLnBrk="0" hangingPunct="1">
              <a:lnSpc>
                <a:spcPct val="100000"/>
              </a:lnSpc>
              <a:spcBef>
                <a:spcPts val="0"/>
              </a:spcBef>
              <a:spcAft>
                <a:spcPts val="0"/>
              </a:spcAft>
              <a:buClrTx/>
              <a:buSzTx/>
              <a:buFontTx/>
              <a:buNone/>
              <a:tabLst/>
              <a:defRPr/>
            </a:pPr>
            <a:endParaRPr lang="fr-FR" i="1" dirty="0"/>
          </a:p>
          <a:p>
            <a:pPr marL="0" marR="0" lvl="0" indent="0" algn="ctr" defTabSz="914400" rtl="0" eaLnBrk="1" fontAlgn="auto" latinLnBrk="0" hangingPunct="1">
              <a:lnSpc>
                <a:spcPct val="100000"/>
              </a:lnSpc>
              <a:spcBef>
                <a:spcPts val="0"/>
              </a:spcBef>
              <a:spcAft>
                <a:spcPts val="0"/>
              </a:spcAft>
              <a:buClrTx/>
              <a:buSzTx/>
              <a:buFontTx/>
              <a:buNone/>
              <a:tabLst/>
              <a:defRPr/>
            </a:pPr>
            <a:r>
              <a:rPr lang="fr-FR" i="1" dirty="0"/>
              <a:t>Insérer une photo de votre choix sur ce cadre gris, sous les zones de textes,</a:t>
            </a:r>
            <a:br>
              <a:rPr lang="fr-FR" i="1" dirty="0"/>
            </a:br>
            <a:r>
              <a:rPr lang="fr-FR" i="1" u="sng" dirty="0"/>
              <a:t>en respectant les dimensions</a:t>
            </a:r>
          </a:p>
          <a:p>
            <a:pPr algn="ctr"/>
            <a:endParaRPr lang="fr-FR" i="1" dirty="0"/>
          </a:p>
        </p:txBody>
      </p:sp>
      <p:sp>
        <p:nvSpPr>
          <p:cNvPr id="7" name="Shape_0">
            <a:extLst>
              <a:ext uri="{FF2B5EF4-FFF2-40B4-BE49-F238E27FC236}">
                <a16:creationId xmlns:a16="http://schemas.microsoft.com/office/drawing/2014/main" id="{0B7979F6-1BC2-4E8B-A0A3-CA8E3502F784}"/>
              </a:ext>
            </a:extLst>
          </p:cNvPr>
          <p:cNvSpPr/>
          <p:nvPr/>
        </p:nvSpPr>
        <p:spPr>
          <a:xfrm>
            <a:off x="359092" y="4484383"/>
            <a:ext cx="11473817" cy="2088001"/>
          </a:xfrm>
          <a:prstGeom prst="rect">
            <a:avLst/>
          </a:prstGeom>
          <a:solidFill>
            <a:srgbClr val="E94F2D"/>
          </a:solidFill>
          <a:ln w="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33" dirty="0">
              <a:solidFill>
                <a:schemeClr val="bg1"/>
              </a:solidFill>
            </a:endParaRPr>
          </a:p>
        </p:txBody>
      </p:sp>
      <p:sp>
        <p:nvSpPr>
          <p:cNvPr id="2" name="Titre 1">
            <a:extLst>
              <a:ext uri="{FF2B5EF4-FFF2-40B4-BE49-F238E27FC236}">
                <a16:creationId xmlns:a16="http://schemas.microsoft.com/office/drawing/2014/main" id="{CC76CD02-B679-450F-A73D-C511BB3236F4}"/>
              </a:ext>
            </a:extLst>
          </p:cNvPr>
          <p:cNvSpPr>
            <a:spLocks noGrp="1"/>
          </p:cNvSpPr>
          <p:nvPr>
            <p:ph type="ctrTitle" hasCustomPrompt="1"/>
          </p:nvPr>
        </p:nvSpPr>
        <p:spPr>
          <a:xfrm>
            <a:off x="669600" y="2790000"/>
            <a:ext cx="10692000" cy="1015200"/>
          </a:xfrm>
        </p:spPr>
        <p:txBody>
          <a:bodyPr anchor="b">
            <a:normAutofit/>
          </a:bodyPr>
          <a:lstStyle>
            <a:lvl1pPr algn="l">
              <a:defRPr sz="3200">
                <a:solidFill>
                  <a:schemeClr val="bg1"/>
                </a:solidFill>
              </a:defRPr>
            </a:lvl1pPr>
          </a:lstStyle>
          <a:p>
            <a:r>
              <a:rPr lang="fr-FR" dirty="0"/>
              <a:t>MODIFIEZ LE STYLE DU TITRE</a:t>
            </a:r>
          </a:p>
        </p:txBody>
      </p:sp>
      <p:sp>
        <p:nvSpPr>
          <p:cNvPr id="3" name="Sous-titre 2">
            <a:extLst>
              <a:ext uri="{FF2B5EF4-FFF2-40B4-BE49-F238E27FC236}">
                <a16:creationId xmlns:a16="http://schemas.microsoft.com/office/drawing/2014/main" id="{B97CED89-6A2F-4612-AB59-BA6AC50B1C7C}"/>
              </a:ext>
            </a:extLst>
          </p:cNvPr>
          <p:cNvSpPr>
            <a:spLocks noGrp="1"/>
          </p:cNvSpPr>
          <p:nvPr>
            <p:ph type="subTitle" idx="1"/>
          </p:nvPr>
        </p:nvSpPr>
        <p:spPr>
          <a:xfrm>
            <a:off x="668546" y="3817475"/>
            <a:ext cx="9513937" cy="522611"/>
          </a:xfrm>
        </p:spPr>
        <p:txBody>
          <a:bodyPr>
            <a:normAutofit/>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fr-FR" dirty="0"/>
          </a:p>
        </p:txBody>
      </p:sp>
      <p:pic>
        <p:nvPicPr>
          <p:cNvPr id="9" name="Image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16017" y="5798220"/>
            <a:ext cx="1776119" cy="529327"/>
          </a:xfrm>
          <a:prstGeom prst="rect">
            <a:avLst/>
          </a:prstGeom>
        </p:spPr>
      </p:pic>
      <p:pic>
        <p:nvPicPr>
          <p:cNvPr id="11" name="Image 10">
            <a:extLst>
              <a:ext uri="{FF2B5EF4-FFF2-40B4-BE49-F238E27FC236}">
                <a16:creationId xmlns:a16="http://schemas.microsoft.com/office/drawing/2014/main" id="{02458A2C-7046-45A2-B85B-4F199B8243A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049436" y="4719185"/>
            <a:ext cx="1636006" cy="1658699"/>
          </a:xfrm>
          <a:prstGeom prst="rect">
            <a:avLst/>
          </a:prstGeom>
        </p:spPr>
      </p:pic>
    </p:spTree>
    <p:extLst>
      <p:ext uri="{BB962C8B-B14F-4D97-AF65-F5344CB8AC3E}">
        <p14:creationId xmlns:p14="http://schemas.microsoft.com/office/powerpoint/2010/main" val="286439417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22_Rouge_titre_sans_photo">
    <p:spTree>
      <p:nvGrpSpPr>
        <p:cNvPr id="1" name=""/>
        <p:cNvGrpSpPr/>
        <p:nvPr/>
      </p:nvGrpSpPr>
      <p:grpSpPr>
        <a:xfrm>
          <a:off x="0" y="0"/>
          <a:ext cx="0" cy="0"/>
          <a:chOff x="0" y="0"/>
          <a:chExt cx="0" cy="0"/>
        </a:xfrm>
      </p:grpSpPr>
      <p:sp>
        <p:nvSpPr>
          <p:cNvPr id="7" name="Shape_0">
            <a:extLst>
              <a:ext uri="{FF2B5EF4-FFF2-40B4-BE49-F238E27FC236}">
                <a16:creationId xmlns:a16="http://schemas.microsoft.com/office/drawing/2014/main" id="{0B7979F6-1BC2-4E8B-A0A3-CA8E3502F784}"/>
              </a:ext>
            </a:extLst>
          </p:cNvPr>
          <p:cNvSpPr/>
          <p:nvPr/>
        </p:nvSpPr>
        <p:spPr>
          <a:xfrm>
            <a:off x="359092" y="285615"/>
            <a:ext cx="11473817" cy="6286770"/>
          </a:xfrm>
          <a:prstGeom prst="rect">
            <a:avLst/>
          </a:prstGeom>
          <a:solidFill>
            <a:schemeClr val="accent6"/>
          </a:solidFill>
          <a:ln w="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33" dirty="0">
              <a:solidFill>
                <a:schemeClr val="bg1"/>
              </a:solidFill>
            </a:endParaRPr>
          </a:p>
        </p:txBody>
      </p:sp>
      <p:sp>
        <p:nvSpPr>
          <p:cNvPr id="2" name="Titre 1">
            <a:extLst>
              <a:ext uri="{FF2B5EF4-FFF2-40B4-BE49-F238E27FC236}">
                <a16:creationId xmlns:a16="http://schemas.microsoft.com/office/drawing/2014/main" id="{CC76CD02-B679-450F-A73D-C511BB3236F4}"/>
              </a:ext>
            </a:extLst>
          </p:cNvPr>
          <p:cNvSpPr>
            <a:spLocks noGrp="1"/>
          </p:cNvSpPr>
          <p:nvPr>
            <p:ph type="ctrTitle" hasCustomPrompt="1"/>
          </p:nvPr>
        </p:nvSpPr>
        <p:spPr>
          <a:xfrm>
            <a:off x="1140908" y="1827900"/>
            <a:ext cx="10692000" cy="1015200"/>
          </a:xfrm>
        </p:spPr>
        <p:txBody>
          <a:bodyPr anchor="b">
            <a:normAutofit/>
          </a:bodyPr>
          <a:lstStyle>
            <a:lvl1pPr algn="l">
              <a:defRPr sz="3200">
                <a:solidFill>
                  <a:schemeClr val="bg1"/>
                </a:solidFill>
              </a:defRPr>
            </a:lvl1pPr>
          </a:lstStyle>
          <a:p>
            <a:r>
              <a:rPr lang="fr-FR" dirty="0"/>
              <a:t>MODIFIEZ LE STYLE DU TITRE</a:t>
            </a:r>
          </a:p>
        </p:txBody>
      </p:sp>
      <p:sp>
        <p:nvSpPr>
          <p:cNvPr id="3" name="Sous-titre 2">
            <a:extLst>
              <a:ext uri="{FF2B5EF4-FFF2-40B4-BE49-F238E27FC236}">
                <a16:creationId xmlns:a16="http://schemas.microsoft.com/office/drawing/2014/main" id="{B97CED89-6A2F-4612-AB59-BA6AC50B1C7C}"/>
              </a:ext>
            </a:extLst>
          </p:cNvPr>
          <p:cNvSpPr>
            <a:spLocks noGrp="1"/>
          </p:cNvSpPr>
          <p:nvPr>
            <p:ph type="subTitle" idx="1"/>
          </p:nvPr>
        </p:nvSpPr>
        <p:spPr>
          <a:xfrm>
            <a:off x="1139854" y="2864700"/>
            <a:ext cx="9513937" cy="1128600"/>
          </a:xfrm>
        </p:spPr>
        <p:txBody>
          <a:bodyPr>
            <a:normAutofit/>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fr-FR" dirty="0"/>
          </a:p>
        </p:txBody>
      </p:sp>
      <p:pic>
        <p:nvPicPr>
          <p:cNvPr id="10" name="Image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16017" y="5798220"/>
            <a:ext cx="1776119" cy="529327"/>
          </a:xfrm>
          <a:prstGeom prst="rect">
            <a:avLst/>
          </a:prstGeom>
        </p:spPr>
      </p:pic>
      <p:pic>
        <p:nvPicPr>
          <p:cNvPr id="9" name="Image 8">
            <a:extLst>
              <a:ext uri="{FF2B5EF4-FFF2-40B4-BE49-F238E27FC236}">
                <a16:creationId xmlns:a16="http://schemas.microsoft.com/office/drawing/2014/main" id="{02458A2C-7046-45A2-B85B-4F199B8243A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049436" y="4719185"/>
            <a:ext cx="1636006" cy="1658699"/>
          </a:xfrm>
          <a:prstGeom prst="rect">
            <a:avLst/>
          </a:prstGeom>
        </p:spPr>
      </p:pic>
    </p:spTree>
    <p:extLst>
      <p:ext uri="{BB962C8B-B14F-4D97-AF65-F5344CB8AC3E}">
        <p14:creationId xmlns:p14="http://schemas.microsoft.com/office/powerpoint/2010/main" val="38878688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 preserve="1">
  <p:cSld name="23_Rouge_Diapo_Plan">
    <p:spTree>
      <p:nvGrpSpPr>
        <p:cNvPr id="1" name=""/>
        <p:cNvGrpSpPr/>
        <p:nvPr/>
      </p:nvGrpSpPr>
      <p:grpSpPr>
        <a:xfrm>
          <a:off x="0" y="0"/>
          <a:ext cx="0" cy="0"/>
          <a:chOff x="0" y="0"/>
          <a:chExt cx="0" cy="0"/>
        </a:xfrm>
      </p:grpSpPr>
      <p:sp>
        <p:nvSpPr>
          <p:cNvPr id="9" name="Shape_1">
            <a:extLst>
              <a:ext uri="{FF2B5EF4-FFF2-40B4-BE49-F238E27FC236}">
                <a16:creationId xmlns:a16="http://schemas.microsoft.com/office/drawing/2014/main" id="{31428A33-8D51-4F9E-9C20-4618F0B98261}"/>
              </a:ext>
            </a:extLst>
          </p:cNvPr>
          <p:cNvSpPr>
            <a:spLocks/>
          </p:cNvSpPr>
          <p:nvPr/>
        </p:nvSpPr>
        <p:spPr>
          <a:xfrm>
            <a:off x="359198" y="285762"/>
            <a:ext cx="11473817" cy="6286770"/>
          </a:xfrm>
          <a:prstGeom prst="rect">
            <a:avLst/>
          </a:prstGeom>
          <a:solidFill>
            <a:srgbClr val="E94F2D">
              <a:alpha val="14902"/>
            </a:srgbClr>
          </a:solidFill>
          <a:ln w="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33"/>
          </a:p>
        </p:txBody>
      </p:sp>
      <p:pic>
        <p:nvPicPr>
          <p:cNvPr id="13" name="Image 12">
            <a:extLst>
              <a:ext uri="{FF2B5EF4-FFF2-40B4-BE49-F238E27FC236}">
                <a16:creationId xmlns:a16="http://schemas.microsoft.com/office/drawing/2014/main" id="{A5F6E7F5-6958-4C1D-B44C-98DA666582E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21987" y="601942"/>
            <a:ext cx="6925656" cy="5980694"/>
          </a:xfrm>
          <a:prstGeom prst="rect">
            <a:avLst/>
          </a:prstGeom>
        </p:spPr>
      </p:pic>
      <p:pic>
        <p:nvPicPr>
          <p:cNvPr id="11" name="Image 10">
            <a:extLst>
              <a:ext uri="{FF2B5EF4-FFF2-40B4-BE49-F238E27FC236}">
                <a16:creationId xmlns:a16="http://schemas.microsoft.com/office/drawing/2014/main" id="{2A15E881-C9C9-4933-9F29-E11F5218AEA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1027" y="587594"/>
            <a:ext cx="1168611" cy="990000"/>
          </a:xfrm>
          <a:prstGeom prst="rect">
            <a:avLst/>
          </a:prstGeom>
        </p:spPr>
      </p:pic>
      <p:sp>
        <p:nvSpPr>
          <p:cNvPr id="2" name="Titre 1">
            <a:extLst>
              <a:ext uri="{FF2B5EF4-FFF2-40B4-BE49-F238E27FC236}">
                <a16:creationId xmlns:a16="http://schemas.microsoft.com/office/drawing/2014/main" id="{261D137C-D0B5-459E-8D0C-EEC8E023EE54}"/>
              </a:ext>
            </a:extLst>
          </p:cNvPr>
          <p:cNvSpPr>
            <a:spLocks noGrp="1"/>
          </p:cNvSpPr>
          <p:nvPr>
            <p:ph type="title"/>
          </p:nvPr>
        </p:nvSpPr>
        <p:spPr>
          <a:xfrm>
            <a:off x="1967026" y="285467"/>
            <a:ext cx="9718590" cy="1285200"/>
          </a:xfrm>
        </p:spPr>
        <p:txBody>
          <a:bodyPr anchor="b"/>
          <a:lstStyle>
            <a:lvl1pPr marL="0" indent="0">
              <a:buFontTx/>
              <a:buNone/>
              <a:defRPr/>
            </a:lvl1pPr>
          </a:lstStyle>
          <a:p>
            <a:r>
              <a:rPr lang="fr-FR"/>
              <a:t>Modifiez le style du titre</a:t>
            </a:r>
            <a:endParaRPr lang="fr-FR" dirty="0"/>
          </a:p>
        </p:txBody>
      </p:sp>
      <p:sp>
        <p:nvSpPr>
          <p:cNvPr id="3" name="Espace réservé du contenu 2">
            <a:extLst>
              <a:ext uri="{FF2B5EF4-FFF2-40B4-BE49-F238E27FC236}">
                <a16:creationId xmlns:a16="http://schemas.microsoft.com/office/drawing/2014/main" id="{B69D397F-CF04-40A1-9B0A-1898F0ADD993}"/>
              </a:ext>
            </a:extLst>
          </p:cNvPr>
          <p:cNvSpPr>
            <a:spLocks noGrp="1"/>
          </p:cNvSpPr>
          <p:nvPr>
            <p:ph idx="1"/>
          </p:nvPr>
        </p:nvSpPr>
        <p:spPr>
          <a:xfrm>
            <a:off x="1967026" y="1885361"/>
            <a:ext cx="9146174" cy="4018638"/>
          </a:xfrm>
        </p:spPr>
        <p:txBody>
          <a:bodyPr/>
          <a:lstStyle>
            <a:lvl1pPr marL="0" indent="0">
              <a:buFontTx/>
              <a:buNone/>
              <a:defRPr sz="2400">
                <a:solidFill>
                  <a:schemeClr val="accent6"/>
                </a:solidFill>
              </a:defRPr>
            </a:lvl1pPr>
            <a:lvl2pPr>
              <a:defRPr sz="2000"/>
            </a:lvl2pPr>
            <a:lvl3pPr>
              <a:defRPr sz="1800"/>
            </a:lvl3pPr>
            <a:lvl4pPr>
              <a:defRPr sz="1600"/>
            </a:lvl4pPr>
            <a:lvl5pPr>
              <a:defRPr sz="1600"/>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6" name="Espace réservé du numéro de diapositive 5">
            <a:extLst>
              <a:ext uri="{FF2B5EF4-FFF2-40B4-BE49-F238E27FC236}">
                <a16:creationId xmlns:a16="http://schemas.microsoft.com/office/drawing/2014/main" id="{0D85603A-C958-4B4F-8E07-3E92DAEFD447}"/>
              </a:ext>
            </a:extLst>
          </p:cNvPr>
          <p:cNvSpPr>
            <a:spLocks noGrp="1"/>
          </p:cNvSpPr>
          <p:nvPr>
            <p:ph type="sldNum" sz="quarter" idx="12"/>
          </p:nvPr>
        </p:nvSpPr>
        <p:spPr/>
        <p:txBody>
          <a:bodyPr/>
          <a:lstStyle/>
          <a:p>
            <a:fld id="{6055246E-81F2-4716-A341-6139E5705588}" type="slidenum">
              <a:rPr lang="fr-FR" smtClean="0"/>
              <a:t>‹N°›</a:t>
            </a:fld>
            <a:endParaRPr lang="fr-FR"/>
          </a:p>
        </p:txBody>
      </p:sp>
      <p:pic>
        <p:nvPicPr>
          <p:cNvPr id="10" name="Image 9">
            <a:extLst>
              <a:ext uri="{FF2B5EF4-FFF2-40B4-BE49-F238E27FC236}">
                <a16:creationId xmlns:a16="http://schemas.microsoft.com/office/drawing/2014/main" id="{5FE578EF-7854-4EDF-AB81-AF7FDFA9165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136561" y="5841710"/>
            <a:ext cx="785058" cy="795947"/>
          </a:xfrm>
          <a:prstGeom prst="rect">
            <a:avLst/>
          </a:prstGeom>
        </p:spPr>
      </p:pic>
    </p:spTree>
    <p:extLst>
      <p:ext uri="{BB962C8B-B14F-4D97-AF65-F5344CB8AC3E}">
        <p14:creationId xmlns:p14="http://schemas.microsoft.com/office/powerpoint/2010/main" val="15633066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24_Rouge_Diapo_intercalaire">
    <p:spTree>
      <p:nvGrpSpPr>
        <p:cNvPr id="1" name=""/>
        <p:cNvGrpSpPr/>
        <p:nvPr/>
      </p:nvGrpSpPr>
      <p:grpSpPr>
        <a:xfrm>
          <a:off x="0" y="0"/>
          <a:ext cx="0" cy="0"/>
          <a:chOff x="0" y="0"/>
          <a:chExt cx="0" cy="0"/>
        </a:xfrm>
      </p:grpSpPr>
      <p:sp>
        <p:nvSpPr>
          <p:cNvPr id="7" name="Shape_0">
            <a:extLst>
              <a:ext uri="{FF2B5EF4-FFF2-40B4-BE49-F238E27FC236}">
                <a16:creationId xmlns:a16="http://schemas.microsoft.com/office/drawing/2014/main" id="{0B7979F6-1BC2-4E8B-A0A3-CA8E3502F784}"/>
              </a:ext>
            </a:extLst>
          </p:cNvPr>
          <p:cNvSpPr/>
          <p:nvPr/>
        </p:nvSpPr>
        <p:spPr>
          <a:xfrm>
            <a:off x="359092" y="2778345"/>
            <a:ext cx="11473817" cy="3009600"/>
          </a:xfrm>
          <a:prstGeom prst="rect">
            <a:avLst/>
          </a:prstGeom>
          <a:solidFill>
            <a:schemeClr val="accent6"/>
          </a:solidFill>
          <a:ln w="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33" dirty="0">
              <a:solidFill>
                <a:schemeClr val="bg1"/>
              </a:solidFill>
            </a:endParaRPr>
          </a:p>
        </p:txBody>
      </p:sp>
      <p:pic>
        <p:nvPicPr>
          <p:cNvPr id="5" name="Image 4">
            <a:extLst>
              <a:ext uri="{FF2B5EF4-FFF2-40B4-BE49-F238E27FC236}">
                <a16:creationId xmlns:a16="http://schemas.microsoft.com/office/drawing/2014/main" id="{CFE7E795-60C5-4FAE-A93A-1C3D1337E1D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35618" y="2520000"/>
            <a:ext cx="3995924" cy="3456000"/>
          </a:xfrm>
          <a:prstGeom prst="rect">
            <a:avLst/>
          </a:prstGeom>
        </p:spPr>
      </p:pic>
      <p:sp>
        <p:nvSpPr>
          <p:cNvPr id="2" name="Titre 1">
            <a:extLst>
              <a:ext uri="{FF2B5EF4-FFF2-40B4-BE49-F238E27FC236}">
                <a16:creationId xmlns:a16="http://schemas.microsoft.com/office/drawing/2014/main" id="{CC76CD02-B679-450F-A73D-C511BB3236F4}"/>
              </a:ext>
            </a:extLst>
          </p:cNvPr>
          <p:cNvSpPr>
            <a:spLocks noGrp="1"/>
          </p:cNvSpPr>
          <p:nvPr>
            <p:ph type="ctrTitle" hasCustomPrompt="1"/>
          </p:nvPr>
        </p:nvSpPr>
        <p:spPr>
          <a:xfrm>
            <a:off x="669598" y="3065340"/>
            <a:ext cx="8370679" cy="1015200"/>
          </a:xfrm>
        </p:spPr>
        <p:txBody>
          <a:bodyPr anchor="b">
            <a:normAutofit/>
          </a:bodyPr>
          <a:lstStyle>
            <a:lvl1pPr algn="l">
              <a:defRPr sz="3200">
                <a:solidFill>
                  <a:schemeClr val="bg1"/>
                </a:solidFill>
              </a:defRPr>
            </a:lvl1pPr>
          </a:lstStyle>
          <a:p>
            <a:r>
              <a:rPr lang="fr-FR" dirty="0"/>
              <a:t>MODIFIEZ LE STYLE DU TITRE</a:t>
            </a:r>
          </a:p>
        </p:txBody>
      </p:sp>
      <p:sp>
        <p:nvSpPr>
          <p:cNvPr id="3" name="Sous-titre 2">
            <a:extLst>
              <a:ext uri="{FF2B5EF4-FFF2-40B4-BE49-F238E27FC236}">
                <a16:creationId xmlns:a16="http://schemas.microsoft.com/office/drawing/2014/main" id="{B97CED89-6A2F-4612-AB59-BA6AC50B1C7C}"/>
              </a:ext>
            </a:extLst>
          </p:cNvPr>
          <p:cNvSpPr>
            <a:spLocks noGrp="1"/>
          </p:cNvSpPr>
          <p:nvPr>
            <p:ph type="subTitle" idx="1"/>
          </p:nvPr>
        </p:nvSpPr>
        <p:spPr>
          <a:xfrm>
            <a:off x="668545" y="4095122"/>
            <a:ext cx="8370679" cy="1128600"/>
          </a:xfrm>
        </p:spPr>
        <p:txBody>
          <a:bodyPr>
            <a:normAutofit/>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fr-FR" dirty="0"/>
          </a:p>
        </p:txBody>
      </p:sp>
      <p:sp>
        <p:nvSpPr>
          <p:cNvPr id="6" name="Rectangle 5">
            <a:extLst>
              <a:ext uri="{FF2B5EF4-FFF2-40B4-BE49-F238E27FC236}">
                <a16:creationId xmlns:a16="http://schemas.microsoft.com/office/drawing/2014/main" id="{31D427EE-B9CB-483A-B5CF-2F86322DAEF4}"/>
              </a:ext>
            </a:extLst>
          </p:cNvPr>
          <p:cNvSpPr/>
          <p:nvPr/>
        </p:nvSpPr>
        <p:spPr>
          <a:xfrm>
            <a:off x="359092" y="285615"/>
            <a:ext cx="11473816" cy="249273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i="1" dirty="0"/>
              <a:t>Insérer une photo sur ce cadre gris, sous les zones de textes, </a:t>
            </a:r>
            <a:r>
              <a:rPr lang="fr-FR" i="1" u="sng" dirty="0"/>
              <a:t>en respectant les dimensions</a:t>
            </a:r>
          </a:p>
        </p:txBody>
      </p:sp>
      <p:sp>
        <p:nvSpPr>
          <p:cNvPr id="15" name="Espace réservé du numéro de diapositive 14">
            <a:extLst>
              <a:ext uri="{FF2B5EF4-FFF2-40B4-BE49-F238E27FC236}">
                <a16:creationId xmlns:a16="http://schemas.microsoft.com/office/drawing/2014/main" id="{E43BCC4F-6628-49C7-A989-0EA131691946}"/>
              </a:ext>
            </a:extLst>
          </p:cNvPr>
          <p:cNvSpPr>
            <a:spLocks noGrp="1"/>
          </p:cNvSpPr>
          <p:nvPr>
            <p:ph type="sldNum" sz="quarter" idx="10"/>
          </p:nvPr>
        </p:nvSpPr>
        <p:spPr/>
        <p:txBody>
          <a:bodyPr/>
          <a:lstStyle/>
          <a:p>
            <a:fld id="{6055246E-81F2-4716-A341-6139E5705588}" type="slidenum">
              <a:rPr lang="fr-FR" smtClean="0"/>
              <a:t>‹N°›</a:t>
            </a:fld>
            <a:endParaRPr lang="fr-FR"/>
          </a:p>
        </p:txBody>
      </p:sp>
      <p:pic>
        <p:nvPicPr>
          <p:cNvPr id="9" name="Image 8">
            <a:extLst>
              <a:ext uri="{FF2B5EF4-FFF2-40B4-BE49-F238E27FC236}">
                <a16:creationId xmlns:a16="http://schemas.microsoft.com/office/drawing/2014/main" id="{5FE578EF-7854-4EDF-AB81-AF7FDFA9165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36561" y="5841710"/>
            <a:ext cx="785058" cy="795947"/>
          </a:xfrm>
          <a:prstGeom prst="rect">
            <a:avLst/>
          </a:prstGeom>
        </p:spPr>
      </p:pic>
    </p:spTree>
    <p:extLst>
      <p:ext uri="{BB962C8B-B14F-4D97-AF65-F5344CB8AC3E}">
        <p14:creationId xmlns:p14="http://schemas.microsoft.com/office/powerpoint/2010/main" val="116914494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25_Brun_titre1">
    <p:spTree>
      <p:nvGrpSpPr>
        <p:cNvPr id="1" name=""/>
        <p:cNvGrpSpPr/>
        <p:nvPr/>
      </p:nvGrpSpPr>
      <p:grpSpPr>
        <a:xfrm>
          <a:off x="0" y="0"/>
          <a:ext cx="0" cy="0"/>
          <a:chOff x="0" y="0"/>
          <a:chExt cx="0" cy="0"/>
        </a:xfrm>
      </p:grpSpPr>
      <p:sp>
        <p:nvSpPr>
          <p:cNvPr id="7" name="Shape_0">
            <a:extLst>
              <a:ext uri="{FF2B5EF4-FFF2-40B4-BE49-F238E27FC236}">
                <a16:creationId xmlns:a16="http://schemas.microsoft.com/office/drawing/2014/main" id="{0B7979F6-1BC2-4E8B-A0A3-CA8E3502F784}"/>
              </a:ext>
            </a:extLst>
          </p:cNvPr>
          <p:cNvSpPr/>
          <p:nvPr/>
        </p:nvSpPr>
        <p:spPr>
          <a:xfrm>
            <a:off x="359092" y="2778345"/>
            <a:ext cx="11473817" cy="3794040"/>
          </a:xfrm>
          <a:prstGeom prst="rect">
            <a:avLst/>
          </a:prstGeom>
          <a:solidFill>
            <a:schemeClr val="accent2"/>
          </a:solidFill>
          <a:ln w="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33" dirty="0">
              <a:solidFill>
                <a:schemeClr val="bg1"/>
              </a:solidFill>
            </a:endParaRPr>
          </a:p>
        </p:txBody>
      </p:sp>
      <p:sp>
        <p:nvSpPr>
          <p:cNvPr id="2" name="Titre 1">
            <a:extLst>
              <a:ext uri="{FF2B5EF4-FFF2-40B4-BE49-F238E27FC236}">
                <a16:creationId xmlns:a16="http://schemas.microsoft.com/office/drawing/2014/main" id="{CC76CD02-B679-450F-A73D-C511BB3236F4}"/>
              </a:ext>
            </a:extLst>
          </p:cNvPr>
          <p:cNvSpPr>
            <a:spLocks noGrp="1"/>
          </p:cNvSpPr>
          <p:nvPr>
            <p:ph type="ctrTitle" hasCustomPrompt="1"/>
          </p:nvPr>
        </p:nvSpPr>
        <p:spPr>
          <a:xfrm>
            <a:off x="669600" y="2789115"/>
            <a:ext cx="10692000" cy="1015200"/>
          </a:xfrm>
        </p:spPr>
        <p:txBody>
          <a:bodyPr anchor="b">
            <a:normAutofit/>
          </a:bodyPr>
          <a:lstStyle>
            <a:lvl1pPr algn="l">
              <a:defRPr sz="3200">
                <a:solidFill>
                  <a:schemeClr val="bg1"/>
                </a:solidFill>
              </a:defRPr>
            </a:lvl1pPr>
          </a:lstStyle>
          <a:p>
            <a:r>
              <a:rPr lang="fr-FR" dirty="0"/>
              <a:t>MODIFIEZ LE STYLE DU TITRE</a:t>
            </a:r>
          </a:p>
        </p:txBody>
      </p:sp>
      <p:sp>
        <p:nvSpPr>
          <p:cNvPr id="3" name="Sous-titre 2">
            <a:extLst>
              <a:ext uri="{FF2B5EF4-FFF2-40B4-BE49-F238E27FC236}">
                <a16:creationId xmlns:a16="http://schemas.microsoft.com/office/drawing/2014/main" id="{B97CED89-6A2F-4612-AB59-BA6AC50B1C7C}"/>
              </a:ext>
            </a:extLst>
          </p:cNvPr>
          <p:cNvSpPr>
            <a:spLocks noGrp="1"/>
          </p:cNvSpPr>
          <p:nvPr>
            <p:ph type="subTitle" idx="1"/>
          </p:nvPr>
        </p:nvSpPr>
        <p:spPr>
          <a:xfrm>
            <a:off x="668546" y="3818897"/>
            <a:ext cx="9513937" cy="1128600"/>
          </a:xfrm>
        </p:spPr>
        <p:txBody>
          <a:bodyPr>
            <a:normAutofit/>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fr-FR" dirty="0"/>
          </a:p>
        </p:txBody>
      </p:sp>
      <p:sp>
        <p:nvSpPr>
          <p:cNvPr id="6" name="Rectangle 5">
            <a:extLst>
              <a:ext uri="{FF2B5EF4-FFF2-40B4-BE49-F238E27FC236}">
                <a16:creationId xmlns:a16="http://schemas.microsoft.com/office/drawing/2014/main" id="{31D427EE-B9CB-483A-B5CF-2F86322DAEF4}"/>
              </a:ext>
            </a:extLst>
          </p:cNvPr>
          <p:cNvSpPr/>
          <p:nvPr/>
        </p:nvSpPr>
        <p:spPr>
          <a:xfrm>
            <a:off x="359092" y="285615"/>
            <a:ext cx="11473816" cy="249273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i="1" dirty="0"/>
              <a:t>Insérer une photo de votre choix sur ce cadre gris </a:t>
            </a:r>
            <a:r>
              <a:rPr lang="fr-FR" i="1" u="sng" dirty="0"/>
              <a:t>en respectant les dimensions</a:t>
            </a:r>
          </a:p>
          <a:p>
            <a:pPr algn="l"/>
            <a:endParaRPr lang="fr-FR" i="1" dirty="0"/>
          </a:p>
        </p:txBody>
      </p:sp>
      <p:pic>
        <p:nvPicPr>
          <p:cNvPr id="9" name="Image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16017" y="5798220"/>
            <a:ext cx="1776119" cy="529327"/>
          </a:xfrm>
          <a:prstGeom prst="rect">
            <a:avLst/>
          </a:prstGeom>
        </p:spPr>
      </p:pic>
      <p:pic>
        <p:nvPicPr>
          <p:cNvPr id="10" name="Image 9">
            <a:extLst>
              <a:ext uri="{FF2B5EF4-FFF2-40B4-BE49-F238E27FC236}">
                <a16:creationId xmlns:a16="http://schemas.microsoft.com/office/drawing/2014/main" id="{02458A2C-7046-45A2-B85B-4F199B8243A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049436" y="4719185"/>
            <a:ext cx="1636006" cy="1658699"/>
          </a:xfrm>
          <a:prstGeom prst="rect">
            <a:avLst/>
          </a:prstGeom>
        </p:spPr>
      </p:pic>
    </p:spTree>
    <p:extLst>
      <p:ext uri="{BB962C8B-B14F-4D97-AF65-F5344CB8AC3E}">
        <p14:creationId xmlns:p14="http://schemas.microsoft.com/office/powerpoint/2010/main" val="370872835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26_Brun_Titre_et_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61D137C-D0B5-459E-8D0C-EEC8E023EE54}"/>
              </a:ext>
            </a:extLst>
          </p:cNvPr>
          <p:cNvSpPr>
            <a:spLocks noGrp="1"/>
          </p:cNvSpPr>
          <p:nvPr>
            <p:ph type="title" hasCustomPrompt="1"/>
          </p:nvPr>
        </p:nvSpPr>
        <p:spPr/>
        <p:txBody>
          <a:bodyPr/>
          <a:lstStyle>
            <a:lvl1pPr marL="571500" indent="-571500">
              <a:buFontTx/>
              <a:buBlip>
                <a:blip r:embed="rId2"/>
              </a:buBlip>
              <a:defRPr/>
            </a:lvl1pPr>
          </a:lstStyle>
          <a:p>
            <a:r>
              <a:rPr lang="fr-FR" dirty="0"/>
              <a:t>MODIFIEZ LE STYLE DU TITRE</a:t>
            </a:r>
          </a:p>
        </p:txBody>
      </p:sp>
      <p:sp>
        <p:nvSpPr>
          <p:cNvPr id="3" name="Espace réservé du contenu 2">
            <a:extLst>
              <a:ext uri="{FF2B5EF4-FFF2-40B4-BE49-F238E27FC236}">
                <a16:creationId xmlns:a16="http://schemas.microsoft.com/office/drawing/2014/main" id="{B69D397F-CF04-40A1-9B0A-1898F0ADD993}"/>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6" name="Espace réservé du numéro de diapositive 5">
            <a:extLst>
              <a:ext uri="{FF2B5EF4-FFF2-40B4-BE49-F238E27FC236}">
                <a16:creationId xmlns:a16="http://schemas.microsoft.com/office/drawing/2014/main" id="{0D85603A-C958-4B4F-8E07-3E92DAEFD447}"/>
              </a:ext>
            </a:extLst>
          </p:cNvPr>
          <p:cNvSpPr>
            <a:spLocks noGrp="1"/>
          </p:cNvSpPr>
          <p:nvPr>
            <p:ph type="sldNum" sz="quarter" idx="12"/>
          </p:nvPr>
        </p:nvSpPr>
        <p:spPr/>
        <p:txBody>
          <a:bodyPr/>
          <a:lstStyle/>
          <a:p>
            <a:fld id="{6055246E-81F2-4716-A341-6139E5705588}" type="slidenum">
              <a:rPr lang="fr-FR" smtClean="0"/>
              <a:t>‹N°›</a:t>
            </a:fld>
            <a:endParaRPr lang="fr-FR"/>
          </a:p>
        </p:txBody>
      </p:sp>
      <p:cxnSp>
        <p:nvCxnSpPr>
          <p:cNvPr id="9" name="Connecteur droit 8">
            <a:extLst>
              <a:ext uri="{FF2B5EF4-FFF2-40B4-BE49-F238E27FC236}">
                <a16:creationId xmlns:a16="http://schemas.microsoft.com/office/drawing/2014/main" id="{58349C2E-CCFB-4F2D-BA5B-42072C59FF07}"/>
              </a:ext>
            </a:extLst>
          </p:cNvPr>
          <p:cNvCxnSpPr>
            <a:cxnSpLocks/>
          </p:cNvCxnSpPr>
          <p:nvPr/>
        </p:nvCxnSpPr>
        <p:spPr>
          <a:xfrm>
            <a:off x="827797" y="1116942"/>
            <a:ext cx="10285403" cy="2116"/>
          </a:xfrm>
          <a:prstGeom prst="line">
            <a:avLst/>
          </a:prstGeom>
          <a:ln w="28575">
            <a:solidFill>
              <a:schemeClr val="accent2"/>
            </a:solidFill>
          </a:ln>
        </p:spPr>
        <p:style>
          <a:lnRef idx="1">
            <a:schemeClr val="accent2"/>
          </a:lnRef>
          <a:fillRef idx="0">
            <a:schemeClr val="accent2"/>
          </a:fillRef>
          <a:effectRef idx="0">
            <a:schemeClr val="accent2"/>
          </a:effectRef>
          <a:fontRef idx="minor">
            <a:schemeClr val="tx1"/>
          </a:fontRef>
        </p:style>
      </p:cxnSp>
      <p:pic>
        <p:nvPicPr>
          <p:cNvPr id="8" name="Image 7">
            <a:extLst>
              <a:ext uri="{FF2B5EF4-FFF2-40B4-BE49-F238E27FC236}">
                <a16:creationId xmlns:a16="http://schemas.microsoft.com/office/drawing/2014/main" id="{5FE578EF-7854-4EDF-AB81-AF7FDFA9165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36561" y="5841710"/>
            <a:ext cx="785058" cy="795947"/>
          </a:xfrm>
          <a:prstGeom prst="rect">
            <a:avLst/>
          </a:prstGeom>
        </p:spPr>
      </p:pic>
    </p:spTree>
    <p:extLst>
      <p:ext uri="{BB962C8B-B14F-4D97-AF65-F5344CB8AC3E}">
        <p14:creationId xmlns:p14="http://schemas.microsoft.com/office/powerpoint/2010/main" val="111292985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27_Brun_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61D137C-D0B5-459E-8D0C-EEC8E023EE54}"/>
              </a:ext>
            </a:extLst>
          </p:cNvPr>
          <p:cNvSpPr>
            <a:spLocks noGrp="1"/>
          </p:cNvSpPr>
          <p:nvPr>
            <p:ph type="title" hasCustomPrompt="1"/>
          </p:nvPr>
        </p:nvSpPr>
        <p:spPr/>
        <p:txBody>
          <a:bodyPr/>
          <a:lstStyle>
            <a:lvl1pPr marL="571500" indent="-571500">
              <a:buFontTx/>
              <a:buBlip>
                <a:blip r:embed="rId2"/>
              </a:buBlip>
              <a:defRPr/>
            </a:lvl1pPr>
          </a:lstStyle>
          <a:p>
            <a:r>
              <a:rPr lang="fr-FR" dirty="0"/>
              <a:t>MODIFIEZ LE STYLE DU TITRE</a:t>
            </a:r>
          </a:p>
        </p:txBody>
      </p:sp>
      <p:sp>
        <p:nvSpPr>
          <p:cNvPr id="6" name="Espace réservé du numéro de diapositive 5">
            <a:extLst>
              <a:ext uri="{FF2B5EF4-FFF2-40B4-BE49-F238E27FC236}">
                <a16:creationId xmlns:a16="http://schemas.microsoft.com/office/drawing/2014/main" id="{0D85603A-C958-4B4F-8E07-3E92DAEFD447}"/>
              </a:ext>
            </a:extLst>
          </p:cNvPr>
          <p:cNvSpPr>
            <a:spLocks noGrp="1"/>
          </p:cNvSpPr>
          <p:nvPr>
            <p:ph type="sldNum" sz="quarter" idx="12"/>
          </p:nvPr>
        </p:nvSpPr>
        <p:spPr/>
        <p:txBody>
          <a:bodyPr/>
          <a:lstStyle/>
          <a:p>
            <a:fld id="{6055246E-81F2-4716-A341-6139E5705588}" type="slidenum">
              <a:rPr lang="fr-FR" smtClean="0"/>
              <a:t>‹N°›</a:t>
            </a:fld>
            <a:endParaRPr lang="fr-FR"/>
          </a:p>
        </p:txBody>
      </p:sp>
      <p:sp>
        <p:nvSpPr>
          <p:cNvPr id="9" name="Espace réservé du contenu 2">
            <a:extLst>
              <a:ext uri="{FF2B5EF4-FFF2-40B4-BE49-F238E27FC236}">
                <a16:creationId xmlns:a16="http://schemas.microsoft.com/office/drawing/2014/main" id="{EACD1DEB-D12F-4877-BBA6-7A1375B1CF47}"/>
              </a:ext>
            </a:extLst>
          </p:cNvPr>
          <p:cNvSpPr>
            <a:spLocks noGrp="1"/>
          </p:cNvSpPr>
          <p:nvPr>
            <p:ph idx="1"/>
          </p:nvPr>
        </p:nvSpPr>
        <p:spPr>
          <a:xfrm>
            <a:off x="1062001" y="1476000"/>
            <a:ext cx="4914000" cy="4428000"/>
          </a:xfrm>
        </p:spPr>
        <p:txBody>
          <a:bodyPr/>
          <a:lstStyle>
            <a:lvl1pPr>
              <a:defRPr sz="2200"/>
            </a:lvl1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10" name="Espace réservé du contenu 4">
            <a:extLst>
              <a:ext uri="{FF2B5EF4-FFF2-40B4-BE49-F238E27FC236}">
                <a16:creationId xmlns:a16="http://schemas.microsoft.com/office/drawing/2014/main" id="{1298F75B-D23E-4B77-9B4A-0014A38286D6}"/>
              </a:ext>
            </a:extLst>
          </p:cNvPr>
          <p:cNvSpPr>
            <a:spLocks noGrp="1"/>
          </p:cNvSpPr>
          <p:nvPr>
            <p:ph sz="quarter" idx="13"/>
          </p:nvPr>
        </p:nvSpPr>
        <p:spPr>
          <a:xfrm>
            <a:off x="6198138" y="1471254"/>
            <a:ext cx="4914000" cy="4428000"/>
          </a:xfrm>
        </p:spPr>
        <p:txBody>
          <a:bodyPr/>
          <a:lstStyle>
            <a:lvl1pPr>
              <a:defRPr sz="2200"/>
            </a:lvl1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cxnSp>
        <p:nvCxnSpPr>
          <p:cNvPr id="11" name="Connecteur droit 10">
            <a:extLst>
              <a:ext uri="{FF2B5EF4-FFF2-40B4-BE49-F238E27FC236}">
                <a16:creationId xmlns:a16="http://schemas.microsoft.com/office/drawing/2014/main" id="{D5783D90-DC67-461E-AD8A-9D6DA2F09768}"/>
              </a:ext>
            </a:extLst>
          </p:cNvPr>
          <p:cNvCxnSpPr>
            <a:cxnSpLocks/>
          </p:cNvCxnSpPr>
          <p:nvPr/>
        </p:nvCxnSpPr>
        <p:spPr>
          <a:xfrm>
            <a:off x="827797" y="1116942"/>
            <a:ext cx="10285403" cy="2116"/>
          </a:xfrm>
          <a:prstGeom prst="line">
            <a:avLst/>
          </a:prstGeom>
          <a:ln w="28575">
            <a:solidFill>
              <a:schemeClr val="accent2"/>
            </a:solidFill>
          </a:ln>
        </p:spPr>
        <p:style>
          <a:lnRef idx="1">
            <a:schemeClr val="accent2"/>
          </a:lnRef>
          <a:fillRef idx="0">
            <a:schemeClr val="accent2"/>
          </a:fillRef>
          <a:effectRef idx="0">
            <a:schemeClr val="accent2"/>
          </a:effectRef>
          <a:fontRef idx="minor">
            <a:schemeClr val="tx1"/>
          </a:fontRef>
        </p:style>
      </p:cxnSp>
      <p:pic>
        <p:nvPicPr>
          <p:cNvPr id="8" name="Image 7">
            <a:extLst>
              <a:ext uri="{FF2B5EF4-FFF2-40B4-BE49-F238E27FC236}">
                <a16:creationId xmlns:a16="http://schemas.microsoft.com/office/drawing/2014/main" id="{5FE578EF-7854-4EDF-AB81-AF7FDFA9165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36561" y="5841710"/>
            <a:ext cx="785058" cy="795947"/>
          </a:xfrm>
          <a:prstGeom prst="rect">
            <a:avLst/>
          </a:prstGeom>
        </p:spPr>
      </p:pic>
    </p:spTree>
    <p:extLst>
      <p:ext uri="{BB962C8B-B14F-4D97-AF65-F5344CB8AC3E}">
        <p14:creationId xmlns:p14="http://schemas.microsoft.com/office/powerpoint/2010/main" val="294221055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28_Brun_contenu_et_bandea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61D137C-D0B5-459E-8D0C-EEC8E023EE54}"/>
              </a:ext>
            </a:extLst>
          </p:cNvPr>
          <p:cNvSpPr>
            <a:spLocks noGrp="1"/>
          </p:cNvSpPr>
          <p:nvPr>
            <p:ph type="title" hasCustomPrompt="1"/>
          </p:nvPr>
        </p:nvSpPr>
        <p:spPr>
          <a:xfrm>
            <a:off x="3434500" y="1203968"/>
            <a:ext cx="8473970" cy="864000"/>
          </a:xfrm>
        </p:spPr>
        <p:txBody>
          <a:bodyPr/>
          <a:lstStyle>
            <a:lvl1pPr marL="0" indent="0">
              <a:buFontTx/>
              <a:buNone/>
              <a:defRPr/>
            </a:lvl1pPr>
          </a:lstStyle>
          <a:p>
            <a:r>
              <a:rPr lang="fr-FR" dirty="0"/>
              <a:t>MODIFIEZ LE STYLE DU TITRE</a:t>
            </a:r>
          </a:p>
        </p:txBody>
      </p:sp>
      <p:sp>
        <p:nvSpPr>
          <p:cNvPr id="3" name="Espace réservé du contenu 2">
            <a:extLst>
              <a:ext uri="{FF2B5EF4-FFF2-40B4-BE49-F238E27FC236}">
                <a16:creationId xmlns:a16="http://schemas.microsoft.com/office/drawing/2014/main" id="{B69D397F-CF04-40A1-9B0A-1898F0ADD993}"/>
              </a:ext>
            </a:extLst>
          </p:cNvPr>
          <p:cNvSpPr>
            <a:spLocks noGrp="1"/>
          </p:cNvSpPr>
          <p:nvPr>
            <p:ph idx="1"/>
          </p:nvPr>
        </p:nvSpPr>
        <p:spPr>
          <a:xfrm>
            <a:off x="3434500" y="2095595"/>
            <a:ext cx="8188272" cy="4428000"/>
          </a:xfrm>
        </p:spPr>
        <p:txBody>
          <a:bodyP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6" name="Espace réservé du numéro de diapositive 5">
            <a:extLst>
              <a:ext uri="{FF2B5EF4-FFF2-40B4-BE49-F238E27FC236}">
                <a16:creationId xmlns:a16="http://schemas.microsoft.com/office/drawing/2014/main" id="{0D85603A-C958-4B4F-8E07-3E92DAEFD447}"/>
              </a:ext>
            </a:extLst>
          </p:cNvPr>
          <p:cNvSpPr>
            <a:spLocks noGrp="1"/>
          </p:cNvSpPr>
          <p:nvPr>
            <p:ph type="sldNum" sz="quarter" idx="12"/>
          </p:nvPr>
        </p:nvSpPr>
        <p:spPr/>
        <p:txBody>
          <a:bodyPr/>
          <a:lstStyle/>
          <a:p>
            <a:fld id="{6055246E-81F2-4716-A341-6139E5705588}" type="slidenum">
              <a:rPr lang="fr-FR" smtClean="0"/>
              <a:t>‹N°›</a:t>
            </a:fld>
            <a:endParaRPr lang="fr-FR"/>
          </a:p>
        </p:txBody>
      </p:sp>
      <p:pic>
        <p:nvPicPr>
          <p:cNvPr id="10" name="Image 9">
            <a:extLst>
              <a:ext uri="{FF2B5EF4-FFF2-40B4-BE49-F238E27FC236}">
                <a16:creationId xmlns:a16="http://schemas.microsoft.com/office/drawing/2014/main" id="{57295759-8F68-4E40-B8F7-927837AA825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586016" y="551500"/>
            <a:ext cx="734569" cy="624841"/>
          </a:xfrm>
          <a:prstGeom prst="rect">
            <a:avLst/>
          </a:prstGeom>
        </p:spPr>
      </p:pic>
      <p:sp>
        <p:nvSpPr>
          <p:cNvPr id="11" name="Rectangle 10">
            <a:extLst>
              <a:ext uri="{FF2B5EF4-FFF2-40B4-BE49-F238E27FC236}">
                <a16:creationId xmlns:a16="http://schemas.microsoft.com/office/drawing/2014/main" id="{1E67E0D7-42DE-404D-A12A-3044C9E1E52B}"/>
              </a:ext>
            </a:extLst>
          </p:cNvPr>
          <p:cNvSpPr/>
          <p:nvPr/>
        </p:nvSpPr>
        <p:spPr>
          <a:xfrm>
            <a:off x="296644" y="0"/>
            <a:ext cx="2956940" cy="6858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i="1" dirty="0"/>
              <a:t>Insérer une photo de votre choix sur ce cadre gris </a:t>
            </a:r>
            <a:r>
              <a:rPr lang="fr-FR" i="1" u="sng" dirty="0"/>
              <a:t>en respectant les dimensions</a:t>
            </a:r>
          </a:p>
        </p:txBody>
      </p:sp>
      <p:pic>
        <p:nvPicPr>
          <p:cNvPr id="8" name="Image 7">
            <a:extLst>
              <a:ext uri="{FF2B5EF4-FFF2-40B4-BE49-F238E27FC236}">
                <a16:creationId xmlns:a16="http://schemas.microsoft.com/office/drawing/2014/main" id="{5FE578EF-7854-4EDF-AB81-AF7FDFA9165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36561" y="5841710"/>
            <a:ext cx="785058" cy="795947"/>
          </a:xfrm>
          <a:prstGeom prst="rect">
            <a:avLst/>
          </a:prstGeom>
        </p:spPr>
      </p:pic>
    </p:spTree>
    <p:extLst>
      <p:ext uri="{BB962C8B-B14F-4D97-AF65-F5344CB8AC3E}">
        <p14:creationId xmlns:p14="http://schemas.microsoft.com/office/powerpoint/2010/main" val="227817267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29_Brun_titre2">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CAAA8EB4-3756-4C90-A99E-D9500D19440C}"/>
              </a:ext>
            </a:extLst>
          </p:cNvPr>
          <p:cNvSpPr/>
          <p:nvPr/>
        </p:nvSpPr>
        <p:spPr>
          <a:xfrm>
            <a:off x="359091" y="287132"/>
            <a:ext cx="11473816" cy="419725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fr-FR" i="1" dirty="0"/>
          </a:p>
          <a:p>
            <a:pPr algn="ctr"/>
            <a:endParaRPr lang="fr-FR" i="1" dirty="0"/>
          </a:p>
          <a:p>
            <a:pPr marL="0" marR="0" lvl="0" indent="0" algn="ctr" defTabSz="914400" rtl="0" eaLnBrk="1" fontAlgn="auto" latinLnBrk="0" hangingPunct="1">
              <a:lnSpc>
                <a:spcPct val="100000"/>
              </a:lnSpc>
              <a:spcBef>
                <a:spcPts val="0"/>
              </a:spcBef>
              <a:spcAft>
                <a:spcPts val="0"/>
              </a:spcAft>
              <a:buClrTx/>
              <a:buSzTx/>
              <a:buFontTx/>
              <a:buNone/>
              <a:tabLst/>
              <a:defRPr/>
            </a:pPr>
            <a:r>
              <a:rPr lang="fr-FR" i="1" dirty="0"/>
              <a:t>Insérer une photo de votre choix sur ce cadre gris, sous les zones de textes,</a:t>
            </a:r>
            <a:br>
              <a:rPr lang="fr-FR" i="1" dirty="0"/>
            </a:br>
            <a:r>
              <a:rPr lang="fr-FR" i="1" u="sng" dirty="0"/>
              <a:t>en respectant les dimensions</a:t>
            </a:r>
          </a:p>
          <a:p>
            <a:pPr algn="ctr"/>
            <a:endParaRPr lang="fr-FR" i="1" dirty="0"/>
          </a:p>
        </p:txBody>
      </p:sp>
      <p:sp>
        <p:nvSpPr>
          <p:cNvPr id="7" name="Shape_0">
            <a:extLst>
              <a:ext uri="{FF2B5EF4-FFF2-40B4-BE49-F238E27FC236}">
                <a16:creationId xmlns:a16="http://schemas.microsoft.com/office/drawing/2014/main" id="{0B7979F6-1BC2-4E8B-A0A3-CA8E3502F784}"/>
              </a:ext>
            </a:extLst>
          </p:cNvPr>
          <p:cNvSpPr/>
          <p:nvPr/>
        </p:nvSpPr>
        <p:spPr>
          <a:xfrm>
            <a:off x="359092" y="4484383"/>
            <a:ext cx="11473817" cy="2088001"/>
          </a:xfrm>
          <a:prstGeom prst="rect">
            <a:avLst/>
          </a:prstGeom>
          <a:solidFill>
            <a:schemeClr val="accent2"/>
          </a:solidFill>
          <a:ln w="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33" dirty="0">
              <a:solidFill>
                <a:schemeClr val="bg1"/>
              </a:solidFill>
            </a:endParaRPr>
          </a:p>
        </p:txBody>
      </p:sp>
      <p:sp>
        <p:nvSpPr>
          <p:cNvPr id="2" name="Titre 1">
            <a:extLst>
              <a:ext uri="{FF2B5EF4-FFF2-40B4-BE49-F238E27FC236}">
                <a16:creationId xmlns:a16="http://schemas.microsoft.com/office/drawing/2014/main" id="{CC76CD02-B679-450F-A73D-C511BB3236F4}"/>
              </a:ext>
            </a:extLst>
          </p:cNvPr>
          <p:cNvSpPr>
            <a:spLocks noGrp="1"/>
          </p:cNvSpPr>
          <p:nvPr>
            <p:ph type="ctrTitle" hasCustomPrompt="1"/>
          </p:nvPr>
        </p:nvSpPr>
        <p:spPr>
          <a:xfrm>
            <a:off x="669600" y="2790000"/>
            <a:ext cx="10692000" cy="1015200"/>
          </a:xfrm>
        </p:spPr>
        <p:txBody>
          <a:bodyPr anchor="b">
            <a:normAutofit/>
          </a:bodyPr>
          <a:lstStyle>
            <a:lvl1pPr algn="l">
              <a:defRPr sz="3200">
                <a:solidFill>
                  <a:schemeClr val="bg1"/>
                </a:solidFill>
              </a:defRPr>
            </a:lvl1pPr>
          </a:lstStyle>
          <a:p>
            <a:r>
              <a:rPr lang="fr-FR" dirty="0"/>
              <a:t>MODIFIEZ LE STYLE DU TITRE</a:t>
            </a:r>
          </a:p>
        </p:txBody>
      </p:sp>
      <p:sp>
        <p:nvSpPr>
          <p:cNvPr id="3" name="Sous-titre 2">
            <a:extLst>
              <a:ext uri="{FF2B5EF4-FFF2-40B4-BE49-F238E27FC236}">
                <a16:creationId xmlns:a16="http://schemas.microsoft.com/office/drawing/2014/main" id="{B97CED89-6A2F-4612-AB59-BA6AC50B1C7C}"/>
              </a:ext>
            </a:extLst>
          </p:cNvPr>
          <p:cNvSpPr>
            <a:spLocks noGrp="1"/>
          </p:cNvSpPr>
          <p:nvPr>
            <p:ph type="subTitle" idx="1"/>
          </p:nvPr>
        </p:nvSpPr>
        <p:spPr>
          <a:xfrm>
            <a:off x="668546" y="3817475"/>
            <a:ext cx="9513937" cy="522611"/>
          </a:xfrm>
        </p:spPr>
        <p:txBody>
          <a:bodyPr>
            <a:normAutofit/>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fr-FR" dirty="0"/>
          </a:p>
        </p:txBody>
      </p:sp>
      <p:pic>
        <p:nvPicPr>
          <p:cNvPr id="11" name="Image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16017" y="5798220"/>
            <a:ext cx="1776119" cy="529327"/>
          </a:xfrm>
          <a:prstGeom prst="rect">
            <a:avLst/>
          </a:prstGeom>
        </p:spPr>
      </p:pic>
      <p:pic>
        <p:nvPicPr>
          <p:cNvPr id="9" name="Image 8">
            <a:extLst>
              <a:ext uri="{FF2B5EF4-FFF2-40B4-BE49-F238E27FC236}">
                <a16:creationId xmlns:a16="http://schemas.microsoft.com/office/drawing/2014/main" id="{02458A2C-7046-45A2-B85B-4F199B8243A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049436" y="4719185"/>
            <a:ext cx="1636006" cy="1658699"/>
          </a:xfrm>
          <a:prstGeom prst="rect">
            <a:avLst/>
          </a:prstGeom>
        </p:spPr>
      </p:pic>
    </p:spTree>
    <p:extLst>
      <p:ext uri="{BB962C8B-B14F-4D97-AF65-F5344CB8AC3E}">
        <p14:creationId xmlns:p14="http://schemas.microsoft.com/office/powerpoint/2010/main" val="388331454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30_Brun_titre_sans_contenu">
    <p:spTree>
      <p:nvGrpSpPr>
        <p:cNvPr id="1" name=""/>
        <p:cNvGrpSpPr/>
        <p:nvPr/>
      </p:nvGrpSpPr>
      <p:grpSpPr>
        <a:xfrm>
          <a:off x="0" y="0"/>
          <a:ext cx="0" cy="0"/>
          <a:chOff x="0" y="0"/>
          <a:chExt cx="0" cy="0"/>
        </a:xfrm>
      </p:grpSpPr>
      <p:sp>
        <p:nvSpPr>
          <p:cNvPr id="7" name="Shape_0">
            <a:extLst>
              <a:ext uri="{FF2B5EF4-FFF2-40B4-BE49-F238E27FC236}">
                <a16:creationId xmlns:a16="http://schemas.microsoft.com/office/drawing/2014/main" id="{0B7979F6-1BC2-4E8B-A0A3-CA8E3502F784}"/>
              </a:ext>
            </a:extLst>
          </p:cNvPr>
          <p:cNvSpPr/>
          <p:nvPr/>
        </p:nvSpPr>
        <p:spPr>
          <a:xfrm>
            <a:off x="359092" y="285615"/>
            <a:ext cx="11473817" cy="6286770"/>
          </a:xfrm>
          <a:prstGeom prst="rect">
            <a:avLst/>
          </a:prstGeom>
          <a:solidFill>
            <a:schemeClr val="accent2"/>
          </a:solidFill>
          <a:ln w="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33" dirty="0">
              <a:solidFill>
                <a:schemeClr val="bg1"/>
              </a:solidFill>
            </a:endParaRPr>
          </a:p>
        </p:txBody>
      </p:sp>
      <p:sp>
        <p:nvSpPr>
          <p:cNvPr id="2" name="Titre 1">
            <a:extLst>
              <a:ext uri="{FF2B5EF4-FFF2-40B4-BE49-F238E27FC236}">
                <a16:creationId xmlns:a16="http://schemas.microsoft.com/office/drawing/2014/main" id="{CC76CD02-B679-450F-A73D-C511BB3236F4}"/>
              </a:ext>
            </a:extLst>
          </p:cNvPr>
          <p:cNvSpPr>
            <a:spLocks noGrp="1"/>
          </p:cNvSpPr>
          <p:nvPr>
            <p:ph type="ctrTitle" hasCustomPrompt="1"/>
          </p:nvPr>
        </p:nvSpPr>
        <p:spPr>
          <a:xfrm>
            <a:off x="1140908" y="1827900"/>
            <a:ext cx="10692000" cy="1015200"/>
          </a:xfrm>
        </p:spPr>
        <p:txBody>
          <a:bodyPr anchor="b">
            <a:normAutofit/>
          </a:bodyPr>
          <a:lstStyle>
            <a:lvl1pPr algn="l">
              <a:defRPr sz="3200">
                <a:solidFill>
                  <a:schemeClr val="bg1"/>
                </a:solidFill>
              </a:defRPr>
            </a:lvl1pPr>
          </a:lstStyle>
          <a:p>
            <a:r>
              <a:rPr lang="fr-FR" dirty="0"/>
              <a:t>MODIFIEZ LE STYLE DU TITRE</a:t>
            </a:r>
          </a:p>
        </p:txBody>
      </p:sp>
      <p:sp>
        <p:nvSpPr>
          <p:cNvPr id="3" name="Sous-titre 2">
            <a:extLst>
              <a:ext uri="{FF2B5EF4-FFF2-40B4-BE49-F238E27FC236}">
                <a16:creationId xmlns:a16="http://schemas.microsoft.com/office/drawing/2014/main" id="{B97CED89-6A2F-4612-AB59-BA6AC50B1C7C}"/>
              </a:ext>
            </a:extLst>
          </p:cNvPr>
          <p:cNvSpPr>
            <a:spLocks noGrp="1"/>
          </p:cNvSpPr>
          <p:nvPr>
            <p:ph type="subTitle" idx="1"/>
          </p:nvPr>
        </p:nvSpPr>
        <p:spPr>
          <a:xfrm>
            <a:off x="1139854" y="2864700"/>
            <a:ext cx="9513937" cy="1128600"/>
          </a:xfrm>
        </p:spPr>
        <p:txBody>
          <a:bodyPr>
            <a:normAutofit/>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fr-FR" dirty="0"/>
          </a:p>
        </p:txBody>
      </p:sp>
      <p:pic>
        <p:nvPicPr>
          <p:cNvPr id="10" name="Image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16017" y="5798220"/>
            <a:ext cx="1776119" cy="529327"/>
          </a:xfrm>
          <a:prstGeom prst="rect">
            <a:avLst/>
          </a:prstGeom>
        </p:spPr>
      </p:pic>
      <p:pic>
        <p:nvPicPr>
          <p:cNvPr id="9" name="Image 8">
            <a:extLst>
              <a:ext uri="{FF2B5EF4-FFF2-40B4-BE49-F238E27FC236}">
                <a16:creationId xmlns:a16="http://schemas.microsoft.com/office/drawing/2014/main" id="{02458A2C-7046-45A2-B85B-4F199B8243A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049436" y="4719185"/>
            <a:ext cx="1636006" cy="1658699"/>
          </a:xfrm>
          <a:prstGeom prst="rect">
            <a:avLst/>
          </a:prstGeom>
        </p:spPr>
      </p:pic>
    </p:spTree>
    <p:extLst>
      <p:ext uri="{BB962C8B-B14F-4D97-AF65-F5344CB8AC3E}">
        <p14:creationId xmlns:p14="http://schemas.microsoft.com/office/powerpoint/2010/main" val="1318245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 preserve="1">
  <p:cSld name="31_Brun_Diapo_Plan">
    <p:spTree>
      <p:nvGrpSpPr>
        <p:cNvPr id="1" name=""/>
        <p:cNvGrpSpPr/>
        <p:nvPr/>
      </p:nvGrpSpPr>
      <p:grpSpPr>
        <a:xfrm>
          <a:off x="0" y="0"/>
          <a:ext cx="0" cy="0"/>
          <a:chOff x="0" y="0"/>
          <a:chExt cx="0" cy="0"/>
        </a:xfrm>
      </p:grpSpPr>
      <p:sp>
        <p:nvSpPr>
          <p:cNvPr id="9" name="Shape_1">
            <a:extLst>
              <a:ext uri="{FF2B5EF4-FFF2-40B4-BE49-F238E27FC236}">
                <a16:creationId xmlns:a16="http://schemas.microsoft.com/office/drawing/2014/main" id="{31428A33-8D51-4F9E-9C20-4618F0B98261}"/>
              </a:ext>
            </a:extLst>
          </p:cNvPr>
          <p:cNvSpPr>
            <a:spLocks/>
          </p:cNvSpPr>
          <p:nvPr/>
        </p:nvSpPr>
        <p:spPr>
          <a:xfrm>
            <a:off x="359198" y="285762"/>
            <a:ext cx="11473817" cy="6286770"/>
          </a:xfrm>
          <a:prstGeom prst="rect">
            <a:avLst/>
          </a:prstGeom>
          <a:solidFill>
            <a:schemeClr val="accent2">
              <a:lumMod val="20000"/>
              <a:lumOff val="80000"/>
            </a:schemeClr>
          </a:solidFill>
          <a:ln w="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33"/>
          </a:p>
        </p:txBody>
      </p:sp>
      <p:pic>
        <p:nvPicPr>
          <p:cNvPr id="10" name="Image 9">
            <a:extLst>
              <a:ext uri="{FF2B5EF4-FFF2-40B4-BE49-F238E27FC236}">
                <a16:creationId xmlns:a16="http://schemas.microsoft.com/office/drawing/2014/main" id="{D4070223-FE77-40B8-9087-8189D5FE4749}"/>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2778000" y="878410"/>
            <a:ext cx="6223000" cy="5270500"/>
          </a:xfrm>
          <a:prstGeom prst="rect">
            <a:avLst/>
          </a:prstGeom>
        </p:spPr>
      </p:pic>
      <p:sp>
        <p:nvSpPr>
          <p:cNvPr id="2" name="Titre 1">
            <a:extLst>
              <a:ext uri="{FF2B5EF4-FFF2-40B4-BE49-F238E27FC236}">
                <a16:creationId xmlns:a16="http://schemas.microsoft.com/office/drawing/2014/main" id="{261D137C-D0B5-459E-8D0C-EEC8E023EE54}"/>
              </a:ext>
            </a:extLst>
          </p:cNvPr>
          <p:cNvSpPr>
            <a:spLocks noGrp="1"/>
          </p:cNvSpPr>
          <p:nvPr>
            <p:ph type="title"/>
          </p:nvPr>
        </p:nvSpPr>
        <p:spPr>
          <a:xfrm>
            <a:off x="1967026" y="285467"/>
            <a:ext cx="9718590" cy="1285200"/>
          </a:xfrm>
        </p:spPr>
        <p:txBody>
          <a:bodyPr anchor="b"/>
          <a:lstStyle>
            <a:lvl1pPr marL="0" indent="0">
              <a:buFontTx/>
              <a:buNone/>
              <a:defRPr/>
            </a:lvl1pPr>
          </a:lstStyle>
          <a:p>
            <a:r>
              <a:rPr lang="fr-FR"/>
              <a:t>Modifiez le style du titre</a:t>
            </a:r>
            <a:endParaRPr lang="fr-FR" dirty="0"/>
          </a:p>
        </p:txBody>
      </p:sp>
      <p:sp>
        <p:nvSpPr>
          <p:cNvPr id="3" name="Espace réservé du contenu 2">
            <a:extLst>
              <a:ext uri="{FF2B5EF4-FFF2-40B4-BE49-F238E27FC236}">
                <a16:creationId xmlns:a16="http://schemas.microsoft.com/office/drawing/2014/main" id="{B69D397F-CF04-40A1-9B0A-1898F0ADD993}"/>
              </a:ext>
            </a:extLst>
          </p:cNvPr>
          <p:cNvSpPr>
            <a:spLocks noGrp="1"/>
          </p:cNvSpPr>
          <p:nvPr>
            <p:ph idx="1"/>
          </p:nvPr>
        </p:nvSpPr>
        <p:spPr>
          <a:xfrm>
            <a:off x="1967026" y="1885361"/>
            <a:ext cx="9146174" cy="4018638"/>
          </a:xfrm>
        </p:spPr>
        <p:txBody>
          <a:bodyPr/>
          <a:lstStyle>
            <a:lvl1pPr marL="0" indent="0">
              <a:buFontTx/>
              <a:buNone/>
              <a:defRPr sz="2400">
                <a:solidFill>
                  <a:schemeClr val="accent2"/>
                </a:solidFill>
              </a:defRPr>
            </a:lvl1pPr>
            <a:lvl2pPr>
              <a:defRPr sz="2000"/>
            </a:lvl2pPr>
            <a:lvl3pPr>
              <a:defRPr sz="1800"/>
            </a:lvl3pPr>
            <a:lvl4pPr>
              <a:defRPr sz="1600"/>
            </a:lvl4pPr>
            <a:lvl5pPr>
              <a:defRPr sz="1600"/>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6" name="Espace réservé du numéro de diapositive 5">
            <a:extLst>
              <a:ext uri="{FF2B5EF4-FFF2-40B4-BE49-F238E27FC236}">
                <a16:creationId xmlns:a16="http://schemas.microsoft.com/office/drawing/2014/main" id="{0D85603A-C958-4B4F-8E07-3E92DAEFD447}"/>
              </a:ext>
            </a:extLst>
          </p:cNvPr>
          <p:cNvSpPr>
            <a:spLocks noGrp="1"/>
          </p:cNvSpPr>
          <p:nvPr>
            <p:ph type="sldNum" sz="quarter" idx="12"/>
          </p:nvPr>
        </p:nvSpPr>
        <p:spPr/>
        <p:txBody>
          <a:bodyPr/>
          <a:lstStyle/>
          <a:p>
            <a:fld id="{6055246E-81F2-4716-A341-6139E5705588}" type="slidenum">
              <a:rPr lang="fr-FR" smtClean="0"/>
              <a:t>‹N°›</a:t>
            </a:fld>
            <a:endParaRPr lang="fr-FR"/>
          </a:p>
        </p:txBody>
      </p:sp>
      <p:pic>
        <p:nvPicPr>
          <p:cNvPr id="11" name="Image 10">
            <a:extLst>
              <a:ext uri="{FF2B5EF4-FFF2-40B4-BE49-F238E27FC236}">
                <a16:creationId xmlns:a16="http://schemas.microsoft.com/office/drawing/2014/main" id="{23CF73ED-89AF-4EE1-BA09-2A65FF18242C}"/>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648049" y="592871"/>
            <a:ext cx="1171579" cy="989782"/>
          </a:xfrm>
          <a:prstGeom prst="rect">
            <a:avLst/>
          </a:prstGeom>
        </p:spPr>
      </p:pic>
      <p:pic>
        <p:nvPicPr>
          <p:cNvPr id="12" name="Image 11">
            <a:extLst>
              <a:ext uri="{FF2B5EF4-FFF2-40B4-BE49-F238E27FC236}">
                <a16:creationId xmlns:a16="http://schemas.microsoft.com/office/drawing/2014/main" id="{5FE578EF-7854-4EDF-AB81-AF7FDFA9165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136561" y="5841710"/>
            <a:ext cx="785058" cy="795947"/>
          </a:xfrm>
          <a:prstGeom prst="rect">
            <a:avLst/>
          </a:prstGeom>
        </p:spPr>
      </p:pic>
    </p:spTree>
    <p:extLst>
      <p:ext uri="{BB962C8B-B14F-4D97-AF65-F5344CB8AC3E}">
        <p14:creationId xmlns:p14="http://schemas.microsoft.com/office/powerpoint/2010/main" val="71623588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32_Brun_Diapo_intercalaire">
    <p:spTree>
      <p:nvGrpSpPr>
        <p:cNvPr id="1" name=""/>
        <p:cNvGrpSpPr/>
        <p:nvPr/>
      </p:nvGrpSpPr>
      <p:grpSpPr>
        <a:xfrm>
          <a:off x="0" y="0"/>
          <a:ext cx="0" cy="0"/>
          <a:chOff x="0" y="0"/>
          <a:chExt cx="0" cy="0"/>
        </a:xfrm>
      </p:grpSpPr>
      <p:sp>
        <p:nvSpPr>
          <p:cNvPr id="7" name="Shape_0">
            <a:extLst>
              <a:ext uri="{FF2B5EF4-FFF2-40B4-BE49-F238E27FC236}">
                <a16:creationId xmlns:a16="http://schemas.microsoft.com/office/drawing/2014/main" id="{0B7979F6-1BC2-4E8B-A0A3-CA8E3502F784}"/>
              </a:ext>
            </a:extLst>
          </p:cNvPr>
          <p:cNvSpPr/>
          <p:nvPr/>
        </p:nvSpPr>
        <p:spPr>
          <a:xfrm>
            <a:off x="359092" y="2778345"/>
            <a:ext cx="11473817" cy="3009600"/>
          </a:xfrm>
          <a:prstGeom prst="rect">
            <a:avLst/>
          </a:prstGeom>
          <a:solidFill>
            <a:schemeClr val="accent2"/>
          </a:solidFill>
          <a:ln w="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33" dirty="0">
              <a:solidFill>
                <a:schemeClr val="bg1"/>
              </a:solidFill>
            </a:endParaRPr>
          </a:p>
        </p:txBody>
      </p:sp>
      <p:sp>
        <p:nvSpPr>
          <p:cNvPr id="2" name="Titre 1">
            <a:extLst>
              <a:ext uri="{FF2B5EF4-FFF2-40B4-BE49-F238E27FC236}">
                <a16:creationId xmlns:a16="http://schemas.microsoft.com/office/drawing/2014/main" id="{CC76CD02-B679-450F-A73D-C511BB3236F4}"/>
              </a:ext>
            </a:extLst>
          </p:cNvPr>
          <p:cNvSpPr>
            <a:spLocks noGrp="1"/>
          </p:cNvSpPr>
          <p:nvPr>
            <p:ph type="ctrTitle" hasCustomPrompt="1"/>
          </p:nvPr>
        </p:nvSpPr>
        <p:spPr>
          <a:xfrm>
            <a:off x="669598" y="3065340"/>
            <a:ext cx="8370679" cy="1015200"/>
          </a:xfrm>
        </p:spPr>
        <p:txBody>
          <a:bodyPr anchor="b">
            <a:normAutofit/>
          </a:bodyPr>
          <a:lstStyle>
            <a:lvl1pPr algn="l">
              <a:defRPr sz="3200">
                <a:solidFill>
                  <a:schemeClr val="bg1"/>
                </a:solidFill>
              </a:defRPr>
            </a:lvl1pPr>
          </a:lstStyle>
          <a:p>
            <a:r>
              <a:rPr lang="fr-FR" dirty="0"/>
              <a:t>MODIFIEZ LE STYLE DU TITRE</a:t>
            </a:r>
          </a:p>
        </p:txBody>
      </p:sp>
      <p:sp>
        <p:nvSpPr>
          <p:cNvPr id="3" name="Sous-titre 2">
            <a:extLst>
              <a:ext uri="{FF2B5EF4-FFF2-40B4-BE49-F238E27FC236}">
                <a16:creationId xmlns:a16="http://schemas.microsoft.com/office/drawing/2014/main" id="{B97CED89-6A2F-4612-AB59-BA6AC50B1C7C}"/>
              </a:ext>
            </a:extLst>
          </p:cNvPr>
          <p:cNvSpPr>
            <a:spLocks noGrp="1"/>
          </p:cNvSpPr>
          <p:nvPr>
            <p:ph type="subTitle" idx="1"/>
          </p:nvPr>
        </p:nvSpPr>
        <p:spPr>
          <a:xfrm>
            <a:off x="668545" y="4095122"/>
            <a:ext cx="8370679" cy="1128600"/>
          </a:xfrm>
        </p:spPr>
        <p:txBody>
          <a:bodyPr>
            <a:normAutofit/>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fr-FR" dirty="0"/>
          </a:p>
        </p:txBody>
      </p:sp>
      <p:sp>
        <p:nvSpPr>
          <p:cNvPr id="6" name="Rectangle 5">
            <a:extLst>
              <a:ext uri="{FF2B5EF4-FFF2-40B4-BE49-F238E27FC236}">
                <a16:creationId xmlns:a16="http://schemas.microsoft.com/office/drawing/2014/main" id="{31D427EE-B9CB-483A-B5CF-2F86322DAEF4}"/>
              </a:ext>
            </a:extLst>
          </p:cNvPr>
          <p:cNvSpPr/>
          <p:nvPr/>
        </p:nvSpPr>
        <p:spPr>
          <a:xfrm>
            <a:off x="359092" y="285615"/>
            <a:ext cx="11473816" cy="249273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i="1" dirty="0"/>
              <a:t>Insérer une photo de votre choix sur ce cadre gris </a:t>
            </a:r>
            <a:r>
              <a:rPr lang="fr-FR" i="1" u="sng" dirty="0"/>
              <a:t>en respectant les dimensions</a:t>
            </a:r>
          </a:p>
        </p:txBody>
      </p:sp>
      <p:sp>
        <p:nvSpPr>
          <p:cNvPr id="15" name="Espace réservé du numéro de diapositive 14">
            <a:extLst>
              <a:ext uri="{FF2B5EF4-FFF2-40B4-BE49-F238E27FC236}">
                <a16:creationId xmlns:a16="http://schemas.microsoft.com/office/drawing/2014/main" id="{E43BCC4F-6628-49C7-A989-0EA131691946}"/>
              </a:ext>
            </a:extLst>
          </p:cNvPr>
          <p:cNvSpPr>
            <a:spLocks noGrp="1"/>
          </p:cNvSpPr>
          <p:nvPr>
            <p:ph type="sldNum" sz="quarter" idx="10"/>
          </p:nvPr>
        </p:nvSpPr>
        <p:spPr/>
        <p:txBody>
          <a:bodyPr/>
          <a:lstStyle/>
          <a:p>
            <a:fld id="{6055246E-81F2-4716-A341-6139E5705588}" type="slidenum">
              <a:rPr lang="fr-FR" smtClean="0"/>
              <a:t>‹N°›</a:t>
            </a:fld>
            <a:endParaRPr lang="fr-FR"/>
          </a:p>
        </p:txBody>
      </p:sp>
      <p:pic>
        <p:nvPicPr>
          <p:cNvPr id="5" name="Image 4" descr="Une image contenant texte, hache, graphiques vectoriels&#10;&#10;Description générée automatiquement">
            <a:extLst>
              <a:ext uri="{FF2B5EF4-FFF2-40B4-BE49-F238E27FC236}">
                <a16:creationId xmlns:a16="http://schemas.microsoft.com/office/drawing/2014/main" id="{08A6FB6F-E48A-4C76-AD7A-BD66D29DB27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344000" y="2564670"/>
            <a:ext cx="3993369" cy="3456000"/>
          </a:xfrm>
          <a:prstGeom prst="rect">
            <a:avLst/>
          </a:prstGeom>
        </p:spPr>
      </p:pic>
      <p:pic>
        <p:nvPicPr>
          <p:cNvPr id="9" name="Image 8">
            <a:extLst>
              <a:ext uri="{FF2B5EF4-FFF2-40B4-BE49-F238E27FC236}">
                <a16:creationId xmlns:a16="http://schemas.microsoft.com/office/drawing/2014/main" id="{5FE578EF-7854-4EDF-AB81-AF7FDFA9165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36561" y="5841710"/>
            <a:ext cx="785058" cy="795947"/>
          </a:xfrm>
          <a:prstGeom prst="rect">
            <a:avLst/>
          </a:prstGeom>
        </p:spPr>
      </p:pic>
    </p:spTree>
    <p:extLst>
      <p:ext uri="{BB962C8B-B14F-4D97-AF65-F5344CB8AC3E}">
        <p14:creationId xmlns:p14="http://schemas.microsoft.com/office/powerpoint/2010/main" val="397608525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33_Brun_Diapo_Fin">
    <p:spTree>
      <p:nvGrpSpPr>
        <p:cNvPr id="1" name=""/>
        <p:cNvGrpSpPr/>
        <p:nvPr/>
      </p:nvGrpSpPr>
      <p:grpSpPr>
        <a:xfrm>
          <a:off x="0" y="0"/>
          <a:ext cx="0" cy="0"/>
          <a:chOff x="0" y="0"/>
          <a:chExt cx="0" cy="0"/>
        </a:xfrm>
      </p:grpSpPr>
      <p:sp>
        <p:nvSpPr>
          <p:cNvPr id="7" name="Shape_0">
            <a:extLst>
              <a:ext uri="{FF2B5EF4-FFF2-40B4-BE49-F238E27FC236}">
                <a16:creationId xmlns:a16="http://schemas.microsoft.com/office/drawing/2014/main" id="{0B7979F6-1BC2-4E8B-A0A3-CA8E3502F784}"/>
              </a:ext>
            </a:extLst>
          </p:cNvPr>
          <p:cNvSpPr/>
          <p:nvPr/>
        </p:nvSpPr>
        <p:spPr>
          <a:xfrm>
            <a:off x="359198" y="285762"/>
            <a:ext cx="11473817" cy="6286770"/>
          </a:xfrm>
          <a:prstGeom prst="rect">
            <a:avLst/>
          </a:prstGeom>
          <a:solidFill>
            <a:schemeClr val="accent2"/>
          </a:solidFill>
          <a:ln w="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33" dirty="0">
              <a:solidFill>
                <a:schemeClr val="bg1"/>
              </a:solidFill>
            </a:endParaRPr>
          </a:p>
        </p:txBody>
      </p:sp>
      <p:pic>
        <p:nvPicPr>
          <p:cNvPr id="5" name="Imag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16017" y="5798220"/>
            <a:ext cx="1776119" cy="529327"/>
          </a:xfrm>
          <a:prstGeom prst="rect">
            <a:avLst/>
          </a:prstGeom>
        </p:spPr>
      </p:pic>
      <p:pic>
        <p:nvPicPr>
          <p:cNvPr id="6" name="Image 5">
            <a:extLst>
              <a:ext uri="{FF2B5EF4-FFF2-40B4-BE49-F238E27FC236}">
                <a16:creationId xmlns:a16="http://schemas.microsoft.com/office/drawing/2014/main" id="{02458A2C-7046-45A2-B85B-4F199B8243A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049436" y="4719185"/>
            <a:ext cx="1636006" cy="1658699"/>
          </a:xfrm>
          <a:prstGeom prst="rect">
            <a:avLst/>
          </a:prstGeom>
        </p:spPr>
      </p:pic>
    </p:spTree>
    <p:extLst>
      <p:ext uri="{BB962C8B-B14F-4D97-AF65-F5344CB8AC3E}">
        <p14:creationId xmlns:p14="http://schemas.microsoft.com/office/powerpoint/2010/main" val="190938896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blank" preserve="1">
  <p:cSld name="34_Diapo_Vide">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4EB2869B-DA9E-4EF7-BF3D-B7D0D0E85868}"/>
              </a:ext>
            </a:extLst>
          </p:cNvPr>
          <p:cNvSpPr>
            <a:spLocks noGrp="1"/>
          </p:cNvSpPr>
          <p:nvPr>
            <p:ph type="sldNum" sz="quarter" idx="12"/>
          </p:nvPr>
        </p:nvSpPr>
        <p:spPr/>
        <p:txBody>
          <a:bodyPr/>
          <a:lstStyle/>
          <a:p>
            <a:fld id="{6055246E-81F2-4716-A341-6139E5705588}" type="slidenum">
              <a:rPr lang="fr-FR" smtClean="0"/>
              <a:t>‹N°›</a:t>
            </a:fld>
            <a:endParaRPr lang="fr-FR"/>
          </a:p>
        </p:txBody>
      </p:sp>
    </p:spTree>
    <p:extLst>
      <p:ext uri="{BB962C8B-B14F-4D97-AF65-F5344CB8AC3E}">
        <p14:creationId xmlns:p14="http://schemas.microsoft.com/office/powerpoint/2010/main" val="168044610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200" b="1" i="0">
                <a:solidFill>
                  <a:srgbClr val="E8822A"/>
                </a:solidFill>
                <a:latin typeface="Arial"/>
                <a:cs typeface="Arial"/>
              </a:defRPr>
            </a:lvl1pPr>
          </a:lstStyle>
          <a:p>
            <a:endParaRPr/>
          </a:p>
        </p:txBody>
      </p:sp>
      <p:sp>
        <p:nvSpPr>
          <p:cNvPr id="3" name="Holder 3"/>
          <p:cNvSpPr>
            <a:spLocks noGrp="1"/>
          </p:cNvSpPr>
          <p:nvPr>
            <p:ph sz="half" idx="2"/>
          </p:nvPr>
        </p:nvSpPr>
        <p:spPr>
          <a:xfrm>
            <a:off x="1286002" y="1785873"/>
            <a:ext cx="4393565" cy="4608195"/>
          </a:xfrm>
          <a:prstGeom prst="rect">
            <a:avLst/>
          </a:prstGeom>
        </p:spPr>
        <p:txBody>
          <a:bodyPr wrap="square" lIns="0" tIns="0" rIns="0" bIns="0">
            <a:spAutoFit/>
          </a:bodyPr>
          <a:lstStyle>
            <a:lvl1pPr>
              <a:defRPr sz="2400" b="1" i="0">
                <a:solidFill>
                  <a:srgbClr val="004E22"/>
                </a:solidFill>
                <a:latin typeface="Calibri"/>
                <a:cs typeface="Calibri"/>
              </a:defRPr>
            </a:lvl1pPr>
          </a:lstStyle>
          <a:p>
            <a:endParaRPr/>
          </a:p>
        </p:txBody>
      </p:sp>
      <p:sp>
        <p:nvSpPr>
          <p:cNvPr id="4" name="Holder 4"/>
          <p:cNvSpPr>
            <a:spLocks noGrp="1"/>
          </p:cNvSpPr>
          <p:nvPr>
            <p:ph sz="half" idx="3"/>
          </p:nvPr>
        </p:nvSpPr>
        <p:spPr>
          <a:xfrm>
            <a:off x="7245477" y="1769300"/>
            <a:ext cx="3987165" cy="3959225"/>
          </a:xfrm>
          <a:prstGeom prst="rect">
            <a:avLst/>
          </a:prstGeom>
        </p:spPr>
        <p:txBody>
          <a:bodyPr wrap="square" lIns="0" tIns="0" rIns="0" bIns="0">
            <a:spAutoFit/>
          </a:bodyPr>
          <a:lstStyle>
            <a:lvl1pPr>
              <a:defRPr b="0" i="0">
                <a:solidFill>
                  <a:schemeClr val="tx1"/>
                </a:solidFill>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2/6/2025</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a:t>
            </a:fld>
            <a:endParaRPr/>
          </a:p>
        </p:txBody>
      </p:sp>
    </p:spTree>
    <p:extLst>
      <p:ext uri="{BB962C8B-B14F-4D97-AF65-F5344CB8AC3E}">
        <p14:creationId xmlns:p14="http://schemas.microsoft.com/office/powerpoint/2010/main" val="957570398"/>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CCD10C80-0988-428F-99E3-818F56D5A404}"/>
              </a:ext>
            </a:extLst>
          </p:cNvPr>
          <p:cNvSpPr>
            <a:spLocks noGrp="1"/>
          </p:cNvSpPr>
          <p:nvPr>
            <p:ph type="title"/>
          </p:nvPr>
        </p:nvSpPr>
        <p:spPr>
          <a:xfrm>
            <a:off x="133200" y="365125"/>
            <a:ext cx="10980000" cy="864000"/>
          </a:xfrm>
          <a:prstGeom prst="rect">
            <a:avLst/>
          </a:prstGeom>
        </p:spPr>
        <p:txBody>
          <a:bodyPr vert="horz" lIns="91440" tIns="45720" rIns="91440" bIns="45720" rtlCol="0" anchor="ctr">
            <a:normAutofit/>
          </a:bodyPr>
          <a:lstStyle/>
          <a:p>
            <a:r>
              <a:rPr lang="fr-FR" dirty="0"/>
              <a:t>MODIFIEZ LE STYLE DU TITRE</a:t>
            </a:r>
          </a:p>
        </p:txBody>
      </p:sp>
      <p:sp>
        <p:nvSpPr>
          <p:cNvPr id="3" name="Espace réservé du texte 2">
            <a:extLst>
              <a:ext uri="{FF2B5EF4-FFF2-40B4-BE49-F238E27FC236}">
                <a16:creationId xmlns:a16="http://schemas.microsoft.com/office/drawing/2014/main" id="{CAFEC568-9D09-4BC2-9499-3FDB800BFEF7}"/>
              </a:ext>
            </a:extLst>
          </p:cNvPr>
          <p:cNvSpPr>
            <a:spLocks noGrp="1"/>
          </p:cNvSpPr>
          <p:nvPr>
            <p:ph type="body" idx="1"/>
          </p:nvPr>
        </p:nvSpPr>
        <p:spPr>
          <a:xfrm>
            <a:off x="1062000" y="1476000"/>
            <a:ext cx="10051200" cy="4428000"/>
          </a:xfrm>
          <a:prstGeom prst="rect">
            <a:avLst/>
          </a:prstGeom>
        </p:spPr>
        <p:txBody>
          <a:bodyPr vert="horz" lIns="91440" tIns="45720" rIns="91440" bIns="45720" rtlCol="0">
            <a:normAutofit/>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6" name="Espace réservé du numéro de diapositive 5">
            <a:extLst>
              <a:ext uri="{FF2B5EF4-FFF2-40B4-BE49-F238E27FC236}">
                <a16:creationId xmlns:a16="http://schemas.microsoft.com/office/drawing/2014/main" id="{2527CFBE-B75C-4B54-A16A-BC81511EFE8D}"/>
              </a:ext>
            </a:extLst>
          </p:cNvPr>
          <p:cNvSpPr>
            <a:spLocks noGrp="1"/>
          </p:cNvSpPr>
          <p:nvPr>
            <p:ph type="sldNum" sz="quarter" idx="4"/>
          </p:nvPr>
        </p:nvSpPr>
        <p:spPr>
          <a:xfrm>
            <a:off x="11353800" y="3246437"/>
            <a:ext cx="838200" cy="365125"/>
          </a:xfrm>
          <a:prstGeom prst="rect">
            <a:avLst/>
          </a:prstGeom>
          <a:solidFill>
            <a:schemeClr val="tx1"/>
          </a:solidFill>
        </p:spPr>
        <p:txBody>
          <a:bodyPr vert="horz" lIns="91440" tIns="45720" rIns="91440" bIns="45720" rtlCol="0" anchor="ctr"/>
          <a:lstStyle>
            <a:lvl1pPr algn="l">
              <a:defRPr sz="1200">
                <a:solidFill>
                  <a:schemeClr val="bg1"/>
                </a:solidFill>
              </a:defRPr>
            </a:lvl1pPr>
          </a:lstStyle>
          <a:p>
            <a:fld id="{6055246E-81F2-4716-A341-6139E5705588}" type="slidenum">
              <a:rPr lang="fr-FR" smtClean="0"/>
              <a:t>‹N°›</a:t>
            </a:fld>
            <a:endParaRPr lang="fr-FR"/>
          </a:p>
        </p:txBody>
      </p:sp>
    </p:spTree>
    <p:extLst>
      <p:ext uri="{BB962C8B-B14F-4D97-AF65-F5344CB8AC3E}">
        <p14:creationId xmlns:p14="http://schemas.microsoft.com/office/powerpoint/2010/main" val="132947757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95" r:id="rId4"/>
    <p:sldLayoutId id="2147483665" r:id="rId5"/>
    <p:sldLayoutId id="2147483666" r:id="rId6"/>
    <p:sldLayoutId id="2147483697" r:id="rId7"/>
    <p:sldLayoutId id="2147483700"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96" r:id="rId28"/>
    <p:sldLayoutId id="2147483689" r:id="rId29"/>
    <p:sldLayoutId id="2147483690" r:id="rId30"/>
    <p:sldLayoutId id="2147483698" r:id="rId31"/>
    <p:sldLayoutId id="2147483699" r:id="rId32"/>
    <p:sldLayoutId id="2147483693" r:id="rId33"/>
    <p:sldLayoutId id="2147483694" r:id="rId34"/>
    <p:sldLayoutId id="2147483701" r:id="rId35"/>
  </p:sldLayoutIdLst>
  <p:txStyles>
    <p:titleStyle>
      <a:lvl1pPr algn="l" defTabSz="914400" rtl="0" eaLnBrk="1" latinLnBrk="0" hangingPunct="1">
        <a:lnSpc>
          <a:spcPct val="90000"/>
        </a:lnSpc>
        <a:spcBef>
          <a:spcPct val="0"/>
        </a:spcBef>
        <a:buNone/>
        <a:defRPr sz="3200" b="1" kern="1200">
          <a:solidFill>
            <a:schemeClr val="tx1"/>
          </a:solidFill>
          <a:latin typeface="+mj-lt"/>
          <a:ea typeface="+mj-ea"/>
          <a:cs typeface="+mj-cs"/>
        </a:defRPr>
      </a:lvl1pPr>
    </p:titleStyle>
    <p:bodyStyle>
      <a:lvl1pPr marL="228600" indent="-228600" algn="l" defTabSz="914400" rtl="0" eaLnBrk="1" latinLnBrk="0" hangingPunct="1">
        <a:lnSpc>
          <a:spcPct val="114000"/>
        </a:lnSpc>
        <a:spcBef>
          <a:spcPts val="1000"/>
        </a:spcBef>
        <a:buFont typeface="Wingdings" panose="05000000000000000000" pitchFamily="2" charset="2"/>
        <a:buChar char="§"/>
        <a:defRPr sz="2400" kern="1200">
          <a:solidFill>
            <a:schemeClr val="tx1"/>
          </a:solidFill>
          <a:latin typeface="+mn-lt"/>
          <a:ea typeface="+mn-ea"/>
          <a:cs typeface="+mn-cs"/>
        </a:defRPr>
      </a:lvl1pPr>
      <a:lvl2pPr marL="685800" indent="-228600" algn="l" defTabSz="914400" rtl="0" eaLnBrk="1" latinLnBrk="0" hangingPunct="1">
        <a:lnSpc>
          <a:spcPct val="114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14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14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14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432">
          <p15:clr>
            <a:srgbClr val="F26B43"/>
          </p15:clr>
        </p15:guide>
        <p15:guide id="2" pos="302">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hyperlink" Target="https://docs.google.com/spreadsheets/d/1k8eSuMSvJxJZM_pavh9SM7QvCIYtbL_5gzP-hU5fOJc/edit?gid=0#gid=0"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7.svg"/><Relationship Id="rId2" Type="http://schemas.openxmlformats.org/officeDocument/2006/relationships/image" Target="../media/image26.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hyperlink" Target="https://extranet.inao.gouv.fr/fichier/GDL.xlsx" TargetMode="External"/><Relationship Id="rId7" Type="http://schemas.openxmlformats.org/officeDocument/2006/relationships/image" Target="../media/image31.svg"/><Relationship Id="rId2" Type="http://schemas.openxmlformats.org/officeDocument/2006/relationships/notesSlide" Target="../notesSlides/notesSlide1.xml"/><Relationship Id="rId1" Type="http://schemas.openxmlformats.org/officeDocument/2006/relationships/slideLayout" Target="../slideLayouts/slideLayout18.xml"/><Relationship Id="rId6" Type="http://schemas.openxmlformats.org/officeDocument/2006/relationships/image" Target="../media/image30.png"/><Relationship Id="rId5" Type="http://schemas.openxmlformats.org/officeDocument/2006/relationships/image" Target="../media/image29.svg"/><Relationship Id="rId4" Type="http://schemas.openxmlformats.org/officeDocument/2006/relationships/image" Target="../media/image28.png"/></Relationships>
</file>

<file path=ppt/slides/_rels/slide11.xml.rels><?xml version="1.0" encoding="UTF-8" standalone="yes"?>
<Relationships xmlns="http://schemas.openxmlformats.org/package/2006/relationships"><Relationship Id="rId3" Type="http://schemas.microsoft.com/office/2018/10/relationships/comments" Target="../comments/modernComment_12F_FDD87EDC.xml"/><Relationship Id="rId2" Type="http://schemas.openxmlformats.org/officeDocument/2006/relationships/notesSlide" Target="../notesSlides/notesSlide2.xml"/><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3" Type="http://schemas.openxmlformats.org/officeDocument/2006/relationships/image" Target="../media/image32.png"/><Relationship Id="rId2" Type="http://schemas.microsoft.com/office/2018/10/relationships/comments" Target="../comments/modernComment_12E_D0AE1106.xml"/><Relationship Id="rId1" Type="http://schemas.openxmlformats.org/officeDocument/2006/relationships/slideLayout" Target="../slideLayouts/slideLayout18.xml"/><Relationship Id="rId6" Type="http://schemas.openxmlformats.org/officeDocument/2006/relationships/image" Target="../media/image35.svg"/><Relationship Id="rId5" Type="http://schemas.openxmlformats.org/officeDocument/2006/relationships/image" Target="../media/image34.png"/><Relationship Id="rId4" Type="http://schemas.openxmlformats.org/officeDocument/2006/relationships/image" Target="../media/image33.sv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37.svg"/><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image" Target="../media/image38.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image" Target="../media/image40.jpg"/><Relationship Id="rId1" Type="http://schemas.openxmlformats.org/officeDocument/2006/relationships/slideLayout" Target="../slideLayouts/slideLayout2.xml"/><Relationship Id="rId4" Type="http://schemas.openxmlformats.org/officeDocument/2006/relationships/image" Target="../media/image42.jpg"/></Relationships>
</file>

<file path=ppt/slides/_rels/slide17.xml.rels><?xml version="1.0" encoding="UTF-8" standalone="yes"?>
<Relationships xmlns="http://schemas.openxmlformats.org/package/2006/relationships"><Relationship Id="rId3" Type="http://schemas.openxmlformats.org/officeDocument/2006/relationships/hyperlink" Target="https://docs.google.com/spreadsheets/d/1-0ve3jGOjgr1S7LSDxK2X5nDdrqQNMr8/edit?gid=191186593#gid=191186593" TargetMode="External"/><Relationship Id="rId2" Type="http://schemas.openxmlformats.org/officeDocument/2006/relationships/image" Target="../media/image43.png"/><Relationship Id="rId1" Type="http://schemas.openxmlformats.org/officeDocument/2006/relationships/slideLayout" Target="../slideLayouts/slideLayout3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6C3643B-16BE-66F8-566D-F913132512D7}"/>
              </a:ext>
            </a:extLst>
          </p:cNvPr>
          <p:cNvSpPr>
            <a:spLocks noGrp="1"/>
          </p:cNvSpPr>
          <p:nvPr>
            <p:ph type="ctrTitle"/>
          </p:nvPr>
        </p:nvSpPr>
        <p:spPr/>
        <p:txBody>
          <a:bodyPr/>
          <a:lstStyle/>
          <a:p>
            <a:r>
              <a:rPr lang="fr-FR" dirty="0"/>
              <a:t>Journée nationale Arboriculture biologique </a:t>
            </a:r>
          </a:p>
        </p:txBody>
      </p:sp>
      <p:sp>
        <p:nvSpPr>
          <p:cNvPr id="3" name="Sous-titre 2">
            <a:extLst>
              <a:ext uri="{FF2B5EF4-FFF2-40B4-BE49-F238E27FC236}">
                <a16:creationId xmlns:a16="http://schemas.microsoft.com/office/drawing/2014/main" id="{0A8763ED-1BFD-013D-20C6-ADD83F08C184}"/>
              </a:ext>
            </a:extLst>
          </p:cNvPr>
          <p:cNvSpPr>
            <a:spLocks noGrp="1"/>
          </p:cNvSpPr>
          <p:nvPr>
            <p:ph type="subTitle" idx="1"/>
          </p:nvPr>
        </p:nvSpPr>
        <p:spPr/>
        <p:txBody>
          <a:bodyPr/>
          <a:lstStyle/>
          <a:p>
            <a:r>
              <a:rPr lang="fr-FR" dirty="0"/>
              <a:t>20 janvier 2025</a:t>
            </a:r>
          </a:p>
          <a:p>
            <a:r>
              <a:rPr lang="fr-FR" dirty="0"/>
              <a:t>Chambres d’agriculture France</a:t>
            </a:r>
          </a:p>
        </p:txBody>
      </p:sp>
      <p:pic>
        <p:nvPicPr>
          <p:cNvPr id="11" name="Image 10" descr="Une image contenant herbe, plein air, arbre, nature&#10;&#10;Description générée automatiquement">
            <a:extLst>
              <a:ext uri="{FF2B5EF4-FFF2-40B4-BE49-F238E27FC236}">
                <a16:creationId xmlns:a16="http://schemas.microsoft.com/office/drawing/2014/main" id="{EF1FD629-7DEC-4711-E504-45101D1D7049}"/>
              </a:ext>
            </a:extLst>
          </p:cNvPr>
          <p:cNvPicPr>
            <a:picLocks noChangeAspect="1"/>
          </p:cNvPicPr>
          <p:nvPr/>
        </p:nvPicPr>
        <p:blipFill rotWithShape="1">
          <a:blip r:embed="rId2">
            <a:extLst>
              <a:ext uri="{28A0092B-C50C-407E-A947-70E740481C1C}">
                <a14:useLocalDpi xmlns:a14="http://schemas.microsoft.com/office/drawing/2010/main" val="0"/>
              </a:ext>
            </a:extLst>
          </a:blip>
          <a:srcRect l="58" t="24456" b="42725"/>
          <a:stretch/>
        </p:blipFill>
        <p:spPr>
          <a:xfrm>
            <a:off x="376517" y="286870"/>
            <a:ext cx="11430000" cy="2502245"/>
          </a:xfrm>
          <a:prstGeom prst="rect">
            <a:avLst/>
          </a:prstGeom>
        </p:spPr>
      </p:pic>
    </p:spTree>
    <p:extLst>
      <p:ext uri="{BB962C8B-B14F-4D97-AF65-F5344CB8AC3E}">
        <p14:creationId xmlns:p14="http://schemas.microsoft.com/office/powerpoint/2010/main" val="856122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CC318A9-C741-B449-F63E-CAF341BDB87F}"/>
              </a:ext>
            </a:extLst>
          </p:cNvPr>
          <p:cNvSpPr>
            <a:spLocks noGrp="1"/>
          </p:cNvSpPr>
          <p:nvPr>
            <p:ph type="title"/>
          </p:nvPr>
        </p:nvSpPr>
        <p:spPr/>
        <p:txBody>
          <a:bodyPr/>
          <a:lstStyle/>
          <a:p>
            <a:r>
              <a:rPr lang="fr-FR" dirty="0"/>
              <a:t>Programme </a:t>
            </a:r>
          </a:p>
        </p:txBody>
      </p:sp>
      <p:graphicFrame>
        <p:nvGraphicFramePr>
          <p:cNvPr id="4" name="Espace réservé du contenu 3">
            <a:extLst>
              <a:ext uri="{FF2B5EF4-FFF2-40B4-BE49-F238E27FC236}">
                <a16:creationId xmlns:a16="http://schemas.microsoft.com/office/drawing/2014/main" id="{9F350CBD-01B3-A1AB-28BC-F60E2FE56D98}"/>
              </a:ext>
            </a:extLst>
          </p:cNvPr>
          <p:cNvGraphicFramePr>
            <a:graphicFrameLocks noGrp="1"/>
          </p:cNvGraphicFramePr>
          <p:nvPr>
            <p:ph idx="1"/>
            <p:extLst>
              <p:ext uri="{D42A27DB-BD31-4B8C-83A1-F6EECF244321}">
                <p14:modId xmlns:p14="http://schemas.microsoft.com/office/powerpoint/2010/main" val="952748816"/>
              </p:ext>
            </p:extLst>
          </p:nvPr>
        </p:nvGraphicFramePr>
        <p:xfrm>
          <a:off x="981357" y="1551091"/>
          <a:ext cx="9880832" cy="4282218"/>
        </p:xfrm>
        <a:graphic>
          <a:graphicData uri="http://schemas.openxmlformats.org/drawingml/2006/table">
            <a:tbl>
              <a:tblPr firstRow="1" bandRow="1">
                <a:tableStyleId>{5C22544A-7EE6-4342-B048-85BDC9FD1C3A}</a:tableStyleId>
              </a:tblPr>
              <a:tblGrid>
                <a:gridCol w="2463620">
                  <a:extLst>
                    <a:ext uri="{9D8B030D-6E8A-4147-A177-3AD203B41FA5}">
                      <a16:colId xmlns:a16="http://schemas.microsoft.com/office/drawing/2014/main" val="1239907942"/>
                    </a:ext>
                  </a:extLst>
                </a:gridCol>
                <a:gridCol w="7417212">
                  <a:extLst>
                    <a:ext uri="{9D8B030D-6E8A-4147-A177-3AD203B41FA5}">
                      <a16:colId xmlns:a16="http://schemas.microsoft.com/office/drawing/2014/main" val="3067390943"/>
                    </a:ext>
                  </a:extLst>
                </a:gridCol>
              </a:tblGrid>
              <a:tr h="475802">
                <a:tc>
                  <a:txBody>
                    <a:bodyPr/>
                    <a:lstStyle/>
                    <a:p>
                      <a:r>
                        <a:rPr lang="fr-FR" dirty="0"/>
                        <a:t>Horaire</a:t>
                      </a:r>
                    </a:p>
                  </a:txBody>
                  <a:tcPr/>
                </a:tc>
                <a:tc>
                  <a:txBody>
                    <a:bodyPr/>
                    <a:lstStyle/>
                    <a:p>
                      <a:r>
                        <a:rPr lang="fr-FR" dirty="0"/>
                        <a:t>Thématique</a:t>
                      </a:r>
                    </a:p>
                  </a:txBody>
                  <a:tcPr/>
                </a:tc>
                <a:extLst>
                  <a:ext uri="{0D108BD9-81ED-4DB2-BD59-A6C34878D82A}">
                    <a16:rowId xmlns:a16="http://schemas.microsoft.com/office/drawing/2014/main" val="1086856463"/>
                  </a:ext>
                </a:extLst>
              </a:tr>
              <a:tr h="475802">
                <a:tc>
                  <a:txBody>
                    <a:bodyPr/>
                    <a:lstStyle/>
                    <a:p>
                      <a:r>
                        <a:rPr lang="fr-FR" dirty="0"/>
                        <a:t>10h</a:t>
                      </a:r>
                    </a:p>
                  </a:txBody>
                  <a:tcPr/>
                </a:tc>
                <a:tc>
                  <a:txBody>
                    <a:bodyPr/>
                    <a:lstStyle/>
                    <a:p>
                      <a:r>
                        <a:rPr lang="fr-FR" dirty="0"/>
                        <a:t>Tour des régions des actions 2024 </a:t>
                      </a:r>
                    </a:p>
                  </a:txBody>
                  <a:tcPr/>
                </a:tc>
                <a:extLst>
                  <a:ext uri="{0D108BD9-81ED-4DB2-BD59-A6C34878D82A}">
                    <a16:rowId xmlns:a16="http://schemas.microsoft.com/office/drawing/2014/main" val="1792259110"/>
                  </a:ext>
                </a:extLst>
              </a:tr>
              <a:tr h="475802">
                <a:tc>
                  <a:txBody>
                    <a:bodyPr/>
                    <a:lstStyle/>
                    <a:p>
                      <a:r>
                        <a:rPr lang="fr-FR" dirty="0"/>
                        <a:t>11h</a:t>
                      </a:r>
                    </a:p>
                  </a:txBody>
                  <a:tcPr/>
                </a:tc>
                <a:tc>
                  <a:txBody>
                    <a:bodyPr/>
                    <a:lstStyle/>
                    <a:p>
                      <a:r>
                        <a:rPr lang="fr-FR" dirty="0"/>
                        <a:t>Focus expérimentation – Tour des régions</a:t>
                      </a:r>
                    </a:p>
                  </a:txBody>
                  <a:tcPr/>
                </a:tc>
                <a:extLst>
                  <a:ext uri="{0D108BD9-81ED-4DB2-BD59-A6C34878D82A}">
                    <a16:rowId xmlns:a16="http://schemas.microsoft.com/office/drawing/2014/main" val="1008669823"/>
                  </a:ext>
                </a:extLst>
              </a:tr>
              <a:tr h="475802">
                <a:tc>
                  <a:txBody>
                    <a:bodyPr/>
                    <a:lstStyle/>
                    <a:p>
                      <a:r>
                        <a:rPr lang="fr-FR" b="1" dirty="0"/>
                        <a:t>12h30</a:t>
                      </a:r>
                    </a:p>
                  </a:txBody>
                  <a:tcPr/>
                </a:tc>
                <a:tc>
                  <a:txBody>
                    <a:bodyPr/>
                    <a:lstStyle/>
                    <a:p>
                      <a:r>
                        <a:rPr lang="fr-FR" b="1" dirty="0"/>
                        <a:t>Déjeuner </a:t>
                      </a:r>
                    </a:p>
                  </a:txBody>
                  <a:tcPr/>
                </a:tc>
                <a:extLst>
                  <a:ext uri="{0D108BD9-81ED-4DB2-BD59-A6C34878D82A}">
                    <a16:rowId xmlns:a16="http://schemas.microsoft.com/office/drawing/2014/main" val="3837544948"/>
                  </a:ext>
                </a:extLst>
              </a:tr>
              <a:tr h="475802">
                <a:tc>
                  <a:txBody>
                    <a:bodyPr/>
                    <a:lstStyle/>
                    <a:p>
                      <a:r>
                        <a:rPr lang="fr-FR" dirty="0"/>
                        <a:t>14h </a:t>
                      </a:r>
                    </a:p>
                  </a:txBody>
                  <a:tcPr/>
                </a:tc>
                <a:tc>
                  <a:txBody>
                    <a:bodyPr/>
                    <a:lstStyle/>
                    <a:p>
                      <a:r>
                        <a:rPr lang="fr-FR" dirty="0"/>
                        <a:t>Actualités réglementaires – Jade </a:t>
                      </a:r>
                      <a:r>
                        <a:rPr lang="fr-FR" dirty="0" err="1"/>
                        <a:t>Maurincomme</a:t>
                      </a:r>
                      <a:r>
                        <a:rPr lang="fr-FR" dirty="0"/>
                        <a:t> </a:t>
                      </a:r>
                    </a:p>
                  </a:txBody>
                  <a:tcPr/>
                </a:tc>
                <a:extLst>
                  <a:ext uri="{0D108BD9-81ED-4DB2-BD59-A6C34878D82A}">
                    <a16:rowId xmlns:a16="http://schemas.microsoft.com/office/drawing/2014/main" val="33562817"/>
                  </a:ext>
                </a:extLst>
              </a:tr>
              <a:tr h="475802">
                <a:tc>
                  <a:txBody>
                    <a:bodyPr/>
                    <a:lstStyle/>
                    <a:p>
                      <a:r>
                        <a:rPr lang="fr-FR" dirty="0"/>
                        <a:t>14h30</a:t>
                      </a:r>
                    </a:p>
                  </a:txBody>
                  <a:tcPr/>
                </a:tc>
                <a:tc>
                  <a:txBody>
                    <a:bodyPr/>
                    <a:lstStyle/>
                    <a:p>
                      <a:r>
                        <a:rPr lang="fr-FR" dirty="0"/>
                        <a:t>Salon </a:t>
                      </a:r>
                      <a:r>
                        <a:rPr lang="fr-FR" dirty="0" err="1"/>
                        <a:t>Tech&amp;bio</a:t>
                      </a:r>
                      <a:r>
                        <a:rPr lang="fr-FR" dirty="0"/>
                        <a:t> 2025 – </a:t>
                      </a:r>
                      <a:r>
                        <a:rPr lang="fr-FR" i="1" dirty="0"/>
                        <a:t>pour information</a:t>
                      </a:r>
                    </a:p>
                  </a:txBody>
                  <a:tcPr/>
                </a:tc>
                <a:extLst>
                  <a:ext uri="{0D108BD9-81ED-4DB2-BD59-A6C34878D82A}">
                    <a16:rowId xmlns:a16="http://schemas.microsoft.com/office/drawing/2014/main" val="590352311"/>
                  </a:ext>
                </a:extLst>
              </a:tr>
              <a:tr h="475802">
                <a:tc>
                  <a:txBody>
                    <a:bodyPr/>
                    <a:lstStyle/>
                    <a:p>
                      <a:r>
                        <a:rPr lang="fr-FR" dirty="0"/>
                        <a:t>15h</a:t>
                      </a:r>
                    </a:p>
                  </a:txBody>
                  <a:tcPr/>
                </a:tc>
                <a:tc>
                  <a:txBody>
                    <a:bodyPr/>
                    <a:lstStyle/>
                    <a:p>
                      <a:r>
                        <a:rPr lang="fr-FR" dirty="0"/>
                        <a:t>Besoins de formation en 2025 – Atelier</a:t>
                      </a:r>
                    </a:p>
                  </a:txBody>
                  <a:tcPr/>
                </a:tc>
                <a:extLst>
                  <a:ext uri="{0D108BD9-81ED-4DB2-BD59-A6C34878D82A}">
                    <a16:rowId xmlns:a16="http://schemas.microsoft.com/office/drawing/2014/main" val="890875921"/>
                  </a:ext>
                </a:extLst>
              </a:tr>
              <a:tr h="475802">
                <a:tc>
                  <a:txBody>
                    <a:bodyPr/>
                    <a:lstStyle/>
                    <a:p>
                      <a:r>
                        <a:rPr lang="fr-FR" dirty="0"/>
                        <a:t>15h30</a:t>
                      </a:r>
                    </a:p>
                  </a:txBody>
                  <a:tcPr/>
                </a:tc>
                <a:tc>
                  <a:txBody>
                    <a:bodyPr/>
                    <a:lstStyle/>
                    <a:p>
                      <a:r>
                        <a:rPr lang="fr-FR" dirty="0"/>
                        <a:t>Feuille de route 2025 – Atelier </a:t>
                      </a:r>
                    </a:p>
                  </a:txBody>
                  <a:tcPr/>
                </a:tc>
                <a:extLst>
                  <a:ext uri="{0D108BD9-81ED-4DB2-BD59-A6C34878D82A}">
                    <a16:rowId xmlns:a16="http://schemas.microsoft.com/office/drawing/2014/main" val="2154373093"/>
                  </a:ext>
                </a:extLst>
              </a:tr>
              <a:tr h="475802">
                <a:tc>
                  <a:txBody>
                    <a:bodyPr/>
                    <a:lstStyle/>
                    <a:p>
                      <a:r>
                        <a:rPr lang="fr-FR" b="1" dirty="0"/>
                        <a:t>16h30</a:t>
                      </a:r>
                    </a:p>
                  </a:txBody>
                  <a:tcPr/>
                </a:tc>
                <a:tc>
                  <a:txBody>
                    <a:bodyPr/>
                    <a:lstStyle/>
                    <a:p>
                      <a:r>
                        <a:rPr lang="fr-FR" b="1" dirty="0"/>
                        <a:t>Fin</a:t>
                      </a:r>
                    </a:p>
                  </a:txBody>
                  <a:tcPr/>
                </a:tc>
                <a:extLst>
                  <a:ext uri="{0D108BD9-81ED-4DB2-BD59-A6C34878D82A}">
                    <a16:rowId xmlns:a16="http://schemas.microsoft.com/office/drawing/2014/main" val="1491158520"/>
                  </a:ext>
                </a:extLst>
              </a:tr>
            </a:tbl>
          </a:graphicData>
        </a:graphic>
      </p:graphicFrame>
    </p:spTree>
    <p:extLst>
      <p:ext uri="{BB962C8B-B14F-4D97-AF65-F5344CB8AC3E}">
        <p14:creationId xmlns:p14="http://schemas.microsoft.com/office/powerpoint/2010/main" val="34840440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5794A1B-0865-65F6-9A6A-FB26C214AA6D}"/>
              </a:ext>
            </a:extLst>
          </p:cNvPr>
          <p:cNvSpPr>
            <a:spLocks noGrp="1"/>
          </p:cNvSpPr>
          <p:nvPr>
            <p:ph type="ctrTitle"/>
          </p:nvPr>
        </p:nvSpPr>
        <p:spPr/>
        <p:txBody>
          <a:bodyPr/>
          <a:lstStyle/>
          <a:p>
            <a:r>
              <a:rPr lang="fr-FR" dirty="0"/>
              <a:t>Votre année 2024 </a:t>
            </a:r>
          </a:p>
        </p:txBody>
      </p:sp>
      <p:sp>
        <p:nvSpPr>
          <p:cNvPr id="3" name="Sous-titre 2">
            <a:extLst>
              <a:ext uri="{FF2B5EF4-FFF2-40B4-BE49-F238E27FC236}">
                <a16:creationId xmlns:a16="http://schemas.microsoft.com/office/drawing/2014/main" id="{B14D80AD-6BC7-5D81-5C47-4A606D2D364B}"/>
              </a:ext>
            </a:extLst>
          </p:cNvPr>
          <p:cNvSpPr>
            <a:spLocks noGrp="1"/>
          </p:cNvSpPr>
          <p:nvPr>
            <p:ph type="subTitle" idx="1"/>
          </p:nvPr>
        </p:nvSpPr>
        <p:spPr/>
        <p:txBody>
          <a:bodyPr/>
          <a:lstStyle/>
          <a:p>
            <a:endParaRPr lang="fr-FR"/>
          </a:p>
        </p:txBody>
      </p:sp>
    </p:spTree>
    <p:extLst>
      <p:ext uri="{BB962C8B-B14F-4D97-AF65-F5344CB8AC3E}">
        <p14:creationId xmlns:p14="http://schemas.microsoft.com/office/powerpoint/2010/main" val="27927394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68341F1-2587-3984-D3F1-880BC6E8F240}"/>
              </a:ext>
            </a:extLst>
          </p:cNvPr>
          <p:cNvSpPr>
            <a:spLocks noGrp="1"/>
          </p:cNvSpPr>
          <p:nvPr>
            <p:ph type="title"/>
          </p:nvPr>
        </p:nvSpPr>
        <p:spPr/>
        <p:txBody>
          <a:bodyPr/>
          <a:lstStyle/>
          <a:p>
            <a:r>
              <a:rPr lang="fr-FR" dirty="0"/>
              <a:t>Actualités 2024</a:t>
            </a:r>
          </a:p>
        </p:txBody>
      </p:sp>
      <p:sp>
        <p:nvSpPr>
          <p:cNvPr id="3" name="Espace réservé du contenu 2">
            <a:extLst>
              <a:ext uri="{FF2B5EF4-FFF2-40B4-BE49-F238E27FC236}">
                <a16:creationId xmlns:a16="http://schemas.microsoft.com/office/drawing/2014/main" id="{0D8555CE-4B7D-9FA6-1273-34B15BDA259D}"/>
              </a:ext>
            </a:extLst>
          </p:cNvPr>
          <p:cNvSpPr>
            <a:spLocks noGrp="1"/>
          </p:cNvSpPr>
          <p:nvPr>
            <p:ph idx="1"/>
          </p:nvPr>
        </p:nvSpPr>
        <p:spPr/>
        <p:txBody>
          <a:bodyPr/>
          <a:lstStyle/>
          <a:p>
            <a:pPr marL="0" indent="0" algn="ctr" rtl="0" fontAlgn="base">
              <a:buNone/>
            </a:pPr>
            <a:r>
              <a:rPr lang="fr-FR" sz="2000" b="1" i="0" u="none" strike="noStrike" dirty="0">
                <a:solidFill>
                  <a:schemeClr val="accent1"/>
                </a:solidFill>
                <a:effectLst/>
                <a:latin typeface="Verdana" panose="020B0604030504040204" pitchFamily="34" charset="0"/>
              </a:rPr>
              <a:t>Pitch les actualités de ta région en 180 sec !</a:t>
            </a:r>
            <a:r>
              <a:rPr lang="fr-FR" sz="2000" b="0" i="0" dirty="0">
                <a:solidFill>
                  <a:schemeClr val="accent1"/>
                </a:solidFill>
                <a:effectLst/>
                <a:latin typeface="Verdana" panose="020B0604030504040204" pitchFamily="34" charset="0"/>
              </a:rPr>
              <a:t>​</a:t>
            </a:r>
            <a:endParaRPr lang="fr-FR" b="0" i="0" dirty="0">
              <a:effectLst/>
            </a:endParaRPr>
          </a:p>
          <a:p>
            <a:pPr algn="l" rtl="0" fontAlgn="base"/>
            <a:r>
              <a:rPr lang="fr-FR" sz="1800" b="0" i="0" u="sng" dirty="0">
                <a:solidFill>
                  <a:srgbClr val="000000"/>
                </a:solidFill>
                <a:effectLst/>
                <a:latin typeface="Verdana" panose="020B0604030504040204" pitchFamily="34" charset="0"/>
              </a:rPr>
              <a:t>Consignes :</a:t>
            </a:r>
            <a:r>
              <a:rPr lang="fr-FR" sz="1800" b="0" i="0" u="sng" strike="noStrike" dirty="0">
                <a:solidFill>
                  <a:srgbClr val="000000"/>
                </a:solidFill>
                <a:effectLst/>
                <a:latin typeface="Verdana" panose="020B0604030504040204" pitchFamily="34" charset="0"/>
              </a:rPr>
              <a:t> </a:t>
            </a:r>
            <a:r>
              <a:rPr lang="en-US" sz="1800" b="0" i="0" u="sng" dirty="0">
                <a:effectLst/>
                <a:latin typeface="Verdana" panose="020B0604030504040204" pitchFamily="34" charset="0"/>
              </a:rPr>
              <a:t>​</a:t>
            </a:r>
            <a:endParaRPr lang="en-US" b="0" i="0" u="sng" dirty="0">
              <a:effectLst/>
            </a:endParaRPr>
          </a:p>
          <a:p>
            <a:pPr algn="l" rtl="0" fontAlgn="base">
              <a:buFont typeface="Arial" panose="020B0604020202020204" pitchFamily="34" charset="0"/>
              <a:buChar char="•"/>
            </a:pPr>
            <a:r>
              <a:rPr lang="fr-FR" sz="1800" b="0" i="0" u="none" strike="noStrike" dirty="0">
                <a:solidFill>
                  <a:srgbClr val="000000"/>
                </a:solidFill>
                <a:effectLst/>
                <a:latin typeface="Verdana" panose="020B0604030504040204" pitchFamily="34" charset="0"/>
              </a:rPr>
              <a:t>5 min pour choisir 3 infos clés à partager</a:t>
            </a:r>
            <a:endParaRPr lang="en-US" b="0" i="0" dirty="0">
              <a:effectLst/>
              <a:latin typeface="Arial" panose="020B0604020202020204" pitchFamily="34" charset="0"/>
            </a:endParaRPr>
          </a:p>
          <a:p>
            <a:pPr algn="ctr" rtl="0" fontAlgn="base"/>
            <a:r>
              <a:rPr lang="fr-FR" sz="1800" b="1" i="0" u="none" strike="noStrike" dirty="0">
                <a:solidFill>
                  <a:srgbClr val="000000"/>
                </a:solidFill>
                <a:effectLst/>
                <a:latin typeface="Verdana" panose="020B0604030504040204" pitchFamily="34" charset="0"/>
              </a:rPr>
              <a:t>1 POST IT = 1 IDEE</a:t>
            </a:r>
            <a:r>
              <a:rPr lang="fr-FR" sz="1800" b="0" i="0" dirty="0">
                <a:effectLst/>
                <a:latin typeface="Verdana" panose="020B0604030504040204" pitchFamily="34" charset="0"/>
              </a:rPr>
              <a:t>​</a:t>
            </a:r>
            <a:endParaRPr lang="fr-FR" b="0" i="0" dirty="0">
              <a:effectLst/>
            </a:endParaRPr>
          </a:p>
          <a:p>
            <a:pPr algn="l" rtl="0" fontAlgn="base">
              <a:buFont typeface="Arial" panose="020B0604020202020204" pitchFamily="34" charset="0"/>
              <a:buChar char="•"/>
            </a:pPr>
            <a:r>
              <a:rPr lang="fr-FR" sz="1800" b="0" i="0" u="none" strike="noStrike" dirty="0">
                <a:solidFill>
                  <a:srgbClr val="000000"/>
                </a:solidFill>
                <a:effectLst/>
                <a:latin typeface="Verdana" panose="020B0604030504040204" pitchFamily="34" charset="0"/>
              </a:rPr>
              <a:t>2 min pour les positionner sur la frise</a:t>
            </a:r>
            <a:r>
              <a:rPr lang="en-US" sz="1800" b="0" i="0" dirty="0">
                <a:effectLst/>
                <a:latin typeface="Verdana" panose="020B0604030504040204" pitchFamily="34" charset="0"/>
              </a:rPr>
              <a:t>​</a:t>
            </a:r>
            <a:endParaRPr lang="en-US" b="0" i="0" dirty="0">
              <a:effectLst/>
              <a:latin typeface="Arial" panose="020B0604020202020204" pitchFamily="34" charset="0"/>
            </a:endParaRPr>
          </a:p>
          <a:p>
            <a:pPr algn="l" rtl="0" fontAlgn="base">
              <a:buFont typeface="Arial" panose="020B0604020202020204" pitchFamily="34" charset="0"/>
              <a:buChar char="•"/>
            </a:pPr>
            <a:r>
              <a:rPr lang="fr-FR" sz="1800" b="0" i="0" u="none" strike="noStrike" dirty="0">
                <a:solidFill>
                  <a:srgbClr val="000000"/>
                </a:solidFill>
                <a:effectLst/>
                <a:latin typeface="Verdana" panose="020B0604030504040204" pitchFamily="34" charset="0"/>
              </a:rPr>
              <a:t>3 min pour les restituer au groupe</a:t>
            </a:r>
            <a:endParaRPr lang="en-US" b="0" i="0" dirty="0">
              <a:effectLst/>
              <a:latin typeface="Arial" panose="020B0604020202020204" pitchFamily="34" charset="0"/>
            </a:endParaRPr>
          </a:p>
          <a:p>
            <a:endParaRPr lang="fr-FR" dirty="0"/>
          </a:p>
        </p:txBody>
      </p:sp>
    </p:spTree>
    <p:extLst>
      <p:ext uri="{BB962C8B-B14F-4D97-AF65-F5344CB8AC3E}">
        <p14:creationId xmlns:p14="http://schemas.microsoft.com/office/powerpoint/2010/main" val="30893633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B514B9A-23F7-39AE-D43A-DCCE4053ED86}"/>
              </a:ext>
            </a:extLst>
          </p:cNvPr>
          <p:cNvSpPr>
            <a:spLocks noGrp="1"/>
          </p:cNvSpPr>
          <p:nvPr>
            <p:ph type="ctrTitle"/>
          </p:nvPr>
        </p:nvSpPr>
        <p:spPr/>
        <p:txBody>
          <a:bodyPr/>
          <a:lstStyle/>
          <a:p>
            <a:r>
              <a:rPr lang="fr-FR" dirty="0"/>
              <a:t>Focus expérimentation </a:t>
            </a:r>
          </a:p>
        </p:txBody>
      </p:sp>
      <p:sp>
        <p:nvSpPr>
          <p:cNvPr id="3" name="Sous-titre 2">
            <a:extLst>
              <a:ext uri="{FF2B5EF4-FFF2-40B4-BE49-F238E27FC236}">
                <a16:creationId xmlns:a16="http://schemas.microsoft.com/office/drawing/2014/main" id="{A8FE2B8C-7A87-FF9D-F3B9-A65E179F1E4D}"/>
              </a:ext>
            </a:extLst>
          </p:cNvPr>
          <p:cNvSpPr>
            <a:spLocks noGrp="1"/>
          </p:cNvSpPr>
          <p:nvPr>
            <p:ph type="subTitle" idx="1"/>
          </p:nvPr>
        </p:nvSpPr>
        <p:spPr/>
        <p:txBody>
          <a:bodyPr/>
          <a:lstStyle/>
          <a:p>
            <a:r>
              <a:rPr lang="fr-FR" dirty="0"/>
              <a:t>Les expés dans vos régions : tour de table </a:t>
            </a:r>
          </a:p>
        </p:txBody>
      </p:sp>
    </p:spTree>
    <p:extLst>
      <p:ext uri="{BB962C8B-B14F-4D97-AF65-F5344CB8AC3E}">
        <p14:creationId xmlns:p14="http://schemas.microsoft.com/office/powerpoint/2010/main" val="15288373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B0A8BBD-8B5D-297D-26A8-3B1C3B5CDEAC}"/>
              </a:ext>
            </a:extLst>
          </p:cNvPr>
          <p:cNvSpPr>
            <a:spLocks noGrp="1"/>
          </p:cNvSpPr>
          <p:nvPr>
            <p:ph type="ctrTitle"/>
          </p:nvPr>
        </p:nvSpPr>
        <p:spPr/>
        <p:txBody>
          <a:bodyPr/>
          <a:lstStyle/>
          <a:p>
            <a:r>
              <a:rPr lang="fr-FR" dirty="0"/>
              <a:t>Annuaire national</a:t>
            </a:r>
          </a:p>
        </p:txBody>
      </p:sp>
      <p:sp>
        <p:nvSpPr>
          <p:cNvPr id="3" name="Sous-titre 2">
            <a:extLst>
              <a:ext uri="{FF2B5EF4-FFF2-40B4-BE49-F238E27FC236}">
                <a16:creationId xmlns:a16="http://schemas.microsoft.com/office/drawing/2014/main" id="{D57DAC48-D6D0-64DA-6C59-A403DC260EF9}"/>
              </a:ext>
            </a:extLst>
          </p:cNvPr>
          <p:cNvSpPr>
            <a:spLocks noGrp="1"/>
          </p:cNvSpPr>
          <p:nvPr>
            <p:ph type="subTitle" idx="1"/>
          </p:nvPr>
        </p:nvSpPr>
        <p:spPr/>
        <p:txBody>
          <a:bodyPr/>
          <a:lstStyle/>
          <a:p>
            <a:endParaRPr lang="fr-FR"/>
          </a:p>
        </p:txBody>
      </p:sp>
    </p:spTree>
    <p:extLst>
      <p:ext uri="{BB962C8B-B14F-4D97-AF65-F5344CB8AC3E}">
        <p14:creationId xmlns:p14="http://schemas.microsoft.com/office/powerpoint/2010/main" val="25831964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BB70DE5-F01E-4EF3-EC0B-B8EE58371A2C}"/>
              </a:ext>
            </a:extLst>
          </p:cNvPr>
          <p:cNvSpPr>
            <a:spLocks noGrp="1"/>
          </p:cNvSpPr>
          <p:nvPr>
            <p:ph type="title"/>
          </p:nvPr>
        </p:nvSpPr>
        <p:spPr/>
        <p:txBody>
          <a:bodyPr/>
          <a:lstStyle/>
          <a:p>
            <a:r>
              <a:rPr lang="fr-FR" dirty="0"/>
              <a:t>Annuaire national arboriculture biologique</a:t>
            </a:r>
          </a:p>
        </p:txBody>
      </p:sp>
      <p:sp>
        <p:nvSpPr>
          <p:cNvPr id="3" name="Espace réservé du contenu 2">
            <a:extLst>
              <a:ext uri="{FF2B5EF4-FFF2-40B4-BE49-F238E27FC236}">
                <a16:creationId xmlns:a16="http://schemas.microsoft.com/office/drawing/2014/main" id="{1C66E181-4ABE-2E98-C733-D9FD05A5626C}"/>
              </a:ext>
            </a:extLst>
          </p:cNvPr>
          <p:cNvSpPr>
            <a:spLocks noGrp="1"/>
          </p:cNvSpPr>
          <p:nvPr>
            <p:ph idx="1"/>
          </p:nvPr>
        </p:nvSpPr>
        <p:spPr/>
        <p:txBody>
          <a:bodyPr/>
          <a:lstStyle/>
          <a:p>
            <a:pPr algn="l" rtl="0" fontAlgn="base"/>
            <a:r>
              <a:rPr lang="fr-FR" sz="2000" b="1" i="0" u="none" strike="noStrike" dirty="0">
                <a:solidFill>
                  <a:srgbClr val="80BA27"/>
                </a:solidFill>
                <a:effectLst/>
                <a:latin typeface="Verdana" panose="020B0604030504040204" pitchFamily="34" charset="0"/>
              </a:rPr>
              <a:t>Mettre à jour l'annuaire avec les correspondants locaux </a:t>
            </a:r>
            <a:r>
              <a:rPr lang="en-US" sz="2000" b="0" i="0" dirty="0">
                <a:effectLst/>
                <a:latin typeface="Verdana" panose="020B0604030504040204" pitchFamily="34" charset="0"/>
              </a:rPr>
              <a:t>​</a:t>
            </a:r>
            <a:endParaRPr lang="en-US" sz="2800" b="0" i="0" dirty="0">
              <a:effectLst/>
            </a:endParaRPr>
          </a:p>
          <a:p>
            <a:pPr algn="l" rtl="0" fontAlgn="base">
              <a:buFont typeface="Arial" panose="020B0604020202020204" pitchFamily="34" charset="0"/>
              <a:buChar char="•"/>
            </a:pPr>
            <a:r>
              <a:rPr lang="fr-FR" sz="2000" b="0" i="0" u="none" strike="noStrike" dirty="0">
                <a:solidFill>
                  <a:srgbClr val="000000"/>
                </a:solidFill>
                <a:effectLst/>
                <a:latin typeface="Verdana" panose="020B0604030504040204" pitchFamily="34" charset="0"/>
              </a:rPr>
              <a:t>Animateurs de groupe </a:t>
            </a:r>
            <a:r>
              <a:rPr lang="en-US" sz="2000" b="0" i="0" dirty="0">
                <a:effectLst/>
                <a:latin typeface="Verdana" panose="020B0604030504040204" pitchFamily="34" charset="0"/>
              </a:rPr>
              <a:t>​</a:t>
            </a:r>
            <a:endParaRPr lang="en-US" sz="2800" b="0" i="0" dirty="0">
              <a:effectLst/>
              <a:latin typeface="Arial" panose="020B0604020202020204" pitchFamily="34" charset="0"/>
            </a:endParaRPr>
          </a:p>
          <a:p>
            <a:pPr algn="l" rtl="0" fontAlgn="base">
              <a:buFont typeface="Arial" panose="020B0604020202020204" pitchFamily="34" charset="0"/>
              <a:buChar char="•"/>
            </a:pPr>
            <a:r>
              <a:rPr lang="fr-FR" sz="2000" b="0" i="0" u="none" strike="noStrike" dirty="0">
                <a:solidFill>
                  <a:srgbClr val="000000"/>
                </a:solidFill>
                <a:effectLst/>
                <a:latin typeface="Verdana" panose="020B0604030504040204" pitchFamily="34" charset="0"/>
              </a:rPr>
              <a:t>Conseillers techniques </a:t>
            </a:r>
            <a:r>
              <a:rPr lang="en-US" sz="2000" b="0" i="0" dirty="0">
                <a:effectLst/>
                <a:latin typeface="Verdana" panose="020B0604030504040204" pitchFamily="34" charset="0"/>
              </a:rPr>
              <a:t>​</a:t>
            </a:r>
            <a:endParaRPr lang="en-US" sz="2800" b="0" i="0" dirty="0">
              <a:effectLst/>
              <a:latin typeface="Arial" panose="020B0604020202020204" pitchFamily="34" charset="0"/>
            </a:endParaRPr>
          </a:p>
          <a:p>
            <a:pPr algn="l" rtl="0" fontAlgn="base">
              <a:buFont typeface="Arial" panose="020B0604020202020204" pitchFamily="34" charset="0"/>
              <a:buChar char="•"/>
            </a:pPr>
            <a:r>
              <a:rPr lang="fr-FR" sz="2000" b="0" i="0" u="none" strike="noStrike" dirty="0">
                <a:solidFill>
                  <a:srgbClr val="000000"/>
                </a:solidFill>
                <a:effectLst/>
                <a:latin typeface="Verdana" panose="020B0604030504040204" pitchFamily="34" charset="0"/>
              </a:rPr>
              <a:t>Correspondant </a:t>
            </a:r>
          </a:p>
          <a:p>
            <a:pPr marL="0" indent="0" algn="l" rtl="0" fontAlgn="base">
              <a:buNone/>
            </a:pPr>
            <a:endParaRPr lang="fr-FR" sz="2000" dirty="0">
              <a:solidFill>
                <a:srgbClr val="000000"/>
              </a:solidFill>
              <a:latin typeface="Verdana" panose="020B0604030504040204" pitchFamily="34" charset="0"/>
            </a:endParaRPr>
          </a:p>
          <a:p>
            <a:pPr marL="0" indent="0" algn="l" rtl="0" fontAlgn="base">
              <a:buNone/>
            </a:pPr>
            <a:r>
              <a:rPr lang="fr-FR" sz="2000" dirty="0">
                <a:solidFill>
                  <a:srgbClr val="000000"/>
                </a:solidFill>
                <a:latin typeface="Verdana" panose="020B0604030504040204" pitchFamily="34" charset="0"/>
                <a:hlinkClick r:id="rId2"/>
              </a:rPr>
              <a:t>https://docs.google.com/spreadsheets/d/1k8eSuMSvJxJZM_pavh9SM7QvCIYtbL_5gzP-hU5fOJc/edit?gid=0#gid=0</a:t>
            </a:r>
            <a:endParaRPr lang="fr-FR" sz="2000" dirty="0">
              <a:solidFill>
                <a:srgbClr val="000000"/>
              </a:solidFill>
              <a:latin typeface="Verdana" panose="020B0604030504040204" pitchFamily="34" charset="0"/>
            </a:endParaRPr>
          </a:p>
          <a:p>
            <a:pPr marL="0" indent="0" algn="l" rtl="0" fontAlgn="base">
              <a:buNone/>
            </a:pPr>
            <a:endParaRPr lang="fr-FR" sz="2000" dirty="0">
              <a:solidFill>
                <a:srgbClr val="000000"/>
              </a:solidFill>
              <a:latin typeface="Verdana" panose="020B0604030504040204" pitchFamily="34" charset="0"/>
            </a:endParaRPr>
          </a:p>
          <a:p>
            <a:pPr marL="0" indent="0" algn="l" rtl="0" fontAlgn="base">
              <a:buNone/>
            </a:pPr>
            <a:endParaRPr lang="en-US" sz="2800" b="0" i="0" dirty="0">
              <a:effectLst/>
              <a:latin typeface="Arial" panose="020B0604020202020204" pitchFamily="34" charset="0"/>
            </a:endParaRPr>
          </a:p>
          <a:p>
            <a:endParaRPr lang="fr-FR" dirty="0"/>
          </a:p>
        </p:txBody>
      </p:sp>
      <p:pic>
        <p:nvPicPr>
          <p:cNvPr id="1026" name="Picture 2" descr="Une image contenant Graphique, capture d’écran, symbole, Police&#10;&#10;Description générée automatiquement">
            <a:extLst>
              <a:ext uri="{FF2B5EF4-FFF2-40B4-BE49-F238E27FC236}">
                <a16:creationId xmlns:a16="http://schemas.microsoft.com/office/drawing/2014/main" id="{4A040835-2E54-D85C-AB88-9FA253BFF51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57275" y="4796678"/>
            <a:ext cx="1444438" cy="1444438"/>
          </a:xfrm>
          <a:prstGeom prst="rect">
            <a:avLst/>
          </a:prstGeom>
          <a:noFill/>
          <a:extLst>
            <a:ext uri="{909E8E84-426E-40DD-AFC4-6F175D3DCCD1}">
              <a14:hiddenFill xmlns:a14="http://schemas.microsoft.com/office/drawing/2010/main">
                <a:solidFill>
                  <a:srgbClr val="FFFFFF"/>
                </a:solidFill>
              </a14:hiddenFill>
            </a:ext>
          </a:extLst>
        </p:spPr>
      </p:pic>
      <p:sp>
        <p:nvSpPr>
          <p:cNvPr id="4" name="ZoneTexte 4">
            <a:extLst>
              <a:ext uri="{FF2B5EF4-FFF2-40B4-BE49-F238E27FC236}">
                <a16:creationId xmlns:a16="http://schemas.microsoft.com/office/drawing/2014/main" id="{6765E431-5ECE-35FD-1FF3-60F71CA6B13F}"/>
              </a:ext>
            </a:extLst>
          </p:cNvPr>
          <p:cNvSpPr txBox="1"/>
          <p:nvPr/>
        </p:nvSpPr>
        <p:spPr>
          <a:xfrm>
            <a:off x="3701713" y="5263503"/>
            <a:ext cx="4486806" cy="646331"/>
          </a:xfrm>
          <a:prstGeom prst="rect">
            <a:avLst/>
          </a:prstGeom>
          <a:noFill/>
        </p:spPr>
        <p:txBody>
          <a:bodyPr wrap="none" rtlCol="0">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indent="-342900">
              <a:buFont typeface="Wingdings" panose="05000000000000000000" pitchFamily="2" charset="2"/>
              <a:buChar char="à"/>
            </a:pPr>
            <a:r>
              <a:rPr lang="fr-FR" b="1" dirty="0">
                <a:solidFill>
                  <a:srgbClr val="7030A0"/>
                </a:solidFill>
              </a:rPr>
              <a:t>2025</a:t>
            </a:r>
            <a:r>
              <a:rPr lang="fr-FR" dirty="0"/>
              <a:t> : Arrêt d’opéra collaboratif, </a:t>
            </a:r>
          </a:p>
          <a:p>
            <a:r>
              <a:rPr lang="fr-FR" dirty="0"/>
              <a:t>Passage à une équipe TEAMS</a:t>
            </a:r>
          </a:p>
        </p:txBody>
      </p:sp>
    </p:spTree>
    <p:extLst>
      <p:ext uri="{BB962C8B-B14F-4D97-AF65-F5344CB8AC3E}">
        <p14:creationId xmlns:p14="http://schemas.microsoft.com/office/powerpoint/2010/main" val="18423320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4E61129-228A-AE95-472C-D1BEECD9C50C}"/>
              </a:ext>
            </a:extLst>
          </p:cNvPr>
          <p:cNvSpPr>
            <a:spLocks noGrp="1"/>
          </p:cNvSpPr>
          <p:nvPr>
            <p:ph type="ctrTitle"/>
          </p:nvPr>
        </p:nvSpPr>
        <p:spPr/>
        <p:txBody>
          <a:bodyPr/>
          <a:lstStyle/>
          <a:p>
            <a:r>
              <a:rPr lang="fr-FR" dirty="0"/>
              <a:t>Pause déjeuner – Retour 14h </a:t>
            </a:r>
          </a:p>
        </p:txBody>
      </p:sp>
      <p:pic>
        <p:nvPicPr>
          <p:cNvPr id="5" name="Graphique 4" descr="Boîte à déjeuner contour">
            <a:extLst>
              <a:ext uri="{FF2B5EF4-FFF2-40B4-BE49-F238E27FC236}">
                <a16:creationId xmlns:a16="http://schemas.microsoft.com/office/drawing/2014/main" id="{BE02E9FB-366F-F8C8-7392-60747EB665A9}"/>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989854" y="3062401"/>
            <a:ext cx="1905000" cy="1905000"/>
          </a:xfrm>
          <a:prstGeom prst="rect">
            <a:avLst/>
          </a:prstGeom>
        </p:spPr>
      </p:pic>
    </p:spTree>
    <p:extLst>
      <p:ext uri="{BB962C8B-B14F-4D97-AF65-F5344CB8AC3E}">
        <p14:creationId xmlns:p14="http://schemas.microsoft.com/office/powerpoint/2010/main" val="10177987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920CAD2-627D-E9A7-3ABB-E9FF87616FE7}"/>
              </a:ext>
            </a:extLst>
          </p:cNvPr>
          <p:cNvSpPr>
            <a:spLocks noGrp="1"/>
          </p:cNvSpPr>
          <p:nvPr>
            <p:ph type="ctrTitle"/>
          </p:nvPr>
        </p:nvSpPr>
        <p:spPr/>
        <p:txBody>
          <a:bodyPr/>
          <a:lstStyle/>
          <a:p>
            <a:r>
              <a:rPr lang="fr-FR" dirty="0"/>
              <a:t>Actualités réglementaires </a:t>
            </a:r>
          </a:p>
        </p:txBody>
      </p:sp>
      <p:sp>
        <p:nvSpPr>
          <p:cNvPr id="3" name="Sous-titre 2">
            <a:extLst>
              <a:ext uri="{FF2B5EF4-FFF2-40B4-BE49-F238E27FC236}">
                <a16:creationId xmlns:a16="http://schemas.microsoft.com/office/drawing/2014/main" id="{81FDE00B-6C45-AAA1-5515-404F16E37518}"/>
              </a:ext>
            </a:extLst>
          </p:cNvPr>
          <p:cNvSpPr>
            <a:spLocks noGrp="1"/>
          </p:cNvSpPr>
          <p:nvPr>
            <p:ph type="subTitle" idx="1"/>
          </p:nvPr>
        </p:nvSpPr>
        <p:spPr/>
        <p:txBody>
          <a:bodyPr/>
          <a:lstStyle/>
          <a:p>
            <a:endParaRPr lang="fr-FR"/>
          </a:p>
        </p:txBody>
      </p:sp>
    </p:spTree>
    <p:extLst>
      <p:ext uri="{BB962C8B-B14F-4D97-AF65-F5344CB8AC3E}">
        <p14:creationId xmlns:p14="http://schemas.microsoft.com/office/powerpoint/2010/main" val="4306053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E7A77BC-DFBD-AB4C-1991-8E9143381FB1}"/>
              </a:ext>
            </a:extLst>
          </p:cNvPr>
          <p:cNvSpPr>
            <a:spLocks noGrp="1"/>
          </p:cNvSpPr>
          <p:nvPr>
            <p:ph type="title"/>
          </p:nvPr>
        </p:nvSpPr>
        <p:spPr/>
        <p:txBody>
          <a:bodyPr>
            <a:normAutofit fontScale="90000"/>
          </a:bodyPr>
          <a:lstStyle/>
          <a:p>
            <a:r>
              <a:rPr lang="fr-FR">
                <a:ea typeface="Verdana"/>
              </a:rPr>
              <a:t>Informations réglementaires générales (1/2)</a:t>
            </a:r>
            <a:endParaRPr lang="fr-FR"/>
          </a:p>
        </p:txBody>
      </p:sp>
      <p:sp>
        <p:nvSpPr>
          <p:cNvPr id="4" name="Espace réservé du numéro de diapositive 3">
            <a:extLst>
              <a:ext uri="{FF2B5EF4-FFF2-40B4-BE49-F238E27FC236}">
                <a16:creationId xmlns:a16="http://schemas.microsoft.com/office/drawing/2014/main" id="{12186DCB-8C97-F8A1-7EEF-3BF1DB5AC088}"/>
              </a:ext>
            </a:extLst>
          </p:cNvPr>
          <p:cNvSpPr>
            <a:spLocks noGrp="1"/>
          </p:cNvSpPr>
          <p:nvPr>
            <p:ph type="sldNum" sz="quarter" idx="12"/>
          </p:nvPr>
        </p:nvSpPr>
        <p:spPr/>
        <p:txBody>
          <a:bodyPr/>
          <a:lstStyle/>
          <a:p>
            <a:fld id="{6055246E-81F2-4716-A341-6139E5705588}" type="slidenum">
              <a:rPr lang="fr-FR" smtClean="0"/>
              <a:t>10</a:t>
            </a:fld>
            <a:endParaRPr lang="fr-FR"/>
          </a:p>
        </p:txBody>
      </p:sp>
      <p:sp>
        <p:nvSpPr>
          <p:cNvPr id="5" name="Espace réservé du contenu 2">
            <a:extLst>
              <a:ext uri="{FF2B5EF4-FFF2-40B4-BE49-F238E27FC236}">
                <a16:creationId xmlns:a16="http://schemas.microsoft.com/office/drawing/2014/main" id="{0C826812-0564-07DA-7379-9450E57AE068}"/>
              </a:ext>
            </a:extLst>
          </p:cNvPr>
          <p:cNvSpPr>
            <a:spLocks noGrp="1"/>
          </p:cNvSpPr>
          <p:nvPr>
            <p:ph idx="1"/>
          </p:nvPr>
        </p:nvSpPr>
        <p:spPr>
          <a:xfrm>
            <a:off x="423214" y="1229125"/>
            <a:ext cx="10548296" cy="4427538"/>
          </a:xfrm>
        </p:spPr>
        <p:txBody>
          <a:bodyPr>
            <a:noAutofit/>
          </a:bodyPr>
          <a:lstStyle/>
          <a:p>
            <a:r>
              <a:rPr lang="fr-FR" sz="1700" b="1"/>
              <a:t>Semences et plants bio </a:t>
            </a:r>
          </a:p>
          <a:p>
            <a:pPr lvl="1"/>
            <a:r>
              <a:rPr lang="fr-FR" sz="1700"/>
              <a:t>Nouvelle adresse : </a:t>
            </a:r>
            <a:r>
              <a:rPr lang="fr-FR" sz="1700">
                <a:solidFill>
                  <a:srgbClr val="E94F2D"/>
                </a:solidFill>
              </a:rPr>
              <a:t>semences-plants-biologiques.org</a:t>
            </a:r>
          </a:p>
          <a:p>
            <a:endParaRPr lang="fr-FR" sz="1600" i="1"/>
          </a:p>
        </p:txBody>
      </p:sp>
      <p:sp>
        <p:nvSpPr>
          <p:cNvPr id="3" name="Espace réservé du contenu 2">
            <a:extLst>
              <a:ext uri="{FF2B5EF4-FFF2-40B4-BE49-F238E27FC236}">
                <a16:creationId xmlns:a16="http://schemas.microsoft.com/office/drawing/2014/main" id="{1F95F957-B46D-945D-3770-6E09F452D90C}"/>
              </a:ext>
            </a:extLst>
          </p:cNvPr>
          <p:cNvSpPr>
            <a:spLocks noGrp="1"/>
          </p:cNvSpPr>
          <p:nvPr/>
        </p:nvSpPr>
        <p:spPr>
          <a:xfrm>
            <a:off x="-6278" y="2006067"/>
            <a:ext cx="11917733" cy="5179973"/>
          </a:xfrm>
          <a:prstGeom prst="rect">
            <a:avLst/>
          </a:prstGeom>
        </p:spPr>
        <p:txBody>
          <a:bodyPr vert="horz" lIns="91440" tIns="45720" rIns="91440" bIns="45720" rtlCol="0" anchor="t">
            <a:normAutofit/>
          </a:bodyPr>
          <a:lstStyle>
            <a:lvl1pPr marL="228600" indent="-228600" algn="l" defTabSz="914400" rtl="0" eaLnBrk="1" latinLnBrk="0" hangingPunct="1">
              <a:lnSpc>
                <a:spcPct val="114000"/>
              </a:lnSpc>
              <a:spcBef>
                <a:spcPts val="1000"/>
              </a:spcBef>
              <a:buFont typeface="Wingdings" panose="05000000000000000000" pitchFamily="2" charset="2"/>
              <a:buChar char="§"/>
              <a:defRPr sz="2400" kern="1200">
                <a:solidFill>
                  <a:schemeClr val="tx1"/>
                </a:solidFill>
                <a:latin typeface="+mn-lt"/>
                <a:ea typeface="+mn-ea"/>
                <a:cs typeface="+mn-cs"/>
              </a:defRPr>
            </a:lvl1pPr>
            <a:lvl2pPr marL="685800" indent="-228600" algn="l" defTabSz="914400" rtl="0" eaLnBrk="1" latinLnBrk="0" hangingPunct="1">
              <a:lnSpc>
                <a:spcPct val="114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14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14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14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buFont typeface="Wingdings" panose="05000000000000000000" pitchFamily="2" charset="2"/>
              <a:buChar char="§"/>
            </a:pPr>
            <a:r>
              <a:rPr lang="fr-FR" sz="1800" b="1">
                <a:ea typeface="Verdana"/>
              </a:rPr>
              <a:t>[Actualités] :</a:t>
            </a:r>
            <a:r>
              <a:rPr lang="fr-FR" sz="1800" b="1">
                <a:solidFill>
                  <a:srgbClr val="E94F2D"/>
                </a:solidFill>
                <a:ea typeface="Verdana"/>
              </a:rPr>
              <a:t> Comité National de l'agriculture biologique</a:t>
            </a:r>
            <a:r>
              <a:rPr lang="fr-FR" sz="1800">
                <a:ea typeface="Verdana"/>
              </a:rPr>
              <a:t> (CNAB) </a:t>
            </a:r>
            <a:endParaRPr lang="fr-FR">
              <a:ea typeface="Verdana"/>
            </a:endParaRPr>
          </a:p>
          <a:p>
            <a:pPr marL="457200" lvl="1" indent="0">
              <a:lnSpc>
                <a:spcPct val="113999"/>
              </a:lnSpc>
              <a:buNone/>
            </a:pPr>
            <a:r>
              <a:rPr lang="fr-FR" sz="1800">
                <a:ea typeface="Verdana"/>
              </a:rPr>
              <a:t>5.11.2024 : Modification note du guide de lecture sur le </a:t>
            </a:r>
            <a:r>
              <a:rPr lang="fr-FR" sz="1800" b="1">
                <a:solidFill>
                  <a:schemeClr val="accent1"/>
                </a:solidFill>
                <a:ea typeface="Verdana"/>
              </a:rPr>
              <a:t>stockage des intrants </a:t>
            </a:r>
            <a:r>
              <a:rPr lang="fr-FR" sz="1800">
                <a:ea typeface="Verdana"/>
              </a:rPr>
              <a:t>en exploitations mixtes ou en cas de sous </a:t>
            </a:r>
            <a:r>
              <a:rPr lang="fr-FR" sz="1800" err="1">
                <a:ea typeface="Verdana"/>
              </a:rPr>
              <a:t>traitance</a:t>
            </a:r>
            <a:r>
              <a:rPr lang="fr-FR" sz="1800">
                <a:ea typeface="Verdana"/>
              </a:rPr>
              <a:t>. Ajout d'un paragraphe pour plus de clarté. </a:t>
            </a:r>
            <a:r>
              <a:rPr lang="fr-FR" sz="1600">
                <a:ea typeface="Verdana"/>
              </a:rPr>
              <a:t> </a:t>
            </a:r>
          </a:p>
          <a:p>
            <a:pPr marL="457200" lvl="1" indent="0">
              <a:lnSpc>
                <a:spcPct val="170000"/>
              </a:lnSpc>
              <a:buNone/>
            </a:pPr>
            <a:r>
              <a:rPr lang="fr-FR" sz="1000">
                <a:solidFill>
                  <a:schemeClr val="bg2"/>
                </a:solidFill>
                <a:ea typeface="Verdana"/>
              </a:rPr>
              <a:t> </a:t>
            </a:r>
          </a:p>
          <a:p>
            <a:pPr lvl="1" algn="just">
              <a:lnSpc>
                <a:spcPct val="170000"/>
              </a:lnSpc>
              <a:buNone/>
            </a:pPr>
            <a:r>
              <a:rPr lang="fr-FR" sz="1000" b="1" i="1">
                <a:ea typeface="+mn-lt"/>
                <a:cs typeface="+mn-lt"/>
              </a:rPr>
              <a:t>Conformément à la définition d’unité de production, elle doit disposer d’un local de stockage pour stocker les intrants utilisables en agriculture biologique.</a:t>
            </a:r>
            <a:endParaRPr lang="fr-FR" sz="1000" b="1">
              <a:ea typeface="Verdana"/>
            </a:endParaRPr>
          </a:p>
          <a:p>
            <a:pPr lvl="1" algn="just">
              <a:lnSpc>
                <a:spcPct val="170000"/>
              </a:lnSpc>
            </a:pPr>
            <a:r>
              <a:rPr lang="fr-FR" sz="1000" b="1" i="1">
                <a:ea typeface="+mn-lt"/>
                <a:cs typeface="+mn-lt"/>
              </a:rPr>
              <a:t>En cas de mixité (unité de production bio et non bio au sein d’une même exploitation), le local peut être le même si et seulement si les intrants utilisables en agriculture biologique et ceux utilisables en conventionnel sont stockés dans des </a:t>
            </a:r>
            <a:r>
              <a:rPr lang="fr-FR" sz="1000" b="1" i="1">
                <a:solidFill>
                  <a:srgbClr val="E94F2D"/>
                </a:solidFill>
                <a:ea typeface="+mn-lt"/>
                <a:cs typeface="+mn-lt"/>
              </a:rPr>
              <a:t>enceintes séparées, fermées et clairement identifiées</a:t>
            </a:r>
            <a:r>
              <a:rPr lang="fr-FR" sz="1000" b="1" i="1">
                <a:ea typeface="+mn-lt"/>
                <a:cs typeface="+mn-lt"/>
              </a:rPr>
              <a:t> (a minima des armoires distinctes) pour éviter tout mélange et risque de contamination. </a:t>
            </a:r>
            <a:endParaRPr lang="fr-FR" sz="1000" b="1">
              <a:ea typeface="Verdana"/>
            </a:endParaRPr>
          </a:p>
          <a:p>
            <a:pPr lvl="1" algn="just">
              <a:lnSpc>
                <a:spcPct val="170000"/>
              </a:lnSpc>
            </a:pPr>
            <a:r>
              <a:rPr lang="fr-FR" sz="1000" b="1" i="1">
                <a:ea typeface="+mn-lt"/>
                <a:cs typeface="+mn-lt"/>
              </a:rPr>
              <a:t>En cas de sous-traitance du stockage d’intrants utilisables en agriculture biologique dans une exploitation non bio, </a:t>
            </a:r>
            <a:r>
              <a:rPr lang="fr-FR" sz="1000" b="1" i="1">
                <a:solidFill>
                  <a:srgbClr val="E94F2D"/>
                </a:solidFill>
                <a:ea typeface="+mn-lt"/>
                <a:cs typeface="+mn-lt"/>
              </a:rPr>
              <a:t>le stockage reste de la responsabilité de l’exploitant biologique</a:t>
            </a:r>
            <a:r>
              <a:rPr lang="fr-FR" sz="1000" b="1" i="1">
                <a:ea typeface="+mn-lt"/>
                <a:cs typeface="+mn-lt"/>
              </a:rPr>
              <a:t>. Les intrants UAB y sont stockés dans des </a:t>
            </a:r>
            <a:r>
              <a:rPr lang="fr-FR" sz="1000" b="1" i="1">
                <a:solidFill>
                  <a:srgbClr val="E94F2D"/>
                </a:solidFill>
                <a:ea typeface="+mn-lt"/>
                <a:cs typeface="+mn-lt"/>
              </a:rPr>
              <a:t>enceintes séparées, fermées et clairement identifiées</a:t>
            </a:r>
            <a:r>
              <a:rPr lang="fr-FR" sz="1000" b="1" i="1">
                <a:ea typeface="+mn-lt"/>
                <a:cs typeface="+mn-lt"/>
              </a:rPr>
              <a:t> (à minima dans des armoires distinctes) pour éviter tout mélange et risques de contamination. Le contrôle de ce lieu de stockage sera réalisé lors de l’audit de l’exploitation biologique.</a:t>
            </a:r>
            <a:endParaRPr lang="fr-FR" sz="1000" b="1">
              <a:ea typeface="Verdana"/>
            </a:endParaRPr>
          </a:p>
          <a:p>
            <a:pPr marL="457200" lvl="1" indent="0" algn="just">
              <a:lnSpc>
                <a:spcPct val="170000"/>
              </a:lnSpc>
              <a:buNone/>
            </a:pPr>
            <a:r>
              <a:rPr lang="fr-FR" sz="1000" b="1" i="1">
                <a:ea typeface="+mn-lt"/>
                <a:cs typeface="+mn-lt"/>
              </a:rPr>
              <a:t>La sous-traitance du stockage d’intrants non autorisés en agriculture biologique appartenant à une exploitation non biologique par une exploitation 100% biologique </a:t>
            </a:r>
            <a:r>
              <a:rPr lang="fr-FR" sz="1000" b="1" i="1">
                <a:solidFill>
                  <a:srgbClr val="E94F2D"/>
                </a:solidFill>
                <a:ea typeface="+mn-lt"/>
                <a:cs typeface="+mn-lt"/>
              </a:rPr>
              <a:t>n’est pas autorisée. </a:t>
            </a:r>
            <a:endParaRPr lang="fr-FR" sz="1000" b="1">
              <a:solidFill>
                <a:srgbClr val="E94F2D"/>
              </a:solidFill>
              <a:ea typeface="Verdana"/>
            </a:endParaRPr>
          </a:p>
          <a:p>
            <a:pPr marL="457200" lvl="1" indent="0">
              <a:lnSpc>
                <a:spcPct val="113999"/>
              </a:lnSpc>
              <a:buNone/>
            </a:pPr>
            <a:endParaRPr lang="fr-FR" sz="1200">
              <a:ea typeface="Verdana"/>
            </a:endParaRPr>
          </a:p>
          <a:p>
            <a:pPr marL="457200" lvl="1" indent="0">
              <a:lnSpc>
                <a:spcPct val="113999"/>
              </a:lnSpc>
              <a:buNone/>
            </a:pPr>
            <a:r>
              <a:rPr lang="fr-FR" sz="1800">
                <a:ea typeface="Verdana"/>
                <a:hlinkClick r:id="rId3"/>
              </a:rPr>
              <a:t>Guide de lecture</a:t>
            </a:r>
            <a:r>
              <a:rPr lang="fr-FR" sz="1800">
                <a:ea typeface="Verdana"/>
              </a:rPr>
              <a:t> mis à jour</a:t>
            </a:r>
            <a:endParaRPr lang="en-US" sz="1800">
              <a:ea typeface="Verdana"/>
            </a:endParaRPr>
          </a:p>
          <a:p>
            <a:pPr marL="457200" lvl="1" indent="0">
              <a:lnSpc>
                <a:spcPct val="113999"/>
              </a:lnSpc>
              <a:buNone/>
            </a:pPr>
            <a:endParaRPr lang="fr-FR" sz="1000">
              <a:ea typeface="Verdana"/>
            </a:endParaRPr>
          </a:p>
          <a:p>
            <a:pPr marL="457200" lvl="1" indent="0">
              <a:lnSpc>
                <a:spcPct val="113999"/>
              </a:lnSpc>
              <a:buNone/>
            </a:pPr>
            <a:endParaRPr lang="fr-FR" sz="1000">
              <a:ea typeface="Verdana"/>
            </a:endParaRPr>
          </a:p>
        </p:txBody>
      </p:sp>
      <p:pic>
        <p:nvPicPr>
          <p:cNvPr id="9" name="Graphique 8" descr="Liste contour">
            <a:extLst>
              <a:ext uri="{FF2B5EF4-FFF2-40B4-BE49-F238E27FC236}">
                <a16:creationId xmlns:a16="http://schemas.microsoft.com/office/drawing/2014/main" id="{3BCA448F-A3C8-6704-9944-BC422F0A51AC}"/>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619501" y="5995555"/>
            <a:ext cx="727364" cy="727364"/>
          </a:xfrm>
          <a:prstGeom prst="rect">
            <a:avLst/>
          </a:prstGeom>
        </p:spPr>
      </p:pic>
      <p:pic>
        <p:nvPicPr>
          <p:cNvPr id="10" name="Graphique 4" descr="Badge à suivre contour">
            <a:extLst>
              <a:ext uri="{FF2B5EF4-FFF2-40B4-BE49-F238E27FC236}">
                <a16:creationId xmlns:a16="http://schemas.microsoft.com/office/drawing/2014/main" id="{1AFDABA1-0D0A-3B88-6A6F-5592A23BD18B}"/>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278" y="3346500"/>
            <a:ext cx="530124" cy="530124"/>
          </a:xfrm>
          <a:prstGeom prst="rect">
            <a:avLst/>
          </a:prstGeom>
        </p:spPr>
      </p:pic>
    </p:spTree>
    <p:extLst>
      <p:ext uri="{BB962C8B-B14F-4D97-AF65-F5344CB8AC3E}">
        <p14:creationId xmlns:p14="http://schemas.microsoft.com/office/powerpoint/2010/main" val="4409837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E7A77BC-DFBD-AB4C-1991-8E9143381FB1}"/>
              </a:ext>
            </a:extLst>
          </p:cNvPr>
          <p:cNvSpPr>
            <a:spLocks noGrp="1"/>
          </p:cNvSpPr>
          <p:nvPr>
            <p:ph type="title"/>
          </p:nvPr>
        </p:nvSpPr>
        <p:spPr/>
        <p:txBody>
          <a:bodyPr>
            <a:normAutofit fontScale="90000"/>
          </a:bodyPr>
          <a:lstStyle/>
          <a:p>
            <a:r>
              <a:rPr lang="fr-FR">
                <a:ea typeface="Verdana"/>
              </a:rPr>
              <a:t>Informations réglementaires générales (2/2)</a:t>
            </a:r>
            <a:endParaRPr lang="fr-FR"/>
          </a:p>
        </p:txBody>
      </p:sp>
      <p:sp>
        <p:nvSpPr>
          <p:cNvPr id="4" name="Espace réservé du numéro de diapositive 3">
            <a:extLst>
              <a:ext uri="{FF2B5EF4-FFF2-40B4-BE49-F238E27FC236}">
                <a16:creationId xmlns:a16="http://schemas.microsoft.com/office/drawing/2014/main" id="{12186DCB-8C97-F8A1-7EEF-3BF1DB5AC088}"/>
              </a:ext>
            </a:extLst>
          </p:cNvPr>
          <p:cNvSpPr>
            <a:spLocks noGrp="1"/>
          </p:cNvSpPr>
          <p:nvPr>
            <p:ph type="sldNum" sz="quarter" idx="12"/>
          </p:nvPr>
        </p:nvSpPr>
        <p:spPr/>
        <p:txBody>
          <a:bodyPr/>
          <a:lstStyle/>
          <a:p>
            <a:fld id="{6055246E-81F2-4716-A341-6139E5705588}" type="slidenum">
              <a:rPr lang="fr-FR" smtClean="0"/>
              <a:t>11</a:t>
            </a:fld>
            <a:endParaRPr lang="fr-FR"/>
          </a:p>
        </p:txBody>
      </p:sp>
      <p:sp>
        <p:nvSpPr>
          <p:cNvPr id="11" name="ZoneTexte 10">
            <a:extLst>
              <a:ext uri="{FF2B5EF4-FFF2-40B4-BE49-F238E27FC236}">
                <a16:creationId xmlns:a16="http://schemas.microsoft.com/office/drawing/2014/main" id="{DD361D87-A62B-6B5E-956D-705E2FB802F2}"/>
              </a:ext>
            </a:extLst>
          </p:cNvPr>
          <p:cNvSpPr txBox="1"/>
          <p:nvPr/>
        </p:nvSpPr>
        <p:spPr>
          <a:xfrm>
            <a:off x="420064" y="1229125"/>
            <a:ext cx="11351871" cy="7894469"/>
          </a:xfrm>
          <a:prstGeom prst="rect">
            <a:avLst/>
          </a:prstGeom>
          <a:noFill/>
        </p:spPr>
        <p:txBody>
          <a:bodyPr wrap="square" lIns="91440" tIns="45720" rIns="91440" bIns="45720" anchor="t">
            <a:spAutoFit/>
          </a:bodyPr>
          <a:lstStyle/>
          <a:p>
            <a:pPr marL="285750" indent="-285750">
              <a:buFont typeface="Wingdings" panose="05000000000000000000" pitchFamily="2" charset="2"/>
              <a:buChar char="§"/>
            </a:pPr>
            <a:r>
              <a:rPr lang="fr-FR" sz="1800" b="0" i="0" u="none" strike="noStrike">
                <a:solidFill>
                  <a:srgbClr val="000000"/>
                </a:solidFill>
                <a:effectLst/>
                <a:latin typeface="Verdana"/>
                <a:ea typeface="Verdana"/>
              </a:rPr>
              <a:t>5.11.2024 [CNAB] : </a:t>
            </a:r>
            <a:r>
              <a:rPr lang="fr-FR" sz="1800">
                <a:ea typeface="Verdana"/>
              </a:rPr>
              <a:t>Modification note du guide de lecture sur le </a:t>
            </a:r>
            <a:r>
              <a:rPr lang="fr-FR" sz="1800" b="1">
                <a:solidFill>
                  <a:schemeClr val="accent6">
                    <a:lumMod val="75000"/>
                  </a:schemeClr>
                </a:solidFill>
                <a:ea typeface="Verdana"/>
              </a:rPr>
              <a:t>cuivre </a:t>
            </a:r>
            <a:r>
              <a:rPr lang="fr-FR" sz="1800">
                <a:ea typeface="Verdana"/>
              </a:rPr>
              <a:t>(mise à jour)</a:t>
            </a:r>
            <a:endParaRPr lang="fr-FR" sz="1800" i="0" u="none" strike="noStrike">
              <a:effectLst/>
              <a:latin typeface="Verdana" panose="020B0604030504040204" pitchFamily="34" charset="0"/>
            </a:endParaRPr>
          </a:p>
          <a:p>
            <a:endParaRPr lang="fr-FR">
              <a:solidFill>
                <a:srgbClr val="000000"/>
              </a:solidFill>
              <a:latin typeface="Verdana" panose="020B0604030504040204" pitchFamily="34" charset="0"/>
            </a:endParaRPr>
          </a:p>
          <a:p>
            <a:pPr marL="285750" indent="-285750">
              <a:buFontTx/>
              <a:buChar char="-"/>
            </a:pPr>
            <a:r>
              <a:rPr lang="fr-FR"/>
              <a:t>Produits cupriques « </a:t>
            </a:r>
            <a:r>
              <a:rPr lang="fr-FR" i="1"/>
              <a:t>Conformément au règlement d'exécution (UE) n° 540/2011 (…) lorsque l’AMM limite provisoirement la quantité utilisée à </a:t>
            </a:r>
            <a:r>
              <a:rPr lang="fr-FR" b="1" i="1">
                <a:solidFill>
                  <a:schemeClr val="accent6">
                    <a:lumMod val="75000"/>
                  </a:schemeClr>
                </a:solidFill>
                <a:effectLst/>
              </a:rPr>
              <a:t>28 kg Cu/ha/7 ans</a:t>
            </a:r>
            <a:r>
              <a:rPr lang="fr-FR" i="1">
                <a:effectLst/>
              </a:rPr>
              <a:t>, la quantité utilisée chaque année est décomptée du total de 28 kg de cuivre par période de sept ans à compter du </a:t>
            </a:r>
            <a:r>
              <a:rPr lang="fr-FR" b="1" i="1" u="sng">
                <a:effectLst/>
              </a:rPr>
              <a:t>1er janvier 2022</a:t>
            </a:r>
            <a:r>
              <a:rPr lang="fr-FR" i="1">
                <a:effectLst/>
              </a:rPr>
              <a:t>.</a:t>
            </a:r>
            <a:endParaRPr lang="fr-FR" i="1">
              <a:ea typeface="Verdana"/>
            </a:endParaRPr>
          </a:p>
          <a:p>
            <a:endParaRPr lang="fr-FR">
              <a:solidFill>
                <a:srgbClr val="000000"/>
              </a:solidFill>
              <a:latin typeface="Verdana" panose="020B0604030504040204" pitchFamily="34" charset="0"/>
            </a:endParaRPr>
          </a:p>
          <a:p>
            <a:pPr marL="285750" indent="-285750">
              <a:buFontTx/>
              <a:buChar char="-"/>
            </a:pPr>
            <a:endParaRPr lang="fr-FR" sz="1800" b="0" i="0" u="none" strike="noStrike">
              <a:solidFill>
                <a:srgbClr val="000000"/>
              </a:solidFill>
              <a:effectLst/>
              <a:latin typeface="Verdana" panose="020B0604030504040204" pitchFamily="34" charset="0"/>
            </a:endParaRPr>
          </a:p>
          <a:p>
            <a:pPr marL="285750" indent="-285750">
              <a:lnSpc>
                <a:spcPct val="150000"/>
              </a:lnSpc>
              <a:buFont typeface="Wingdings" panose="05000000000000000000" pitchFamily="2" charset="2"/>
              <a:buChar char="§"/>
            </a:pPr>
            <a:r>
              <a:rPr lang="fr-FR" sz="1800" b="0" i="0" u="none" strike="noStrike">
                <a:solidFill>
                  <a:srgbClr val="000000"/>
                </a:solidFill>
                <a:effectLst/>
                <a:latin typeface="Verdana"/>
                <a:ea typeface="Verdana"/>
              </a:rPr>
              <a:t>Groupes EXPERTS + Avis Commission « Semences et Plants » [CNAB] : </a:t>
            </a:r>
            <a:endParaRPr lang="fr-FR">
              <a:solidFill>
                <a:srgbClr val="000000"/>
              </a:solidFill>
              <a:latin typeface="Verdana"/>
              <a:ea typeface="Verdana"/>
            </a:endParaRPr>
          </a:p>
          <a:p>
            <a:r>
              <a:rPr lang="fr-FR" sz="1800" b="0" i="0" u="none" strike="noStrike">
                <a:solidFill>
                  <a:srgbClr val="000000"/>
                </a:solidFill>
                <a:effectLst/>
                <a:latin typeface="Verdana"/>
                <a:ea typeface="Verdana"/>
              </a:rPr>
              <a:t>Renouvellement Statut dérogatoire « </a:t>
            </a:r>
            <a:r>
              <a:rPr lang="fr-FR" sz="1800" b="0" i="0" u="none" strike="noStrike">
                <a:solidFill>
                  <a:schemeClr val="accent4"/>
                </a:solidFill>
                <a:effectLst/>
                <a:latin typeface="Verdana"/>
                <a:ea typeface="Verdana"/>
              </a:rPr>
              <a:t>AUTORISATON GENERALE </a:t>
            </a:r>
            <a:r>
              <a:rPr lang="fr-FR" sz="1800" b="0" i="0" u="none" strike="noStrike">
                <a:solidFill>
                  <a:srgbClr val="000000"/>
                </a:solidFill>
                <a:effectLst/>
                <a:latin typeface="Verdana"/>
                <a:ea typeface="Verdana"/>
              </a:rPr>
              <a:t>» pour les plants de vigne et </a:t>
            </a:r>
            <a:r>
              <a:rPr lang="fr-FR" sz="1800" b="1" i="0" u="none" strike="noStrike">
                <a:solidFill>
                  <a:schemeClr val="accent4"/>
                </a:solidFill>
                <a:effectLst/>
                <a:latin typeface="Verdana"/>
                <a:ea typeface="Verdana"/>
              </a:rPr>
              <a:t>plants arboricoles </a:t>
            </a:r>
            <a:r>
              <a:rPr lang="fr-FR" sz="1800" b="0" i="0" u="none" strike="noStrike">
                <a:solidFill>
                  <a:srgbClr val="000000"/>
                </a:solidFill>
                <a:effectLst/>
                <a:latin typeface="Verdana"/>
                <a:ea typeface="Verdana"/>
              </a:rPr>
              <a:t>: prendra fin le </a:t>
            </a:r>
            <a:r>
              <a:rPr lang="fr-FR" sz="1800" b="1" i="0" u="sng" strike="noStrike">
                <a:solidFill>
                  <a:srgbClr val="000000"/>
                </a:solidFill>
                <a:effectLst/>
                <a:latin typeface="Verdana"/>
                <a:ea typeface="Verdana"/>
              </a:rPr>
              <a:t>10.01.2026.</a:t>
            </a:r>
          </a:p>
          <a:p>
            <a:endParaRPr lang="fr-FR" sz="1800" b="1" i="0" u="sng" strike="noStrike">
              <a:solidFill>
                <a:srgbClr val="000000"/>
              </a:solidFill>
              <a:effectLst/>
              <a:latin typeface="Verdana" panose="020B0604030504040204" pitchFamily="34" charset="0"/>
            </a:endParaRPr>
          </a:p>
          <a:p>
            <a:endParaRPr lang="fr-FR" b="1" u="sng">
              <a:solidFill>
                <a:srgbClr val="000000"/>
              </a:solidFill>
              <a:latin typeface="Verdana" panose="020B0604030504040204" pitchFamily="34" charset="0"/>
            </a:endParaRPr>
          </a:p>
          <a:p>
            <a:pPr marL="285750" indent="-285750">
              <a:lnSpc>
                <a:spcPct val="150000"/>
              </a:lnSpc>
              <a:buFont typeface="Wingdings" panose="05000000000000000000" pitchFamily="2" charset="2"/>
              <a:buChar char="§"/>
            </a:pPr>
            <a:r>
              <a:rPr lang="fr-FR" sz="1800" i="0" strike="noStrike">
                <a:solidFill>
                  <a:srgbClr val="000000"/>
                </a:solidFill>
                <a:effectLst/>
                <a:latin typeface="Verdana"/>
                <a:ea typeface="Verdana"/>
              </a:rPr>
              <a:t>Commission « Productions végétales » [CNAB] : </a:t>
            </a:r>
            <a:r>
              <a:rPr lang="fr-FR">
                <a:solidFill>
                  <a:srgbClr val="000000"/>
                </a:solidFill>
                <a:latin typeface="Verdana"/>
                <a:ea typeface="Verdana"/>
              </a:rPr>
              <a:t>Deltaméthrine et hydroxyde de Mg (à venir)</a:t>
            </a:r>
            <a:endParaRPr lang="fr-FR" sz="1800" i="0" strike="noStrike">
              <a:solidFill>
                <a:srgbClr val="000000"/>
              </a:solidFill>
              <a:effectLst/>
              <a:latin typeface="Verdana" panose="020B0604030504040204" pitchFamily="34" charset="0"/>
              <a:ea typeface="Verdana"/>
            </a:endParaRPr>
          </a:p>
          <a:p>
            <a:pPr>
              <a:lnSpc>
                <a:spcPct val="150000"/>
              </a:lnSpc>
            </a:pPr>
            <a:r>
              <a:rPr lang="fr-FR" sz="1800" b="1" i="0" strike="noStrike">
                <a:solidFill>
                  <a:srgbClr val="000000"/>
                </a:solidFill>
                <a:effectLst/>
                <a:latin typeface="Verdana"/>
                <a:ea typeface="Verdana"/>
              </a:rPr>
              <a:t>Deltaméthrine</a:t>
            </a:r>
            <a:r>
              <a:rPr lang="fr-FR" sz="1800" i="0" strike="noStrike">
                <a:solidFill>
                  <a:srgbClr val="000000"/>
                </a:solidFill>
                <a:effectLst/>
                <a:latin typeface="Verdana"/>
                <a:ea typeface="Verdana"/>
              </a:rPr>
              <a:t> : sollicitation (</a:t>
            </a:r>
            <a:r>
              <a:rPr lang="fr-FR">
                <a:solidFill>
                  <a:srgbClr val="000000"/>
                </a:solidFill>
                <a:latin typeface="Verdana"/>
                <a:ea typeface="Verdana"/>
              </a:rPr>
              <a:t>novembre 2024) </a:t>
            </a:r>
            <a:r>
              <a:rPr lang="fr-FR" sz="1800" i="0" strike="noStrike">
                <a:solidFill>
                  <a:srgbClr val="000000"/>
                </a:solidFill>
                <a:effectLst/>
                <a:latin typeface="Verdana"/>
                <a:ea typeface="Verdana"/>
              </a:rPr>
              <a:t>du réseau des Chambres en suspens. </a:t>
            </a:r>
          </a:p>
          <a:p>
            <a:r>
              <a:rPr lang="fr-FR" sz="1600" b="1" i="1">
                <a:solidFill>
                  <a:srgbClr val="ED5C57"/>
                </a:solidFill>
                <a:effectLst/>
                <a:latin typeface="Aptos"/>
              </a:rPr>
              <a:t>- Y-a-t-il suffisamment d'alternatives de traitements utilisables en AB à ce jour ?</a:t>
            </a:r>
            <a:br>
              <a:rPr lang="fr-FR" sz="1600" b="1" i="1">
                <a:effectLst/>
                <a:latin typeface="Aptos" panose="020B0004020202020204" pitchFamily="34" charset="0"/>
              </a:rPr>
            </a:br>
            <a:r>
              <a:rPr lang="fr-FR" sz="1600" b="1" i="1">
                <a:solidFill>
                  <a:srgbClr val="ED5C57"/>
                </a:solidFill>
                <a:latin typeface="Aptos"/>
              </a:rPr>
              <a:t>- </a:t>
            </a:r>
            <a:r>
              <a:rPr lang="fr-FR" sz="1600" b="1" i="1">
                <a:solidFill>
                  <a:srgbClr val="ED5C57"/>
                </a:solidFill>
                <a:effectLst/>
                <a:latin typeface="Aptos"/>
              </a:rPr>
              <a:t>Y-a-t-il des usages orphelins ?</a:t>
            </a:r>
            <a:br>
              <a:rPr lang="fr-FR" sz="1600" b="1" i="1">
                <a:effectLst/>
                <a:latin typeface="Aptos" panose="020B0004020202020204" pitchFamily="34" charset="0"/>
              </a:rPr>
            </a:br>
            <a:r>
              <a:rPr lang="fr-FR" sz="1600" b="1" i="1">
                <a:solidFill>
                  <a:srgbClr val="ED5C57"/>
                </a:solidFill>
                <a:latin typeface="Aptos"/>
              </a:rPr>
              <a:t>- </a:t>
            </a:r>
            <a:r>
              <a:rPr lang="fr-FR" sz="1600" b="1" i="1">
                <a:solidFill>
                  <a:srgbClr val="ED5C57"/>
                </a:solidFill>
                <a:effectLst/>
                <a:latin typeface="Aptos"/>
              </a:rPr>
              <a:t>Quels sont les dégâts d'insectes ravageurs (mouches) et les moyens de contrôle autres pour y remédier ?</a:t>
            </a:r>
            <a:endParaRPr lang="fr-FR" sz="1600" i="1">
              <a:effectLst/>
              <a:latin typeface="Aptos"/>
            </a:endParaRPr>
          </a:p>
          <a:p>
            <a:endParaRPr lang="fr-FR" strike="noStrike">
              <a:solidFill>
                <a:srgbClr val="000000"/>
              </a:solidFill>
              <a:effectLst/>
              <a:latin typeface="Verdana" panose="020B0604030504040204" pitchFamily="34" charset="0"/>
            </a:endParaRPr>
          </a:p>
          <a:p>
            <a:pPr marL="285750" indent="-285750">
              <a:buFontTx/>
              <a:buChar char="-"/>
            </a:pPr>
            <a:endParaRPr lang="fr-FR">
              <a:solidFill>
                <a:srgbClr val="000000"/>
              </a:solidFill>
              <a:latin typeface="Verdana" panose="020B0604030504040204" pitchFamily="34" charset="0"/>
            </a:endParaRPr>
          </a:p>
          <a:p>
            <a:pPr marL="285750" indent="-285750">
              <a:buFontTx/>
              <a:buChar char="-"/>
            </a:pPr>
            <a:endParaRPr lang="fr-FR" sz="1800" b="0" i="0" u="none" strike="noStrike">
              <a:solidFill>
                <a:srgbClr val="000000"/>
              </a:solidFill>
              <a:effectLst/>
              <a:latin typeface="Verdana" panose="020B0604030504040204" pitchFamily="34" charset="0"/>
            </a:endParaRPr>
          </a:p>
          <a:p>
            <a:pPr marL="285750" indent="-285750">
              <a:buFontTx/>
              <a:buChar char="-"/>
            </a:pPr>
            <a:endParaRPr lang="fr-FR">
              <a:solidFill>
                <a:srgbClr val="000000"/>
              </a:solidFill>
              <a:latin typeface="Verdana" panose="020B0604030504040204" pitchFamily="34" charset="0"/>
            </a:endParaRPr>
          </a:p>
          <a:p>
            <a:pPr marL="285750" indent="-285750">
              <a:buFontTx/>
              <a:buChar char="-"/>
            </a:pPr>
            <a:endParaRPr lang="fr-FR" sz="1800" b="0" i="0" u="none" strike="noStrike">
              <a:solidFill>
                <a:srgbClr val="000000"/>
              </a:solidFill>
              <a:effectLst/>
              <a:latin typeface="Verdana" panose="020B0604030504040204" pitchFamily="34" charset="0"/>
            </a:endParaRPr>
          </a:p>
          <a:p>
            <a:endParaRPr lang="fr-FR">
              <a:solidFill>
                <a:srgbClr val="000000"/>
              </a:solidFill>
              <a:latin typeface="Verdana" panose="020B0604030504040204" pitchFamily="34" charset="0"/>
            </a:endParaRPr>
          </a:p>
          <a:p>
            <a:endParaRPr lang="fr-FR">
              <a:solidFill>
                <a:srgbClr val="000000"/>
              </a:solidFill>
              <a:latin typeface="Verdana" panose="020B0604030504040204" pitchFamily="34" charset="0"/>
            </a:endParaRPr>
          </a:p>
          <a:p>
            <a:endParaRPr lang="fr-FR">
              <a:solidFill>
                <a:srgbClr val="000000"/>
              </a:solidFill>
              <a:latin typeface="Verdana" panose="020B0604030504040204" pitchFamily="34" charset="0"/>
            </a:endParaRPr>
          </a:p>
          <a:p>
            <a:endParaRPr lang="fr-FR"/>
          </a:p>
        </p:txBody>
      </p:sp>
    </p:spTree>
    <p:extLst>
      <p:ext uri="{BB962C8B-B14F-4D97-AF65-F5344CB8AC3E}">
        <p14:creationId xmlns:p14="http://schemas.microsoft.com/office/powerpoint/2010/main" val="4258823900"/>
      </p:ext>
    </p:extLst>
  </p:cSld>
  <p:clrMapOvr>
    <a:masterClrMapping/>
  </p:clrMapOvr>
  <p:extLst>
    <p:ext uri="{6950BFC3-D8DA-4A85-94F7-54DA5524770B}">
      <p188:commentRel xmlns:p188="http://schemas.microsoft.com/office/powerpoint/2018/8/main" r:id="rId3"/>
    </p:ext>
  </p:extLs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E7A77BC-DFBD-AB4C-1991-8E9143381FB1}"/>
              </a:ext>
            </a:extLst>
          </p:cNvPr>
          <p:cNvSpPr>
            <a:spLocks noGrp="1"/>
          </p:cNvSpPr>
          <p:nvPr>
            <p:ph type="title"/>
          </p:nvPr>
        </p:nvSpPr>
        <p:spPr/>
        <p:txBody>
          <a:bodyPr/>
          <a:lstStyle/>
          <a:p>
            <a:r>
              <a:rPr lang="fr-FR">
                <a:ea typeface="Verdana"/>
              </a:rPr>
              <a:t>Informations réglementaires AB</a:t>
            </a:r>
            <a:endParaRPr lang="fr-FR"/>
          </a:p>
        </p:txBody>
      </p:sp>
      <p:sp>
        <p:nvSpPr>
          <p:cNvPr id="3" name="Espace réservé du contenu 2">
            <a:extLst>
              <a:ext uri="{FF2B5EF4-FFF2-40B4-BE49-F238E27FC236}">
                <a16:creationId xmlns:a16="http://schemas.microsoft.com/office/drawing/2014/main" id="{B052748C-D8DA-FFB7-B0B3-8508D9B5CB59}"/>
              </a:ext>
            </a:extLst>
          </p:cNvPr>
          <p:cNvSpPr>
            <a:spLocks noGrp="1"/>
          </p:cNvSpPr>
          <p:nvPr>
            <p:ph idx="1"/>
          </p:nvPr>
        </p:nvSpPr>
        <p:spPr>
          <a:xfrm>
            <a:off x="576766" y="1488330"/>
            <a:ext cx="11615234" cy="5486399"/>
          </a:xfrm>
        </p:spPr>
        <p:txBody>
          <a:bodyPr>
            <a:normAutofit fontScale="92500" lnSpcReduction="20000"/>
          </a:bodyPr>
          <a:lstStyle/>
          <a:p>
            <a:r>
              <a:rPr lang="fr-FR"/>
              <a:t>Canal « Règlementation » TEAMS + MAILS pour : </a:t>
            </a:r>
          </a:p>
          <a:p>
            <a:pPr marL="0" indent="0">
              <a:buNone/>
            </a:pPr>
            <a:r>
              <a:rPr lang="fr-FR"/>
              <a:t>	- Questions / réponses du réseau</a:t>
            </a:r>
          </a:p>
          <a:p>
            <a:pPr marL="0" indent="0">
              <a:buNone/>
            </a:pPr>
            <a:r>
              <a:rPr lang="fr-FR"/>
              <a:t>	- Sollicitations et questions à l’INAO / CNAB / Commissions</a:t>
            </a:r>
          </a:p>
          <a:p>
            <a:pPr marL="0" indent="0">
              <a:buNone/>
            </a:pPr>
            <a:r>
              <a:rPr lang="fr-FR"/>
              <a:t>	- Diffusion d’informations règlementaires </a:t>
            </a:r>
          </a:p>
          <a:p>
            <a:pPr marL="0" indent="0">
              <a:buNone/>
            </a:pPr>
            <a:r>
              <a:rPr lang="fr-FR"/>
              <a:t>	- Veille règlementaire</a:t>
            </a:r>
          </a:p>
          <a:p>
            <a:pPr marL="0" indent="0">
              <a:buNone/>
            </a:pPr>
            <a:endParaRPr lang="fr-FR"/>
          </a:p>
          <a:p>
            <a:pPr marL="0" indent="0" algn="ctr">
              <a:buNone/>
            </a:pPr>
            <a:r>
              <a:rPr lang="fr-FR"/>
              <a:t>Vérifiez que vous êtes bien dans mes listes !</a:t>
            </a:r>
          </a:p>
          <a:p>
            <a:pPr marL="0" indent="0">
              <a:buNone/>
            </a:pPr>
            <a:endParaRPr lang="fr-FR"/>
          </a:p>
          <a:p>
            <a:pPr marL="0" indent="0" algn="ctr">
              <a:buNone/>
            </a:pPr>
            <a:r>
              <a:rPr lang="fr-FR"/>
              <a:t>+ Canal Règlementation « Filières et marchés » TEAMS + MAILS </a:t>
            </a:r>
          </a:p>
          <a:p>
            <a:pPr algn="ctr">
              <a:buFontTx/>
              <a:buChar char="-"/>
            </a:pPr>
            <a:r>
              <a:rPr lang="fr-FR"/>
              <a:t>Questions / réponses du réseau</a:t>
            </a:r>
          </a:p>
          <a:p>
            <a:pPr algn="ctr">
              <a:buFontTx/>
              <a:buChar char="-"/>
            </a:pPr>
            <a:r>
              <a:rPr lang="fr-FR"/>
              <a:t>Commissions </a:t>
            </a:r>
            <a:r>
              <a:rPr lang="fr-FR" err="1"/>
              <a:t>interpros</a:t>
            </a:r>
            <a:endParaRPr lang="fr-FR"/>
          </a:p>
          <a:p>
            <a:pPr algn="ctr">
              <a:buFontTx/>
              <a:buChar char="-"/>
            </a:pPr>
            <a:r>
              <a:rPr lang="fr-FR"/>
              <a:t>Diffusion d’infos (veille, OFPM,…) </a:t>
            </a:r>
          </a:p>
        </p:txBody>
      </p:sp>
      <p:sp>
        <p:nvSpPr>
          <p:cNvPr id="4" name="Espace réservé du numéro de diapositive 3">
            <a:extLst>
              <a:ext uri="{FF2B5EF4-FFF2-40B4-BE49-F238E27FC236}">
                <a16:creationId xmlns:a16="http://schemas.microsoft.com/office/drawing/2014/main" id="{12186DCB-8C97-F8A1-7EEF-3BF1DB5AC088}"/>
              </a:ext>
            </a:extLst>
          </p:cNvPr>
          <p:cNvSpPr>
            <a:spLocks noGrp="1"/>
          </p:cNvSpPr>
          <p:nvPr>
            <p:ph type="sldNum" sz="quarter" idx="12"/>
          </p:nvPr>
        </p:nvSpPr>
        <p:spPr/>
        <p:txBody>
          <a:bodyPr/>
          <a:lstStyle/>
          <a:p>
            <a:fld id="{6055246E-81F2-4716-A341-6139E5705588}" type="slidenum">
              <a:rPr lang="fr-FR" smtClean="0"/>
              <a:t>12</a:t>
            </a:fld>
            <a:endParaRPr lang="fr-FR"/>
          </a:p>
        </p:txBody>
      </p:sp>
      <p:pic>
        <p:nvPicPr>
          <p:cNvPr id="7" name="Graphique 6" descr="Coche avec un remplissage uni">
            <a:extLst>
              <a:ext uri="{FF2B5EF4-FFF2-40B4-BE49-F238E27FC236}">
                <a16:creationId xmlns:a16="http://schemas.microsoft.com/office/drawing/2014/main" id="{A6D81B76-3BD9-D3AC-AE8B-EE14CD3D04B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364556" y="3842424"/>
            <a:ext cx="914400" cy="914400"/>
          </a:xfrm>
          <a:prstGeom prst="rect">
            <a:avLst/>
          </a:prstGeom>
        </p:spPr>
      </p:pic>
      <p:pic>
        <p:nvPicPr>
          <p:cNvPr id="9" name="Graphique 8" descr="Case cochée avec un remplissage uni">
            <a:extLst>
              <a:ext uri="{FF2B5EF4-FFF2-40B4-BE49-F238E27FC236}">
                <a16:creationId xmlns:a16="http://schemas.microsoft.com/office/drawing/2014/main" id="{B395A8B3-3B36-C707-587C-F2DAC6943E05}"/>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013461" y="4756824"/>
            <a:ext cx="914400" cy="914400"/>
          </a:xfrm>
          <a:prstGeom prst="rect">
            <a:avLst/>
          </a:prstGeom>
        </p:spPr>
      </p:pic>
    </p:spTree>
    <p:extLst>
      <p:ext uri="{BB962C8B-B14F-4D97-AF65-F5344CB8AC3E}">
        <p14:creationId xmlns:p14="http://schemas.microsoft.com/office/powerpoint/2010/main" val="3501068550"/>
      </p:ext>
    </p:extLst>
  </p:cSld>
  <p:clrMapOvr>
    <a:masterClrMapping/>
  </p:clrMapOvr>
  <p:extLst>
    <p:ext uri="{6950BFC3-D8DA-4A85-94F7-54DA5524770B}">
      <p188:commentRel xmlns:p188="http://schemas.microsoft.com/office/powerpoint/2018/8/main" r:id="rId2"/>
    </p:ext>
  </p:extLs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9830533-CA92-C216-22B6-B4FCBAC174D6}"/>
              </a:ext>
            </a:extLst>
          </p:cNvPr>
          <p:cNvSpPr>
            <a:spLocks noGrp="1"/>
          </p:cNvSpPr>
          <p:nvPr>
            <p:ph type="ctrTitle"/>
          </p:nvPr>
        </p:nvSpPr>
        <p:spPr/>
        <p:txBody>
          <a:bodyPr/>
          <a:lstStyle/>
          <a:p>
            <a:r>
              <a:rPr lang="fr-FR" dirty="0" err="1"/>
              <a:t>Tech&amp;bio</a:t>
            </a:r>
            <a:r>
              <a:rPr lang="fr-FR" dirty="0"/>
              <a:t> 2025</a:t>
            </a:r>
          </a:p>
        </p:txBody>
      </p:sp>
      <p:sp>
        <p:nvSpPr>
          <p:cNvPr id="3" name="Sous-titre 2">
            <a:extLst>
              <a:ext uri="{FF2B5EF4-FFF2-40B4-BE49-F238E27FC236}">
                <a16:creationId xmlns:a16="http://schemas.microsoft.com/office/drawing/2014/main" id="{68D3AB16-AC4B-6427-6851-9EF3568B6948}"/>
              </a:ext>
            </a:extLst>
          </p:cNvPr>
          <p:cNvSpPr>
            <a:spLocks noGrp="1"/>
          </p:cNvSpPr>
          <p:nvPr>
            <p:ph type="subTitle" idx="1"/>
          </p:nvPr>
        </p:nvSpPr>
        <p:spPr/>
        <p:txBody>
          <a:bodyPr/>
          <a:lstStyle/>
          <a:p>
            <a:endParaRPr lang="fr-FR"/>
          </a:p>
        </p:txBody>
      </p:sp>
    </p:spTree>
    <p:extLst>
      <p:ext uri="{BB962C8B-B14F-4D97-AF65-F5344CB8AC3E}">
        <p14:creationId xmlns:p14="http://schemas.microsoft.com/office/powerpoint/2010/main" val="212579380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9F65300-B28F-8540-45CF-4884349C8A6E}"/>
              </a:ext>
            </a:extLst>
          </p:cNvPr>
          <p:cNvSpPr>
            <a:spLocks noGrp="1"/>
          </p:cNvSpPr>
          <p:nvPr>
            <p:ph type="title"/>
          </p:nvPr>
        </p:nvSpPr>
        <p:spPr/>
        <p:txBody>
          <a:bodyPr/>
          <a:lstStyle/>
          <a:p>
            <a:r>
              <a:rPr lang="fr-FR" dirty="0"/>
              <a:t>Save the date </a:t>
            </a:r>
          </a:p>
        </p:txBody>
      </p:sp>
      <p:pic>
        <p:nvPicPr>
          <p:cNvPr id="5" name="Graphique 4" descr="Calendrier journalier avec un remplissage uni">
            <a:extLst>
              <a:ext uri="{FF2B5EF4-FFF2-40B4-BE49-F238E27FC236}">
                <a16:creationId xmlns:a16="http://schemas.microsoft.com/office/drawing/2014/main" id="{52869EB7-E7AC-C414-FB70-34B48E6EADF6}"/>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398493" y="1788458"/>
            <a:ext cx="2115671" cy="2115671"/>
          </a:xfrm>
          <a:prstGeom prst="rect">
            <a:avLst/>
          </a:prstGeom>
        </p:spPr>
      </p:pic>
      <p:sp>
        <p:nvSpPr>
          <p:cNvPr id="6" name="ZoneTexte 5">
            <a:extLst>
              <a:ext uri="{FF2B5EF4-FFF2-40B4-BE49-F238E27FC236}">
                <a16:creationId xmlns:a16="http://schemas.microsoft.com/office/drawing/2014/main" id="{BD663481-F8F0-4837-76F7-002F9C399B73}"/>
              </a:ext>
            </a:extLst>
          </p:cNvPr>
          <p:cNvSpPr txBox="1"/>
          <p:nvPr/>
        </p:nvSpPr>
        <p:spPr>
          <a:xfrm>
            <a:off x="3935506" y="2106706"/>
            <a:ext cx="6660776" cy="1569660"/>
          </a:xfrm>
          <a:prstGeom prst="rect">
            <a:avLst/>
          </a:prstGeom>
          <a:noFill/>
        </p:spPr>
        <p:txBody>
          <a:bodyPr wrap="square" rtlCol="0">
            <a:spAutoFit/>
          </a:bodyPr>
          <a:lstStyle/>
          <a:p>
            <a:r>
              <a:rPr lang="fr-FR" sz="3200" b="1" dirty="0">
                <a:solidFill>
                  <a:schemeClr val="accent1"/>
                </a:solidFill>
              </a:rPr>
              <a:t>24 et 25 septembre 2025</a:t>
            </a:r>
          </a:p>
          <a:p>
            <a:r>
              <a:rPr lang="fr-FR" sz="3200" dirty="0"/>
              <a:t>Lycée du Valentin </a:t>
            </a:r>
          </a:p>
          <a:p>
            <a:r>
              <a:rPr lang="fr-FR" sz="3200" dirty="0"/>
              <a:t>Bourg-lès-Valence</a:t>
            </a:r>
          </a:p>
        </p:txBody>
      </p:sp>
    </p:spTree>
    <p:extLst>
      <p:ext uri="{BB962C8B-B14F-4D97-AF65-F5344CB8AC3E}">
        <p14:creationId xmlns:p14="http://schemas.microsoft.com/office/powerpoint/2010/main" val="20877496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505434" y="376808"/>
            <a:ext cx="6350973" cy="513715"/>
          </a:xfrm>
          <a:prstGeom prst="rect">
            <a:avLst/>
          </a:prstGeom>
        </p:spPr>
        <p:txBody>
          <a:bodyPr vert="horz" wrap="square" lIns="0" tIns="13335" rIns="0" bIns="0" rtlCol="0">
            <a:spAutoFit/>
          </a:bodyPr>
          <a:lstStyle/>
          <a:p>
            <a:pPr marL="12700">
              <a:lnSpc>
                <a:spcPct val="100000"/>
              </a:lnSpc>
              <a:spcBef>
                <a:spcPts val="105"/>
              </a:spcBef>
            </a:pPr>
            <a:r>
              <a:rPr spc="-540"/>
              <a:t>T</a:t>
            </a:r>
            <a:r>
              <a:rPr spc="-335"/>
              <a:t>ech&amp;Bio</a:t>
            </a:r>
            <a:r>
              <a:rPr spc="-160"/>
              <a:t>,</a:t>
            </a:r>
            <a:r>
              <a:rPr spc="-195"/>
              <a:t> </a:t>
            </a:r>
            <a:r>
              <a:rPr spc="-285"/>
              <a:t>C’est</a:t>
            </a:r>
            <a:r>
              <a:rPr spc="-160"/>
              <a:t> </a:t>
            </a:r>
            <a:r>
              <a:rPr spc="-305"/>
              <a:t>quoi</a:t>
            </a:r>
            <a:r>
              <a:rPr spc="-200"/>
              <a:t> </a:t>
            </a:r>
            <a:r>
              <a:rPr spc="-350"/>
              <a:t>?</a:t>
            </a:r>
          </a:p>
        </p:txBody>
      </p:sp>
      <p:grpSp>
        <p:nvGrpSpPr>
          <p:cNvPr id="3" name="object 3"/>
          <p:cNvGrpSpPr/>
          <p:nvPr/>
        </p:nvGrpSpPr>
        <p:grpSpPr>
          <a:xfrm>
            <a:off x="6104254" y="2782138"/>
            <a:ext cx="5736590" cy="3072130"/>
            <a:chOff x="6104254" y="2782138"/>
            <a:chExt cx="5736590" cy="3072130"/>
          </a:xfrm>
        </p:grpSpPr>
        <p:sp>
          <p:nvSpPr>
            <p:cNvPr id="4" name="object 4"/>
            <p:cNvSpPr/>
            <p:nvPr/>
          </p:nvSpPr>
          <p:spPr>
            <a:xfrm>
              <a:off x="6110604" y="2788488"/>
              <a:ext cx="5723890" cy="3059430"/>
            </a:xfrm>
            <a:custGeom>
              <a:avLst/>
              <a:gdLst/>
              <a:ahLst/>
              <a:cxnLst/>
              <a:rect l="l" t="t" r="r" b="b"/>
              <a:pathLst>
                <a:path w="5723890" h="3059429">
                  <a:moveTo>
                    <a:pt x="5723382" y="0"/>
                  </a:moveTo>
                  <a:lnTo>
                    <a:pt x="0" y="0"/>
                  </a:lnTo>
                  <a:lnTo>
                    <a:pt x="0" y="3059430"/>
                  </a:lnTo>
                  <a:lnTo>
                    <a:pt x="5723382" y="3059430"/>
                  </a:lnTo>
                  <a:lnTo>
                    <a:pt x="5723382" y="0"/>
                  </a:lnTo>
                  <a:close/>
                </a:path>
              </a:pathLst>
            </a:custGeom>
            <a:solidFill>
              <a:srgbClr val="F6A20D"/>
            </a:solidFill>
          </p:spPr>
          <p:txBody>
            <a:bodyPr wrap="square" lIns="0" tIns="0" rIns="0" bIns="0" rtlCol="0"/>
            <a:lstStyle/>
            <a:p>
              <a:endParaRPr/>
            </a:p>
          </p:txBody>
        </p:sp>
        <p:sp>
          <p:nvSpPr>
            <p:cNvPr id="5" name="object 5"/>
            <p:cNvSpPr/>
            <p:nvPr/>
          </p:nvSpPr>
          <p:spPr>
            <a:xfrm>
              <a:off x="6110604" y="2788488"/>
              <a:ext cx="5723890" cy="3059430"/>
            </a:xfrm>
            <a:custGeom>
              <a:avLst/>
              <a:gdLst/>
              <a:ahLst/>
              <a:cxnLst/>
              <a:rect l="l" t="t" r="r" b="b"/>
              <a:pathLst>
                <a:path w="5723890" h="3059429">
                  <a:moveTo>
                    <a:pt x="0" y="3059430"/>
                  </a:moveTo>
                  <a:lnTo>
                    <a:pt x="5723382" y="3059430"/>
                  </a:lnTo>
                  <a:lnTo>
                    <a:pt x="5723382" y="0"/>
                  </a:lnTo>
                  <a:lnTo>
                    <a:pt x="0" y="0"/>
                  </a:lnTo>
                  <a:lnTo>
                    <a:pt x="0" y="3059430"/>
                  </a:lnTo>
                  <a:close/>
                </a:path>
              </a:pathLst>
            </a:custGeom>
            <a:ln w="12700">
              <a:solidFill>
                <a:srgbClr val="F6A20D"/>
              </a:solidFill>
            </a:ln>
          </p:spPr>
          <p:txBody>
            <a:bodyPr wrap="square" lIns="0" tIns="0" rIns="0" bIns="0" rtlCol="0"/>
            <a:lstStyle/>
            <a:p>
              <a:endParaRPr/>
            </a:p>
          </p:txBody>
        </p:sp>
      </p:grpSp>
      <p:sp>
        <p:nvSpPr>
          <p:cNvPr id="6" name="object 6"/>
          <p:cNvSpPr txBox="1"/>
          <p:nvPr/>
        </p:nvSpPr>
        <p:spPr>
          <a:xfrm>
            <a:off x="6190234" y="2884423"/>
            <a:ext cx="5507990" cy="1123315"/>
          </a:xfrm>
          <a:prstGeom prst="rect">
            <a:avLst/>
          </a:prstGeom>
        </p:spPr>
        <p:txBody>
          <a:bodyPr vert="horz" wrap="square" lIns="0" tIns="12700" rIns="0" bIns="0" rtlCol="0">
            <a:spAutoFit/>
          </a:bodyPr>
          <a:lstStyle/>
          <a:p>
            <a:pPr marL="1336675">
              <a:lnSpc>
                <a:spcPct val="100000"/>
              </a:lnSpc>
              <a:spcBef>
                <a:spcPts val="100"/>
              </a:spcBef>
            </a:pPr>
            <a:r>
              <a:rPr sz="2400">
                <a:solidFill>
                  <a:srgbClr val="FFFFFF"/>
                </a:solidFill>
                <a:latin typeface="Calibri"/>
                <a:cs typeface="Calibri"/>
              </a:rPr>
              <a:t>A</a:t>
            </a:r>
            <a:r>
              <a:rPr sz="2400" spc="-30">
                <a:solidFill>
                  <a:srgbClr val="FFFFFF"/>
                </a:solidFill>
                <a:latin typeface="Calibri"/>
                <a:cs typeface="Calibri"/>
              </a:rPr>
              <a:t> </a:t>
            </a:r>
            <a:r>
              <a:rPr sz="2400">
                <a:solidFill>
                  <a:srgbClr val="FFFFFF"/>
                </a:solidFill>
                <a:latin typeface="Calibri"/>
                <a:cs typeface="Calibri"/>
              </a:rPr>
              <a:t>lieu</a:t>
            </a:r>
            <a:r>
              <a:rPr sz="2400" spc="-10">
                <a:solidFill>
                  <a:srgbClr val="FFFFFF"/>
                </a:solidFill>
                <a:latin typeface="Calibri"/>
                <a:cs typeface="Calibri"/>
              </a:rPr>
              <a:t> tous</a:t>
            </a:r>
            <a:r>
              <a:rPr sz="2400" spc="-25">
                <a:solidFill>
                  <a:srgbClr val="FFFFFF"/>
                </a:solidFill>
                <a:latin typeface="Calibri"/>
                <a:cs typeface="Calibri"/>
              </a:rPr>
              <a:t> </a:t>
            </a:r>
            <a:r>
              <a:rPr sz="2400">
                <a:solidFill>
                  <a:srgbClr val="FFFFFF"/>
                </a:solidFill>
                <a:latin typeface="Calibri"/>
                <a:cs typeface="Calibri"/>
              </a:rPr>
              <a:t>les</a:t>
            </a:r>
            <a:r>
              <a:rPr sz="2400" spc="-10">
                <a:solidFill>
                  <a:srgbClr val="FFFFFF"/>
                </a:solidFill>
                <a:latin typeface="Calibri"/>
                <a:cs typeface="Calibri"/>
              </a:rPr>
              <a:t> </a:t>
            </a:r>
            <a:r>
              <a:rPr sz="2400" spc="-5">
                <a:solidFill>
                  <a:srgbClr val="FFFFFF"/>
                </a:solidFill>
                <a:latin typeface="Calibri"/>
                <a:cs typeface="Calibri"/>
              </a:rPr>
              <a:t>deux</a:t>
            </a:r>
            <a:r>
              <a:rPr sz="2400" spc="-20">
                <a:solidFill>
                  <a:srgbClr val="FFFFFF"/>
                </a:solidFill>
                <a:latin typeface="Calibri"/>
                <a:cs typeface="Calibri"/>
              </a:rPr>
              <a:t> </a:t>
            </a:r>
            <a:r>
              <a:rPr sz="2400">
                <a:solidFill>
                  <a:srgbClr val="FFFFFF"/>
                </a:solidFill>
                <a:latin typeface="Calibri"/>
                <a:cs typeface="Calibri"/>
              </a:rPr>
              <a:t>ans</a:t>
            </a:r>
            <a:r>
              <a:rPr sz="2400" spc="-20">
                <a:solidFill>
                  <a:srgbClr val="FFFFFF"/>
                </a:solidFill>
                <a:latin typeface="Calibri"/>
                <a:cs typeface="Calibri"/>
              </a:rPr>
              <a:t> </a:t>
            </a:r>
            <a:r>
              <a:rPr sz="2400" spc="-5">
                <a:solidFill>
                  <a:srgbClr val="FFFFFF"/>
                </a:solidFill>
                <a:latin typeface="Calibri"/>
                <a:cs typeface="Calibri"/>
              </a:rPr>
              <a:t>dans</a:t>
            </a:r>
            <a:endParaRPr sz="2400">
              <a:latin typeface="Calibri"/>
              <a:cs typeface="Calibri"/>
            </a:endParaRPr>
          </a:p>
          <a:p>
            <a:pPr marL="12700" marR="5080" indent="1323975">
              <a:lnSpc>
                <a:spcPct val="100000"/>
              </a:lnSpc>
            </a:pPr>
            <a:r>
              <a:rPr sz="2400">
                <a:solidFill>
                  <a:srgbClr val="FFFFFF"/>
                </a:solidFill>
                <a:latin typeface="Calibri"/>
                <a:cs typeface="Calibri"/>
              </a:rPr>
              <a:t>les </a:t>
            </a:r>
            <a:r>
              <a:rPr sz="2400" spc="-5">
                <a:solidFill>
                  <a:srgbClr val="FFFFFF"/>
                </a:solidFill>
                <a:latin typeface="Calibri"/>
                <a:cs typeface="Calibri"/>
              </a:rPr>
              <a:t>régions qui </a:t>
            </a:r>
            <a:r>
              <a:rPr sz="2400" spc="-10">
                <a:solidFill>
                  <a:srgbClr val="FFFFFF"/>
                </a:solidFill>
                <a:latin typeface="Calibri"/>
                <a:cs typeface="Calibri"/>
              </a:rPr>
              <a:t>souhaitent </a:t>
            </a:r>
            <a:r>
              <a:rPr sz="2400" spc="-5">
                <a:solidFill>
                  <a:srgbClr val="FFFFFF"/>
                </a:solidFill>
                <a:latin typeface="Calibri"/>
                <a:cs typeface="Calibri"/>
              </a:rPr>
              <a:t>réaliser </a:t>
            </a:r>
            <a:r>
              <a:rPr sz="2400" spc="-530">
                <a:solidFill>
                  <a:srgbClr val="FFFFFF"/>
                </a:solidFill>
                <a:latin typeface="Calibri"/>
                <a:cs typeface="Calibri"/>
              </a:rPr>
              <a:t> </a:t>
            </a:r>
            <a:r>
              <a:rPr sz="2400" spc="-5">
                <a:solidFill>
                  <a:srgbClr val="FFFFFF"/>
                </a:solidFill>
                <a:latin typeface="Calibri"/>
                <a:cs typeface="Calibri"/>
              </a:rPr>
              <a:t>un</a:t>
            </a:r>
            <a:r>
              <a:rPr sz="2400" spc="-10">
                <a:solidFill>
                  <a:srgbClr val="FFFFFF"/>
                </a:solidFill>
                <a:latin typeface="Calibri"/>
                <a:cs typeface="Calibri"/>
              </a:rPr>
              <a:t> Rendez-vous</a:t>
            </a:r>
            <a:endParaRPr sz="2400">
              <a:latin typeface="Calibri"/>
              <a:cs typeface="Calibri"/>
            </a:endParaRPr>
          </a:p>
        </p:txBody>
      </p:sp>
      <p:sp>
        <p:nvSpPr>
          <p:cNvPr id="7" name="object 7"/>
          <p:cNvSpPr txBox="1"/>
          <p:nvPr/>
        </p:nvSpPr>
        <p:spPr>
          <a:xfrm>
            <a:off x="6190234" y="4259326"/>
            <a:ext cx="2489835" cy="635635"/>
          </a:xfrm>
          <a:prstGeom prst="rect">
            <a:avLst/>
          </a:prstGeom>
        </p:spPr>
        <p:txBody>
          <a:bodyPr vert="horz" wrap="square" lIns="0" tIns="12700" rIns="0" bIns="0" rtlCol="0">
            <a:spAutoFit/>
          </a:bodyPr>
          <a:lstStyle/>
          <a:p>
            <a:pPr marL="299085" indent="-287020">
              <a:lnSpc>
                <a:spcPct val="100000"/>
              </a:lnSpc>
              <a:spcBef>
                <a:spcPts val="100"/>
              </a:spcBef>
              <a:buFont typeface="Wingdings"/>
              <a:buChar char=""/>
              <a:tabLst>
                <a:tab pos="299720" algn="l"/>
              </a:tabLst>
            </a:pPr>
            <a:r>
              <a:rPr sz="2000">
                <a:solidFill>
                  <a:srgbClr val="FFFFFF"/>
                </a:solidFill>
                <a:latin typeface="Calibri"/>
                <a:cs typeface="Calibri"/>
              </a:rPr>
              <a:t>1000</a:t>
            </a:r>
            <a:r>
              <a:rPr sz="2000" spc="-45">
                <a:solidFill>
                  <a:srgbClr val="FFFFFF"/>
                </a:solidFill>
                <a:latin typeface="Calibri"/>
                <a:cs typeface="Calibri"/>
              </a:rPr>
              <a:t> </a:t>
            </a:r>
            <a:r>
              <a:rPr sz="2000">
                <a:solidFill>
                  <a:srgbClr val="FFFFFF"/>
                </a:solidFill>
                <a:latin typeface="Calibri"/>
                <a:cs typeface="Calibri"/>
              </a:rPr>
              <a:t>à</a:t>
            </a:r>
            <a:r>
              <a:rPr sz="2000" spc="-15">
                <a:solidFill>
                  <a:srgbClr val="FFFFFF"/>
                </a:solidFill>
                <a:latin typeface="Calibri"/>
                <a:cs typeface="Calibri"/>
              </a:rPr>
              <a:t> </a:t>
            </a:r>
            <a:r>
              <a:rPr sz="2000">
                <a:solidFill>
                  <a:srgbClr val="FFFFFF"/>
                </a:solidFill>
                <a:latin typeface="Calibri"/>
                <a:cs typeface="Calibri"/>
              </a:rPr>
              <a:t>2000</a:t>
            </a:r>
            <a:r>
              <a:rPr sz="2000" spc="-45">
                <a:solidFill>
                  <a:srgbClr val="FFFFFF"/>
                </a:solidFill>
                <a:latin typeface="Calibri"/>
                <a:cs typeface="Calibri"/>
              </a:rPr>
              <a:t> </a:t>
            </a:r>
            <a:r>
              <a:rPr sz="2000" spc="-10">
                <a:solidFill>
                  <a:srgbClr val="FFFFFF"/>
                </a:solidFill>
                <a:latin typeface="Calibri"/>
                <a:cs typeface="Calibri"/>
              </a:rPr>
              <a:t>visiteurs</a:t>
            </a:r>
            <a:endParaRPr sz="2000">
              <a:latin typeface="Calibri"/>
              <a:cs typeface="Calibri"/>
            </a:endParaRPr>
          </a:p>
          <a:p>
            <a:pPr marL="299085" indent="-287020">
              <a:lnSpc>
                <a:spcPct val="100000"/>
              </a:lnSpc>
              <a:buFont typeface="Wingdings"/>
              <a:buChar char=""/>
              <a:tabLst>
                <a:tab pos="299720" algn="l"/>
              </a:tabLst>
            </a:pPr>
            <a:r>
              <a:rPr sz="2000">
                <a:solidFill>
                  <a:srgbClr val="FFFFFF"/>
                </a:solidFill>
                <a:latin typeface="Calibri"/>
                <a:cs typeface="Calibri"/>
              </a:rPr>
              <a:t>Sur</a:t>
            </a:r>
            <a:r>
              <a:rPr sz="2000" spc="-25">
                <a:solidFill>
                  <a:srgbClr val="FFFFFF"/>
                </a:solidFill>
                <a:latin typeface="Calibri"/>
                <a:cs typeface="Calibri"/>
              </a:rPr>
              <a:t> </a:t>
            </a:r>
            <a:r>
              <a:rPr sz="2000" spc="-5">
                <a:solidFill>
                  <a:srgbClr val="FFFFFF"/>
                </a:solidFill>
                <a:latin typeface="Calibri"/>
                <a:cs typeface="Calibri"/>
              </a:rPr>
              <a:t>un</a:t>
            </a:r>
            <a:r>
              <a:rPr sz="2000" spc="-15">
                <a:solidFill>
                  <a:srgbClr val="FFFFFF"/>
                </a:solidFill>
                <a:latin typeface="Calibri"/>
                <a:cs typeface="Calibri"/>
              </a:rPr>
              <a:t> </a:t>
            </a:r>
            <a:r>
              <a:rPr sz="2000" spc="-5">
                <a:solidFill>
                  <a:srgbClr val="FFFFFF"/>
                </a:solidFill>
                <a:latin typeface="Calibri"/>
                <a:cs typeface="Calibri"/>
              </a:rPr>
              <a:t>ou</a:t>
            </a:r>
            <a:r>
              <a:rPr sz="2000" spc="-30">
                <a:solidFill>
                  <a:srgbClr val="FFFFFF"/>
                </a:solidFill>
                <a:latin typeface="Calibri"/>
                <a:cs typeface="Calibri"/>
              </a:rPr>
              <a:t> </a:t>
            </a:r>
            <a:r>
              <a:rPr sz="2000" spc="-5">
                <a:solidFill>
                  <a:srgbClr val="FFFFFF"/>
                </a:solidFill>
                <a:latin typeface="Calibri"/>
                <a:cs typeface="Calibri"/>
              </a:rPr>
              <a:t>deux</a:t>
            </a:r>
            <a:r>
              <a:rPr sz="2000" spc="-20">
                <a:solidFill>
                  <a:srgbClr val="FFFFFF"/>
                </a:solidFill>
                <a:latin typeface="Calibri"/>
                <a:cs typeface="Calibri"/>
              </a:rPr>
              <a:t> </a:t>
            </a:r>
            <a:r>
              <a:rPr sz="2000" spc="-10">
                <a:solidFill>
                  <a:srgbClr val="FFFFFF"/>
                </a:solidFill>
                <a:latin typeface="Calibri"/>
                <a:cs typeface="Calibri"/>
              </a:rPr>
              <a:t>jours</a:t>
            </a:r>
            <a:endParaRPr sz="2000">
              <a:latin typeface="Calibri"/>
              <a:cs typeface="Calibri"/>
            </a:endParaRPr>
          </a:p>
        </p:txBody>
      </p:sp>
      <p:sp>
        <p:nvSpPr>
          <p:cNvPr id="8" name="object 8"/>
          <p:cNvSpPr txBox="1"/>
          <p:nvPr/>
        </p:nvSpPr>
        <p:spPr>
          <a:xfrm>
            <a:off x="6190234" y="5174107"/>
            <a:ext cx="2788920" cy="628377"/>
          </a:xfrm>
          <a:prstGeom prst="rect">
            <a:avLst/>
          </a:prstGeom>
        </p:spPr>
        <p:txBody>
          <a:bodyPr vert="horz" wrap="square" lIns="0" tIns="12700" rIns="0" bIns="0" rtlCol="0">
            <a:spAutoFit/>
          </a:bodyPr>
          <a:lstStyle/>
          <a:p>
            <a:pPr marL="12700">
              <a:lnSpc>
                <a:spcPct val="100000"/>
              </a:lnSpc>
              <a:spcBef>
                <a:spcPts val="100"/>
              </a:spcBef>
            </a:pPr>
            <a:r>
              <a:rPr sz="2000">
                <a:solidFill>
                  <a:srgbClr val="FFFFFF"/>
                </a:solidFill>
                <a:latin typeface="Calibri"/>
                <a:cs typeface="Calibri"/>
              </a:rPr>
              <a:t>En</a:t>
            </a:r>
            <a:r>
              <a:rPr sz="2000" spc="-40">
                <a:solidFill>
                  <a:srgbClr val="FFFFFF"/>
                </a:solidFill>
                <a:latin typeface="Calibri"/>
                <a:cs typeface="Calibri"/>
              </a:rPr>
              <a:t> </a:t>
            </a:r>
            <a:r>
              <a:rPr sz="2000">
                <a:solidFill>
                  <a:srgbClr val="FFFFFF"/>
                </a:solidFill>
                <a:latin typeface="Calibri"/>
                <a:cs typeface="Calibri"/>
              </a:rPr>
              <a:t>202</a:t>
            </a:r>
            <a:r>
              <a:rPr lang="fr-FR" sz="2000">
                <a:solidFill>
                  <a:srgbClr val="FFFFFF"/>
                </a:solidFill>
                <a:latin typeface="Calibri"/>
                <a:cs typeface="Calibri"/>
              </a:rPr>
              <a:t>4</a:t>
            </a:r>
            <a:r>
              <a:rPr sz="2000" spc="-55">
                <a:solidFill>
                  <a:srgbClr val="FFFFFF"/>
                </a:solidFill>
                <a:latin typeface="Calibri"/>
                <a:cs typeface="Calibri"/>
              </a:rPr>
              <a:t> </a:t>
            </a:r>
            <a:r>
              <a:rPr sz="2000">
                <a:solidFill>
                  <a:srgbClr val="FFFFFF"/>
                </a:solidFill>
                <a:latin typeface="Calibri"/>
                <a:cs typeface="Calibri"/>
              </a:rPr>
              <a:t>:</a:t>
            </a:r>
            <a:endParaRPr sz="2000">
              <a:latin typeface="Calibri"/>
              <a:cs typeface="Calibri"/>
            </a:endParaRPr>
          </a:p>
          <a:p>
            <a:pPr marL="299085" indent="-287020">
              <a:lnSpc>
                <a:spcPct val="100000"/>
              </a:lnSpc>
              <a:buFont typeface="Wingdings"/>
              <a:buChar char=""/>
              <a:tabLst>
                <a:tab pos="299720" algn="l"/>
              </a:tabLst>
            </a:pPr>
            <a:r>
              <a:rPr lang="fr-FR" sz="2000" spc="-10">
                <a:solidFill>
                  <a:srgbClr val="FFFFFF"/>
                </a:solidFill>
                <a:latin typeface="Calibri"/>
                <a:cs typeface="Calibri"/>
              </a:rPr>
              <a:t>2 </a:t>
            </a:r>
            <a:r>
              <a:rPr sz="2000" spc="-10" err="1">
                <a:solidFill>
                  <a:srgbClr val="FFFFFF"/>
                </a:solidFill>
                <a:latin typeface="Calibri"/>
                <a:cs typeface="Calibri"/>
              </a:rPr>
              <a:t>rendez-vous</a:t>
            </a:r>
            <a:r>
              <a:rPr sz="2000" spc="-30">
                <a:solidFill>
                  <a:srgbClr val="FFFFFF"/>
                </a:solidFill>
                <a:latin typeface="Calibri"/>
                <a:cs typeface="Calibri"/>
              </a:rPr>
              <a:t> </a:t>
            </a:r>
            <a:r>
              <a:rPr sz="2000" spc="-10">
                <a:solidFill>
                  <a:srgbClr val="FFFFFF"/>
                </a:solidFill>
                <a:latin typeface="Calibri"/>
                <a:cs typeface="Calibri"/>
              </a:rPr>
              <a:t>organisés</a:t>
            </a:r>
            <a:endParaRPr sz="2000">
              <a:latin typeface="Calibri"/>
              <a:cs typeface="Calibri"/>
            </a:endParaRPr>
          </a:p>
        </p:txBody>
      </p:sp>
      <p:grpSp>
        <p:nvGrpSpPr>
          <p:cNvPr id="9" name="object 9"/>
          <p:cNvGrpSpPr/>
          <p:nvPr/>
        </p:nvGrpSpPr>
        <p:grpSpPr>
          <a:xfrm>
            <a:off x="440220" y="2677490"/>
            <a:ext cx="5265420" cy="4064000"/>
            <a:chOff x="440220" y="2677490"/>
            <a:chExt cx="5265420" cy="4064000"/>
          </a:xfrm>
        </p:grpSpPr>
        <p:sp>
          <p:nvSpPr>
            <p:cNvPr id="10" name="object 10"/>
            <p:cNvSpPr/>
            <p:nvPr/>
          </p:nvSpPr>
          <p:spPr>
            <a:xfrm>
              <a:off x="446570" y="2683840"/>
              <a:ext cx="5252720" cy="4051300"/>
            </a:xfrm>
            <a:custGeom>
              <a:avLst/>
              <a:gdLst/>
              <a:ahLst/>
              <a:cxnLst/>
              <a:rect l="l" t="t" r="r" b="b"/>
              <a:pathLst>
                <a:path w="5252720" h="4051300">
                  <a:moveTo>
                    <a:pt x="5252466" y="0"/>
                  </a:moveTo>
                  <a:lnTo>
                    <a:pt x="0" y="0"/>
                  </a:lnTo>
                  <a:lnTo>
                    <a:pt x="0" y="4051046"/>
                  </a:lnTo>
                  <a:lnTo>
                    <a:pt x="5252466" y="4051046"/>
                  </a:lnTo>
                  <a:lnTo>
                    <a:pt x="5252466" y="0"/>
                  </a:lnTo>
                  <a:close/>
                </a:path>
              </a:pathLst>
            </a:custGeom>
            <a:solidFill>
              <a:srgbClr val="004E22"/>
            </a:solidFill>
          </p:spPr>
          <p:txBody>
            <a:bodyPr wrap="square" lIns="0" tIns="0" rIns="0" bIns="0" rtlCol="0"/>
            <a:lstStyle/>
            <a:p>
              <a:endParaRPr/>
            </a:p>
          </p:txBody>
        </p:sp>
        <p:sp>
          <p:nvSpPr>
            <p:cNvPr id="11" name="object 11"/>
            <p:cNvSpPr/>
            <p:nvPr/>
          </p:nvSpPr>
          <p:spPr>
            <a:xfrm>
              <a:off x="446570" y="2683840"/>
              <a:ext cx="5252720" cy="4051300"/>
            </a:xfrm>
            <a:custGeom>
              <a:avLst/>
              <a:gdLst/>
              <a:ahLst/>
              <a:cxnLst/>
              <a:rect l="l" t="t" r="r" b="b"/>
              <a:pathLst>
                <a:path w="5252720" h="4051300">
                  <a:moveTo>
                    <a:pt x="0" y="4051046"/>
                  </a:moveTo>
                  <a:lnTo>
                    <a:pt x="5252466" y="4051046"/>
                  </a:lnTo>
                  <a:lnTo>
                    <a:pt x="5252466" y="0"/>
                  </a:lnTo>
                  <a:lnTo>
                    <a:pt x="0" y="0"/>
                  </a:lnTo>
                  <a:lnTo>
                    <a:pt x="0" y="4051046"/>
                  </a:lnTo>
                  <a:close/>
                </a:path>
              </a:pathLst>
            </a:custGeom>
            <a:ln w="12700">
              <a:solidFill>
                <a:srgbClr val="004E22"/>
              </a:solidFill>
            </a:ln>
          </p:spPr>
          <p:txBody>
            <a:bodyPr wrap="square" lIns="0" tIns="0" rIns="0" bIns="0" rtlCol="0"/>
            <a:lstStyle/>
            <a:p>
              <a:endParaRPr/>
            </a:p>
          </p:txBody>
        </p:sp>
      </p:grpSp>
      <p:sp>
        <p:nvSpPr>
          <p:cNvPr id="12" name="object 12"/>
          <p:cNvSpPr txBox="1"/>
          <p:nvPr/>
        </p:nvSpPr>
        <p:spPr>
          <a:xfrm>
            <a:off x="525272" y="2787777"/>
            <a:ext cx="4993005" cy="1123315"/>
          </a:xfrm>
          <a:prstGeom prst="rect">
            <a:avLst/>
          </a:prstGeom>
        </p:spPr>
        <p:txBody>
          <a:bodyPr vert="horz" wrap="square" lIns="0" tIns="12700" rIns="0" bIns="0" rtlCol="0">
            <a:spAutoFit/>
          </a:bodyPr>
          <a:lstStyle/>
          <a:p>
            <a:pPr marL="927100" marR="5080">
              <a:lnSpc>
                <a:spcPct val="100000"/>
              </a:lnSpc>
              <a:spcBef>
                <a:spcPts val="100"/>
              </a:spcBef>
              <a:tabLst>
                <a:tab pos="2755900" algn="l"/>
              </a:tabLst>
            </a:pPr>
            <a:r>
              <a:rPr sz="2400">
                <a:solidFill>
                  <a:srgbClr val="FFFFFF"/>
                </a:solidFill>
                <a:latin typeface="Calibri"/>
                <a:cs typeface="Calibri"/>
              </a:rPr>
              <a:t>A lieu </a:t>
            </a:r>
            <a:r>
              <a:rPr sz="2400" spc="-10">
                <a:solidFill>
                  <a:srgbClr val="FFFFFF"/>
                </a:solidFill>
                <a:latin typeface="Calibri"/>
                <a:cs typeface="Calibri"/>
              </a:rPr>
              <a:t>tous </a:t>
            </a:r>
            <a:r>
              <a:rPr sz="2400">
                <a:solidFill>
                  <a:srgbClr val="FFFFFF"/>
                </a:solidFill>
                <a:latin typeface="Calibri"/>
                <a:cs typeface="Calibri"/>
              </a:rPr>
              <a:t>les </a:t>
            </a:r>
            <a:r>
              <a:rPr sz="2400" spc="-5">
                <a:solidFill>
                  <a:srgbClr val="FFFFFF"/>
                </a:solidFill>
                <a:latin typeface="Calibri"/>
                <a:cs typeface="Calibri"/>
              </a:rPr>
              <a:t>deux </a:t>
            </a:r>
            <a:r>
              <a:rPr sz="2400">
                <a:solidFill>
                  <a:srgbClr val="FFFFFF"/>
                </a:solidFill>
                <a:latin typeface="Calibri"/>
                <a:cs typeface="Calibri"/>
              </a:rPr>
              <a:t>ans au </a:t>
            </a:r>
            <a:r>
              <a:rPr sz="2400" spc="-30">
                <a:solidFill>
                  <a:srgbClr val="FFFFFF"/>
                </a:solidFill>
                <a:latin typeface="Calibri"/>
                <a:cs typeface="Calibri"/>
              </a:rPr>
              <a:t>Lycée </a:t>
            </a:r>
            <a:r>
              <a:rPr sz="2400" spc="-530">
                <a:solidFill>
                  <a:srgbClr val="FFFFFF"/>
                </a:solidFill>
                <a:latin typeface="Calibri"/>
                <a:cs typeface="Calibri"/>
              </a:rPr>
              <a:t> </a:t>
            </a:r>
            <a:r>
              <a:rPr sz="2400" spc="-5">
                <a:solidFill>
                  <a:srgbClr val="FFFFFF"/>
                </a:solidFill>
                <a:latin typeface="Calibri"/>
                <a:cs typeface="Calibri"/>
              </a:rPr>
              <a:t>d</a:t>
            </a:r>
            <a:r>
              <a:rPr sz="2400">
                <a:solidFill>
                  <a:srgbClr val="FFFFFF"/>
                </a:solidFill>
                <a:latin typeface="Calibri"/>
                <a:cs typeface="Calibri"/>
              </a:rPr>
              <a:t>u</a:t>
            </a:r>
            <a:r>
              <a:rPr sz="2400" spc="-5">
                <a:solidFill>
                  <a:srgbClr val="FFFFFF"/>
                </a:solidFill>
                <a:latin typeface="Calibri"/>
                <a:cs typeface="Calibri"/>
              </a:rPr>
              <a:t> </a:t>
            </a:r>
            <a:r>
              <a:rPr sz="2400" spc="-150">
                <a:solidFill>
                  <a:srgbClr val="FFFFFF"/>
                </a:solidFill>
                <a:latin typeface="Calibri"/>
                <a:cs typeface="Calibri"/>
              </a:rPr>
              <a:t>V</a:t>
            </a:r>
            <a:r>
              <a:rPr sz="2400">
                <a:solidFill>
                  <a:srgbClr val="FFFFFF"/>
                </a:solidFill>
                <a:latin typeface="Calibri"/>
                <a:cs typeface="Calibri"/>
              </a:rPr>
              <a:t>ale</a:t>
            </a:r>
            <a:r>
              <a:rPr sz="2400" spc="-25">
                <a:solidFill>
                  <a:srgbClr val="FFFFFF"/>
                </a:solidFill>
                <a:latin typeface="Calibri"/>
                <a:cs typeface="Calibri"/>
              </a:rPr>
              <a:t>n</a:t>
            </a:r>
            <a:r>
              <a:rPr sz="2400">
                <a:solidFill>
                  <a:srgbClr val="FFFFFF"/>
                </a:solidFill>
                <a:latin typeface="Calibri"/>
                <a:cs typeface="Calibri"/>
              </a:rPr>
              <a:t>tin à	Bou</a:t>
            </a:r>
            <a:r>
              <a:rPr sz="2400" spc="-45">
                <a:solidFill>
                  <a:srgbClr val="FFFFFF"/>
                </a:solidFill>
                <a:latin typeface="Calibri"/>
                <a:cs typeface="Calibri"/>
              </a:rPr>
              <a:t>r</a:t>
            </a:r>
            <a:r>
              <a:rPr sz="2400" spc="-5">
                <a:solidFill>
                  <a:srgbClr val="FFFFFF"/>
                </a:solidFill>
                <a:latin typeface="Calibri"/>
                <a:cs typeface="Calibri"/>
              </a:rPr>
              <a:t>g-</a:t>
            </a:r>
            <a:r>
              <a:rPr sz="2400">
                <a:solidFill>
                  <a:srgbClr val="FFFFFF"/>
                </a:solidFill>
                <a:latin typeface="Calibri"/>
                <a:cs typeface="Calibri"/>
              </a:rPr>
              <a:t>lè</a:t>
            </a:r>
            <a:r>
              <a:rPr sz="2400" spc="-5">
                <a:solidFill>
                  <a:srgbClr val="FFFFFF"/>
                </a:solidFill>
                <a:latin typeface="Calibri"/>
                <a:cs typeface="Calibri"/>
              </a:rPr>
              <a:t>s-</a:t>
            </a:r>
            <a:r>
              <a:rPr sz="2400" spc="-145">
                <a:solidFill>
                  <a:srgbClr val="FFFFFF"/>
                </a:solidFill>
                <a:latin typeface="Calibri"/>
                <a:cs typeface="Calibri"/>
              </a:rPr>
              <a:t>V</a:t>
            </a:r>
            <a:r>
              <a:rPr sz="2400">
                <a:solidFill>
                  <a:srgbClr val="FFFFFF"/>
                </a:solidFill>
                <a:latin typeface="Calibri"/>
                <a:cs typeface="Calibri"/>
              </a:rPr>
              <a:t>alence</a:t>
            </a:r>
            <a:endParaRPr sz="2400">
              <a:latin typeface="Calibri"/>
              <a:cs typeface="Calibri"/>
            </a:endParaRPr>
          </a:p>
          <a:p>
            <a:pPr marL="12700">
              <a:lnSpc>
                <a:spcPct val="100000"/>
              </a:lnSpc>
            </a:pPr>
            <a:r>
              <a:rPr sz="2400" spc="-5">
                <a:solidFill>
                  <a:srgbClr val="FFFFFF"/>
                </a:solidFill>
                <a:latin typeface="Calibri"/>
                <a:cs typeface="Calibri"/>
              </a:rPr>
              <a:t>dans</a:t>
            </a:r>
            <a:r>
              <a:rPr sz="2400" spc="-30">
                <a:solidFill>
                  <a:srgbClr val="FFFFFF"/>
                </a:solidFill>
                <a:latin typeface="Calibri"/>
                <a:cs typeface="Calibri"/>
              </a:rPr>
              <a:t> </a:t>
            </a:r>
            <a:r>
              <a:rPr sz="2400">
                <a:solidFill>
                  <a:srgbClr val="FFFFFF"/>
                </a:solidFill>
                <a:latin typeface="Calibri"/>
                <a:cs typeface="Calibri"/>
              </a:rPr>
              <a:t>la</a:t>
            </a:r>
            <a:r>
              <a:rPr sz="2400" spc="-25">
                <a:solidFill>
                  <a:srgbClr val="FFFFFF"/>
                </a:solidFill>
                <a:latin typeface="Calibri"/>
                <a:cs typeface="Calibri"/>
              </a:rPr>
              <a:t> </a:t>
            </a:r>
            <a:r>
              <a:rPr sz="2400" spc="-15">
                <a:solidFill>
                  <a:srgbClr val="FFFFFF"/>
                </a:solidFill>
                <a:latin typeface="Calibri"/>
                <a:cs typeface="Calibri"/>
              </a:rPr>
              <a:t>Drôme</a:t>
            </a:r>
            <a:endParaRPr sz="2400">
              <a:latin typeface="Calibri"/>
              <a:cs typeface="Calibri"/>
            </a:endParaRPr>
          </a:p>
        </p:txBody>
      </p:sp>
      <p:sp>
        <p:nvSpPr>
          <p:cNvPr id="13" name="object 13"/>
          <p:cNvSpPr txBox="1"/>
          <p:nvPr/>
        </p:nvSpPr>
        <p:spPr>
          <a:xfrm>
            <a:off x="525272" y="4193285"/>
            <a:ext cx="1955164" cy="941069"/>
          </a:xfrm>
          <a:prstGeom prst="rect">
            <a:avLst/>
          </a:prstGeom>
        </p:spPr>
        <p:txBody>
          <a:bodyPr vert="horz" wrap="square" lIns="0" tIns="12700" rIns="0" bIns="0" rtlCol="0">
            <a:spAutoFit/>
          </a:bodyPr>
          <a:lstStyle/>
          <a:p>
            <a:pPr marL="299085" indent="-287020">
              <a:lnSpc>
                <a:spcPct val="100000"/>
              </a:lnSpc>
              <a:spcBef>
                <a:spcPts val="100"/>
              </a:spcBef>
              <a:buFont typeface="Wingdings"/>
              <a:buChar char=""/>
              <a:tabLst>
                <a:tab pos="299720" algn="l"/>
              </a:tabLst>
            </a:pPr>
            <a:r>
              <a:rPr sz="2000">
                <a:solidFill>
                  <a:srgbClr val="FFFFFF"/>
                </a:solidFill>
                <a:latin typeface="Calibri"/>
                <a:cs typeface="Calibri"/>
              </a:rPr>
              <a:t>20</a:t>
            </a:r>
            <a:r>
              <a:rPr sz="2000" spc="-50">
                <a:solidFill>
                  <a:srgbClr val="FFFFFF"/>
                </a:solidFill>
                <a:latin typeface="Calibri"/>
                <a:cs typeface="Calibri"/>
              </a:rPr>
              <a:t> </a:t>
            </a:r>
            <a:r>
              <a:rPr sz="2000">
                <a:solidFill>
                  <a:srgbClr val="FFFFFF"/>
                </a:solidFill>
                <a:latin typeface="Calibri"/>
                <a:cs typeface="Calibri"/>
              </a:rPr>
              <a:t>000</a:t>
            </a:r>
            <a:r>
              <a:rPr sz="2000" spc="-50">
                <a:solidFill>
                  <a:srgbClr val="FFFFFF"/>
                </a:solidFill>
                <a:latin typeface="Calibri"/>
                <a:cs typeface="Calibri"/>
              </a:rPr>
              <a:t> </a:t>
            </a:r>
            <a:r>
              <a:rPr sz="2000" spc="-10">
                <a:solidFill>
                  <a:srgbClr val="FFFFFF"/>
                </a:solidFill>
                <a:latin typeface="Calibri"/>
                <a:cs typeface="Calibri"/>
              </a:rPr>
              <a:t>Visiteurs</a:t>
            </a:r>
            <a:endParaRPr sz="2000">
              <a:latin typeface="Calibri"/>
              <a:cs typeface="Calibri"/>
            </a:endParaRPr>
          </a:p>
          <a:p>
            <a:pPr marL="299085" indent="-287020">
              <a:lnSpc>
                <a:spcPct val="100000"/>
              </a:lnSpc>
              <a:spcBef>
                <a:spcPts val="5"/>
              </a:spcBef>
              <a:buFont typeface="Wingdings"/>
              <a:buChar char=""/>
              <a:tabLst>
                <a:tab pos="299720" algn="l"/>
              </a:tabLst>
            </a:pPr>
            <a:r>
              <a:rPr sz="2000">
                <a:solidFill>
                  <a:srgbClr val="FFFFFF"/>
                </a:solidFill>
                <a:latin typeface="Calibri"/>
                <a:cs typeface="Calibri"/>
              </a:rPr>
              <a:t>3</a:t>
            </a:r>
            <a:r>
              <a:rPr lang="fr-FR" sz="2000">
                <a:solidFill>
                  <a:srgbClr val="FFFFFF"/>
                </a:solidFill>
                <a:latin typeface="Calibri"/>
                <a:cs typeface="Calibri"/>
              </a:rPr>
              <a:t>75</a:t>
            </a:r>
            <a:r>
              <a:rPr sz="2000" spc="-50">
                <a:solidFill>
                  <a:srgbClr val="FFFFFF"/>
                </a:solidFill>
                <a:latin typeface="Calibri"/>
                <a:cs typeface="Calibri"/>
              </a:rPr>
              <a:t> </a:t>
            </a:r>
            <a:r>
              <a:rPr sz="2000" spc="-10">
                <a:solidFill>
                  <a:srgbClr val="FFFFFF"/>
                </a:solidFill>
                <a:latin typeface="Calibri"/>
                <a:cs typeface="Calibri"/>
              </a:rPr>
              <a:t>exposant</a:t>
            </a:r>
            <a:endParaRPr sz="2000">
              <a:latin typeface="Calibri"/>
              <a:cs typeface="Calibri"/>
            </a:endParaRPr>
          </a:p>
          <a:p>
            <a:pPr marL="299085" indent="-287020">
              <a:lnSpc>
                <a:spcPct val="100000"/>
              </a:lnSpc>
              <a:buFont typeface="Wingdings"/>
              <a:buChar char=""/>
              <a:tabLst>
                <a:tab pos="299720" algn="l"/>
              </a:tabLst>
            </a:pPr>
            <a:r>
              <a:rPr sz="2000">
                <a:solidFill>
                  <a:srgbClr val="FFFFFF"/>
                </a:solidFill>
                <a:latin typeface="Calibri"/>
                <a:cs typeface="Calibri"/>
              </a:rPr>
              <a:t>100</a:t>
            </a:r>
            <a:r>
              <a:rPr sz="2000" spc="-70">
                <a:solidFill>
                  <a:srgbClr val="FFFFFF"/>
                </a:solidFill>
                <a:latin typeface="Calibri"/>
                <a:cs typeface="Calibri"/>
              </a:rPr>
              <a:t> </a:t>
            </a:r>
            <a:r>
              <a:rPr sz="2000" spc="-5">
                <a:solidFill>
                  <a:srgbClr val="FFFFFF"/>
                </a:solidFill>
                <a:latin typeface="Calibri"/>
                <a:cs typeface="Calibri"/>
              </a:rPr>
              <a:t>partenaires</a:t>
            </a:r>
            <a:endParaRPr sz="2000">
              <a:latin typeface="Calibri"/>
              <a:cs typeface="Calibri"/>
            </a:endParaRPr>
          </a:p>
        </p:txBody>
      </p:sp>
      <p:sp>
        <p:nvSpPr>
          <p:cNvPr id="14" name="object 14"/>
          <p:cNvSpPr txBox="1"/>
          <p:nvPr/>
        </p:nvSpPr>
        <p:spPr>
          <a:xfrm>
            <a:off x="525272" y="5412740"/>
            <a:ext cx="3562350" cy="941069"/>
          </a:xfrm>
          <a:prstGeom prst="rect">
            <a:avLst/>
          </a:prstGeom>
        </p:spPr>
        <p:txBody>
          <a:bodyPr vert="horz" wrap="square" lIns="0" tIns="12700" rIns="0" bIns="0" rtlCol="0">
            <a:spAutoFit/>
          </a:bodyPr>
          <a:lstStyle/>
          <a:p>
            <a:pPr marL="12700">
              <a:lnSpc>
                <a:spcPct val="100000"/>
              </a:lnSpc>
              <a:spcBef>
                <a:spcPts val="100"/>
              </a:spcBef>
            </a:pPr>
            <a:r>
              <a:rPr sz="2000">
                <a:solidFill>
                  <a:srgbClr val="FFFFFF"/>
                </a:solidFill>
                <a:latin typeface="Calibri"/>
                <a:cs typeface="Calibri"/>
              </a:rPr>
              <a:t>En</a:t>
            </a:r>
            <a:r>
              <a:rPr sz="2000" spc="-45">
                <a:solidFill>
                  <a:srgbClr val="FFFFFF"/>
                </a:solidFill>
                <a:latin typeface="Calibri"/>
                <a:cs typeface="Calibri"/>
              </a:rPr>
              <a:t> </a:t>
            </a:r>
            <a:r>
              <a:rPr sz="2000">
                <a:solidFill>
                  <a:srgbClr val="FFFFFF"/>
                </a:solidFill>
                <a:latin typeface="Calibri"/>
                <a:cs typeface="Calibri"/>
              </a:rPr>
              <a:t>2021</a:t>
            </a:r>
            <a:r>
              <a:rPr sz="2000" spc="-50">
                <a:solidFill>
                  <a:srgbClr val="FFFFFF"/>
                </a:solidFill>
                <a:latin typeface="Calibri"/>
                <a:cs typeface="Calibri"/>
              </a:rPr>
              <a:t> </a:t>
            </a:r>
            <a:r>
              <a:rPr sz="2000">
                <a:solidFill>
                  <a:srgbClr val="FFFFFF"/>
                </a:solidFill>
                <a:latin typeface="Calibri"/>
                <a:cs typeface="Calibri"/>
              </a:rPr>
              <a:t>:</a:t>
            </a:r>
            <a:endParaRPr sz="2000">
              <a:latin typeface="Calibri"/>
              <a:cs typeface="Calibri"/>
            </a:endParaRPr>
          </a:p>
          <a:p>
            <a:pPr marL="299085" indent="-287020">
              <a:lnSpc>
                <a:spcPct val="100000"/>
              </a:lnSpc>
              <a:spcBef>
                <a:spcPts val="5"/>
              </a:spcBef>
              <a:buFont typeface="Wingdings"/>
              <a:buChar char=""/>
              <a:tabLst>
                <a:tab pos="299720" algn="l"/>
              </a:tabLst>
            </a:pPr>
            <a:r>
              <a:rPr sz="2000">
                <a:solidFill>
                  <a:srgbClr val="FFFFFF"/>
                </a:solidFill>
                <a:latin typeface="Calibri"/>
                <a:cs typeface="Calibri"/>
              </a:rPr>
              <a:t>35</a:t>
            </a:r>
            <a:r>
              <a:rPr sz="2000" spc="-30">
                <a:solidFill>
                  <a:srgbClr val="FFFFFF"/>
                </a:solidFill>
                <a:latin typeface="Calibri"/>
                <a:cs typeface="Calibri"/>
              </a:rPr>
              <a:t> </a:t>
            </a:r>
            <a:r>
              <a:rPr sz="2000" spc="-5">
                <a:solidFill>
                  <a:srgbClr val="FFFFFF"/>
                </a:solidFill>
                <a:latin typeface="Calibri"/>
                <a:cs typeface="Calibri"/>
              </a:rPr>
              <a:t>Chambres</a:t>
            </a:r>
            <a:r>
              <a:rPr sz="2000" spc="-25">
                <a:solidFill>
                  <a:srgbClr val="FFFFFF"/>
                </a:solidFill>
                <a:latin typeface="Calibri"/>
                <a:cs typeface="Calibri"/>
              </a:rPr>
              <a:t> </a:t>
            </a:r>
            <a:r>
              <a:rPr sz="2000" spc="-5">
                <a:solidFill>
                  <a:srgbClr val="FFFFFF"/>
                </a:solidFill>
                <a:latin typeface="Calibri"/>
                <a:cs typeface="Calibri"/>
              </a:rPr>
              <a:t>mobilisées</a:t>
            </a:r>
            <a:endParaRPr sz="2000">
              <a:latin typeface="Calibri"/>
              <a:cs typeface="Calibri"/>
            </a:endParaRPr>
          </a:p>
          <a:p>
            <a:pPr marL="299085" indent="-287020">
              <a:lnSpc>
                <a:spcPct val="100000"/>
              </a:lnSpc>
              <a:buFont typeface="Wingdings"/>
              <a:buChar char=""/>
              <a:tabLst>
                <a:tab pos="299720" algn="l"/>
              </a:tabLst>
            </a:pPr>
            <a:r>
              <a:rPr sz="2000">
                <a:solidFill>
                  <a:srgbClr val="FFFFFF"/>
                </a:solidFill>
                <a:latin typeface="Calibri"/>
                <a:cs typeface="Calibri"/>
              </a:rPr>
              <a:t>118</a:t>
            </a:r>
            <a:r>
              <a:rPr sz="2000" spc="-35">
                <a:solidFill>
                  <a:srgbClr val="FFFFFF"/>
                </a:solidFill>
                <a:latin typeface="Calibri"/>
                <a:cs typeface="Calibri"/>
              </a:rPr>
              <a:t> </a:t>
            </a:r>
            <a:r>
              <a:rPr sz="2000" spc="-5">
                <a:solidFill>
                  <a:srgbClr val="FFFFFF"/>
                </a:solidFill>
                <a:latin typeface="Calibri"/>
                <a:cs typeface="Calibri"/>
              </a:rPr>
              <a:t>agents</a:t>
            </a:r>
            <a:r>
              <a:rPr sz="2000" spc="-35">
                <a:solidFill>
                  <a:srgbClr val="FFFFFF"/>
                </a:solidFill>
                <a:latin typeface="Calibri"/>
                <a:cs typeface="Calibri"/>
              </a:rPr>
              <a:t> </a:t>
            </a:r>
            <a:r>
              <a:rPr sz="2000" spc="-5">
                <a:solidFill>
                  <a:srgbClr val="FFFFFF"/>
                </a:solidFill>
                <a:latin typeface="Calibri"/>
                <a:cs typeface="Calibri"/>
              </a:rPr>
              <a:t>Chambres</a:t>
            </a:r>
            <a:r>
              <a:rPr sz="2000" spc="-15">
                <a:solidFill>
                  <a:srgbClr val="FFFFFF"/>
                </a:solidFill>
                <a:latin typeface="Calibri"/>
                <a:cs typeface="Calibri"/>
              </a:rPr>
              <a:t> </a:t>
            </a:r>
            <a:r>
              <a:rPr sz="2000" spc="-5">
                <a:solidFill>
                  <a:srgbClr val="FFFFFF"/>
                </a:solidFill>
                <a:latin typeface="Calibri"/>
                <a:cs typeface="Calibri"/>
              </a:rPr>
              <a:t>mobilisés</a:t>
            </a:r>
            <a:endParaRPr sz="2000">
              <a:latin typeface="Calibri"/>
              <a:cs typeface="Calibri"/>
            </a:endParaRPr>
          </a:p>
        </p:txBody>
      </p:sp>
      <p:sp>
        <p:nvSpPr>
          <p:cNvPr id="15" name="object 15"/>
          <p:cNvSpPr txBox="1"/>
          <p:nvPr/>
        </p:nvSpPr>
        <p:spPr>
          <a:xfrm>
            <a:off x="1515872" y="2236089"/>
            <a:ext cx="1985010" cy="391160"/>
          </a:xfrm>
          <a:prstGeom prst="rect">
            <a:avLst/>
          </a:prstGeom>
        </p:spPr>
        <p:txBody>
          <a:bodyPr vert="horz" wrap="square" lIns="0" tIns="12700" rIns="0" bIns="0" rtlCol="0">
            <a:spAutoFit/>
          </a:bodyPr>
          <a:lstStyle/>
          <a:p>
            <a:pPr marL="12700">
              <a:lnSpc>
                <a:spcPct val="100000"/>
              </a:lnSpc>
              <a:spcBef>
                <a:spcPts val="100"/>
              </a:spcBef>
            </a:pPr>
            <a:r>
              <a:rPr sz="2400" b="1">
                <a:solidFill>
                  <a:srgbClr val="004E22"/>
                </a:solidFill>
                <a:latin typeface="Calibri"/>
                <a:cs typeface="Calibri"/>
              </a:rPr>
              <a:t>Salon</a:t>
            </a:r>
            <a:r>
              <a:rPr sz="2400" b="1" spc="-80">
                <a:solidFill>
                  <a:srgbClr val="004E22"/>
                </a:solidFill>
                <a:latin typeface="Calibri"/>
                <a:cs typeface="Calibri"/>
              </a:rPr>
              <a:t> </a:t>
            </a:r>
            <a:r>
              <a:rPr sz="2400" b="1" spc="-30">
                <a:solidFill>
                  <a:srgbClr val="004E22"/>
                </a:solidFill>
                <a:latin typeface="Calibri"/>
                <a:cs typeface="Calibri"/>
              </a:rPr>
              <a:t>Tech&amp;Bio</a:t>
            </a:r>
            <a:endParaRPr sz="2400">
              <a:latin typeface="Calibri"/>
              <a:cs typeface="Calibri"/>
            </a:endParaRPr>
          </a:p>
        </p:txBody>
      </p:sp>
      <p:sp>
        <p:nvSpPr>
          <p:cNvPr id="16" name="object 16"/>
          <p:cNvSpPr txBox="1"/>
          <p:nvPr/>
        </p:nvSpPr>
        <p:spPr>
          <a:xfrm>
            <a:off x="7274179" y="2340609"/>
            <a:ext cx="3366135" cy="391160"/>
          </a:xfrm>
          <a:prstGeom prst="rect">
            <a:avLst/>
          </a:prstGeom>
        </p:spPr>
        <p:txBody>
          <a:bodyPr vert="horz" wrap="square" lIns="0" tIns="12700" rIns="0" bIns="0" rtlCol="0">
            <a:spAutoFit/>
          </a:bodyPr>
          <a:lstStyle/>
          <a:p>
            <a:pPr marL="12700">
              <a:lnSpc>
                <a:spcPct val="100000"/>
              </a:lnSpc>
              <a:spcBef>
                <a:spcPts val="100"/>
              </a:spcBef>
            </a:pPr>
            <a:r>
              <a:rPr sz="2400" b="1">
                <a:solidFill>
                  <a:srgbClr val="F6A20D"/>
                </a:solidFill>
                <a:latin typeface="Calibri"/>
                <a:cs typeface="Calibri"/>
              </a:rPr>
              <a:t>Les</a:t>
            </a:r>
            <a:r>
              <a:rPr sz="2400" b="1" spc="-40">
                <a:solidFill>
                  <a:srgbClr val="F6A20D"/>
                </a:solidFill>
                <a:latin typeface="Calibri"/>
                <a:cs typeface="Calibri"/>
              </a:rPr>
              <a:t> </a:t>
            </a:r>
            <a:r>
              <a:rPr sz="2400" b="1" spc="-10">
                <a:solidFill>
                  <a:srgbClr val="F6A20D"/>
                </a:solidFill>
                <a:latin typeface="Calibri"/>
                <a:cs typeface="Calibri"/>
              </a:rPr>
              <a:t>Rendez-vous</a:t>
            </a:r>
            <a:r>
              <a:rPr sz="2400" b="1" spc="-25">
                <a:solidFill>
                  <a:srgbClr val="F6A20D"/>
                </a:solidFill>
                <a:latin typeface="Calibri"/>
                <a:cs typeface="Calibri"/>
              </a:rPr>
              <a:t> </a:t>
            </a:r>
            <a:r>
              <a:rPr sz="2400" b="1" spc="-30">
                <a:solidFill>
                  <a:srgbClr val="F6A20D"/>
                </a:solidFill>
                <a:latin typeface="Calibri"/>
                <a:cs typeface="Calibri"/>
              </a:rPr>
              <a:t>Tech&amp;Bio</a:t>
            </a:r>
            <a:endParaRPr sz="2400">
              <a:latin typeface="Calibri"/>
              <a:cs typeface="Calibri"/>
            </a:endParaRPr>
          </a:p>
        </p:txBody>
      </p:sp>
      <p:sp>
        <p:nvSpPr>
          <p:cNvPr id="17" name="object 17"/>
          <p:cNvSpPr txBox="1"/>
          <p:nvPr/>
        </p:nvSpPr>
        <p:spPr>
          <a:xfrm>
            <a:off x="1442803" y="1229827"/>
            <a:ext cx="8677275" cy="848360"/>
          </a:xfrm>
          <a:prstGeom prst="rect">
            <a:avLst/>
          </a:prstGeom>
        </p:spPr>
        <p:txBody>
          <a:bodyPr vert="horz" wrap="square" lIns="0" tIns="12700" rIns="0" bIns="0" rtlCol="0">
            <a:spAutoFit/>
          </a:bodyPr>
          <a:lstStyle/>
          <a:p>
            <a:pPr marL="12700">
              <a:lnSpc>
                <a:spcPct val="100000"/>
              </a:lnSpc>
              <a:spcBef>
                <a:spcPts val="100"/>
              </a:spcBef>
            </a:pPr>
            <a:r>
              <a:rPr sz="1800" spc="-10">
                <a:latin typeface="Calibri"/>
                <a:cs typeface="Calibri"/>
              </a:rPr>
              <a:t>Marque</a:t>
            </a:r>
            <a:r>
              <a:rPr sz="1800" spc="425">
                <a:latin typeface="Calibri"/>
                <a:cs typeface="Calibri"/>
              </a:rPr>
              <a:t> </a:t>
            </a:r>
            <a:r>
              <a:rPr sz="1800" spc="-10">
                <a:latin typeface="Calibri"/>
                <a:cs typeface="Calibri"/>
              </a:rPr>
              <a:t>fondée</a:t>
            </a:r>
            <a:r>
              <a:rPr sz="1800" spc="20">
                <a:latin typeface="Calibri"/>
                <a:cs typeface="Calibri"/>
              </a:rPr>
              <a:t> </a:t>
            </a:r>
            <a:r>
              <a:rPr sz="1800">
                <a:latin typeface="Calibri"/>
                <a:cs typeface="Calibri"/>
              </a:rPr>
              <a:t>en</a:t>
            </a:r>
            <a:r>
              <a:rPr sz="1800" spc="10">
                <a:latin typeface="Calibri"/>
                <a:cs typeface="Calibri"/>
              </a:rPr>
              <a:t> </a:t>
            </a:r>
            <a:r>
              <a:rPr sz="1800">
                <a:latin typeface="Calibri"/>
                <a:cs typeface="Calibri"/>
              </a:rPr>
              <a:t>2007</a:t>
            </a:r>
            <a:r>
              <a:rPr sz="1800" spc="15">
                <a:latin typeface="Calibri"/>
                <a:cs typeface="Calibri"/>
              </a:rPr>
              <a:t> </a:t>
            </a:r>
            <a:r>
              <a:rPr sz="1800" spc="-5">
                <a:latin typeface="Calibri"/>
                <a:cs typeface="Calibri"/>
              </a:rPr>
              <a:t>par</a:t>
            </a:r>
            <a:r>
              <a:rPr sz="1800">
                <a:latin typeface="Calibri"/>
                <a:cs typeface="Calibri"/>
              </a:rPr>
              <a:t> </a:t>
            </a:r>
            <a:r>
              <a:rPr sz="1800" spc="-5">
                <a:latin typeface="Calibri"/>
                <a:cs typeface="Calibri"/>
              </a:rPr>
              <a:t>La</a:t>
            </a:r>
            <a:r>
              <a:rPr sz="1800" spc="10">
                <a:latin typeface="Calibri"/>
                <a:cs typeface="Calibri"/>
              </a:rPr>
              <a:t> </a:t>
            </a:r>
            <a:r>
              <a:rPr sz="1800" spc="-10">
                <a:latin typeface="Calibri"/>
                <a:cs typeface="Calibri"/>
              </a:rPr>
              <a:t>chambre</a:t>
            </a:r>
            <a:r>
              <a:rPr sz="1800" spc="20">
                <a:latin typeface="Calibri"/>
                <a:cs typeface="Calibri"/>
              </a:rPr>
              <a:t> </a:t>
            </a:r>
            <a:r>
              <a:rPr sz="1800" spc="-5">
                <a:latin typeface="Calibri"/>
                <a:cs typeface="Calibri"/>
              </a:rPr>
              <a:t>de</a:t>
            </a:r>
            <a:r>
              <a:rPr sz="1800" spc="20">
                <a:latin typeface="Calibri"/>
                <a:cs typeface="Calibri"/>
              </a:rPr>
              <a:t> </a:t>
            </a:r>
            <a:r>
              <a:rPr sz="1800" spc="-5">
                <a:latin typeface="Calibri"/>
                <a:cs typeface="Calibri"/>
              </a:rPr>
              <a:t>la</a:t>
            </a:r>
            <a:r>
              <a:rPr sz="1800">
                <a:latin typeface="Calibri"/>
                <a:cs typeface="Calibri"/>
              </a:rPr>
              <a:t> </a:t>
            </a:r>
            <a:r>
              <a:rPr sz="1800" spc="-10">
                <a:latin typeface="Calibri"/>
                <a:cs typeface="Calibri"/>
              </a:rPr>
              <a:t>Drôme</a:t>
            </a:r>
            <a:r>
              <a:rPr sz="1800" spc="10">
                <a:latin typeface="Calibri"/>
                <a:cs typeface="Calibri"/>
              </a:rPr>
              <a:t> </a:t>
            </a:r>
            <a:r>
              <a:rPr sz="1800" spc="-5">
                <a:latin typeface="Calibri"/>
                <a:cs typeface="Calibri"/>
              </a:rPr>
              <a:t>et</a:t>
            </a:r>
            <a:r>
              <a:rPr sz="1800" spc="10">
                <a:latin typeface="Calibri"/>
                <a:cs typeface="Calibri"/>
              </a:rPr>
              <a:t> </a:t>
            </a:r>
            <a:r>
              <a:rPr sz="1800" spc="-10">
                <a:latin typeface="Calibri"/>
                <a:cs typeface="Calibri"/>
              </a:rPr>
              <a:t>porté</a:t>
            </a:r>
            <a:r>
              <a:rPr sz="1800" spc="20">
                <a:latin typeface="Calibri"/>
                <a:cs typeface="Calibri"/>
              </a:rPr>
              <a:t> </a:t>
            </a:r>
            <a:r>
              <a:rPr sz="1800" spc="-5">
                <a:latin typeface="Calibri"/>
                <a:cs typeface="Calibri"/>
              </a:rPr>
              <a:t>par</a:t>
            </a:r>
            <a:r>
              <a:rPr sz="1800">
                <a:latin typeface="Calibri"/>
                <a:cs typeface="Calibri"/>
              </a:rPr>
              <a:t> les</a:t>
            </a:r>
            <a:r>
              <a:rPr sz="1800" spc="5">
                <a:latin typeface="Calibri"/>
                <a:cs typeface="Calibri"/>
              </a:rPr>
              <a:t> </a:t>
            </a:r>
            <a:r>
              <a:rPr sz="1800" spc="-10">
                <a:latin typeface="Calibri"/>
                <a:cs typeface="Calibri"/>
              </a:rPr>
              <a:t>Chambres</a:t>
            </a:r>
            <a:r>
              <a:rPr sz="1800" spc="5">
                <a:latin typeface="Calibri"/>
                <a:cs typeface="Calibri"/>
              </a:rPr>
              <a:t> </a:t>
            </a:r>
            <a:r>
              <a:rPr sz="1800" spc="-20">
                <a:latin typeface="Calibri"/>
                <a:cs typeface="Calibri"/>
              </a:rPr>
              <a:t>d’agriculture</a:t>
            </a:r>
            <a:endParaRPr sz="1800">
              <a:latin typeface="Calibri"/>
              <a:cs typeface="Calibri"/>
            </a:endParaRPr>
          </a:p>
          <a:p>
            <a:pPr marL="12700">
              <a:lnSpc>
                <a:spcPct val="100000"/>
              </a:lnSpc>
            </a:pPr>
            <a:r>
              <a:rPr sz="1800" b="1" spc="-10">
                <a:latin typeface="Calibri"/>
                <a:cs typeface="Calibri"/>
              </a:rPr>
              <a:t>Promouvoir</a:t>
            </a:r>
            <a:r>
              <a:rPr sz="1800" b="1" spc="-25">
                <a:latin typeface="Calibri"/>
                <a:cs typeface="Calibri"/>
              </a:rPr>
              <a:t> </a:t>
            </a:r>
            <a:r>
              <a:rPr sz="1800" spc="-5">
                <a:latin typeface="Calibri"/>
                <a:cs typeface="Calibri"/>
              </a:rPr>
              <a:t>les</a:t>
            </a:r>
            <a:r>
              <a:rPr sz="1800" spc="15">
                <a:latin typeface="Calibri"/>
                <a:cs typeface="Calibri"/>
              </a:rPr>
              <a:t> </a:t>
            </a:r>
            <a:r>
              <a:rPr sz="1800" spc="-10">
                <a:latin typeface="Calibri"/>
                <a:cs typeface="Calibri"/>
              </a:rPr>
              <a:t>pratiques</a:t>
            </a:r>
            <a:r>
              <a:rPr sz="1800" spc="10">
                <a:latin typeface="Calibri"/>
                <a:cs typeface="Calibri"/>
              </a:rPr>
              <a:t> </a:t>
            </a:r>
            <a:r>
              <a:rPr sz="1800" spc="-15">
                <a:latin typeface="Calibri"/>
                <a:cs typeface="Calibri"/>
              </a:rPr>
              <a:t>bio,</a:t>
            </a:r>
            <a:r>
              <a:rPr sz="1800" spc="20">
                <a:latin typeface="Calibri"/>
                <a:cs typeface="Calibri"/>
              </a:rPr>
              <a:t> </a:t>
            </a:r>
            <a:r>
              <a:rPr sz="1800" spc="-10">
                <a:latin typeface="Calibri"/>
                <a:cs typeface="Calibri"/>
              </a:rPr>
              <a:t>durables</a:t>
            </a:r>
            <a:r>
              <a:rPr sz="1800" spc="10">
                <a:latin typeface="Calibri"/>
                <a:cs typeface="Calibri"/>
              </a:rPr>
              <a:t> </a:t>
            </a:r>
            <a:r>
              <a:rPr sz="1800" spc="-5">
                <a:latin typeface="Calibri"/>
                <a:cs typeface="Calibri"/>
              </a:rPr>
              <a:t>et</a:t>
            </a:r>
            <a:r>
              <a:rPr sz="1800" spc="10">
                <a:latin typeface="Calibri"/>
                <a:cs typeface="Calibri"/>
              </a:rPr>
              <a:t> </a:t>
            </a:r>
            <a:r>
              <a:rPr sz="1800" spc="-10">
                <a:latin typeface="Calibri"/>
                <a:cs typeface="Calibri"/>
              </a:rPr>
              <a:t>performantes</a:t>
            </a:r>
            <a:r>
              <a:rPr sz="1800">
                <a:latin typeface="Calibri"/>
                <a:cs typeface="Calibri"/>
              </a:rPr>
              <a:t> </a:t>
            </a:r>
            <a:r>
              <a:rPr sz="1800" spc="-5">
                <a:latin typeface="Calibri"/>
                <a:cs typeface="Calibri"/>
              </a:rPr>
              <a:t>auprès</a:t>
            </a:r>
            <a:r>
              <a:rPr sz="1800" spc="10">
                <a:latin typeface="Calibri"/>
                <a:cs typeface="Calibri"/>
              </a:rPr>
              <a:t> </a:t>
            </a:r>
            <a:r>
              <a:rPr sz="1800" spc="-5">
                <a:latin typeface="Calibri"/>
                <a:cs typeface="Calibri"/>
              </a:rPr>
              <a:t>des</a:t>
            </a:r>
            <a:r>
              <a:rPr sz="1800" spc="5">
                <a:latin typeface="Calibri"/>
                <a:cs typeface="Calibri"/>
              </a:rPr>
              <a:t> </a:t>
            </a:r>
            <a:r>
              <a:rPr sz="1800" spc="-10">
                <a:latin typeface="Calibri"/>
                <a:cs typeface="Calibri"/>
              </a:rPr>
              <a:t>agriculteurs</a:t>
            </a:r>
            <a:endParaRPr sz="1800">
              <a:latin typeface="Calibri"/>
              <a:cs typeface="Calibri"/>
            </a:endParaRPr>
          </a:p>
          <a:p>
            <a:pPr marL="12700">
              <a:lnSpc>
                <a:spcPct val="100000"/>
              </a:lnSpc>
            </a:pPr>
            <a:r>
              <a:rPr sz="1800" b="1" spc="-25">
                <a:latin typeface="Calibri"/>
                <a:cs typeface="Calibri"/>
              </a:rPr>
              <a:t>Transférer</a:t>
            </a:r>
            <a:r>
              <a:rPr sz="1800" b="1" spc="-15">
                <a:latin typeface="Calibri"/>
                <a:cs typeface="Calibri"/>
              </a:rPr>
              <a:t> </a:t>
            </a:r>
            <a:r>
              <a:rPr sz="1800" spc="-5">
                <a:latin typeface="Calibri"/>
                <a:cs typeface="Calibri"/>
              </a:rPr>
              <a:t>les</a:t>
            </a:r>
            <a:r>
              <a:rPr sz="1800" spc="5">
                <a:latin typeface="Calibri"/>
                <a:cs typeface="Calibri"/>
              </a:rPr>
              <a:t> </a:t>
            </a:r>
            <a:r>
              <a:rPr sz="1800" spc="-10">
                <a:latin typeface="Calibri"/>
                <a:cs typeface="Calibri"/>
              </a:rPr>
              <a:t>innovations</a:t>
            </a:r>
            <a:r>
              <a:rPr sz="1800">
                <a:latin typeface="Calibri"/>
                <a:cs typeface="Calibri"/>
              </a:rPr>
              <a:t> </a:t>
            </a:r>
            <a:r>
              <a:rPr sz="1800" spc="-5">
                <a:latin typeface="Calibri"/>
                <a:cs typeface="Calibri"/>
              </a:rPr>
              <a:t>techniques</a:t>
            </a:r>
            <a:endParaRPr sz="1800">
              <a:latin typeface="Calibri"/>
              <a:cs typeface="Calibri"/>
            </a:endParaRPr>
          </a:p>
        </p:txBody>
      </p:sp>
      <p:pic>
        <p:nvPicPr>
          <p:cNvPr id="18" name="object 18"/>
          <p:cNvPicPr/>
          <p:nvPr/>
        </p:nvPicPr>
        <p:blipFill>
          <a:blip r:embed="rId2" cstate="print"/>
          <a:stretch>
            <a:fillRect/>
          </a:stretch>
        </p:blipFill>
        <p:spPr>
          <a:xfrm>
            <a:off x="107096" y="2164333"/>
            <a:ext cx="1329817" cy="1848993"/>
          </a:xfrm>
          <a:prstGeom prst="rect">
            <a:avLst/>
          </a:prstGeom>
        </p:spPr>
      </p:pic>
      <p:pic>
        <p:nvPicPr>
          <p:cNvPr id="19" name="object 19"/>
          <p:cNvPicPr/>
          <p:nvPr/>
        </p:nvPicPr>
        <p:blipFill>
          <a:blip r:embed="rId3" cstate="print"/>
          <a:stretch>
            <a:fillRect/>
          </a:stretch>
        </p:blipFill>
        <p:spPr>
          <a:xfrm>
            <a:off x="5894323" y="2075942"/>
            <a:ext cx="1294637" cy="1307211"/>
          </a:xfrm>
          <a:prstGeom prst="rect">
            <a:avLst/>
          </a:prstGeom>
        </p:spPr>
      </p:pic>
    </p:spTree>
    <p:extLst>
      <p:ext uri="{BB962C8B-B14F-4D97-AF65-F5344CB8AC3E}">
        <p14:creationId xmlns:p14="http://schemas.microsoft.com/office/powerpoint/2010/main" val="294947053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515872" y="376808"/>
            <a:ext cx="9905669" cy="513715"/>
          </a:xfrm>
          <a:prstGeom prst="rect">
            <a:avLst/>
          </a:prstGeom>
        </p:spPr>
        <p:txBody>
          <a:bodyPr vert="horz" wrap="square" lIns="0" tIns="13335" rIns="0" bIns="0" rtlCol="0">
            <a:spAutoFit/>
          </a:bodyPr>
          <a:lstStyle/>
          <a:p>
            <a:pPr marL="12700">
              <a:lnSpc>
                <a:spcPct val="100000"/>
              </a:lnSpc>
              <a:spcBef>
                <a:spcPts val="105"/>
              </a:spcBef>
            </a:pPr>
            <a:r>
              <a:rPr spc="-370"/>
              <a:t>Ce</a:t>
            </a:r>
            <a:r>
              <a:rPr spc="-160"/>
              <a:t> </a:t>
            </a:r>
            <a:r>
              <a:rPr spc="-350"/>
              <a:t>qu</a:t>
            </a:r>
            <a:r>
              <a:rPr spc="-155"/>
              <a:t>’</a:t>
            </a:r>
            <a:r>
              <a:rPr spc="-350"/>
              <a:t>on</a:t>
            </a:r>
            <a:r>
              <a:rPr spc="-204"/>
              <a:t> </a:t>
            </a:r>
            <a:r>
              <a:rPr spc="-290"/>
              <a:t>retrouve</a:t>
            </a:r>
            <a:r>
              <a:rPr spc="-175"/>
              <a:t> </a:t>
            </a:r>
            <a:r>
              <a:rPr spc="-340"/>
              <a:t>su</a:t>
            </a:r>
            <a:r>
              <a:rPr spc="-225"/>
              <a:t>r</a:t>
            </a:r>
            <a:r>
              <a:rPr spc="-160"/>
              <a:t> </a:t>
            </a:r>
            <a:r>
              <a:rPr spc="-165"/>
              <a:t>l</a:t>
            </a:r>
            <a:r>
              <a:rPr spc="-320"/>
              <a:t>e</a:t>
            </a:r>
            <a:r>
              <a:rPr spc="-175"/>
              <a:t> </a:t>
            </a:r>
            <a:r>
              <a:rPr spc="-275"/>
              <a:t>sal</a:t>
            </a:r>
            <a:r>
              <a:rPr spc="-345"/>
              <a:t>o</a:t>
            </a:r>
            <a:r>
              <a:rPr spc="-350"/>
              <a:t>n</a:t>
            </a:r>
          </a:p>
        </p:txBody>
      </p:sp>
      <p:sp>
        <p:nvSpPr>
          <p:cNvPr id="3" name="object 3"/>
          <p:cNvSpPr txBox="1"/>
          <p:nvPr/>
        </p:nvSpPr>
        <p:spPr>
          <a:xfrm>
            <a:off x="1515871" y="1147555"/>
            <a:ext cx="9613265" cy="452120"/>
          </a:xfrm>
          <a:prstGeom prst="rect">
            <a:avLst/>
          </a:prstGeom>
        </p:spPr>
        <p:txBody>
          <a:bodyPr vert="horz" wrap="square" lIns="0" tIns="12065" rIns="0" bIns="0" rtlCol="0">
            <a:spAutoFit/>
          </a:bodyPr>
          <a:lstStyle/>
          <a:p>
            <a:pPr marL="12700">
              <a:lnSpc>
                <a:spcPct val="100000"/>
              </a:lnSpc>
              <a:spcBef>
                <a:spcPts val="95"/>
              </a:spcBef>
            </a:pPr>
            <a:r>
              <a:rPr sz="2800" spc="-40">
                <a:latin typeface="Calibri"/>
                <a:cs typeface="Calibri"/>
              </a:rPr>
              <a:t>Transférer</a:t>
            </a:r>
            <a:r>
              <a:rPr sz="2800">
                <a:latin typeface="Calibri"/>
                <a:cs typeface="Calibri"/>
              </a:rPr>
              <a:t> </a:t>
            </a:r>
            <a:r>
              <a:rPr sz="2800" spc="-5">
                <a:latin typeface="Calibri"/>
                <a:cs typeface="Calibri"/>
              </a:rPr>
              <a:t>les</a:t>
            </a:r>
            <a:r>
              <a:rPr sz="2800" spc="10">
                <a:latin typeface="Calibri"/>
                <a:cs typeface="Calibri"/>
              </a:rPr>
              <a:t> </a:t>
            </a:r>
            <a:r>
              <a:rPr sz="2800" spc="-10">
                <a:latin typeface="Calibri"/>
                <a:cs typeface="Calibri"/>
              </a:rPr>
              <a:t>connaissances</a:t>
            </a:r>
            <a:r>
              <a:rPr sz="2800" spc="40">
                <a:latin typeface="Calibri"/>
                <a:cs typeface="Calibri"/>
              </a:rPr>
              <a:t> </a:t>
            </a:r>
            <a:r>
              <a:rPr sz="2800" spc="-5">
                <a:latin typeface="Calibri"/>
                <a:cs typeface="Calibri"/>
              </a:rPr>
              <a:t>du</a:t>
            </a:r>
            <a:r>
              <a:rPr sz="2800" spc="10">
                <a:latin typeface="Calibri"/>
                <a:cs typeface="Calibri"/>
              </a:rPr>
              <a:t> </a:t>
            </a:r>
            <a:r>
              <a:rPr sz="2800" spc="-10">
                <a:latin typeface="Calibri"/>
                <a:cs typeface="Calibri"/>
              </a:rPr>
              <a:t>réseau</a:t>
            </a:r>
            <a:r>
              <a:rPr sz="2800" spc="15">
                <a:latin typeface="Calibri"/>
                <a:cs typeface="Calibri"/>
              </a:rPr>
              <a:t> </a:t>
            </a:r>
            <a:r>
              <a:rPr sz="2800" spc="-10">
                <a:latin typeface="Calibri"/>
                <a:cs typeface="Calibri"/>
              </a:rPr>
              <a:t>des</a:t>
            </a:r>
            <a:r>
              <a:rPr sz="2800" spc="10">
                <a:latin typeface="Calibri"/>
                <a:cs typeface="Calibri"/>
              </a:rPr>
              <a:t> </a:t>
            </a:r>
            <a:r>
              <a:rPr sz="2800" spc="-15">
                <a:latin typeface="Calibri"/>
                <a:cs typeface="Calibri"/>
              </a:rPr>
              <a:t>Chambres</a:t>
            </a:r>
            <a:r>
              <a:rPr sz="2800" spc="25">
                <a:latin typeface="Calibri"/>
                <a:cs typeface="Calibri"/>
              </a:rPr>
              <a:t> </a:t>
            </a:r>
            <a:r>
              <a:rPr sz="2800" spc="-25">
                <a:latin typeface="Calibri"/>
                <a:cs typeface="Calibri"/>
              </a:rPr>
              <a:t>d’agriculture</a:t>
            </a:r>
            <a:endParaRPr sz="2800">
              <a:latin typeface="Calibri"/>
              <a:cs typeface="Calibri"/>
            </a:endParaRPr>
          </a:p>
        </p:txBody>
      </p:sp>
      <p:grpSp>
        <p:nvGrpSpPr>
          <p:cNvPr id="4" name="object 4"/>
          <p:cNvGrpSpPr/>
          <p:nvPr/>
        </p:nvGrpSpPr>
        <p:grpSpPr>
          <a:xfrm>
            <a:off x="807973" y="2225459"/>
            <a:ext cx="3130550" cy="3766185"/>
            <a:chOff x="807973" y="2225459"/>
            <a:chExt cx="3130550" cy="3766185"/>
          </a:xfrm>
        </p:grpSpPr>
        <p:sp>
          <p:nvSpPr>
            <p:cNvPr id="5" name="object 5"/>
            <p:cNvSpPr/>
            <p:nvPr/>
          </p:nvSpPr>
          <p:spPr>
            <a:xfrm>
              <a:off x="814323" y="2231809"/>
              <a:ext cx="3117850" cy="3753485"/>
            </a:xfrm>
            <a:custGeom>
              <a:avLst/>
              <a:gdLst/>
              <a:ahLst/>
              <a:cxnLst/>
              <a:rect l="l" t="t" r="r" b="b"/>
              <a:pathLst>
                <a:path w="3117850" h="3753485">
                  <a:moveTo>
                    <a:pt x="3117342" y="0"/>
                  </a:moveTo>
                  <a:lnTo>
                    <a:pt x="0" y="0"/>
                  </a:lnTo>
                  <a:lnTo>
                    <a:pt x="0" y="3753485"/>
                  </a:lnTo>
                  <a:lnTo>
                    <a:pt x="3117342" y="3753485"/>
                  </a:lnTo>
                  <a:lnTo>
                    <a:pt x="3117342" y="0"/>
                  </a:lnTo>
                  <a:close/>
                </a:path>
              </a:pathLst>
            </a:custGeom>
            <a:solidFill>
              <a:srgbClr val="F6A20D"/>
            </a:solidFill>
          </p:spPr>
          <p:txBody>
            <a:bodyPr wrap="square" lIns="0" tIns="0" rIns="0" bIns="0" rtlCol="0"/>
            <a:lstStyle/>
            <a:p>
              <a:endParaRPr/>
            </a:p>
          </p:txBody>
        </p:sp>
        <p:sp>
          <p:nvSpPr>
            <p:cNvPr id="6" name="object 6"/>
            <p:cNvSpPr/>
            <p:nvPr/>
          </p:nvSpPr>
          <p:spPr>
            <a:xfrm>
              <a:off x="814323" y="2231809"/>
              <a:ext cx="3117850" cy="3753485"/>
            </a:xfrm>
            <a:custGeom>
              <a:avLst/>
              <a:gdLst/>
              <a:ahLst/>
              <a:cxnLst/>
              <a:rect l="l" t="t" r="r" b="b"/>
              <a:pathLst>
                <a:path w="3117850" h="3753485">
                  <a:moveTo>
                    <a:pt x="0" y="3753485"/>
                  </a:moveTo>
                  <a:lnTo>
                    <a:pt x="3117342" y="3753485"/>
                  </a:lnTo>
                  <a:lnTo>
                    <a:pt x="3117342" y="0"/>
                  </a:lnTo>
                  <a:lnTo>
                    <a:pt x="0" y="0"/>
                  </a:lnTo>
                  <a:lnTo>
                    <a:pt x="0" y="3753485"/>
                  </a:lnTo>
                  <a:close/>
                </a:path>
              </a:pathLst>
            </a:custGeom>
            <a:ln w="12700">
              <a:solidFill>
                <a:srgbClr val="F6A20D"/>
              </a:solidFill>
            </a:ln>
          </p:spPr>
          <p:txBody>
            <a:bodyPr wrap="square" lIns="0" tIns="0" rIns="0" bIns="0" rtlCol="0"/>
            <a:lstStyle/>
            <a:p>
              <a:endParaRPr/>
            </a:p>
          </p:txBody>
        </p:sp>
      </p:grpSp>
      <p:sp>
        <p:nvSpPr>
          <p:cNvPr id="7" name="object 7"/>
          <p:cNvSpPr txBox="1"/>
          <p:nvPr/>
        </p:nvSpPr>
        <p:spPr>
          <a:xfrm>
            <a:off x="893165" y="2401062"/>
            <a:ext cx="2919095" cy="330835"/>
          </a:xfrm>
          <a:prstGeom prst="rect">
            <a:avLst/>
          </a:prstGeom>
        </p:spPr>
        <p:txBody>
          <a:bodyPr vert="horz" wrap="square" lIns="0" tIns="13335" rIns="0" bIns="0" rtlCol="0">
            <a:spAutoFit/>
          </a:bodyPr>
          <a:lstStyle/>
          <a:p>
            <a:pPr marL="12700">
              <a:lnSpc>
                <a:spcPct val="100000"/>
              </a:lnSpc>
              <a:spcBef>
                <a:spcPts val="105"/>
              </a:spcBef>
            </a:pPr>
            <a:r>
              <a:rPr sz="2000" b="1" spc="-10">
                <a:solidFill>
                  <a:srgbClr val="FFFFFF"/>
                </a:solidFill>
                <a:latin typeface="Calibri"/>
                <a:cs typeface="Calibri"/>
              </a:rPr>
              <a:t>Conférences organisées</a:t>
            </a:r>
            <a:r>
              <a:rPr sz="2000" b="1" spc="-5">
                <a:solidFill>
                  <a:srgbClr val="FFFFFF"/>
                </a:solidFill>
                <a:latin typeface="Calibri"/>
                <a:cs typeface="Calibri"/>
              </a:rPr>
              <a:t> </a:t>
            </a:r>
            <a:r>
              <a:rPr sz="2000" b="1">
                <a:solidFill>
                  <a:srgbClr val="FFFFFF"/>
                </a:solidFill>
                <a:latin typeface="Calibri"/>
                <a:cs typeface="Calibri"/>
              </a:rPr>
              <a:t>par</a:t>
            </a:r>
            <a:endParaRPr sz="2000">
              <a:latin typeface="Calibri"/>
              <a:cs typeface="Calibri"/>
            </a:endParaRPr>
          </a:p>
        </p:txBody>
      </p:sp>
      <p:sp>
        <p:nvSpPr>
          <p:cNvPr id="8" name="object 8"/>
          <p:cNvSpPr txBox="1"/>
          <p:nvPr/>
        </p:nvSpPr>
        <p:spPr>
          <a:xfrm>
            <a:off x="893165" y="2981959"/>
            <a:ext cx="2891155" cy="1671955"/>
          </a:xfrm>
          <a:prstGeom prst="rect">
            <a:avLst/>
          </a:prstGeom>
        </p:spPr>
        <p:txBody>
          <a:bodyPr vert="horz" wrap="square" lIns="0" tIns="12700" rIns="0" bIns="0" rtlCol="0">
            <a:spAutoFit/>
          </a:bodyPr>
          <a:lstStyle/>
          <a:p>
            <a:pPr marL="299085" marR="343535" indent="-287020">
              <a:lnSpc>
                <a:spcPct val="100000"/>
              </a:lnSpc>
              <a:spcBef>
                <a:spcPts val="100"/>
              </a:spcBef>
              <a:buFont typeface="Wingdings"/>
              <a:buChar char=""/>
              <a:tabLst>
                <a:tab pos="299720" algn="l"/>
              </a:tabLst>
            </a:pPr>
            <a:r>
              <a:rPr sz="1800" spc="-5">
                <a:solidFill>
                  <a:srgbClr val="FFFFFF"/>
                </a:solidFill>
                <a:latin typeface="Calibri"/>
                <a:cs typeface="Calibri"/>
              </a:rPr>
              <a:t>Les </a:t>
            </a:r>
            <a:r>
              <a:rPr sz="1800" b="1" spc="-10">
                <a:solidFill>
                  <a:srgbClr val="FFFFFF"/>
                </a:solidFill>
                <a:latin typeface="Calibri"/>
                <a:cs typeface="Calibri"/>
              </a:rPr>
              <a:t>conseillers </a:t>
            </a:r>
            <a:r>
              <a:rPr sz="1800" spc="-5">
                <a:solidFill>
                  <a:srgbClr val="FFFFFF"/>
                </a:solidFill>
                <a:latin typeface="Calibri"/>
                <a:cs typeface="Calibri"/>
              </a:rPr>
              <a:t>et </a:t>
            </a:r>
            <a:r>
              <a:rPr sz="1800">
                <a:solidFill>
                  <a:srgbClr val="FFFFFF"/>
                </a:solidFill>
                <a:latin typeface="Calibri"/>
                <a:cs typeface="Calibri"/>
              </a:rPr>
              <a:t> </a:t>
            </a:r>
            <a:r>
              <a:rPr sz="1800" b="1" spc="-15">
                <a:solidFill>
                  <a:srgbClr val="FFFFFF"/>
                </a:solidFill>
                <a:latin typeface="Calibri"/>
                <a:cs typeface="Calibri"/>
              </a:rPr>
              <a:t>collaborateurs </a:t>
            </a:r>
            <a:r>
              <a:rPr sz="1800" spc="-5">
                <a:solidFill>
                  <a:srgbClr val="FFFFFF"/>
                </a:solidFill>
                <a:latin typeface="Calibri"/>
                <a:cs typeface="Calibri"/>
              </a:rPr>
              <a:t>des </a:t>
            </a:r>
            <a:r>
              <a:rPr sz="1800">
                <a:solidFill>
                  <a:srgbClr val="FFFFFF"/>
                </a:solidFill>
                <a:latin typeface="Calibri"/>
                <a:cs typeface="Calibri"/>
              </a:rPr>
              <a:t> </a:t>
            </a:r>
            <a:r>
              <a:rPr sz="1800" spc="-5">
                <a:solidFill>
                  <a:srgbClr val="FFFFFF"/>
                </a:solidFill>
                <a:latin typeface="Calibri"/>
                <a:cs typeface="Calibri"/>
              </a:rPr>
              <a:t>Chambres</a:t>
            </a:r>
            <a:r>
              <a:rPr sz="1800" spc="-25">
                <a:solidFill>
                  <a:srgbClr val="FFFFFF"/>
                </a:solidFill>
                <a:latin typeface="Calibri"/>
                <a:cs typeface="Calibri"/>
              </a:rPr>
              <a:t> </a:t>
            </a:r>
            <a:r>
              <a:rPr sz="1800" spc="-20">
                <a:solidFill>
                  <a:srgbClr val="FFFFFF"/>
                </a:solidFill>
                <a:latin typeface="Calibri"/>
                <a:cs typeface="Calibri"/>
              </a:rPr>
              <a:t>d’agricultures</a:t>
            </a:r>
            <a:endParaRPr sz="1800">
              <a:latin typeface="Calibri"/>
              <a:cs typeface="Calibri"/>
            </a:endParaRPr>
          </a:p>
          <a:p>
            <a:pPr marL="299085" indent="-287020">
              <a:lnSpc>
                <a:spcPct val="100000"/>
              </a:lnSpc>
              <a:buFont typeface="Wingdings"/>
              <a:buChar char=""/>
              <a:tabLst>
                <a:tab pos="299720" algn="l"/>
              </a:tabLst>
            </a:pPr>
            <a:r>
              <a:rPr sz="1800" spc="-5">
                <a:solidFill>
                  <a:srgbClr val="FFFFFF"/>
                </a:solidFill>
                <a:latin typeface="Calibri"/>
                <a:cs typeface="Calibri"/>
              </a:rPr>
              <a:t>Les</a:t>
            </a:r>
            <a:r>
              <a:rPr sz="1800" spc="-35">
                <a:solidFill>
                  <a:srgbClr val="FFFFFF"/>
                </a:solidFill>
                <a:latin typeface="Calibri"/>
                <a:cs typeface="Calibri"/>
              </a:rPr>
              <a:t> </a:t>
            </a:r>
            <a:r>
              <a:rPr sz="1800" b="1" spc="-5">
                <a:solidFill>
                  <a:srgbClr val="FFFFFF"/>
                </a:solidFill>
                <a:latin typeface="Calibri"/>
                <a:cs typeface="Calibri"/>
              </a:rPr>
              <a:t>partenaires</a:t>
            </a:r>
            <a:r>
              <a:rPr sz="1800" b="1" spc="-35">
                <a:solidFill>
                  <a:srgbClr val="FFFFFF"/>
                </a:solidFill>
                <a:latin typeface="Calibri"/>
                <a:cs typeface="Calibri"/>
              </a:rPr>
              <a:t> </a:t>
            </a:r>
            <a:r>
              <a:rPr sz="1800" spc="-5">
                <a:solidFill>
                  <a:srgbClr val="FFFFFF"/>
                </a:solidFill>
                <a:latin typeface="Calibri"/>
                <a:cs typeface="Calibri"/>
              </a:rPr>
              <a:t>(techniques</a:t>
            </a:r>
            <a:endParaRPr sz="1800">
              <a:latin typeface="Calibri"/>
              <a:cs typeface="Calibri"/>
            </a:endParaRPr>
          </a:p>
          <a:p>
            <a:pPr marL="299085">
              <a:lnSpc>
                <a:spcPct val="100000"/>
              </a:lnSpc>
            </a:pPr>
            <a:r>
              <a:rPr sz="1800" spc="-5">
                <a:solidFill>
                  <a:srgbClr val="FFFFFF"/>
                </a:solidFill>
                <a:latin typeface="Calibri"/>
                <a:cs typeface="Calibri"/>
              </a:rPr>
              <a:t>et</a:t>
            </a:r>
            <a:r>
              <a:rPr sz="1800" spc="-30">
                <a:solidFill>
                  <a:srgbClr val="FFFFFF"/>
                </a:solidFill>
                <a:latin typeface="Calibri"/>
                <a:cs typeface="Calibri"/>
              </a:rPr>
              <a:t> </a:t>
            </a:r>
            <a:r>
              <a:rPr sz="1800" spc="-10">
                <a:solidFill>
                  <a:srgbClr val="FFFFFF"/>
                </a:solidFill>
                <a:latin typeface="Calibri"/>
                <a:cs typeface="Calibri"/>
              </a:rPr>
              <a:t>financeurs</a:t>
            </a:r>
            <a:endParaRPr sz="1800">
              <a:latin typeface="Calibri"/>
              <a:cs typeface="Calibri"/>
            </a:endParaRPr>
          </a:p>
          <a:p>
            <a:pPr marL="299085" indent="-287020">
              <a:lnSpc>
                <a:spcPct val="100000"/>
              </a:lnSpc>
              <a:buFont typeface="Wingdings"/>
              <a:buChar char=""/>
              <a:tabLst>
                <a:tab pos="299720" algn="l"/>
              </a:tabLst>
            </a:pPr>
            <a:r>
              <a:rPr sz="1800" spc="-5">
                <a:solidFill>
                  <a:srgbClr val="FFFFFF"/>
                </a:solidFill>
                <a:latin typeface="Calibri"/>
                <a:cs typeface="Calibri"/>
              </a:rPr>
              <a:t>Les</a:t>
            </a:r>
            <a:r>
              <a:rPr sz="1800" spc="-15">
                <a:solidFill>
                  <a:srgbClr val="FFFFFF"/>
                </a:solidFill>
                <a:latin typeface="Calibri"/>
                <a:cs typeface="Calibri"/>
              </a:rPr>
              <a:t> </a:t>
            </a:r>
            <a:r>
              <a:rPr sz="1800" b="1" spc="-10">
                <a:solidFill>
                  <a:srgbClr val="FFFFFF"/>
                </a:solidFill>
                <a:latin typeface="Calibri"/>
                <a:cs typeface="Calibri"/>
              </a:rPr>
              <a:t>exposants</a:t>
            </a:r>
            <a:endParaRPr sz="1800">
              <a:latin typeface="Calibri"/>
              <a:cs typeface="Calibri"/>
            </a:endParaRPr>
          </a:p>
        </p:txBody>
      </p:sp>
      <p:sp>
        <p:nvSpPr>
          <p:cNvPr id="9" name="object 9"/>
          <p:cNvSpPr txBox="1"/>
          <p:nvPr/>
        </p:nvSpPr>
        <p:spPr>
          <a:xfrm>
            <a:off x="893165" y="1719198"/>
            <a:ext cx="2152015" cy="452120"/>
          </a:xfrm>
          <a:prstGeom prst="rect">
            <a:avLst/>
          </a:prstGeom>
        </p:spPr>
        <p:txBody>
          <a:bodyPr vert="horz" wrap="square" lIns="0" tIns="12065" rIns="0" bIns="0" rtlCol="0">
            <a:spAutoFit/>
          </a:bodyPr>
          <a:lstStyle/>
          <a:p>
            <a:pPr marL="12700">
              <a:lnSpc>
                <a:spcPct val="100000"/>
              </a:lnSpc>
              <a:spcBef>
                <a:spcPts val="95"/>
              </a:spcBef>
            </a:pPr>
            <a:r>
              <a:rPr sz="2800" b="1" spc="-15">
                <a:solidFill>
                  <a:srgbClr val="F6A20D"/>
                </a:solidFill>
                <a:latin typeface="Calibri"/>
                <a:cs typeface="Calibri"/>
              </a:rPr>
              <a:t>CONFERENCES</a:t>
            </a:r>
            <a:endParaRPr sz="2800">
              <a:latin typeface="Calibri"/>
              <a:cs typeface="Calibri"/>
            </a:endParaRPr>
          </a:p>
        </p:txBody>
      </p:sp>
      <p:sp>
        <p:nvSpPr>
          <p:cNvPr id="10" name="object 10"/>
          <p:cNvSpPr txBox="1"/>
          <p:nvPr/>
        </p:nvSpPr>
        <p:spPr>
          <a:xfrm>
            <a:off x="4231894" y="2128469"/>
            <a:ext cx="944880" cy="452120"/>
          </a:xfrm>
          <a:prstGeom prst="rect">
            <a:avLst/>
          </a:prstGeom>
        </p:spPr>
        <p:txBody>
          <a:bodyPr vert="horz" wrap="square" lIns="0" tIns="12065" rIns="0" bIns="0" rtlCol="0">
            <a:spAutoFit/>
          </a:bodyPr>
          <a:lstStyle/>
          <a:p>
            <a:pPr marL="12700">
              <a:lnSpc>
                <a:spcPct val="100000"/>
              </a:lnSpc>
              <a:spcBef>
                <a:spcPts val="95"/>
              </a:spcBef>
            </a:pPr>
            <a:r>
              <a:rPr sz="2800" b="1" spc="-10">
                <a:solidFill>
                  <a:srgbClr val="D5B592"/>
                </a:solidFill>
                <a:latin typeface="Calibri"/>
                <a:cs typeface="Calibri"/>
              </a:rPr>
              <a:t>PÔL</a:t>
            </a:r>
            <a:r>
              <a:rPr sz="2800" b="1" spc="-20">
                <a:solidFill>
                  <a:srgbClr val="D5B592"/>
                </a:solidFill>
                <a:latin typeface="Calibri"/>
                <a:cs typeface="Calibri"/>
              </a:rPr>
              <a:t>E</a:t>
            </a:r>
            <a:r>
              <a:rPr sz="2800" b="1" spc="-5">
                <a:solidFill>
                  <a:srgbClr val="D5B592"/>
                </a:solidFill>
                <a:latin typeface="Calibri"/>
                <a:cs typeface="Calibri"/>
              </a:rPr>
              <a:t>S</a:t>
            </a:r>
            <a:endParaRPr sz="2800">
              <a:latin typeface="Calibri"/>
              <a:cs typeface="Calibri"/>
            </a:endParaRPr>
          </a:p>
        </p:txBody>
      </p:sp>
      <p:sp>
        <p:nvSpPr>
          <p:cNvPr id="11" name="object 11"/>
          <p:cNvSpPr txBox="1"/>
          <p:nvPr/>
        </p:nvSpPr>
        <p:spPr>
          <a:xfrm>
            <a:off x="7575550" y="1593596"/>
            <a:ext cx="2847975" cy="452120"/>
          </a:xfrm>
          <a:prstGeom prst="rect">
            <a:avLst/>
          </a:prstGeom>
        </p:spPr>
        <p:txBody>
          <a:bodyPr vert="horz" wrap="square" lIns="0" tIns="12065" rIns="0" bIns="0" rtlCol="0">
            <a:spAutoFit/>
          </a:bodyPr>
          <a:lstStyle/>
          <a:p>
            <a:pPr marL="12700">
              <a:lnSpc>
                <a:spcPct val="100000"/>
              </a:lnSpc>
              <a:spcBef>
                <a:spcPts val="95"/>
              </a:spcBef>
            </a:pPr>
            <a:r>
              <a:rPr sz="2800" b="1" spc="-25">
                <a:solidFill>
                  <a:srgbClr val="004E22"/>
                </a:solidFill>
                <a:latin typeface="Calibri"/>
                <a:cs typeface="Calibri"/>
              </a:rPr>
              <a:t>DEMONSTRATIONS</a:t>
            </a:r>
            <a:endParaRPr sz="2800">
              <a:latin typeface="Calibri"/>
              <a:cs typeface="Calibri"/>
            </a:endParaRPr>
          </a:p>
        </p:txBody>
      </p:sp>
      <p:grpSp>
        <p:nvGrpSpPr>
          <p:cNvPr id="12" name="object 12"/>
          <p:cNvGrpSpPr/>
          <p:nvPr/>
        </p:nvGrpSpPr>
        <p:grpSpPr>
          <a:xfrm>
            <a:off x="4146169" y="2634780"/>
            <a:ext cx="3128645" cy="3357245"/>
            <a:chOff x="4146169" y="2634780"/>
            <a:chExt cx="3128645" cy="3357245"/>
          </a:xfrm>
        </p:grpSpPr>
        <p:sp>
          <p:nvSpPr>
            <p:cNvPr id="13" name="object 13"/>
            <p:cNvSpPr/>
            <p:nvPr/>
          </p:nvSpPr>
          <p:spPr>
            <a:xfrm>
              <a:off x="4152519" y="2641130"/>
              <a:ext cx="3115945" cy="3344545"/>
            </a:xfrm>
            <a:custGeom>
              <a:avLst/>
              <a:gdLst/>
              <a:ahLst/>
              <a:cxnLst/>
              <a:rect l="l" t="t" r="r" b="b"/>
              <a:pathLst>
                <a:path w="3115945" h="3344545">
                  <a:moveTo>
                    <a:pt x="3115818" y="0"/>
                  </a:moveTo>
                  <a:lnTo>
                    <a:pt x="0" y="0"/>
                  </a:lnTo>
                  <a:lnTo>
                    <a:pt x="0" y="3344164"/>
                  </a:lnTo>
                  <a:lnTo>
                    <a:pt x="3115818" y="3344164"/>
                  </a:lnTo>
                  <a:lnTo>
                    <a:pt x="3115818" y="0"/>
                  </a:lnTo>
                  <a:close/>
                </a:path>
              </a:pathLst>
            </a:custGeom>
            <a:solidFill>
              <a:srgbClr val="D5B592"/>
            </a:solidFill>
          </p:spPr>
          <p:txBody>
            <a:bodyPr wrap="square" lIns="0" tIns="0" rIns="0" bIns="0" rtlCol="0"/>
            <a:lstStyle/>
            <a:p>
              <a:endParaRPr/>
            </a:p>
          </p:txBody>
        </p:sp>
        <p:sp>
          <p:nvSpPr>
            <p:cNvPr id="14" name="object 14"/>
            <p:cNvSpPr/>
            <p:nvPr/>
          </p:nvSpPr>
          <p:spPr>
            <a:xfrm>
              <a:off x="4152519" y="2641130"/>
              <a:ext cx="3115945" cy="3344545"/>
            </a:xfrm>
            <a:custGeom>
              <a:avLst/>
              <a:gdLst/>
              <a:ahLst/>
              <a:cxnLst/>
              <a:rect l="l" t="t" r="r" b="b"/>
              <a:pathLst>
                <a:path w="3115945" h="3344545">
                  <a:moveTo>
                    <a:pt x="0" y="3344164"/>
                  </a:moveTo>
                  <a:lnTo>
                    <a:pt x="3115818" y="3344164"/>
                  </a:lnTo>
                  <a:lnTo>
                    <a:pt x="3115818" y="0"/>
                  </a:lnTo>
                  <a:lnTo>
                    <a:pt x="0" y="0"/>
                  </a:lnTo>
                  <a:lnTo>
                    <a:pt x="0" y="3344164"/>
                  </a:lnTo>
                  <a:close/>
                </a:path>
              </a:pathLst>
            </a:custGeom>
            <a:ln w="12700">
              <a:solidFill>
                <a:srgbClr val="D5B592"/>
              </a:solidFill>
            </a:ln>
          </p:spPr>
          <p:txBody>
            <a:bodyPr wrap="square" lIns="0" tIns="0" rIns="0" bIns="0" rtlCol="0"/>
            <a:lstStyle/>
            <a:p>
              <a:endParaRPr/>
            </a:p>
          </p:txBody>
        </p:sp>
      </p:grpSp>
      <p:sp>
        <p:nvSpPr>
          <p:cNvPr id="15" name="object 15"/>
          <p:cNvSpPr txBox="1"/>
          <p:nvPr/>
        </p:nvSpPr>
        <p:spPr>
          <a:xfrm>
            <a:off x="4146169" y="2634780"/>
            <a:ext cx="3128645" cy="3357245"/>
          </a:xfrm>
          <a:prstGeom prst="rect">
            <a:avLst/>
          </a:prstGeom>
        </p:spPr>
        <p:txBody>
          <a:bodyPr vert="horz" wrap="square" lIns="0" tIns="203835" rIns="0" bIns="0" rtlCol="0">
            <a:spAutoFit/>
          </a:bodyPr>
          <a:lstStyle/>
          <a:p>
            <a:pPr marL="98425" marR="245745">
              <a:lnSpc>
                <a:spcPct val="100000"/>
              </a:lnSpc>
              <a:spcBef>
                <a:spcPts val="1605"/>
              </a:spcBef>
            </a:pPr>
            <a:r>
              <a:rPr sz="2000" b="1" spc="-40">
                <a:solidFill>
                  <a:srgbClr val="FFFFFF"/>
                </a:solidFill>
                <a:latin typeface="Calibri"/>
                <a:cs typeface="Calibri"/>
              </a:rPr>
              <a:t>Tentes </a:t>
            </a:r>
            <a:r>
              <a:rPr sz="2000" b="1">
                <a:solidFill>
                  <a:srgbClr val="FFFFFF"/>
                </a:solidFill>
                <a:latin typeface="Calibri"/>
                <a:cs typeface="Calibri"/>
              </a:rPr>
              <a:t>dédiées à </a:t>
            </a:r>
            <a:r>
              <a:rPr sz="2000" b="1" spc="-5">
                <a:solidFill>
                  <a:srgbClr val="FFFFFF"/>
                </a:solidFill>
                <a:latin typeface="Calibri"/>
                <a:cs typeface="Calibri"/>
              </a:rPr>
              <a:t>des </a:t>
            </a:r>
            <a:r>
              <a:rPr sz="2000" b="1">
                <a:solidFill>
                  <a:srgbClr val="FFFFFF"/>
                </a:solidFill>
                <a:latin typeface="Calibri"/>
                <a:cs typeface="Calibri"/>
              </a:rPr>
              <a:t> </a:t>
            </a:r>
            <a:r>
              <a:rPr sz="2000" b="1" spc="-5">
                <a:solidFill>
                  <a:srgbClr val="FFFFFF"/>
                </a:solidFill>
                <a:latin typeface="Calibri"/>
                <a:cs typeface="Calibri"/>
              </a:rPr>
              <a:t>thématiques </a:t>
            </a:r>
            <a:r>
              <a:rPr sz="2000" b="1">
                <a:solidFill>
                  <a:srgbClr val="FFFFFF"/>
                </a:solidFill>
                <a:latin typeface="Calibri"/>
                <a:cs typeface="Calibri"/>
              </a:rPr>
              <a:t>par </a:t>
            </a:r>
            <a:r>
              <a:rPr sz="2000" b="1" spc="-10">
                <a:solidFill>
                  <a:srgbClr val="FFFFFF"/>
                </a:solidFill>
                <a:latin typeface="Calibri"/>
                <a:cs typeface="Calibri"/>
              </a:rPr>
              <a:t>filière </a:t>
            </a:r>
            <a:r>
              <a:rPr sz="2000" b="1">
                <a:solidFill>
                  <a:srgbClr val="FFFFFF"/>
                </a:solidFill>
                <a:latin typeface="Calibri"/>
                <a:cs typeface="Calibri"/>
              </a:rPr>
              <a:t>ou </a:t>
            </a:r>
            <a:r>
              <a:rPr sz="2000" b="1" spc="-440">
                <a:solidFill>
                  <a:srgbClr val="FFFFFF"/>
                </a:solidFill>
                <a:latin typeface="Calibri"/>
                <a:cs typeface="Calibri"/>
              </a:rPr>
              <a:t> </a:t>
            </a:r>
            <a:r>
              <a:rPr sz="2000" b="1" spc="-5">
                <a:solidFill>
                  <a:srgbClr val="FFFFFF"/>
                </a:solidFill>
                <a:latin typeface="Calibri"/>
                <a:cs typeface="Calibri"/>
              </a:rPr>
              <a:t>thématiques</a:t>
            </a:r>
            <a:r>
              <a:rPr sz="2000" b="1" spc="-60">
                <a:solidFill>
                  <a:srgbClr val="FFFFFF"/>
                </a:solidFill>
                <a:latin typeface="Calibri"/>
                <a:cs typeface="Calibri"/>
              </a:rPr>
              <a:t> </a:t>
            </a:r>
            <a:r>
              <a:rPr sz="2000" b="1" spc="-10">
                <a:solidFill>
                  <a:srgbClr val="FFFFFF"/>
                </a:solidFill>
                <a:latin typeface="Calibri"/>
                <a:cs typeface="Calibri"/>
              </a:rPr>
              <a:t>transversales</a:t>
            </a:r>
            <a:endParaRPr sz="2000">
              <a:latin typeface="Calibri"/>
              <a:cs typeface="Calibri"/>
            </a:endParaRPr>
          </a:p>
          <a:p>
            <a:pPr>
              <a:lnSpc>
                <a:spcPct val="100000"/>
              </a:lnSpc>
            </a:pPr>
            <a:endParaRPr sz="1600">
              <a:latin typeface="Calibri"/>
              <a:cs typeface="Calibri"/>
            </a:endParaRPr>
          </a:p>
          <a:p>
            <a:pPr marL="384810" indent="-287020">
              <a:lnSpc>
                <a:spcPct val="100000"/>
              </a:lnSpc>
              <a:buFont typeface="Wingdings"/>
              <a:buChar char=""/>
              <a:tabLst>
                <a:tab pos="385445" algn="l"/>
              </a:tabLst>
            </a:pPr>
            <a:r>
              <a:rPr sz="1600" spc="-10">
                <a:solidFill>
                  <a:srgbClr val="FFFFFF"/>
                </a:solidFill>
                <a:latin typeface="Calibri"/>
                <a:cs typeface="Calibri"/>
              </a:rPr>
              <a:t>Coordonnées</a:t>
            </a:r>
            <a:r>
              <a:rPr sz="1600" spc="25">
                <a:solidFill>
                  <a:srgbClr val="FFFFFF"/>
                </a:solidFill>
                <a:latin typeface="Calibri"/>
                <a:cs typeface="Calibri"/>
              </a:rPr>
              <a:t> </a:t>
            </a:r>
            <a:r>
              <a:rPr sz="1600" spc="-5">
                <a:solidFill>
                  <a:srgbClr val="FFFFFF"/>
                </a:solidFill>
                <a:latin typeface="Calibri"/>
                <a:cs typeface="Calibri"/>
              </a:rPr>
              <a:t>par</a:t>
            </a:r>
            <a:r>
              <a:rPr sz="1600" spc="-15">
                <a:solidFill>
                  <a:srgbClr val="FFFFFF"/>
                </a:solidFill>
                <a:latin typeface="Calibri"/>
                <a:cs typeface="Calibri"/>
              </a:rPr>
              <a:t> </a:t>
            </a:r>
            <a:r>
              <a:rPr sz="1600" spc="-5">
                <a:solidFill>
                  <a:srgbClr val="FFFFFF"/>
                </a:solidFill>
                <a:latin typeface="Calibri"/>
                <a:cs typeface="Calibri"/>
              </a:rPr>
              <a:t>les</a:t>
            </a:r>
            <a:r>
              <a:rPr sz="1600" spc="-15">
                <a:solidFill>
                  <a:srgbClr val="FFFFFF"/>
                </a:solidFill>
                <a:latin typeface="Calibri"/>
                <a:cs typeface="Calibri"/>
              </a:rPr>
              <a:t> </a:t>
            </a:r>
            <a:r>
              <a:rPr sz="1600" spc="-10">
                <a:solidFill>
                  <a:srgbClr val="FFFFFF"/>
                </a:solidFill>
                <a:latin typeface="Calibri"/>
                <a:cs typeface="Calibri"/>
              </a:rPr>
              <a:t>Chambres</a:t>
            </a:r>
            <a:endParaRPr sz="1600">
              <a:latin typeface="Calibri"/>
              <a:cs typeface="Calibri"/>
            </a:endParaRPr>
          </a:p>
          <a:p>
            <a:pPr marL="384810">
              <a:lnSpc>
                <a:spcPct val="100000"/>
              </a:lnSpc>
            </a:pPr>
            <a:r>
              <a:rPr sz="1600" spc="-15">
                <a:solidFill>
                  <a:srgbClr val="FFFFFF"/>
                </a:solidFill>
                <a:latin typeface="Calibri"/>
                <a:cs typeface="Calibri"/>
              </a:rPr>
              <a:t>d’agriculture</a:t>
            </a:r>
            <a:endParaRPr sz="1600">
              <a:latin typeface="Calibri"/>
              <a:cs typeface="Calibri"/>
            </a:endParaRPr>
          </a:p>
        </p:txBody>
      </p:sp>
      <p:grpSp>
        <p:nvGrpSpPr>
          <p:cNvPr id="16" name="object 16"/>
          <p:cNvGrpSpPr/>
          <p:nvPr/>
        </p:nvGrpSpPr>
        <p:grpSpPr>
          <a:xfrm>
            <a:off x="7489570" y="2099906"/>
            <a:ext cx="3192145" cy="3880485"/>
            <a:chOff x="7489570" y="2099906"/>
            <a:chExt cx="3192145" cy="3880485"/>
          </a:xfrm>
        </p:grpSpPr>
        <p:sp>
          <p:nvSpPr>
            <p:cNvPr id="17" name="object 17"/>
            <p:cNvSpPr/>
            <p:nvPr/>
          </p:nvSpPr>
          <p:spPr>
            <a:xfrm>
              <a:off x="7495920" y="2106256"/>
              <a:ext cx="3179445" cy="3867785"/>
            </a:xfrm>
            <a:custGeom>
              <a:avLst/>
              <a:gdLst/>
              <a:ahLst/>
              <a:cxnLst/>
              <a:rect l="l" t="t" r="r" b="b"/>
              <a:pathLst>
                <a:path w="3179445" h="3867785">
                  <a:moveTo>
                    <a:pt x="3179191" y="0"/>
                  </a:moveTo>
                  <a:lnTo>
                    <a:pt x="0" y="0"/>
                  </a:lnTo>
                  <a:lnTo>
                    <a:pt x="0" y="3867404"/>
                  </a:lnTo>
                  <a:lnTo>
                    <a:pt x="3179191" y="3867404"/>
                  </a:lnTo>
                  <a:lnTo>
                    <a:pt x="3179191" y="0"/>
                  </a:lnTo>
                  <a:close/>
                </a:path>
              </a:pathLst>
            </a:custGeom>
            <a:solidFill>
              <a:srgbClr val="004E22"/>
            </a:solidFill>
          </p:spPr>
          <p:txBody>
            <a:bodyPr wrap="square" lIns="0" tIns="0" rIns="0" bIns="0" rtlCol="0"/>
            <a:lstStyle/>
            <a:p>
              <a:endParaRPr/>
            </a:p>
          </p:txBody>
        </p:sp>
        <p:sp>
          <p:nvSpPr>
            <p:cNvPr id="18" name="object 18"/>
            <p:cNvSpPr/>
            <p:nvPr/>
          </p:nvSpPr>
          <p:spPr>
            <a:xfrm>
              <a:off x="7495920" y="2106256"/>
              <a:ext cx="3179445" cy="3867785"/>
            </a:xfrm>
            <a:custGeom>
              <a:avLst/>
              <a:gdLst/>
              <a:ahLst/>
              <a:cxnLst/>
              <a:rect l="l" t="t" r="r" b="b"/>
              <a:pathLst>
                <a:path w="3179445" h="3867785">
                  <a:moveTo>
                    <a:pt x="0" y="3867404"/>
                  </a:moveTo>
                  <a:lnTo>
                    <a:pt x="3179191" y="3867404"/>
                  </a:lnTo>
                  <a:lnTo>
                    <a:pt x="3179191" y="0"/>
                  </a:lnTo>
                  <a:lnTo>
                    <a:pt x="0" y="0"/>
                  </a:lnTo>
                  <a:lnTo>
                    <a:pt x="0" y="3867404"/>
                  </a:lnTo>
                  <a:close/>
                </a:path>
              </a:pathLst>
            </a:custGeom>
            <a:ln w="12700">
              <a:solidFill>
                <a:srgbClr val="004E22"/>
              </a:solidFill>
            </a:ln>
          </p:spPr>
          <p:txBody>
            <a:bodyPr wrap="square" lIns="0" tIns="0" rIns="0" bIns="0" rtlCol="0"/>
            <a:lstStyle/>
            <a:p>
              <a:endParaRPr/>
            </a:p>
          </p:txBody>
        </p:sp>
      </p:grpSp>
      <p:sp>
        <p:nvSpPr>
          <p:cNvPr id="19" name="object 19"/>
          <p:cNvSpPr txBox="1"/>
          <p:nvPr/>
        </p:nvSpPr>
        <p:spPr>
          <a:xfrm>
            <a:off x="7575550" y="2283079"/>
            <a:ext cx="2832735" cy="1245870"/>
          </a:xfrm>
          <a:prstGeom prst="rect">
            <a:avLst/>
          </a:prstGeom>
        </p:spPr>
        <p:txBody>
          <a:bodyPr vert="horz" wrap="square" lIns="0" tIns="13335" rIns="0" bIns="0" rtlCol="0">
            <a:spAutoFit/>
          </a:bodyPr>
          <a:lstStyle/>
          <a:p>
            <a:pPr marL="12700" marR="5080">
              <a:lnSpc>
                <a:spcPct val="100000"/>
              </a:lnSpc>
              <a:spcBef>
                <a:spcPts val="105"/>
              </a:spcBef>
            </a:pPr>
            <a:r>
              <a:rPr sz="2000" b="1">
                <a:solidFill>
                  <a:srgbClr val="FFFFFF"/>
                </a:solidFill>
                <a:latin typeface="Calibri"/>
                <a:cs typeface="Calibri"/>
              </a:rPr>
              <a:t>Sur des </a:t>
            </a:r>
            <a:r>
              <a:rPr sz="2000" b="1" spc="-5">
                <a:solidFill>
                  <a:srgbClr val="FFFFFF"/>
                </a:solidFill>
                <a:latin typeface="Calibri"/>
                <a:cs typeface="Calibri"/>
              </a:rPr>
              <a:t>espaces </a:t>
            </a:r>
            <a:r>
              <a:rPr sz="2000" b="1">
                <a:solidFill>
                  <a:srgbClr val="FFFFFF"/>
                </a:solidFill>
                <a:latin typeface="Calibri"/>
                <a:cs typeface="Calibri"/>
              </a:rPr>
              <a:t>dédiées, </a:t>
            </a:r>
            <a:r>
              <a:rPr sz="2000" b="1" spc="5">
                <a:solidFill>
                  <a:srgbClr val="FFFFFF"/>
                </a:solidFill>
                <a:latin typeface="Calibri"/>
                <a:cs typeface="Calibri"/>
              </a:rPr>
              <a:t> </a:t>
            </a:r>
            <a:r>
              <a:rPr sz="2000" b="1" spc="-15">
                <a:solidFill>
                  <a:srgbClr val="FFFFFF"/>
                </a:solidFill>
                <a:latin typeface="Calibri"/>
                <a:cs typeface="Calibri"/>
              </a:rPr>
              <a:t>rattachées </a:t>
            </a:r>
            <a:r>
              <a:rPr sz="2000" b="1">
                <a:solidFill>
                  <a:srgbClr val="FFFFFF"/>
                </a:solidFill>
                <a:latin typeface="Calibri"/>
                <a:cs typeface="Calibri"/>
              </a:rPr>
              <a:t>à un pôle </a:t>
            </a:r>
            <a:r>
              <a:rPr sz="2000" b="1" spc="-10">
                <a:solidFill>
                  <a:srgbClr val="FFFFFF"/>
                </a:solidFill>
                <a:latin typeface="Calibri"/>
                <a:cs typeface="Calibri"/>
              </a:rPr>
              <a:t>filière </a:t>
            </a:r>
            <a:r>
              <a:rPr sz="2000" b="1" spc="-440">
                <a:solidFill>
                  <a:srgbClr val="FFFFFF"/>
                </a:solidFill>
                <a:latin typeface="Calibri"/>
                <a:cs typeface="Calibri"/>
              </a:rPr>
              <a:t> </a:t>
            </a:r>
            <a:r>
              <a:rPr sz="2000" b="1">
                <a:solidFill>
                  <a:srgbClr val="FFFFFF"/>
                </a:solidFill>
                <a:latin typeface="Calibri"/>
                <a:cs typeface="Calibri"/>
              </a:rPr>
              <a:t>ou sur les </a:t>
            </a:r>
            <a:r>
              <a:rPr sz="2000" b="1" spc="-5">
                <a:solidFill>
                  <a:srgbClr val="FFFFFF"/>
                </a:solidFill>
                <a:latin typeface="Calibri"/>
                <a:cs typeface="Calibri"/>
              </a:rPr>
              <a:t>thématiques </a:t>
            </a:r>
            <a:r>
              <a:rPr sz="2000" b="1">
                <a:solidFill>
                  <a:srgbClr val="FFFFFF"/>
                </a:solidFill>
                <a:latin typeface="Calibri"/>
                <a:cs typeface="Calibri"/>
              </a:rPr>
              <a:t> </a:t>
            </a:r>
            <a:r>
              <a:rPr sz="2000" b="1" spc="-10">
                <a:solidFill>
                  <a:srgbClr val="FFFFFF"/>
                </a:solidFill>
                <a:latin typeface="Calibri"/>
                <a:cs typeface="Calibri"/>
              </a:rPr>
              <a:t>transversales</a:t>
            </a:r>
            <a:endParaRPr sz="2000">
              <a:latin typeface="Calibri"/>
              <a:cs typeface="Calibri"/>
            </a:endParaRPr>
          </a:p>
        </p:txBody>
      </p:sp>
      <p:sp>
        <p:nvSpPr>
          <p:cNvPr id="20" name="object 20"/>
          <p:cNvSpPr txBox="1"/>
          <p:nvPr/>
        </p:nvSpPr>
        <p:spPr>
          <a:xfrm>
            <a:off x="7575550" y="3751021"/>
            <a:ext cx="2410460" cy="756920"/>
          </a:xfrm>
          <a:prstGeom prst="rect">
            <a:avLst/>
          </a:prstGeom>
        </p:spPr>
        <p:txBody>
          <a:bodyPr vert="horz" wrap="square" lIns="0" tIns="12065" rIns="0" bIns="0" rtlCol="0">
            <a:spAutoFit/>
          </a:bodyPr>
          <a:lstStyle/>
          <a:p>
            <a:pPr marL="299085" indent="-287020">
              <a:lnSpc>
                <a:spcPct val="100000"/>
              </a:lnSpc>
              <a:spcBef>
                <a:spcPts val="95"/>
              </a:spcBef>
              <a:buFont typeface="Wingdings"/>
              <a:buChar char=""/>
              <a:tabLst>
                <a:tab pos="299720" algn="l"/>
              </a:tabLst>
            </a:pPr>
            <a:r>
              <a:rPr sz="1600" spc="-5">
                <a:solidFill>
                  <a:srgbClr val="FFFFFF"/>
                </a:solidFill>
                <a:latin typeface="Calibri"/>
                <a:cs typeface="Calibri"/>
              </a:rPr>
              <a:t>Mise</a:t>
            </a:r>
            <a:r>
              <a:rPr sz="1600" spc="-25">
                <a:solidFill>
                  <a:srgbClr val="FFFFFF"/>
                </a:solidFill>
                <a:latin typeface="Calibri"/>
                <a:cs typeface="Calibri"/>
              </a:rPr>
              <a:t> </a:t>
            </a:r>
            <a:r>
              <a:rPr sz="1600" spc="-5">
                <a:solidFill>
                  <a:srgbClr val="FFFFFF"/>
                </a:solidFill>
                <a:latin typeface="Calibri"/>
                <a:cs typeface="Calibri"/>
              </a:rPr>
              <a:t>en</a:t>
            </a:r>
            <a:r>
              <a:rPr sz="1600" spc="-20">
                <a:solidFill>
                  <a:srgbClr val="FFFFFF"/>
                </a:solidFill>
                <a:latin typeface="Calibri"/>
                <a:cs typeface="Calibri"/>
              </a:rPr>
              <a:t> </a:t>
            </a:r>
            <a:r>
              <a:rPr sz="1600" spc="-5">
                <a:solidFill>
                  <a:srgbClr val="FFFFFF"/>
                </a:solidFill>
                <a:latin typeface="Calibri"/>
                <a:cs typeface="Calibri"/>
              </a:rPr>
              <a:t>place</a:t>
            </a:r>
            <a:r>
              <a:rPr sz="1600" spc="-25">
                <a:solidFill>
                  <a:srgbClr val="FFFFFF"/>
                </a:solidFill>
                <a:latin typeface="Calibri"/>
                <a:cs typeface="Calibri"/>
              </a:rPr>
              <a:t> </a:t>
            </a:r>
            <a:r>
              <a:rPr sz="1600" spc="-5">
                <a:solidFill>
                  <a:srgbClr val="FFFFFF"/>
                </a:solidFill>
                <a:latin typeface="Calibri"/>
                <a:cs typeface="Calibri"/>
              </a:rPr>
              <a:t>de</a:t>
            </a:r>
            <a:r>
              <a:rPr sz="1600" spc="-20">
                <a:solidFill>
                  <a:srgbClr val="FFFFFF"/>
                </a:solidFill>
                <a:latin typeface="Calibri"/>
                <a:cs typeface="Calibri"/>
              </a:rPr>
              <a:t> </a:t>
            </a:r>
            <a:r>
              <a:rPr sz="1600" spc="-5">
                <a:solidFill>
                  <a:srgbClr val="FFFFFF"/>
                </a:solidFill>
                <a:latin typeface="Calibri"/>
                <a:cs typeface="Calibri"/>
              </a:rPr>
              <a:t>cultures</a:t>
            </a:r>
            <a:endParaRPr sz="1600">
              <a:latin typeface="Calibri"/>
              <a:cs typeface="Calibri"/>
            </a:endParaRPr>
          </a:p>
          <a:p>
            <a:pPr marL="299085" marR="121285" indent="-287020">
              <a:lnSpc>
                <a:spcPct val="100000"/>
              </a:lnSpc>
              <a:buFont typeface="Wingdings"/>
              <a:buChar char=""/>
              <a:tabLst>
                <a:tab pos="299720" algn="l"/>
              </a:tabLst>
            </a:pPr>
            <a:r>
              <a:rPr sz="1600" spc="-5">
                <a:solidFill>
                  <a:srgbClr val="FFFFFF"/>
                </a:solidFill>
                <a:latin typeface="Calibri"/>
                <a:cs typeface="Calibri"/>
              </a:rPr>
              <a:t>Utilisation</a:t>
            </a:r>
            <a:r>
              <a:rPr sz="1600" spc="-65">
                <a:solidFill>
                  <a:srgbClr val="FFFFFF"/>
                </a:solidFill>
                <a:latin typeface="Calibri"/>
                <a:cs typeface="Calibri"/>
              </a:rPr>
              <a:t> </a:t>
            </a:r>
            <a:r>
              <a:rPr sz="1600" spc="-10">
                <a:solidFill>
                  <a:srgbClr val="FFFFFF"/>
                </a:solidFill>
                <a:latin typeface="Calibri"/>
                <a:cs typeface="Calibri"/>
              </a:rPr>
              <a:t>des</a:t>
            </a:r>
            <a:r>
              <a:rPr sz="1600" spc="-30">
                <a:solidFill>
                  <a:srgbClr val="FFFFFF"/>
                </a:solidFill>
                <a:latin typeface="Calibri"/>
                <a:cs typeface="Calibri"/>
              </a:rPr>
              <a:t> </a:t>
            </a:r>
            <a:r>
              <a:rPr sz="1600" spc="-5">
                <a:solidFill>
                  <a:srgbClr val="FFFFFF"/>
                </a:solidFill>
                <a:latin typeface="Calibri"/>
                <a:cs typeface="Calibri"/>
              </a:rPr>
              <a:t>éléments </a:t>
            </a:r>
            <a:r>
              <a:rPr sz="1600" spc="-345">
                <a:solidFill>
                  <a:srgbClr val="FFFFFF"/>
                </a:solidFill>
                <a:latin typeface="Calibri"/>
                <a:cs typeface="Calibri"/>
              </a:rPr>
              <a:t> </a:t>
            </a:r>
            <a:r>
              <a:rPr sz="1600" spc="-10">
                <a:solidFill>
                  <a:srgbClr val="FFFFFF"/>
                </a:solidFill>
                <a:latin typeface="Calibri"/>
                <a:cs typeface="Calibri"/>
              </a:rPr>
              <a:t>proposés</a:t>
            </a:r>
            <a:r>
              <a:rPr sz="1600" spc="15">
                <a:solidFill>
                  <a:srgbClr val="FFFFFF"/>
                </a:solidFill>
                <a:latin typeface="Calibri"/>
                <a:cs typeface="Calibri"/>
              </a:rPr>
              <a:t> </a:t>
            </a:r>
            <a:r>
              <a:rPr sz="1600" spc="-5">
                <a:solidFill>
                  <a:srgbClr val="FFFFFF"/>
                </a:solidFill>
                <a:latin typeface="Calibri"/>
                <a:cs typeface="Calibri"/>
              </a:rPr>
              <a:t>sur le</a:t>
            </a:r>
            <a:r>
              <a:rPr sz="1600" spc="-10">
                <a:solidFill>
                  <a:srgbClr val="FFFFFF"/>
                </a:solidFill>
                <a:latin typeface="Calibri"/>
                <a:cs typeface="Calibri"/>
              </a:rPr>
              <a:t> </a:t>
            </a:r>
            <a:r>
              <a:rPr sz="1600" spc="-25">
                <a:solidFill>
                  <a:srgbClr val="FFFFFF"/>
                </a:solidFill>
                <a:latin typeface="Calibri"/>
                <a:cs typeface="Calibri"/>
              </a:rPr>
              <a:t>Lycée</a:t>
            </a:r>
            <a:endParaRPr sz="1600">
              <a:latin typeface="Calibri"/>
              <a:cs typeface="Calibri"/>
            </a:endParaRPr>
          </a:p>
        </p:txBody>
      </p:sp>
      <p:pic>
        <p:nvPicPr>
          <p:cNvPr id="21" name="object 21"/>
          <p:cNvPicPr/>
          <p:nvPr/>
        </p:nvPicPr>
        <p:blipFill>
          <a:blip r:embed="rId2" cstate="print"/>
          <a:stretch>
            <a:fillRect/>
          </a:stretch>
        </p:blipFill>
        <p:spPr>
          <a:xfrm>
            <a:off x="397383" y="4940046"/>
            <a:ext cx="3171698" cy="1689354"/>
          </a:xfrm>
          <a:prstGeom prst="rect">
            <a:avLst/>
          </a:prstGeom>
        </p:spPr>
      </p:pic>
      <p:pic>
        <p:nvPicPr>
          <p:cNvPr id="22" name="object 22"/>
          <p:cNvPicPr/>
          <p:nvPr/>
        </p:nvPicPr>
        <p:blipFill>
          <a:blip r:embed="rId3" cstate="print"/>
          <a:stretch>
            <a:fillRect/>
          </a:stretch>
        </p:blipFill>
        <p:spPr>
          <a:xfrm>
            <a:off x="5066919" y="4699584"/>
            <a:ext cx="2058288" cy="1116418"/>
          </a:xfrm>
          <a:prstGeom prst="rect">
            <a:avLst/>
          </a:prstGeom>
        </p:spPr>
      </p:pic>
      <p:pic>
        <p:nvPicPr>
          <p:cNvPr id="23" name="object 23"/>
          <p:cNvPicPr/>
          <p:nvPr/>
        </p:nvPicPr>
        <p:blipFill>
          <a:blip r:embed="rId4" cstate="print"/>
          <a:stretch>
            <a:fillRect/>
          </a:stretch>
        </p:blipFill>
        <p:spPr>
          <a:xfrm>
            <a:off x="7953120" y="4805934"/>
            <a:ext cx="3646932" cy="1823466"/>
          </a:xfrm>
          <a:prstGeom prst="rect">
            <a:avLst/>
          </a:prstGeom>
        </p:spPr>
      </p:pic>
    </p:spTree>
    <p:extLst>
      <p:ext uri="{BB962C8B-B14F-4D97-AF65-F5344CB8AC3E}">
        <p14:creationId xmlns:p14="http://schemas.microsoft.com/office/powerpoint/2010/main" val="270055269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515872" y="360045"/>
            <a:ext cx="3757295" cy="513715"/>
          </a:xfrm>
          <a:prstGeom prst="rect">
            <a:avLst/>
          </a:prstGeom>
        </p:spPr>
        <p:txBody>
          <a:bodyPr vert="horz" wrap="square" lIns="0" tIns="13335" rIns="0" bIns="0" rtlCol="0">
            <a:spAutoFit/>
          </a:bodyPr>
          <a:lstStyle/>
          <a:p>
            <a:pPr marL="12700">
              <a:lnSpc>
                <a:spcPct val="100000"/>
              </a:lnSpc>
              <a:spcBef>
                <a:spcPts val="105"/>
              </a:spcBef>
            </a:pPr>
            <a:r>
              <a:rPr>
                <a:latin typeface="Calibri"/>
                <a:cs typeface="Calibri"/>
              </a:rPr>
              <a:t>Les</a:t>
            </a:r>
            <a:r>
              <a:rPr spc="-20">
                <a:latin typeface="Calibri"/>
                <a:cs typeface="Calibri"/>
              </a:rPr>
              <a:t> </a:t>
            </a:r>
            <a:r>
              <a:rPr>
                <a:latin typeface="Calibri"/>
                <a:cs typeface="Calibri"/>
              </a:rPr>
              <a:t>pôles</a:t>
            </a:r>
            <a:r>
              <a:rPr spc="-30">
                <a:latin typeface="Calibri"/>
                <a:cs typeface="Calibri"/>
              </a:rPr>
              <a:t> </a:t>
            </a:r>
            <a:r>
              <a:rPr>
                <a:latin typeface="Calibri"/>
                <a:cs typeface="Calibri"/>
              </a:rPr>
              <a:t>de</a:t>
            </a:r>
            <a:r>
              <a:rPr spc="-45">
                <a:latin typeface="Calibri"/>
                <a:cs typeface="Calibri"/>
              </a:rPr>
              <a:t> </a:t>
            </a:r>
            <a:r>
              <a:rPr spc="-40">
                <a:latin typeface="Calibri"/>
                <a:cs typeface="Calibri"/>
              </a:rPr>
              <a:t>Tech&amp;Bio</a:t>
            </a:r>
          </a:p>
        </p:txBody>
      </p:sp>
      <p:sp>
        <p:nvSpPr>
          <p:cNvPr id="3" name="object 3"/>
          <p:cNvSpPr txBox="1"/>
          <p:nvPr/>
        </p:nvSpPr>
        <p:spPr>
          <a:xfrm>
            <a:off x="1698550" y="2016029"/>
            <a:ext cx="3402329" cy="3972882"/>
          </a:xfrm>
          <a:prstGeom prst="rect">
            <a:avLst/>
          </a:prstGeom>
          <a:ln w="6350">
            <a:solidFill>
              <a:srgbClr val="006600"/>
            </a:solidFill>
          </a:ln>
        </p:spPr>
        <p:txBody>
          <a:bodyPr vert="horz" wrap="square" lIns="0" tIns="2540" rIns="0" bIns="0" rtlCol="0" anchor="ctr">
            <a:spAutoFit/>
          </a:bodyPr>
          <a:lstStyle/>
          <a:p>
            <a:pPr>
              <a:lnSpc>
                <a:spcPct val="100000"/>
              </a:lnSpc>
              <a:spcBef>
                <a:spcPts val="20"/>
              </a:spcBef>
            </a:pPr>
            <a:endParaRPr sz="2400" dirty="0">
              <a:latin typeface="Times New Roman"/>
              <a:cs typeface="Times New Roman"/>
            </a:endParaRPr>
          </a:p>
          <a:p>
            <a:pPr marL="1080770" marR="1075055" algn="ctr"/>
            <a:r>
              <a:rPr sz="1800" dirty="0">
                <a:latin typeface="Calibri"/>
                <a:cs typeface="Calibri"/>
              </a:rPr>
              <a:t>Arbor</a:t>
            </a:r>
            <a:r>
              <a:rPr sz="1800" spc="-15" dirty="0">
                <a:latin typeface="Calibri"/>
                <a:cs typeface="Calibri"/>
              </a:rPr>
              <a:t>i</a:t>
            </a:r>
            <a:r>
              <a:rPr sz="1800" spc="-10" dirty="0">
                <a:latin typeface="Calibri"/>
                <a:cs typeface="Calibri"/>
              </a:rPr>
              <a:t>c</a:t>
            </a:r>
            <a:r>
              <a:rPr sz="1800" spc="-5" dirty="0">
                <a:latin typeface="Calibri"/>
                <a:cs typeface="Calibri"/>
              </a:rPr>
              <a:t>ul</a:t>
            </a:r>
            <a:r>
              <a:rPr sz="1800" spc="-10" dirty="0">
                <a:latin typeface="Calibri"/>
                <a:cs typeface="Calibri"/>
              </a:rPr>
              <a:t>t</a:t>
            </a:r>
            <a:r>
              <a:rPr sz="1800" spc="-5" dirty="0">
                <a:latin typeface="Calibri"/>
                <a:cs typeface="Calibri"/>
              </a:rPr>
              <a:t>u</a:t>
            </a:r>
            <a:r>
              <a:rPr sz="1800" spc="-30" dirty="0">
                <a:latin typeface="Calibri"/>
                <a:cs typeface="Calibri"/>
              </a:rPr>
              <a:t>r</a:t>
            </a:r>
            <a:r>
              <a:rPr sz="1800" dirty="0">
                <a:latin typeface="Calibri"/>
                <a:cs typeface="Calibri"/>
              </a:rPr>
              <a:t>e  </a:t>
            </a:r>
            <a:endParaRPr lang="fr-FR" dirty="0">
              <a:latin typeface="Calibri"/>
              <a:ea typeface="Calibri"/>
              <a:cs typeface="Calibri"/>
            </a:endParaRPr>
          </a:p>
          <a:p>
            <a:pPr marL="1080770" marR="1075055" algn="ctr">
              <a:lnSpc>
                <a:spcPct val="100000"/>
              </a:lnSpc>
            </a:pPr>
            <a:r>
              <a:rPr sz="1800" spc="-10" dirty="0">
                <a:latin typeface="Calibri"/>
                <a:cs typeface="Calibri"/>
              </a:rPr>
              <a:t>Apiculture</a:t>
            </a:r>
            <a:endParaRPr sz="1800" dirty="0">
              <a:latin typeface="Calibri"/>
              <a:ea typeface="Calibri"/>
              <a:cs typeface="Calibri"/>
            </a:endParaRPr>
          </a:p>
          <a:p>
            <a:pPr marL="511175" marR="504190" indent="-3175" algn="ctr">
              <a:spcBef>
                <a:spcPts val="5"/>
              </a:spcBef>
            </a:pPr>
            <a:r>
              <a:rPr sz="1800" spc="-10" dirty="0" err="1">
                <a:latin typeface="Calibri"/>
                <a:cs typeface="Calibri"/>
              </a:rPr>
              <a:t>Equin</a:t>
            </a:r>
            <a:r>
              <a:rPr sz="1800" spc="5" dirty="0">
                <a:latin typeface="Calibri"/>
                <a:cs typeface="Calibri"/>
              </a:rPr>
              <a:t> </a:t>
            </a:r>
            <a:r>
              <a:rPr sz="1800" dirty="0">
                <a:latin typeface="Calibri"/>
                <a:cs typeface="Calibri"/>
              </a:rPr>
              <a:t>–</a:t>
            </a:r>
            <a:r>
              <a:rPr sz="1800" spc="-10" dirty="0">
                <a:latin typeface="Calibri"/>
                <a:cs typeface="Calibri"/>
              </a:rPr>
              <a:t> </a:t>
            </a:r>
            <a:r>
              <a:rPr sz="1800" spc="-25" dirty="0">
                <a:latin typeface="Calibri"/>
                <a:cs typeface="Calibri"/>
              </a:rPr>
              <a:t>Traction</a:t>
            </a:r>
            <a:r>
              <a:rPr sz="1800" dirty="0">
                <a:latin typeface="Calibri"/>
                <a:cs typeface="Calibri"/>
              </a:rPr>
              <a:t> </a:t>
            </a:r>
            <a:r>
              <a:rPr sz="1800" spc="-5" dirty="0" err="1">
                <a:latin typeface="Calibri"/>
                <a:cs typeface="Calibri"/>
              </a:rPr>
              <a:t>animale</a:t>
            </a:r>
            <a:r>
              <a:rPr sz="1800" spc="-5" dirty="0">
                <a:latin typeface="Calibri"/>
                <a:cs typeface="Calibri"/>
              </a:rPr>
              <a:t> </a:t>
            </a:r>
            <a:r>
              <a:rPr sz="1800" dirty="0">
                <a:latin typeface="Calibri"/>
                <a:cs typeface="Calibri"/>
              </a:rPr>
              <a:t> </a:t>
            </a:r>
            <a:endParaRPr lang="fr-FR" dirty="0">
              <a:latin typeface="Calibri"/>
              <a:ea typeface="Calibri"/>
              <a:cs typeface="Calibri"/>
            </a:endParaRPr>
          </a:p>
          <a:p>
            <a:pPr marL="511175" marR="504190" indent="-3175" algn="ctr">
              <a:lnSpc>
                <a:spcPct val="100000"/>
              </a:lnSpc>
              <a:spcBef>
                <a:spcPts val="5"/>
              </a:spcBef>
            </a:pPr>
            <a:r>
              <a:rPr sz="1800" spc="-10" dirty="0" err="1">
                <a:latin typeface="Calibri"/>
                <a:cs typeface="Calibri"/>
              </a:rPr>
              <a:t>Equin</a:t>
            </a:r>
            <a:r>
              <a:rPr sz="1800" dirty="0">
                <a:latin typeface="Calibri"/>
                <a:cs typeface="Calibri"/>
              </a:rPr>
              <a:t> –</a:t>
            </a:r>
            <a:r>
              <a:rPr sz="1800" spc="-10" dirty="0">
                <a:latin typeface="Calibri"/>
                <a:cs typeface="Calibri"/>
              </a:rPr>
              <a:t> </a:t>
            </a:r>
            <a:r>
              <a:rPr sz="1800" spc="-10" dirty="0" err="1">
                <a:latin typeface="Calibri"/>
                <a:cs typeface="Calibri"/>
              </a:rPr>
              <a:t>Equidés</a:t>
            </a:r>
            <a:r>
              <a:rPr sz="1800" dirty="0">
                <a:latin typeface="Calibri"/>
                <a:cs typeface="Calibri"/>
              </a:rPr>
              <a:t> </a:t>
            </a:r>
            <a:r>
              <a:rPr sz="1800" spc="-5" dirty="0">
                <a:latin typeface="Calibri"/>
                <a:cs typeface="Calibri"/>
              </a:rPr>
              <a:t>de</a:t>
            </a:r>
            <a:r>
              <a:rPr sz="1800" spc="-10" dirty="0">
                <a:latin typeface="Calibri"/>
                <a:cs typeface="Calibri"/>
              </a:rPr>
              <a:t> </a:t>
            </a:r>
            <a:r>
              <a:rPr sz="1800" spc="-15" dirty="0">
                <a:latin typeface="Calibri"/>
                <a:cs typeface="Calibri"/>
              </a:rPr>
              <a:t>travail </a:t>
            </a:r>
            <a:r>
              <a:rPr sz="1800" spc="-390" dirty="0">
                <a:latin typeface="Calibri"/>
                <a:cs typeface="Calibri"/>
              </a:rPr>
              <a:t> </a:t>
            </a:r>
            <a:r>
              <a:rPr sz="1800" spc="-40" dirty="0">
                <a:latin typeface="Calibri"/>
                <a:cs typeface="Calibri"/>
              </a:rPr>
              <a:t>PPAM</a:t>
            </a:r>
            <a:endParaRPr sz="1800" dirty="0">
              <a:latin typeface="Calibri"/>
              <a:ea typeface="Calibri"/>
              <a:cs typeface="Calibri"/>
            </a:endParaRPr>
          </a:p>
          <a:p>
            <a:pPr marL="986155" marR="981075" indent="1905" algn="ctr"/>
            <a:r>
              <a:rPr sz="1800" spc="-5" dirty="0" err="1">
                <a:latin typeface="Calibri"/>
                <a:cs typeface="Calibri"/>
              </a:rPr>
              <a:t>Bovins</a:t>
            </a:r>
            <a:r>
              <a:rPr sz="1800" spc="-5" dirty="0">
                <a:latin typeface="Calibri"/>
                <a:cs typeface="Calibri"/>
              </a:rPr>
              <a:t> </a:t>
            </a:r>
            <a:r>
              <a:rPr sz="1800" spc="-5" dirty="0" err="1">
                <a:latin typeface="Calibri"/>
                <a:cs typeface="Calibri"/>
              </a:rPr>
              <a:t>Viande</a:t>
            </a:r>
            <a:r>
              <a:rPr sz="1800" spc="-5" dirty="0">
                <a:latin typeface="Calibri"/>
                <a:cs typeface="Calibri"/>
              </a:rPr>
              <a:t> </a:t>
            </a:r>
            <a:r>
              <a:rPr sz="1800" dirty="0">
                <a:latin typeface="Calibri"/>
                <a:cs typeface="Calibri"/>
              </a:rPr>
              <a:t> </a:t>
            </a:r>
            <a:endParaRPr lang="fr-FR" dirty="0">
              <a:latin typeface="Calibri"/>
              <a:cs typeface="Calibri"/>
            </a:endParaRPr>
          </a:p>
          <a:p>
            <a:pPr marL="986155" marR="981075" indent="1905" algn="ctr"/>
            <a:r>
              <a:rPr sz="1800" spc="-5" dirty="0" err="1">
                <a:latin typeface="Calibri"/>
                <a:cs typeface="Calibri"/>
              </a:rPr>
              <a:t>Bovins</a:t>
            </a:r>
            <a:r>
              <a:rPr sz="1800" spc="-5" dirty="0">
                <a:latin typeface="Calibri"/>
                <a:cs typeface="Calibri"/>
              </a:rPr>
              <a:t> Lait </a:t>
            </a:r>
            <a:r>
              <a:rPr sz="1800" dirty="0">
                <a:latin typeface="Calibri"/>
                <a:cs typeface="Calibri"/>
              </a:rPr>
              <a:t> </a:t>
            </a:r>
            <a:endParaRPr lang="fr-FR" dirty="0">
              <a:latin typeface="Calibri"/>
              <a:cs typeface="Calibri"/>
            </a:endParaRPr>
          </a:p>
          <a:p>
            <a:pPr marL="986155" marR="981075" indent="1905" algn="ctr">
              <a:lnSpc>
                <a:spcPct val="100000"/>
              </a:lnSpc>
            </a:pPr>
            <a:r>
              <a:rPr sz="1800" spc="-5" dirty="0" err="1">
                <a:latin typeface="Calibri"/>
                <a:cs typeface="Calibri"/>
              </a:rPr>
              <a:t>Ovins</a:t>
            </a:r>
            <a:r>
              <a:rPr sz="1800" spc="-40" dirty="0">
                <a:latin typeface="Calibri"/>
                <a:cs typeface="Calibri"/>
              </a:rPr>
              <a:t> </a:t>
            </a:r>
            <a:r>
              <a:rPr sz="1800" dirty="0">
                <a:latin typeface="Calibri"/>
                <a:cs typeface="Calibri"/>
              </a:rPr>
              <a:t>–</a:t>
            </a:r>
            <a:r>
              <a:rPr sz="1800" spc="-45" dirty="0">
                <a:latin typeface="Calibri"/>
                <a:cs typeface="Calibri"/>
              </a:rPr>
              <a:t> </a:t>
            </a:r>
            <a:r>
              <a:rPr sz="1800" spc="-5" dirty="0" err="1">
                <a:latin typeface="Calibri"/>
                <a:cs typeface="Calibri"/>
              </a:rPr>
              <a:t>Caprins</a:t>
            </a:r>
            <a:endParaRPr sz="1800" dirty="0">
              <a:latin typeface="Calibri"/>
              <a:ea typeface="Calibri"/>
              <a:cs typeface="Calibri"/>
            </a:endParaRPr>
          </a:p>
          <a:p>
            <a:pPr marL="557530" marR="551180" algn="ctr">
              <a:lnSpc>
                <a:spcPct val="100000"/>
              </a:lnSpc>
            </a:pPr>
            <a:r>
              <a:rPr sz="1800" spc="-20" dirty="0" err="1">
                <a:latin typeface="Calibri"/>
                <a:cs typeface="Calibri"/>
              </a:rPr>
              <a:t>Porcs</a:t>
            </a:r>
            <a:r>
              <a:rPr sz="1800" spc="-15" dirty="0">
                <a:latin typeface="Calibri"/>
                <a:cs typeface="Calibri"/>
              </a:rPr>
              <a:t> </a:t>
            </a:r>
            <a:r>
              <a:rPr sz="1800" dirty="0">
                <a:latin typeface="Calibri"/>
                <a:cs typeface="Calibri"/>
              </a:rPr>
              <a:t>– </a:t>
            </a:r>
            <a:r>
              <a:rPr sz="1800" spc="-15" dirty="0" err="1">
                <a:latin typeface="Calibri"/>
                <a:cs typeface="Calibri"/>
              </a:rPr>
              <a:t>Volailles</a:t>
            </a:r>
            <a:r>
              <a:rPr sz="1800" spc="5" dirty="0">
                <a:latin typeface="Calibri"/>
                <a:cs typeface="Calibri"/>
              </a:rPr>
              <a:t> </a:t>
            </a:r>
            <a:r>
              <a:rPr sz="1800" dirty="0">
                <a:latin typeface="Calibri"/>
                <a:cs typeface="Calibri"/>
              </a:rPr>
              <a:t>– </a:t>
            </a:r>
            <a:r>
              <a:rPr sz="1800" spc="-5" dirty="0">
                <a:latin typeface="Calibri"/>
                <a:cs typeface="Calibri"/>
              </a:rPr>
              <a:t>Lapins </a:t>
            </a:r>
            <a:r>
              <a:rPr sz="1800" spc="-390" dirty="0">
                <a:latin typeface="Calibri"/>
                <a:cs typeface="Calibri"/>
              </a:rPr>
              <a:t> </a:t>
            </a:r>
            <a:r>
              <a:rPr sz="1800" spc="-15" dirty="0" err="1">
                <a:latin typeface="Calibri"/>
                <a:cs typeface="Calibri"/>
              </a:rPr>
              <a:t>Fourrage</a:t>
            </a:r>
            <a:endParaRPr sz="1800" dirty="0">
              <a:latin typeface="Calibri"/>
              <a:cs typeface="Calibri"/>
            </a:endParaRPr>
          </a:p>
          <a:p>
            <a:pPr marL="915035" marR="908685" algn="ctr"/>
            <a:r>
              <a:rPr sz="1800" spc="-5" dirty="0">
                <a:latin typeface="Calibri"/>
                <a:cs typeface="Calibri"/>
              </a:rPr>
              <a:t>Grandes</a:t>
            </a:r>
            <a:r>
              <a:rPr sz="1800" spc="-90" dirty="0">
                <a:latin typeface="Calibri"/>
                <a:cs typeface="Calibri"/>
              </a:rPr>
              <a:t> </a:t>
            </a:r>
            <a:r>
              <a:rPr sz="1800" spc="-5" dirty="0">
                <a:latin typeface="Calibri"/>
                <a:cs typeface="Calibri"/>
              </a:rPr>
              <a:t>cultures </a:t>
            </a:r>
            <a:r>
              <a:rPr sz="1800" spc="-395" dirty="0">
                <a:latin typeface="Calibri"/>
                <a:cs typeface="Calibri"/>
              </a:rPr>
              <a:t> </a:t>
            </a:r>
            <a:r>
              <a:rPr sz="1800" spc="-10" dirty="0">
                <a:latin typeface="Calibri"/>
                <a:cs typeface="Calibri"/>
              </a:rPr>
              <a:t>Viticulture </a:t>
            </a:r>
            <a:r>
              <a:rPr sz="1800" spc="-5" dirty="0">
                <a:latin typeface="Calibri"/>
                <a:cs typeface="Calibri"/>
              </a:rPr>
              <a:t> </a:t>
            </a:r>
            <a:endParaRPr lang="fr-FR" dirty="0">
              <a:latin typeface="Calibri"/>
              <a:cs typeface="Calibri"/>
            </a:endParaRPr>
          </a:p>
          <a:p>
            <a:pPr marL="915035" marR="908685" algn="ctr">
              <a:lnSpc>
                <a:spcPct val="100000"/>
              </a:lnSpc>
            </a:pPr>
            <a:r>
              <a:rPr sz="1800" spc="-10" dirty="0" err="1">
                <a:latin typeface="Calibri"/>
                <a:cs typeface="Calibri"/>
              </a:rPr>
              <a:t>Maraîchage</a:t>
            </a:r>
            <a:endParaRPr sz="1800" dirty="0">
              <a:latin typeface="Calibri"/>
              <a:ea typeface="Calibri"/>
              <a:cs typeface="Calibri"/>
            </a:endParaRPr>
          </a:p>
        </p:txBody>
      </p:sp>
      <p:sp>
        <p:nvSpPr>
          <p:cNvPr id="4" name="object 4"/>
          <p:cNvSpPr txBox="1"/>
          <p:nvPr/>
        </p:nvSpPr>
        <p:spPr>
          <a:xfrm>
            <a:off x="2526029" y="1452498"/>
            <a:ext cx="1714500" cy="299720"/>
          </a:xfrm>
          <a:prstGeom prst="rect">
            <a:avLst/>
          </a:prstGeom>
        </p:spPr>
        <p:txBody>
          <a:bodyPr vert="horz" wrap="square" lIns="0" tIns="12700" rIns="0" bIns="0" rtlCol="0">
            <a:spAutoFit/>
          </a:bodyPr>
          <a:lstStyle/>
          <a:p>
            <a:pPr marL="12700">
              <a:lnSpc>
                <a:spcPct val="100000"/>
              </a:lnSpc>
              <a:spcBef>
                <a:spcPts val="100"/>
              </a:spcBef>
            </a:pPr>
            <a:r>
              <a:rPr sz="1800" b="1">
                <a:solidFill>
                  <a:srgbClr val="006600"/>
                </a:solidFill>
                <a:latin typeface="Verdana"/>
                <a:cs typeface="Verdana"/>
              </a:rPr>
              <a:t>TEC</a:t>
            </a:r>
            <a:r>
              <a:rPr sz="1800" b="1" spc="5">
                <a:solidFill>
                  <a:srgbClr val="006600"/>
                </a:solidFill>
                <a:latin typeface="Verdana"/>
                <a:cs typeface="Verdana"/>
              </a:rPr>
              <a:t>H</a:t>
            </a:r>
            <a:r>
              <a:rPr sz="1800" b="1">
                <a:solidFill>
                  <a:srgbClr val="006600"/>
                </a:solidFill>
                <a:latin typeface="Verdana"/>
                <a:cs typeface="Verdana"/>
              </a:rPr>
              <a:t>NI</a:t>
            </a:r>
            <a:r>
              <a:rPr sz="1800" b="1" spc="10">
                <a:solidFill>
                  <a:srgbClr val="006600"/>
                </a:solidFill>
                <a:latin typeface="Verdana"/>
                <a:cs typeface="Verdana"/>
              </a:rPr>
              <a:t>Q</a:t>
            </a:r>
            <a:r>
              <a:rPr sz="1800" b="1">
                <a:solidFill>
                  <a:srgbClr val="006600"/>
                </a:solidFill>
                <a:latin typeface="Verdana"/>
                <a:cs typeface="Verdana"/>
              </a:rPr>
              <a:t>UES</a:t>
            </a:r>
            <a:endParaRPr sz="1800">
              <a:latin typeface="Verdana"/>
              <a:cs typeface="Verdana"/>
            </a:endParaRPr>
          </a:p>
        </p:txBody>
      </p:sp>
      <p:sp>
        <p:nvSpPr>
          <p:cNvPr id="5" name="object 5"/>
          <p:cNvSpPr txBox="1"/>
          <p:nvPr/>
        </p:nvSpPr>
        <p:spPr>
          <a:xfrm>
            <a:off x="5838825" y="1871345"/>
            <a:ext cx="3402329" cy="4508927"/>
          </a:xfrm>
          <a:prstGeom prst="rect">
            <a:avLst/>
          </a:prstGeom>
          <a:ln w="6350">
            <a:solidFill>
              <a:srgbClr val="FF6600"/>
            </a:solidFill>
          </a:ln>
        </p:spPr>
        <p:txBody>
          <a:bodyPr vert="horz" wrap="square" lIns="0" tIns="76200" rIns="0" bIns="0" rtlCol="0" anchor="t">
            <a:spAutoFit/>
          </a:bodyPr>
          <a:lstStyle/>
          <a:p>
            <a:pPr marL="504190" marR="493395" algn="ctr">
              <a:lnSpc>
                <a:spcPct val="100000"/>
              </a:lnSpc>
              <a:spcBef>
                <a:spcPts val="600"/>
              </a:spcBef>
            </a:pPr>
            <a:r>
              <a:rPr sz="1800" spc="-20">
                <a:latin typeface="Calibri"/>
                <a:cs typeface="Calibri"/>
              </a:rPr>
              <a:t>Transformation </a:t>
            </a:r>
            <a:r>
              <a:rPr sz="1800">
                <a:latin typeface="Calibri"/>
                <a:cs typeface="Calibri"/>
              </a:rPr>
              <a:t>à la </a:t>
            </a:r>
            <a:r>
              <a:rPr sz="1800" spc="-10" err="1">
                <a:latin typeface="Calibri"/>
                <a:cs typeface="Calibri"/>
              </a:rPr>
              <a:t>ferme</a:t>
            </a:r>
            <a:r>
              <a:rPr sz="1800" spc="-10">
                <a:latin typeface="Calibri"/>
                <a:cs typeface="Calibri"/>
              </a:rPr>
              <a:t> </a:t>
            </a:r>
            <a:r>
              <a:rPr sz="1800" spc="-395">
                <a:latin typeface="Calibri"/>
                <a:cs typeface="Calibri"/>
              </a:rPr>
              <a:t> </a:t>
            </a:r>
            <a:r>
              <a:rPr sz="1800" spc="-10" err="1">
                <a:latin typeface="Calibri"/>
                <a:cs typeface="Calibri"/>
              </a:rPr>
              <a:t>Biodiversité</a:t>
            </a:r>
            <a:endParaRPr sz="1800" err="1">
              <a:latin typeface="Calibri"/>
              <a:cs typeface="Calibri"/>
            </a:endParaRPr>
          </a:p>
          <a:p>
            <a:pPr marL="1905" algn="ctr">
              <a:lnSpc>
                <a:spcPct val="100000"/>
              </a:lnSpc>
            </a:pPr>
            <a:r>
              <a:rPr sz="1800" spc="-5">
                <a:latin typeface="Calibri"/>
                <a:cs typeface="Calibri"/>
              </a:rPr>
              <a:t>Haies et</a:t>
            </a:r>
            <a:r>
              <a:rPr sz="1800" spc="-20">
                <a:latin typeface="Calibri"/>
                <a:cs typeface="Calibri"/>
              </a:rPr>
              <a:t> </a:t>
            </a:r>
            <a:r>
              <a:rPr sz="1800" spc="-10" err="1">
                <a:latin typeface="Calibri"/>
                <a:cs typeface="Calibri"/>
              </a:rPr>
              <a:t>Arbres</a:t>
            </a:r>
            <a:endParaRPr sz="1800" err="1">
              <a:latin typeface="Calibri"/>
              <a:cs typeface="Calibri"/>
            </a:endParaRPr>
          </a:p>
          <a:p>
            <a:pPr marL="3175" algn="ctr">
              <a:lnSpc>
                <a:spcPct val="100000"/>
              </a:lnSpc>
            </a:pPr>
            <a:r>
              <a:rPr sz="1800" spc="-15">
                <a:latin typeface="Calibri"/>
                <a:cs typeface="Calibri"/>
              </a:rPr>
              <a:t>Forêt</a:t>
            </a:r>
            <a:endParaRPr sz="1800">
              <a:latin typeface="Calibri"/>
              <a:cs typeface="Calibri"/>
            </a:endParaRPr>
          </a:p>
          <a:p>
            <a:pPr marL="671830" marR="659765" algn="ctr"/>
            <a:r>
              <a:rPr sz="1800" spc="-10">
                <a:latin typeface="Calibri"/>
                <a:cs typeface="Calibri"/>
              </a:rPr>
              <a:t>Eau</a:t>
            </a:r>
            <a:r>
              <a:rPr sz="1800" spc="-50">
                <a:latin typeface="Calibri"/>
                <a:cs typeface="Calibri"/>
              </a:rPr>
              <a:t> </a:t>
            </a:r>
            <a:r>
              <a:rPr sz="1800" spc="-5">
                <a:latin typeface="Calibri"/>
                <a:cs typeface="Calibri"/>
              </a:rPr>
              <a:t>et</a:t>
            </a:r>
            <a:r>
              <a:rPr sz="1800" spc="-45">
                <a:latin typeface="Calibri"/>
                <a:cs typeface="Calibri"/>
              </a:rPr>
              <a:t> </a:t>
            </a:r>
            <a:r>
              <a:rPr sz="1800" spc="-5">
                <a:latin typeface="Calibri"/>
                <a:cs typeface="Calibri"/>
              </a:rPr>
              <a:t>environnement </a:t>
            </a:r>
            <a:r>
              <a:rPr sz="1800" spc="-395">
                <a:latin typeface="Calibri"/>
                <a:cs typeface="Calibri"/>
              </a:rPr>
              <a:t> </a:t>
            </a:r>
            <a:endParaRPr lang="fr-FR">
              <a:latin typeface="Calibri"/>
              <a:cs typeface="Calibri"/>
            </a:endParaRPr>
          </a:p>
          <a:p>
            <a:pPr marL="671830" marR="659765" algn="ctr">
              <a:lnSpc>
                <a:spcPct val="100000"/>
              </a:lnSpc>
            </a:pPr>
            <a:r>
              <a:rPr sz="1800" spc="-5">
                <a:latin typeface="Calibri"/>
                <a:cs typeface="Calibri"/>
              </a:rPr>
              <a:t>Osez</a:t>
            </a:r>
            <a:r>
              <a:rPr sz="1800" spc="-10">
                <a:latin typeface="Calibri"/>
                <a:cs typeface="Calibri"/>
              </a:rPr>
              <a:t> </a:t>
            </a:r>
            <a:r>
              <a:rPr sz="1800" spc="-5">
                <a:latin typeface="Calibri"/>
                <a:cs typeface="Calibri"/>
              </a:rPr>
              <a:t>la</a:t>
            </a:r>
            <a:r>
              <a:rPr sz="1800" spc="-10">
                <a:latin typeface="Calibri"/>
                <a:cs typeface="Calibri"/>
              </a:rPr>
              <a:t> </a:t>
            </a:r>
            <a:r>
              <a:rPr sz="1800" spc="-5">
                <a:latin typeface="Calibri"/>
                <a:cs typeface="Calibri"/>
              </a:rPr>
              <a:t>bio</a:t>
            </a:r>
            <a:endParaRPr sz="1800">
              <a:latin typeface="Calibri"/>
              <a:ea typeface="Calibri"/>
              <a:cs typeface="Calibri"/>
            </a:endParaRPr>
          </a:p>
          <a:p>
            <a:pPr marL="630555" marR="619125" algn="ctr">
              <a:spcBef>
                <a:spcPts val="5"/>
              </a:spcBef>
            </a:pPr>
            <a:r>
              <a:rPr sz="1800" spc="-5">
                <a:latin typeface="Calibri"/>
                <a:cs typeface="Calibri"/>
              </a:rPr>
              <a:t>Energies</a:t>
            </a:r>
            <a:r>
              <a:rPr sz="1800" spc="-65">
                <a:latin typeface="Calibri"/>
                <a:cs typeface="Calibri"/>
              </a:rPr>
              <a:t> </a:t>
            </a:r>
            <a:r>
              <a:rPr sz="1800" spc="-5">
                <a:latin typeface="Calibri"/>
                <a:cs typeface="Calibri"/>
              </a:rPr>
              <a:t>renouvelables </a:t>
            </a:r>
            <a:r>
              <a:rPr lang="fr-FR" sz="1800" spc="-10">
                <a:latin typeface="Calibri"/>
                <a:cs typeface="Calibri"/>
              </a:rPr>
              <a:t>Matières</a:t>
            </a:r>
            <a:r>
              <a:rPr lang="fr-FR" sz="1800" spc="-5">
                <a:latin typeface="Calibri"/>
                <a:cs typeface="Calibri"/>
              </a:rPr>
              <a:t> </a:t>
            </a:r>
            <a:r>
              <a:rPr lang="fr-FR" sz="1800" spc="-10">
                <a:latin typeface="Calibri"/>
                <a:cs typeface="Calibri"/>
              </a:rPr>
              <a:t>organiques </a:t>
            </a:r>
            <a:r>
              <a:rPr lang="fr-FR" sz="1800" spc="-5">
                <a:latin typeface="Calibri"/>
                <a:cs typeface="Calibri"/>
              </a:rPr>
              <a:t> </a:t>
            </a:r>
            <a:r>
              <a:rPr lang="fr-FR" sz="1800" spc="-20">
                <a:latin typeface="Calibri"/>
                <a:cs typeface="Calibri"/>
              </a:rPr>
              <a:t>Tassement </a:t>
            </a:r>
            <a:r>
              <a:rPr lang="fr-FR" sz="1800" spc="-5">
                <a:latin typeface="Calibri"/>
                <a:cs typeface="Calibri"/>
              </a:rPr>
              <a:t>du sol </a:t>
            </a:r>
            <a:r>
              <a:rPr lang="fr-FR" sz="1800">
                <a:latin typeface="Calibri"/>
                <a:cs typeface="Calibri"/>
              </a:rPr>
              <a:t> </a:t>
            </a:r>
            <a:endParaRPr lang="fr-FR">
              <a:latin typeface="Calibri"/>
              <a:cs typeface="Calibri"/>
            </a:endParaRPr>
          </a:p>
          <a:p>
            <a:pPr marL="630555" marR="619125" algn="ctr">
              <a:spcBef>
                <a:spcPts val="5"/>
              </a:spcBef>
            </a:pPr>
            <a:r>
              <a:rPr lang="fr-FR" sz="1800" spc="-10">
                <a:latin typeface="Calibri"/>
                <a:cs typeface="Calibri"/>
              </a:rPr>
              <a:t>Fertilité</a:t>
            </a:r>
            <a:r>
              <a:rPr lang="fr-FR" sz="1800" spc="5">
                <a:latin typeface="Calibri"/>
                <a:cs typeface="Calibri"/>
              </a:rPr>
              <a:t> </a:t>
            </a:r>
            <a:r>
              <a:rPr lang="fr-FR" sz="1800" spc="-5">
                <a:latin typeface="Calibri"/>
                <a:cs typeface="Calibri"/>
              </a:rPr>
              <a:t>des sols </a:t>
            </a:r>
            <a:r>
              <a:rPr lang="fr-FR" sz="1800">
                <a:latin typeface="Calibri"/>
                <a:cs typeface="Calibri"/>
              </a:rPr>
              <a:t> </a:t>
            </a:r>
            <a:endParaRPr lang="fr-FR">
              <a:latin typeface="Calibri"/>
              <a:cs typeface="Calibri"/>
            </a:endParaRPr>
          </a:p>
          <a:p>
            <a:pPr marL="630555" marR="619125" algn="ctr">
              <a:spcBef>
                <a:spcPts val="5"/>
              </a:spcBef>
            </a:pPr>
            <a:r>
              <a:rPr lang="fr-FR" sz="1800" spc="-10">
                <a:latin typeface="Calibri"/>
                <a:cs typeface="Calibri"/>
              </a:rPr>
              <a:t>Engrais</a:t>
            </a:r>
            <a:r>
              <a:rPr lang="fr-FR" sz="1800" spc="385">
                <a:latin typeface="Calibri"/>
                <a:cs typeface="Calibri"/>
              </a:rPr>
              <a:t> </a:t>
            </a:r>
            <a:r>
              <a:rPr lang="fr-FR" sz="1800" spc="-5">
                <a:latin typeface="Calibri"/>
                <a:cs typeface="Calibri"/>
              </a:rPr>
              <a:t>verts</a:t>
            </a:r>
            <a:r>
              <a:rPr sz="1800" b="1" spc="-5">
                <a:latin typeface="Calibri"/>
                <a:cs typeface="Calibri"/>
              </a:rPr>
              <a:t> </a:t>
            </a:r>
            <a:r>
              <a:rPr sz="1800">
                <a:latin typeface="Calibri"/>
                <a:cs typeface="Calibri"/>
              </a:rPr>
              <a:t> </a:t>
            </a:r>
            <a:endParaRPr lang="fr-FR">
              <a:latin typeface="Calibri"/>
              <a:cs typeface="Calibri"/>
            </a:endParaRPr>
          </a:p>
          <a:p>
            <a:pPr marL="630555" marR="619125" algn="ctr">
              <a:spcBef>
                <a:spcPts val="5"/>
              </a:spcBef>
            </a:pPr>
            <a:r>
              <a:rPr sz="1800" spc="-5">
                <a:latin typeface="Calibri"/>
                <a:cs typeface="Calibri"/>
              </a:rPr>
              <a:t>Semences et plants </a:t>
            </a:r>
            <a:r>
              <a:rPr sz="1800">
                <a:latin typeface="Calibri"/>
                <a:cs typeface="Calibri"/>
              </a:rPr>
              <a:t> </a:t>
            </a:r>
            <a:endParaRPr lang="fr-FR">
              <a:latin typeface="Calibri"/>
              <a:cs typeface="Calibri"/>
            </a:endParaRPr>
          </a:p>
          <a:p>
            <a:pPr marL="630555" marR="619125" algn="ctr">
              <a:lnSpc>
                <a:spcPct val="100000"/>
              </a:lnSpc>
              <a:spcBef>
                <a:spcPts val="5"/>
              </a:spcBef>
            </a:pPr>
            <a:r>
              <a:rPr sz="1800" spc="-10">
                <a:latin typeface="Calibri"/>
                <a:cs typeface="Calibri"/>
              </a:rPr>
              <a:t>Irrigation</a:t>
            </a:r>
            <a:endParaRPr sz="1800">
              <a:latin typeface="Calibri"/>
              <a:ea typeface="Calibri"/>
              <a:cs typeface="Calibri"/>
            </a:endParaRPr>
          </a:p>
          <a:p>
            <a:pPr marL="3810" algn="ctr">
              <a:lnSpc>
                <a:spcPct val="100000"/>
              </a:lnSpc>
            </a:pPr>
            <a:r>
              <a:rPr sz="1800" spc="-10" err="1">
                <a:latin typeface="Calibri"/>
                <a:cs typeface="Calibri"/>
              </a:rPr>
              <a:t>Emploi</a:t>
            </a:r>
            <a:r>
              <a:rPr sz="1800" spc="-10">
                <a:latin typeface="Calibri"/>
                <a:cs typeface="Calibri"/>
              </a:rPr>
              <a:t>,</a:t>
            </a:r>
            <a:r>
              <a:rPr sz="1800">
                <a:latin typeface="Calibri"/>
                <a:cs typeface="Calibri"/>
              </a:rPr>
              <a:t> </a:t>
            </a:r>
            <a:r>
              <a:rPr sz="1800" spc="-5">
                <a:latin typeface="Calibri"/>
                <a:cs typeface="Calibri"/>
              </a:rPr>
              <a:t>métier</a:t>
            </a:r>
            <a:r>
              <a:rPr sz="1800" spc="-10">
                <a:latin typeface="Calibri"/>
                <a:cs typeface="Calibri"/>
              </a:rPr>
              <a:t> </a:t>
            </a:r>
            <a:r>
              <a:rPr sz="1800" spc="-5">
                <a:latin typeface="Calibri"/>
                <a:cs typeface="Calibri"/>
              </a:rPr>
              <a:t>et</a:t>
            </a:r>
            <a:r>
              <a:rPr sz="1800">
                <a:latin typeface="Calibri"/>
                <a:cs typeface="Calibri"/>
              </a:rPr>
              <a:t> </a:t>
            </a:r>
            <a:r>
              <a:rPr sz="1800" spc="-10">
                <a:latin typeface="Calibri"/>
                <a:cs typeface="Calibri"/>
              </a:rPr>
              <a:t>formation</a:t>
            </a:r>
            <a:endParaRPr sz="1800">
              <a:latin typeface="Calibri"/>
              <a:cs typeface="Calibri"/>
            </a:endParaRPr>
          </a:p>
          <a:p>
            <a:pPr marL="5080" algn="ctr">
              <a:lnSpc>
                <a:spcPct val="100000"/>
              </a:lnSpc>
              <a:spcBef>
                <a:spcPts val="5"/>
              </a:spcBef>
            </a:pPr>
            <a:r>
              <a:rPr lang="fr-FR" sz="1800" spc="-20">
                <a:latin typeface="Calibri"/>
                <a:cs typeface="Calibri"/>
              </a:rPr>
              <a:t>Numérique et agriculture de précision</a:t>
            </a:r>
            <a:endParaRPr sz="1800">
              <a:latin typeface="Calibri"/>
              <a:cs typeface="Calibri"/>
            </a:endParaRPr>
          </a:p>
        </p:txBody>
      </p:sp>
      <p:sp>
        <p:nvSpPr>
          <p:cNvPr id="6" name="object 6"/>
          <p:cNvSpPr txBox="1"/>
          <p:nvPr/>
        </p:nvSpPr>
        <p:spPr>
          <a:xfrm>
            <a:off x="6418326" y="1452498"/>
            <a:ext cx="2102485" cy="299720"/>
          </a:xfrm>
          <a:prstGeom prst="rect">
            <a:avLst/>
          </a:prstGeom>
        </p:spPr>
        <p:txBody>
          <a:bodyPr vert="horz" wrap="square" lIns="0" tIns="12700" rIns="0" bIns="0" rtlCol="0">
            <a:spAutoFit/>
          </a:bodyPr>
          <a:lstStyle/>
          <a:p>
            <a:pPr marL="12700">
              <a:lnSpc>
                <a:spcPct val="100000"/>
              </a:lnSpc>
              <a:spcBef>
                <a:spcPts val="100"/>
              </a:spcBef>
            </a:pPr>
            <a:r>
              <a:rPr sz="1800" b="1" spc="-5">
                <a:solidFill>
                  <a:srgbClr val="EC6B1C"/>
                </a:solidFill>
                <a:latin typeface="Verdana"/>
                <a:cs typeface="Verdana"/>
              </a:rPr>
              <a:t>TRANSVERSAUX</a:t>
            </a:r>
            <a:endParaRPr sz="1800">
              <a:latin typeface="Verdana"/>
              <a:cs typeface="Verdana"/>
            </a:endParaRPr>
          </a:p>
        </p:txBody>
      </p:sp>
      <p:grpSp>
        <p:nvGrpSpPr>
          <p:cNvPr id="7" name="object 7"/>
          <p:cNvGrpSpPr/>
          <p:nvPr/>
        </p:nvGrpSpPr>
        <p:grpSpPr>
          <a:xfrm>
            <a:off x="10030841" y="1872742"/>
            <a:ext cx="1108075" cy="1097280"/>
            <a:chOff x="10030841" y="2268982"/>
            <a:chExt cx="1108075" cy="1097280"/>
          </a:xfrm>
        </p:grpSpPr>
        <p:sp>
          <p:nvSpPr>
            <p:cNvPr id="8" name="object 8"/>
            <p:cNvSpPr/>
            <p:nvPr/>
          </p:nvSpPr>
          <p:spPr>
            <a:xfrm>
              <a:off x="10037191" y="2275332"/>
              <a:ext cx="1095375" cy="1084580"/>
            </a:xfrm>
            <a:custGeom>
              <a:avLst/>
              <a:gdLst/>
              <a:ahLst/>
              <a:cxnLst/>
              <a:rect l="l" t="t" r="r" b="b"/>
              <a:pathLst>
                <a:path w="1095375" h="1084579">
                  <a:moveTo>
                    <a:pt x="547497" y="0"/>
                  </a:moveTo>
                  <a:lnTo>
                    <a:pt x="500255" y="1990"/>
                  </a:lnTo>
                  <a:lnTo>
                    <a:pt x="454129" y="7854"/>
                  </a:lnTo>
                  <a:lnTo>
                    <a:pt x="409284" y="17428"/>
                  </a:lnTo>
                  <a:lnTo>
                    <a:pt x="365884" y="30549"/>
                  </a:lnTo>
                  <a:lnTo>
                    <a:pt x="324093" y="47055"/>
                  </a:lnTo>
                  <a:lnTo>
                    <a:pt x="284075" y="66782"/>
                  </a:lnTo>
                  <a:lnTo>
                    <a:pt x="245996" y="89568"/>
                  </a:lnTo>
                  <a:lnTo>
                    <a:pt x="210018" y="115249"/>
                  </a:lnTo>
                  <a:lnTo>
                    <a:pt x="176307" y="143664"/>
                  </a:lnTo>
                  <a:lnTo>
                    <a:pt x="145027" y="174648"/>
                  </a:lnTo>
                  <a:lnTo>
                    <a:pt x="116342" y="208040"/>
                  </a:lnTo>
                  <a:lnTo>
                    <a:pt x="90416" y="243676"/>
                  </a:lnTo>
                  <a:lnTo>
                    <a:pt x="67414" y="281394"/>
                  </a:lnTo>
                  <a:lnTo>
                    <a:pt x="47500" y="321030"/>
                  </a:lnTo>
                  <a:lnTo>
                    <a:pt x="30838" y="362422"/>
                  </a:lnTo>
                  <a:lnTo>
                    <a:pt x="17592" y="405406"/>
                  </a:lnTo>
                  <a:lnTo>
                    <a:pt x="7928" y="449821"/>
                  </a:lnTo>
                  <a:lnTo>
                    <a:pt x="2009" y="495503"/>
                  </a:lnTo>
                  <a:lnTo>
                    <a:pt x="0" y="542289"/>
                  </a:lnTo>
                  <a:lnTo>
                    <a:pt x="2009" y="589076"/>
                  </a:lnTo>
                  <a:lnTo>
                    <a:pt x="7928" y="634758"/>
                  </a:lnTo>
                  <a:lnTo>
                    <a:pt x="17592" y="679173"/>
                  </a:lnTo>
                  <a:lnTo>
                    <a:pt x="30838" y="722157"/>
                  </a:lnTo>
                  <a:lnTo>
                    <a:pt x="47500" y="763549"/>
                  </a:lnTo>
                  <a:lnTo>
                    <a:pt x="67414" y="803185"/>
                  </a:lnTo>
                  <a:lnTo>
                    <a:pt x="90416" y="840903"/>
                  </a:lnTo>
                  <a:lnTo>
                    <a:pt x="116342" y="876539"/>
                  </a:lnTo>
                  <a:lnTo>
                    <a:pt x="145027" y="909931"/>
                  </a:lnTo>
                  <a:lnTo>
                    <a:pt x="176307" y="940915"/>
                  </a:lnTo>
                  <a:lnTo>
                    <a:pt x="210018" y="969330"/>
                  </a:lnTo>
                  <a:lnTo>
                    <a:pt x="245996" y="995011"/>
                  </a:lnTo>
                  <a:lnTo>
                    <a:pt x="284075" y="1017797"/>
                  </a:lnTo>
                  <a:lnTo>
                    <a:pt x="324093" y="1037524"/>
                  </a:lnTo>
                  <a:lnTo>
                    <a:pt x="365884" y="1054030"/>
                  </a:lnTo>
                  <a:lnTo>
                    <a:pt x="409284" y="1067151"/>
                  </a:lnTo>
                  <a:lnTo>
                    <a:pt x="454129" y="1076725"/>
                  </a:lnTo>
                  <a:lnTo>
                    <a:pt x="500255" y="1082589"/>
                  </a:lnTo>
                  <a:lnTo>
                    <a:pt x="547497" y="1084579"/>
                  </a:lnTo>
                  <a:lnTo>
                    <a:pt x="594739" y="1082589"/>
                  </a:lnTo>
                  <a:lnTo>
                    <a:pt x="640868" y="1076725"/>
                  </a:lnTo>
                  <a:lnTo>
                    <a:pt x="685718" y="1067151"/>
                  </a:lnTo>
                  <a:lnTo>
                    <a:pt x="729124" y="1054030"/>
                  </a:lnTo>
                  <a:lnTo>
                    <a:pt x="770922" y="1037524"/>
                  </a:lnTo>
                  <a:lnTo>
                    <a:pt x="810948" y="1017797"/>
                  </a:lnTo>
                  <a:lnTo>
                    <a:pt x="849036" y="995011"/>
                  </a:lnTo>
                  <a:lnTo>
                    <a:pt x="885023" y="969330"/>
                  </a:lnTo>
                  <a:lnTo>
                    <a:pt x="918744" y="940915"/>
                  </a:lnTo>
                  <a:lnTo>
                    <a:pt x="950035" y="909931"/>
                  </a:lnTo>
                  <a:lnTo>
                    <a:pt x="978730" y="876539"/>
                  </a:lnTo>
                  <a:lnTo>
                    <a:pt x="1004665" y="840903"/>
                  </a:lnTo>
                  <a:lnTo>
                    <a:pt x="1027676" y="803185"/>
                  </a:lnTo>
                  <a:lnTo>
                    <a:pt x="1047599" y="763549"/>
                  </a:lnTo>
                  <a:lnTo>
                    <a:pt x="1064268" y="722157"/>
                  </a:lnTo>
                  <a:lnTo>
                    <a:pt x="1077519" y="679173"/>
                  </a:lnTo>
                  <a:lnTo>
                    <a:pt x="1087188" y="634758"/>
                  </a:lnTo>
                  <a:lnTo>
                    <a:pt x="1093110" y="589076"/>
                  </a:lnTo>
                  <a:lnTo>
                    <a:pt x="1095120" y="542289"/>
                  </a:lnTo>
                  <a:lnTo>
                    <a:pt x="1093110" y="495503"/>
                  </a:lnTo>
                  <a:lnTo>
                    <a:pt x="1087188" y="449821"/>
                  </a:lnTo>
                  <a:lnTo>
                    <a:pt x="1077519" y="405406"/>
                  </a:lnTo>
                  <a:lnTo>
                    <a:pt x="1064268" y="362422"/>
                  </a:lnTo>
                  <a:lnTo>
                    <a:pt x="1047599" y="321030"/>
                  </a:lnTo>
                  <a:lnTo>
                    <a:pt x="1027676" y="281394"/>
                  </a:lnTo>
                  <a:lnTo>
                    <a:pt x="1004665" y="243676"/>
                  </a:lnTo>
                  <a:lnTo>
                    <a:pt x="978730" y="208040"/>
                  </a:lnTo>
                  <a:lnTo>
                    <a:pt x="950035" y="174648"/>
                  </a:lnTo>
                  <a:lnTo>
                    <a:pt x="918744" y="143664"/>
                  </a:lnTo>
                  <a:lnTo>
                    <a:pt x="885023" y="115249"/>
                  </a:lnTo>
                  <a:lnTo>
                    <a:pt x="849036" y="89568"/>
                  </a:lnTo>
                  <a:lnTo>
                    <a:pt x="810948" y="66782"/>
                  </a:lnTo>
                  <a:lnTo>
                    <a:pt x="770922" y="47055"/>
                  </a:lnTo>
                  <a:lnTo>
                    <a:pt x="729124" y="30549"/>
                  </a:lnTo>
                  <a:lnTo>
                    <a:pt x="685718" y="17428"/>
                  </a:lnTo>
                  <a:lnTo>
                    <a:pt x="640868" y="7854"/>
                  </a:lnTo>
                  <a:lnTo>
                    <a:pt x="594739" y="1990"/>
                  </a:lnTo>
                  <a:lnTo>
                    <a:pt x="547497" y="0"/>
                  </a:lnTo>
                  <a:close/>
                </a:path>
              </a:pathLst>
            </a:custGeom>
            <a:solidFill>
              <a:srgbClr val="004E22"/>
            </a:solidFill>
          </p:spPr>
          <p:txBody>
            <a:bodyPr wrap="square" lIns="0" tIns="0" rIns="0" bIns="0" rtlCol="0"/>
            <a:lstStyle/>
            <a:p>
              <a:endParaRPr/>
            </a:p>
          </p:txBody>
        </p:sp>
        <p:sp>
          <p:nvSpPr>
            <p:cNvPr id="9" name="object 9"/>
            <p:cNvSpPr/>
            <p:nvPr/>
          </p:nvSpPr>
          <p:spPr>
            <a:xfrm>
              <a:off x="10037191" y="2275332"/>
              <a:ext cx="1095375" cy="1084580"/>
            </a:xfrm>
            <a:custGeom>
              <a:avLst/>
              <a:gdLst/>
              <a:ahLst/>
              <a:cxnLst/>
              <a:rect l="l" t="t" r="r" b="b"/>
              <a:pathLst>
                <a:path w="1095375" h="1084579">
                  <a:moveTo>
                    <a:pt x="0" y="542289"/>
                  </a:moveTo>
                  <a:lnTo>
                    <a:pt x="2009" y="495503"/>
                  </a:lnTo>
                  <a:lnTo>
                    <a:pt x="7928" y="449821"/>
                  </a:lnTo>
                  <a:lnTo>
                    <a:pt x="17592" y="405406"/>
                  </a:lnTo>
                  <a:lnTo>
                    <a:pt x="30838" y="362422"/>
                  </a:lnTo>
                  <a:lnTo>
                    <a:pt x="47500" y="321030"/>
                  </a:lnTo>
                  <a:lnTo>
                    <a:pt x="67414" y="281394"/>
                  </a:lnTo>
                  <a:lnTo>
                    <a:pt x="90416" y="243676"/>
                  </a:lnTo>
                  <a:lnTo>
                    <a:pt x="116342" y="208040"/>
                  </a:lnTo>
                  <a:lnTo>
                    <a:pt x="145027" y="174648"/>
                  </a:lnTo>
                  <a:lnTo>
                    <a:pt x="176307" y="143664"/>
                  </a:lnTo>
                  <a:lnTo>
                    <a:pt x="210018" y="115249"/>
                  </a:lnTo>
                  <a:lnTo>
                    <a:pt x="245996" y="89568"/>
                  </a:lnTo>
                  <a:lnTo>
                    <a:pt x="284075" y="66782"/>
                  </a:lnTo>
                  <a:lnTo>
                    <a:pt x="324093" y="47055"/>
                  </a:lnTo>
                  <a:lnTo>
                    <a:pt x="365884" y="30549"/>
                  </a:lnTo>
                  <a:lnTo>
                    <a:pt x="409284" y="17428"/>
                  </a:lnTo>
                  <a:lnTo>
                    <a:pt x="454129" y="7854"/>
                  </a:lnTo>
                  <a:lnTo>
                    <a:pt x="500255" y="1990"/>
                  </a:lnTo>
                  <a:lnTo>
                    <a:pt x="547497" y="0"/>
                  </a:lnTo>
                  <a:lnTo>
                    <a:pt x="594739" y="1990"/>
                  </a:lnTo>
                  <a:lnTo>
                    <a:pt x="640868" y="7854"/>
                  </a:lnTo>
                  <a:lnTo>
                    <a:pt x="685718" y="17428"/>
                  </a:lnTo>
                  <a:lnTo>
                    <a:pt x="729124" y="30549"/>
                  </a:lnTo>
                  <a:lnTo>
                    <a:pt x="770922" y="47055"/>
                  </a:lnTo>
                  <a:lnTo>
                    <a:pt x="810948" y="66782"/>
                  </a:lnTo>
                  <a:lnTo>
                    <a:pt x="849036" y="89568"/>
                  </a:lnTo>
                  <a:lnTo>
                    <a:pt x="885023" y="115249"/>
                  </a:lnTo>
                  <a:lnTo>
                    <a:pt x="918744" y="143664"/>
                  </a:lnTo>
                  <a:lnTo>
                    <a:pt x="950035" y="174648"/>
                  </a:lnTo>
                  <a:lnTo>
                    <a:pt x="978730" y="208040"/>
                  </a:lnTo>
                  <a:lnTo>
                    <a:pt x="1004665" y="243676"/>
                  </a:lnTo>
                  <a:lnTo>
                    <a:pt x="1027676" y="281394"/>
                  </a:lnTo>
                  <a:lnTo>
                    <a:pt x="1047599" y="321030"/>
                  </a:lnTo>
                  <a:lnTo>
                    <a:pt x="1064268" y="362422"/>
                  </a:lnTo>
                  <a:lnTo>
                    <a:pt x="1077519" y="405406"/>
                  </a:lnTo>
                  <a:lnTo>
                    <a:pt x="1087188" y="449821"/>
                  </a:lnTo>
                  <a:lnTo>
                    <a:pt x="1093110" y="495503"/>
                  </a:lnTo>
                  <a:lnTo>
                    <a:pt x="1095120" y="542289"/>
                  </a:lnTo>
                  <a:lnTo>
                    <a:pt x="1093110" y="589076"/>
                  </a:lnTo>
                  <a:lnTo>
                    <a:pt x="1087188" y="634758"/>
                  </a:lnTo>
                  <a:lnTo>
                    <a:pt x="1077519" y="679173"/>
                  </a:lnTo>
                  <a:lnTo>
                    <a:pt x="1064268" y="722157"/>
                  </a:lnTo>
                  <a:lnTo>
                    <a:pt x="1047599" y="763549"/>
                  </a:lnTo>
                  <a:lnTo>
                    <a:pt x="1027676" y="803185"/>
                  </a:lnTo>
                  <a:lnTo>
                    <a:pt x="1004665" y="840903"/>
                  </a:lnTo>
                  <a:lnTo>
                    <a:pt x="978730" y="876539"/>
                  </a:lnTo>
                  <a:lnTo>
                    <a:pt x="950035" y="909931"/>
                  </a:lnTo>
                  <a:lnTo>
                    <a:pt x="918744" y="940915"/>
                  </a:lnTo>
                  <a:lnTo>
                    <a:pt x="885023" y="969330"/>
                  </a:lnTo>
                  <a:lnTo>
                    <a:pt x="849036" y="995011"/>
                  </a:lnTo>
                  <a:lnTo>
                    <a:pt x="810948" y="1017797"/>
                  </a:lnTo>
                  <a:lnTo>
                    <a:pt x="770922" y="1037524"/>
                  </a:lnTo>
                  <a:lnTo>
                    <a:pt x="729124" y="1054030"/>
                  </a:lnTo>
                  <a:lnTo>
                    <a:pt x="685718" y="1067151"/>
                  </a:lnTo>
                  <a:lnTo>
                    <a:pt x="640868" y="1076725"/>
                  </a:lnTo>
                  <a:lnTo>
                    <a:pt x="594739" y="1082589"/>
                  </a:lnTo>
                  <a:lnTo>
                    <a:pt x="547497" y="1084579"/>
                  </a:lnTo>
                  <a:lnTo>
                    <a:pt x="500255" y="1082589"/>
                  </a:lnTo>
                  <a:lnTo>
                    <a:pt x="454129" y="1076725"/>
                  </a:lnTo>
                  <a:lnTo>
                    <a:pt x="409284" y="1067151"/>
                  </a:lnTo>
                  <a:lnTo>
                    <a:pt x="365884" y="1054030"/>
                  </a:lnTo>
                  <a:lnTo>
                    <a:pt x="324093" y="1037524"/>
                  </a:lnTo>
                  <a:lnTo>
                    <a:pt x="284075" y="1017797"/>
                  </a:lnTo>
                  <a:lnTo>
                    <a:pt x="245996" y="995011"/>
                  </a:lnTo>
                  <a:lnTo>
                    <a:pt x="210018" y="969330"/>
                  </a:lnTo>
                  <a:lnTo>
                    <a:pt x="176307" y="940915"/>
                  </a:lnTo>
                  <a:lnTo>
                    <a:pt x="145027" y="909931"/>
                  </a:lnTo>
                  <a:lnTo>
                    <a:pt x="116342" y="876539"/>
                  </a:lnTo>
                  <a:lnTo>
                    <a:pt x="90416" y="840903"/>
                  </a:lnTo>
                  <a:lnTo>
                    <a:pt x="67414" y="803185"/>
                  </a:lnTo>
                  <a:lnTo>
                    <a:pt x="47500" y="763549"/>
                  </a:lnTo>
                  <a:lnTo>
                    <a:pt x="30838" y="722157"/>
                  </a:lnTo>
                  <a:lnTo>
                    <a:pt x="17592" y="679173"/>
                  </a:lnTo>
                  <a:lnTo>
                    <a:pt x="7928" y="634758"/>
                  </a:lnTo>
                  <a:lnTo>
                    <a:pt x="2009" y="589076"/>
                  </a:lnTo>
                  <a:lnTo>
                    <a:pt x="0" y="542289"/>
                  </a:lnTo>
                  <a:close/>
                </a:path>
              </a:pathLst>
            </a:custGeom>
            <a:ln w="12700">
              <a:solidFill>
                <a:srgbClr val="B9834A"/>
              </a:solidFill>
            </a:ln>
          </p:spPr>
          <p:txBody>
            <a:bodyPr wrap="square" lIns="0" tIns="0" rIns="0" bIns="0" rtlCol="0"/>
            <a:lstStyle/>
            <a:p>
              <a:endParaRPr/>
            </a:p>
          </p:txBody>
        </p:sp>
        <p:pic>
          <p:nvPicPr>
            <p:cNvPr id="10" name="object 10"/>
            <p:cNvPicPr/>
            <p:nvPr/>
          </p:nvPicPr>
          <p:blipFill>
            <a:blip r:embed="rId2" cstate="print"/>
            <a:stretch>
              <a:fillRect/>
            </a:stretch>
          </p:blipFill>
          <p:spPr>
            <a:xfrm>
              <a:off x="10245725" y="2478722"/>
              <a:ext cx="677862" cy="677862"/>
            </a:xfrm>
            <a:prstGeom prst="rect">
              <a:avLst/>
            </a:prstGeom>
          </p:spPr>
        </p:pic>
      </p:grpSp>
      <p:sp>
        <p:nvSpPr>
          <p:cNvPr id="11" name="object 11"/>
          <p:cNvSpPr txBox="1"/>
          <p:nvPr/>
        </p:nvSpPr>
        <p:spPr>
          <a:xfrm>
            <a:off x="10149331" y="3131312"/>
            <a:ext cx="870585" cy="574040"/>
          </a:xfrm>
          <a:prstGeom prst="rect">
            <a:avLst/>
          </a:prstGeom>
        </p:spPr>
        <p:txBody>
          <a:bodyPr vert="horz" wrap="square" lIns="0" tIns="12700" rIns="0" bIns="0" rtlCol="0">
            <a:spAutoFit/>
          </a:bodyPr>
          <a:lstStyle/>
          <a:p>
            <a:pPr marL="117475">
              <a:lnSpc>
                <a:spcPct val="100000"/>
              </a:lnSpc>
              <a:spcBef>
                <a:spcPts val="100"/>
              </a:spcBef>
            </a:pPr>
            <a:r>
              <a:rPr sz="1800" b="1">
                <a:latin typeface="Calibri"/>
                <a:cs typeface="Calibri"/>
              </a:rPr>
              <a:t>1</a:t>
            </a:r>
            <a:r>
              <a:rPr sz="1800" b="1" spc="-45">
                <a:latin typeface="Calibri"/>
                <a:cs typeface="Calibri"/>
              </a:rPr>
              <a:t> </a:t>
            </a:r>
            <a:r>
              <a:rPr sz="1800" b="1">
                <a:latin typeface="Calibri"/>
                <a:cs typeface="Calibri"/>
              </a:rPr>
              <a:t>pôle</a:t>
            </a:r>
            <a:endParaRPr sz="1800">
              <a:latin typeface="Calibri"/>
              <a:cs typeface="Calibri"/>
            </a:endParaRPr>
          </a:p>
          <a:p>
            <a:pPr marL="12700">
              <a:lnSpc>
                <a:spcPct val="100000"/>
              </a:lnSpc>
            </a:pPr>
            <a:r>
              <a:rPr sz="1800">
                <a:latin typeface="Calibri"/>
                <a:cs typeface="Calibri"/>
              </a:rPr>
              <a:t>=</a:t>
            </a:r>
            <a:r>
              <a:rPr sz="1800" spc="-50">
                <a:latin typeface="Calibri"/>
                <a:cs typeface="Calibri"/>
              </a:rPr>
              <a:t> </a:t>
            </a:r>
            <a:r>
              <a:rPr sz="1800">
                <a:latin typeface="Calibri"/>
                <a:cs typeface="Calibri"/>
              </a:rPr>
              <a:t>1</a:t>
            </a:r>
            <a:r>
              <a:rPr sz="1800" spc="-30">
                <a:latin typeface="Calibri"/>
                <a:cs typeface="Calibri"/>
              </a:rPr>
              <a:t> </a:t>
            </a:r>
            <a:r>
              <a:rPr sz="1800" spc="-10">
                <a:latin typeface="Calibri"/>
                <a:cs typeface="Calibri"/>
              </a:rPr>
              <a:t>stand</a:t>
            </a:r>
            <a:endParaRPr sz="1800">
              <a:latin typeface="Calibri"/>
              <a:cs typeface="Calibri"/>
            </a:endParaRPr>
          </a:p>
        </p:txBody>
      </p:sp>
      <p:grpSp>
        <p:nvGrpSpPr>
          <p:cNvPr id="12" name="object 12"/>
          <p:cNvGrpSpPr/>
          <p:nvPr/>
        </p:nvGrpSpPr>
        <p:grpSpPr>
          <a:xfrm>
            <a:off x="2014092" y="1428622"/>
            <a:ext cx="374650" cy="353695"/>
            <a:chOff x="2014092" y="1428622"/>
            <a:chExt cx="374650" cy="353695"/>
          </a:xfrm>
        </p:grpSpPr>
        <p:sp>
          <p:nvSpPr>
            <p:cNvPr id="13" name="object 13"/>
            <p:cNvSpPr/>
            <p:nvPr/>
          </p:nvSpPr>
          <p:spPr>
            <a:xfrm>
              <a:off x="2020442" y="1434972"/>
              <a:ext cx="361950" cy="340995"/>
            </a:xfrm>
            <a:custGeom>
              <a:avLst/>
              <a:gdLst/>
              <a:ahLst/>
              <a:cxnLst/>
              <a:rect l="l" t="t" r="r" b="b"/>
              <a:pathLst>
                <a:path w="361950" h="340994">
                  <a:moveTo>
                    <a:pt x="180975" y="0"/>
                  </a:moveTo>
                  <a:lnTo>
                    <a:pt x="132864" y="6080"/>
                  </a:lnTo>
                  <a:lnTo>
                    <a:pt x="89633" y="23240"/>
                  </a:lnTo>
                  <a:lnTo>
                    <a:pt x="53006" y="49863"/>
                  </a:lnTo>
                  <a:lnTo>
                    <a:pt x="24708" y="84327"/>
                  </a:lnTo>
                  <a:lnTo>
                    <a:pt x="6464" y="125015"/>
                  </a:lnTo>
                  <a:lnTo>
                    <a:pt x="0" y="170306"/>
                  </a:lnTo>
                  <a:lnTo>
                    <a:pt x="6464" y="215598"/>
                  </a:lnTo>
                  <a:lnTo>
                    <a:pt x="24708" y="256286"/>
                  </a:lnTo>
                  <a:lnTo>
                    <a:pt x="53006" y="290750"/>
                  </a:lnTo>
                  <a:lnTo>
                    <a:pt x="89633" y="317373"/>
                  </a:lnTo>
                  <a:lnTo>
                    <a:pt x="132864" y="334533"/>
                  </a:lnTo>
                  <a:lnTo>
                    <a:pt x="180975" y="340613"/>
                  </a:lnTo>
                  <a:lnTo>
                    <a:pt x="229085" y="334533"/>
                  </a:lnTo>
                  <a:lnTo>
                    <a:pt x="272316" y="317373"/>
                  </a:lnTo>
                  <a:lnTo>
                    <a:pt x="308943" y="290750"/>
                  </a:lnTo>
                  <a:lnTo>
                    <a:pt x="337241" y="256286"/>
                  </a:lnTo>
                  <a:lnTo>
                    <a:pt x="355485" y="215598"/>
                  </a:lnTo>
                  <a:lnTo>
                    <a:pt x="361950" y="170306"/>
                  </a:lnTo>
                  <a:lnTo>
                    <a:pt x="355485" y="125015"/>
                  </a:lnTo>
                  <a:lnTo>
                    <a:pt x="337241" y="84327"/>
                  </a:lnTo>
                  <a:lnTo>
                    <a:pt x="308943" y="49863"/>
                  </a:lnTo>
                  <a:lnTo>
                    <a:pt x="272316" y="23240"/>
                  </a:lnTo>
                  <a:lnTo>
                    <a:pt x="229085" y="6080"/>
                  </a:lnTo>
                  <a:lnTo>
                    <a:pt x="180975" y="0"/>
                  </a:lnTo>
                  <a:close/>
                </a:path>
              </a:pathLst>
            </a:custGeom>
            <a:solidFill>
              <a:srgbClr val="004E22"/>
            </a:solidFill>
          </p:spPr>
          <p:txBody>
            <a:bodyPr wrap="square" lIns="0" tIns="0" rIns="0" bIns="0" rtlCol="0"/>
            <a:lstStyle/>
            <a:p>
              <a:endParaRPr/>
            </a:p>
          </p:txBody>
        </p:sp>
        <p:sp>
          <p:nvSpPr>
            <p:cNvPr id="14" name="object 14"/>
            <p:cNvSpPr/>
            <p:nvPr/>
          </p:nvSpPr>
          <p:spPr>
            <a:xfrm>
              <a:off x="2020442" y="1434972"/>
              <a:ext cx="361950" cy="340995"/>
            </a:xfrm>
            <a:custGeom>
              <a:avLst/>
              <a:gdLst/>
              <a:ahLst/>
              <a:cxnLst/>
              <a:rect l="l" t="t" r="r" b="b"/>
              <a:pathLst>
                <a:path w="361950" h="340994">
                  <a:moveTo>
                    <a:pt x="0" y="170306"/>
                  </a:moveTo>
                  <a:lnTo>
                    <a:pt x="6464" y="125015"/>
                  </a:lnTo>
                  <a:lnTo>
                    <a:pt x="24708" y="84327"/>
                  </a:lnTo>
                  <a:lnTo>
                    <a:pt x="53006" y="49863"/>
                  </a:lnTo>
                  <a:lnTo>
                    <a:pt x="89633" y="23240"/>
                  </a:lnTo>
                  <a:lnTo>
                    <a:pt x="132864" y="6080"/>
                  </a:lnTo>
                  <a:lnTo>
                    <a:pt x="180975" y="0"/>
                  </a:lnTo>
                  <a:lnTo>
                    <a:pt x="229085" y="6080"/>
                  </a:lnTo>
                  <a:lnTo>
                    <a:pt x="272316" y="23240"/>
                  </a:lnTo>
                  <a:lnTo>
                    <a:pt x="308943" y="49863"/>
                  </a:lnTo>
                  <a:lnTo>
                    <a:pt x="337241" y="84327"/>
                  </a:lnTo>
                  <a:lnTo>
                    <a:pt x="355485" y="125015"/>
                  </a:lnTo>
                  <a:lnTo>
                    <a:pt x="361950" y="170306"/>
                  </a:lnTo>
                  <a:lnTo>
                    <a:pt x="355485" y="215598"/>
                  </a:lnTo>
                  <a:lnTo>
                    <a:pt x="337241" y="256286"/>
                  </a:lnTo>
                  <a:lnTo>
                    <a:pt x="308943" y="290750"/>
                  </a:lnTo>
                  <a:lnTo>
                    <a:pt x="272316" y="317373"/>
                  </a:lnTo>
                  <a:lnTo>
                    <a:pt x="229085" y="334533"/>
                  </a:lnTo>
                  <a:lnTo>
                    <a:pt x="180975" y="340613"/>
                  </a:lnTo>
                  <a:lnTo>
                    <a:pt x="132864" y="334533"/>
                  </a:lnTo>
                  <a:lnTo>
                    <a:pt x="89633" y="317373"/>
                  </a:lnTo>
                  <a:lnTo>
                    <a:pt x="53006" y="290750"/>
                  </a:lnTo>
                  <a:lnTo>
                    <a:pt x="24708" y="256286"/>
                  </a:lnTo>
                  <a:lnTo>
                    <a:pt x="6464" y="215598"/>
                  </a:lnTo>
                  <a:lnTo>
                    <a:pt x="0" y="170306"/>
                  </a:lnTo>
                  <a:close/>
                </a:path>
              </a:pathLst>
            </a:custGeom>
            <a:ln w="12699">
              <a:solidFill>
                <a:srgbClr val="004E22"/>
              </a:solidFill>
            </a:ln>
          </p:spPr>
          <p:txBody>
            <a:bodyPr wrap="square" lIns="0" tIns="0" rIns="0" bIns="0" rtlCol="0"/>
            <a:lstStyle/>
            <a:p>
              <a:endParaRPr/>
            </a:p>
          </p:txBody>
        </p:sp>
      </p:grpSp>
      <p:grpSp>
        <p:nvGrpSpPr>
          <p:cNvPr id="15" name="object 15"/>
          <p:cNvGrpSpPr/>
          <p:nvPr/>
        </p:nvGrpSpPr>
        <p:grpSpPr>
          <a:xfrm>
            <a:off x="5889497" y="1410716"/>
            <a:ext cx="374650" cy="353695"/>
            <a:chOff x="5889497" y="1410716"/>
            <a:chExt cx="374650" cy="353695"/>
          </a:xfrm>
        </p:grpSpPr>
        <p:sp>
          <p:nvSpPr>
            <p:cNvPr id="16" name="object 16"/>
            <p:cNvSpPr/>
            <p:nvPr/>
          </p:nvSpPr>
          <p:spPr>
            <a:xfrm>
              <a:off x="5895847" y="1417066"/>
              <a:ext cx="361950" cy="340995"/>
            </a:xfrm>
            <a:custGeom>
              <a:avLst/>
              <a:gdLst/>
              <a:ahLst/>
              <a:cxnLst/>
              <a:rect l="l" t="t" r="r" b="b"/>
              <a:pathLst>
                <a:path w="361950" h="340994">
                  <a:moveTo>
                    <a:pt x="180975" y="0"/>
                  </a:moveTo>
                  <a:lnTo>
                    <a:pt x="132864" y="6080"/>
                  </a:lnTo>
                  <a:lnTo>
                    <a:pt x="89633" y="23240"/>
                  </a:lnTo>
                  <a:lnTo>
                    <a:pt x="53006" y="49863"/>
                  </a:lnTo>
                  <a:lnTo>
                    <a:pt x="24708" y="84327"/>
                  </a:lnTo>
                  <a:lnTo>
                    <a:pt x="6464" y="125015"/>
                  </a:lnTo>
                  <a:lnTo>
                    <a:pt x="0" y="170307"/>
                  </a:lnTo>
                  <a:lnTo>
                    <a:pt x="6464" y="215598"/>
                  </a:lnTo>
                  <a:lnTo>
                    <a:pt x="24708" y="256286"/>
                  </a:lnTo>
                  <a:lnTo>
                    <a:pt x="53006" y="290750"/>
                  </a:lnTo>
                  <a:lnTo>
                    <a:pt x="89633" y="317373"/>
                  </a:lnTo>
                  <a:lnTo>
                    <a:pt x="132864" y="334533"/>
                  </a:lnTo>
                  <a:lnTo>
                    <a:pt x="180975" y="340613"/>
                  </a:lnTo>
                  <a:lnTo>
                    <a:pt x="229085" y="334533"/>
                  </a:lnTo>
                  <a:lnTo>
                    <a:pt x="272316" y="317373"/>
                  </a:lnTo>
                  <a:lnTo>
                    <a:pt x="308943" y="290750"/>
                  </a:lnTo>
                  <a:lnTo>
                    <a:pt x="337241" y="256286"/>
                  </a:lnTo>
                  <a:lnTo>
                    <a:pt x="355485" y="215598"/>
                  </a:lnTo>
                  <a:lnTo>
                    <a:pt x="361950" y="170307"/>
                  </a:lnTo>
                  <a:lnTo>
                    <a:pt x="355485" y="125015"/>
                  </a:lnTo>
                  <a:lnTo>
                    <a:pt x="337241" y="84327"/>
                  </a:lnTo>
                  <a:lnTo>
                    <a:pt x="308943" y="49863"/>
                  </a:lnTo>
                  <a:lnTo>
                    <a:pt x="272316" y="23240"/>
                  </a:lnTo>
                  <a:lnTo>
                    <a:pt x="229085" y="6080"/>
                  </a:lnTo>
                  <a:lnTo>
                    <a:pt x="180975" y="0"/>
                  </a:lnTo>
                  <a:close/>
                </a:path>
              </a:pathLst>
            </a:custGeom>
            <a:solidFill>
              <a:srgbClr val="FF6600"/>
            </a:solidFill>
          </p:spPr>
          <p:txBody>
            <a:bodyPr wrap="square" lIns="0" tIns="0" rIns="0" bIns="0" rtlCol="0"/>
            <a:lstStyle/>
            <a:p>
              <a:endParaRPr/>
            </a:p>
          </p:txBody>
        </p:sp>
        <p:sp>
          <p:nvSpPr>
            <p:cNvPr id="17" name="object 17"/>
            <p:cNvSpPr/>
            <p:nvPr/>
          </p:nvSpPr>
          <p:spPr>
            <a:xfrm>
              <a:off x="5895847" y="1417066"/>
              <a:ext cx="361950" cy="340995"/>
            </a:xfrm>
            <a:custGeom>
              <a:avLst/>
              <a:gdLst/>
              <a:ahLst/>
              <a:cxnLst/>
              <a:rect l="l" t="t" r="r" b="b"/>
              <a:pathLst>
                <a:path w="361950" h="340994">
                  <a:moveTo>
                    <a:pt x="0" y="170307"/>
                  </a:moveTo>
                  <a:lnTo>
                    <a:pt x="6464" y="125015"/>
                  </a:lnTo>
                  <a:lnTo>
                    <a:pt x="24708" y="84327"/>
                  </a:lnTo>
                  <a:lnTo>
                    <a:pt x="53006" y="49863"/>
                  </a:lnTo>
                  <a:lnTo>
                    <a:pt x="89633" y="23240"/>
                  </a:lnTo>
                  <a:lnTo>
                    <a:pt x="132864" y="6080"/>
                  </a:lnTo>
                  <a:lnTo>
                    <a:pt x="180975" y="0"/>
                  </a:lnTo>
                  <a:lnTo>
                    <a:pt x="229085" y="6080"/>
                  </a:lnTo>
                  <a:lnTo>
                    <a:pt x="272316" y="23240"/>
                  </a:lnTo>
                  <a:lnTo>
                    <a:pt x="308943" y="49863"/>
                  </a:lnTo>
                  <a:lnTo>
                    <a:pt x="337241" y="84327"/>
                  </a:lnTo>
                  <a:lnTo>
                    <a:pt x="355485" y="125015"/>
                  </a:lnTo>
                  <a:lnTo>
                    <a:pt x="361950" y="170307"/>
                  </a:lnTo>
                  <a:lnTo>
                    <a:pt x="355485" y="215598"/>
                  </a:lnTo>
                  <a:lnTo>
                    <a:pt x="337241" y="256286"/>
                  </a:lnTo>
                  <a:lnTo>
                    <a:pt x="308943" y="290750"/>
                  </a:lnTo>
                  <a:lnTo>
                    <a:pt x="272316" y="317373"/>
                  </a:lnTo>
                  <a:lnTo>
                    <a:pt x="229085" y="334533"/>
                  </a:lnTo>
                  <a:lnTo>
                    <a:pt x="180975" y="340613"/>
                  </a:lnTo>
                  <a:lnTo>
                    <a:pt x="132864" y="334533"/>
                  </a:lnTo>
                  <a:lnTo>
                    <a:pt x="89633" y="317373"/>
                  </a:lnTo>
                  <a:lnTo>
                    <a:pt x="53006" y="290750"/>
                  </a:lnTo>
                  <a:lnTo>
                    <a:pt x="24708" y="256286"/>
                  </a:lnTo>
                  <a:lnTo>
                    <a:pt x="6464" y="215598"/>
                  </a:lnTo>
                  <a:lnTo>
                    <a:pt x="0" y="170307"/>
                  </a:lnTo>
                  <a:close/>
                </a:path>
              </a:pathLst>
            </a:custGeom>
            <a:ln w="12699">
              <a:solidFill>
                <a:srgbClr val="FF6600"/>
              </a:solidFill>
            </a:ln>
          </p:spPr>
          <p:txBody>
            <a:bodyPr wrap="square" lIns="0" tIns="0" rIns="0" bIns="0" rtlCol="0"/>
            <a:lstStyle/>
            <a:p>
              <a:endParaRPr/>
            </a:p>
          </p:txBody>
        </p:sp>
      </p:grpSp>
      <p:sp>
        <p:nvSpPr>
          <p:cNvPr id="18" name="ZoneTexte 17">
            <a:extLst>
              <a:ext uri="{FF2B5EF4-FFF2-40B4-BE49-F238E27FC236}">
                <a16:creationId xmlns:a16="http://schemas.microsoft.com/office/drawing/2014/main" id="{81784CB8-4287-DFCD-81B3-FECF60C88798}"/>
              </a:ext>
            </a:extLst>
          </p:cNvPr>
          <p:cNvSpPr txBox="1"/>
          <p:nvPr/>
        </p:nvSpPr>
        <p:spPr>
          <a:xfrm>
            <a:off x="9585960" y="3929380"/>
            <a:ext cx="2346960" cy="1600438"/>
          </a:xfrm>
          <a:prstGeom prst="rect">
            <a:avLst/>
          </a:prstGeom>
          <a:solidFill>
            <a:schemeClr val="accent6">
              <a:lumMod val="20000"/>
              <a:lumOff val="80000"/>
            </a:schemeClr>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r-FR" sz="1400" b="1">
                <a:ea typeface="+mn-lt"/>
                <a:cs typeface="+mn-lt"/>
              </a:rPr>
              <a:t>Référents pôles</a:t>
            </a:r>
            <a:r>
              <a:rPr lang="fr-FR" sz="1400">
                <a:ea typeface="+mn-lt"/>
                <a:cs typeface="+mn-lt"/>
              </a:rPr>
              <a:t> : </a:t>
            </a:r>
            <a:r>
              <a:rPr lang="fr-FR" sz="1400">
                <a:ea typeface="+mn-lt"/>
                <a:cs typeface="+mn-lt"/>
                <a:hlinkClick r:id="rId3"/>
              </a:rPr>
              <a:t>https://docs.google.com/spreadsheets/d/1-0ve3jGOjgr1S7LSDxK2X5nDdrqQNMr8/edit?gid=191186593#gid=191186593</a:t>
            </a:r>
            <a:r>
              <a:rPr lang="fr-FR" sz="1400">
                <a:ea typeface="+mn-lt"/>
                <a:cs typeface="+mn-lt"/>
              </a:rPr>
              <a:t> </a:t>
            </a:r>
            <a:endParaRPr lang="fr-FR" sz="1400"/>
          </a:p>
        </p:txBody>
      </p:sp>
    </p:spTree>
    <p:extLst>
      <p:ext uri="{BB962C8B-B14F-4D97-AF65-F5344CB8AC3E}">
        <p14:creationId xmlns:p14="http://schemas.microsoft.com/office/powerpoint/2010/main" val="86644692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318015A-DA05-BB2F-1749-851AA0F566E9}"/>
              </a:ext>
            </a:extLst>
          </p:cNvPr>
          <p:cNvSpPr>
            <a:spLocks noGrp="1"/>
          </p:cNvSpPr>
          <p:nvPr>
            <p:ph type="ctrTitle"/>
          </p:nvPr>
        </p:nvSpPr>
        <p:spPr/>
        <p:txBody>
          <a:bodyPr/>
          <a:lstStyle/>
          <a:p>
            <a:r>
              <a:rPr lang="fr-FR" dirty="0"/>
              <a:t>Besoins de formation en 2025</a:t>
            </a:r>
          </a:p>
        </p:txBody>
      </p:sp>
      <p:sp>
        <p:nvSpPr>
          <p:cNvPr id="3" name="Sous-titre 2">
            <a:extLst>
              <a:ext uri="{FF2B5EF4-FFF2-40B4-BE49-F238E27FC236}">
                <a16:creationId xmlns:a16="http://schemas.microsoft.com/office/drawing/2014/main" id="{D1947017-8B00-EA93-BCB4-A7B251B5574A}"/>
              </a:ext>
            </a:extLst>
          </p:cNvPr>
          <p:cNvSpPr>
            <a:spLocks noGrp="1"/>
          </p:cNvSpPr>
          <p:nvPr>
            <p:ph type="subTitle" idx="1"/>
          </p:nvPr>
        </p:nvSpPr>
        <p:spPr/>
        <p:txBody>
          <a:bodyPr/>
          <a:lstStyle/>
          <a:p>
            <a:endParaRPr lang="fr-FR"/>
          </a:p>
        </p:txBody>
      </p:sp>
    </p:spTree>
    <p:extLst>
      <p:ext uri="{BB962C8B-B14F-4D97-AF65-F5344CB8AC3E}">
        <p14:creationId xmlns:p14="http://schemas.microsoft.com/office/powerpoint/2010/main" val="211801111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F459174-AD7F-1A91-B5B4-7E132196F34C}"/>
              </a:ext>
            </a:extLst>
          </p:cNvPr>
          <p:cNvSpPr>
            <a:spLocks noGrp="1"/>
          </p:cNvSpPr>
          <p:nvPr>
            <p:ph type="title"/>
          </p:nvPr>
        </p:nvSpPr>
        <p:spPr/>
        <p:txBody>
          <a:bodyPr/>
          <a:lstStyle/>
          <a:p>
            <a:r>
              <a:rPr lang="fr-FR" dirty="0"/>
              <a:t>Besoins en formation </a:t>
            </a:r>
          </a:p>
        </p:txBody>
      </p:sp>
      <p:sp>
        <p:nvSpPr>
          <p:cNvPr id="3" name="Espace réservé du contenu 2">
            <a:extLst>
              <a:ext uri="{FF2B5EF4-FFF2-40B4-BE49-F238E27FC236}">
                <a16:creationId xmlns:a16="http://schemas.microsoft.com/office/drawing/2014/main" id="{405AD04F-1751-8A29-3046-CF9FAF26D362}"/>
              </a:ext>
            </a:extLst>
          </p:cNvPr>
          <p:cNvSpPr>
            <a:spLocks noGrp="1"/>
          </p:cNvSpPr>
          <p:nvPr>
            <p:ph idx="1"/>
          </p:nvPr>
        </p:nvSpPr>
        <p:spPr/>
        <p:txBody>
          <a:bodyPr>
            <a:normAutofit/>
          </a:bodyPr>
          <a:lstStyle/>
          <a:p>
            <a:pPr>
              <a:lnSpc>
                <a:spcPct val="113999"/>
              </a:lnSpc>
            </a:pPr>
            <a:r>
              <a:rPr lang="fr-FR" dirty="0">
                <a:ea typeface="Verdana"/>
              </a:rPr>
              <a:t>Temps 1 : Quelles formations avez-vous suivi en 2024 ?</a:t>
            </a:r>
          </a:p>
          <a:p>
            <a:pPr>
              <a:lnSpc>
                <a:spcPct val="113999"/>
              </a:lnSpc>
            </a:pPr>
            <a:r>
              <a:rPr lang="fr-FR" dirty="0">
                <a:ea typeface="Verdana"/>
              </a:rPr>
              <a:t>Temps 2 : Quels sujets / thèmes de formation manquent dans l’offre de formation actuelle pour vous aider.</a:t>
            </a:r>
          </a:p>
          <a:p>
            <a:pPr marL="0" indent="0">
              <a:lnSpc>
                <a:spcPct val="113999"/>
              </a:lnSpc>
              <a:buNone/>
            </a:pPr>
            <a:endParaRPr lang="fr-FR" dirty="0">
              <a:ea typeface="Verdana"/>
            </a:endParaRPr>
          </a:p>
          <a:p>
            <a:pPr lvl="1">
              <a:lnSpc>
                <a:spcPct val="113999"/>
              </a:lnSpc>
            </a:pPr>
            <a:r>
              <a:rPr lang="fr-FR" dirty="0">
                <a:ea typeface="Verdana"/>
              </a:rPr>
              <a:t>2’ de réflexion individuel</a:t>
            </a:r>
          </a:p>
          <a:p>
            <a:pPr lvl="1">
              <a:lnSpc>
                <a:spcPct val="113999"/>
              </a:lnSpc>
            </a:pPr>
            <a:r>
              <a:rPr lang="fr-FR" dirty="0">
                <a:ea typeface="Verdana"/>
              </a:rPr>
              <a:t>10’ en sous-groupe : mise en commun et synthèse</a:t>
            </a:r>
          </a:p>
          <a:p>
            <a:pPr lvl="1">
              <a:lnSpc>
                <a:spcPct val="113999"/>
              </a:lnSpc>
            </a:pPr>
            <a:r>
              <a:rPr lang="fr-FR" dirty="0">
                <a:ea typeface="Verdana"/>
              </a:rPr>
              <a:t>20’ Restitution collective + priorisation </a:t>
            </a:r>
          </a:p>
          <a:p>
            <a:endParaRPr lang="fr-FR" dirty="0"/>
          </a:p>
        </p:txBody>
      </p:sp>
    </p:spTree>
    <p:extLst>
      <p:ext uri="{BB962C8B-B14F-4D97-AF65-F5344CB8AC3E}">
        <p14:creationId xmlns:p14="http://schemas.microsoft.com/office/powerpoint/2010/main" val="173599892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5FA8F34-BAD1-E95B-03A3-A1CCEFDEF754}"/>
              </a:ext>
            </a:extLst>
          </p:cNvPr>
          <p:cNvSpPr>
            <a:spLocks noGrp="1"/>
          </p:cNvSpPr>
          <p:nvPr>
            <p:ph type="ctrTitle"/>
          </p:nvPr>
        </p:nvSpPr>
        <p:spPr/>
        <p:txBody>
          <a:bodyPr/>
          <a:lstStyle/>
          <a:p>
            <a:r>
              <a:rPr lang="fr-FR" dirty="0"/>
              <a:t>Feuille de route 2025</a:t>
            </a:r>
          </a:p>
        </p:txBody>
      </p:sp>
      <p:sp>
        <p:nvSpPr>
          <p:cNvPr id="3" name="Sous-titre 2">
            <a:extLst>
              <a:ext uri="{FF2B5EF4-FFF2-40B4-BE49-F238E27FC236}">
                <a16:creationId xmlns:a16="http://schemas.microsoft.com/office/drawing/2014/main" id="{E5359FA6-CACC-2BE8-6F8E-195CB621102C}"/>
              </a:ext>
            </a:extLst>
          </p:cNvPr>
          <p:cNvSpPr>
            <a:spLocks noGrp="1"/>
          </p:cNvSpPr>
          <p:nvPr>
            <p:ph type="subTitle" idx="1"/>
          </p:nvPr>
        </p:nvSpPr>
        <p:spPr/>
        <p:txBody>
          <a:bodyPr/>
          <a:lstStyle/>
          <a:p>
            <a:endParaRPr lang="fr-FR"/>
          </a:p>
        </p:txBody>
      </p:sp>
    </p:spTree>
    <p:extLst>
      <p:ext uri="{BB962C8B-B14F-4D97-AF65-F5344CB8AC3E}">
        <p14:creationId xmlns:p14="http://schemas.microsoft.com/office/powerpoint/2010/main" val="334548816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A5F2A12-48F1-82C6-CC5A-766B09E6B7CB}"/>
              </a:ext>
            </a:extLst>
          </p:cNvPr>
          <p:cNvSpPr>
            <a:spLocks noGrp="1"/>
          </p:cNvSpPr>
          <p:nvPr>
            <p:ph type="title"/>
          </p:nvPr>
        </p:nvSpPr>
        <p:spPr/>
        <p:txBody>
          <a:bodyPr/>
          <a:lstStyle/>
          <a:p>
            <a:r>
              <a:rPr lang="fr-FR" dirty="0"/>
              <a:t>Feuille de route 2025</a:t>
            </a:r>
          </a:p>
        </p:txBody>
      </p:sp>
      <p:sp>
        <p:nvSpPr>
          <p:cNvPr id="3" name="Espace réservé du contenu 2">
            <a:extLst>
              <a:ext uri="{FF2B5EF4-FFF2-40B4-BE49-F238E27FC236}">
                <a16:creationId xmlns:a16="http://schemas.microsoft.com/office/drawing/2014/main" id="{113DD26F-ECF3-DE38-BB81-6CCA501716F2}"/>
              </a:ext>
            </a:extLst>
          </p:cNvPr>
          <p:cNvSpPr>
            <a:spLocks noGrp="1"/>
          </p:cNvSpPr>
          <p:nvPr>
            <p:ph idx="1"/>
          </p:nvPr>
        </p:nvSpPr>
        <p:spPr/>
        <p:txBody>
          <a:bodyPr/>
          <a:lstStyle/>
          <a:p>
            <a:r>
              <a:rPr lang="fr-FR" dirty="0"/>
              <a:t>Webinaire </a:t>
            </a:r>
          </a:p>
          <a:p>
            <a:r>
              <a:rPr lang="fr-FR" dirty="0"/>
              <a:t>Temps d’échange </a:t>
            </a:r>
          </a:p>
          <a:p>
            <a:pPr marL="0" indent="0">
              <a:buNone/>
            </a:pPr>
            <a:endParaRPr lang="fr-FR" dirty="0"/>
          </a:p>
          <a:p>
            <a:pPr marL="0" indent="0">
              <a:buNone/>
            </a:pPr>
            <a:r>
              <a:rPr lang="fr-FR" b="1" dirty="0">
                <a:solidFill>
                  <a:schemeClr val="accent1"/>
                </a:solidFill>
              </a:rPr>
              <a:t>Atelier : Vos idées et besoins pour 2025</a:t>
            </a:r>
          </a:p>
          <a:p>
            <a:pPr lvl="1"/>
            <a:r>
              <a:rPr lang="fr-FR" dirty="0"/>
              <a:t>5 min de réflexion individuelle </a:t>
            </a:r>
          </a:p>
          <a:p>
            <a:pPr lvl="1"/>
            <a:r>
              <a:rPr lang="fr-FR" dirty="0"/>
              <a:t>40 min de mise en commun + priorisation </a:t>
            </a:r>
          </a:p>
          <a:p>
            <a:pPr>
              <a:buFontTx/>
              <a:buChar char="-"/>
            </a:pPr>
            <a:endParaRPr lang="fr-FR" dirty="0"/>
          </a:p>
        </p:txBody>
      </p:sp>
    </p:spTree>
    <p:extLst>
      <p:ext uri="{BB962C8B-B14F-4D97-AF65-F5344CB8AC3E}">
        <p14:creationId xmlns:p14="http://schemas.microsoft.com/office/powerpoint/2010/main" val="134767505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194662-9CB2-E1A3-DB29-46497D7C0B00}"/>
              </a:ext>
            </a:extLst>
          </p:cNvPr>
          <p:cNvSpPr>
            <a:spLocks noGrp="1"/>
          </p:cNvSpPr>
          <p:nvPr>
            <p:ph type="title"/>
          </p:nvPr>
        </p:nvSpPr>
        <p:spPr/>
        <p:txBody>
          <a:bodyPr/>
          <a:lstStyle/>
          <a:p>
            <a:r>
              <a:rPr lang="fr-FR" dirty="0"/>
              <a:t>Feuille de route 2025 – Journée technique</a:t>
            </a:r>
          </a:p>
        </p:txBody>
      </p:sp>
      <p:sp>
        <p:nvSpPr>
          <p:cNvPr id="3" name="Espace réservé du contenu 2">
            <a:extLst>
              <a:ext uri="{FF2B5EF4-FFF2-40B4-BE49-F238E27FC236}">
                <a16:creationId xmlns:a16="http://schemas.microsoft.com/office/drawing/2014/main" id="{EDB85930-7A11-E1A6-E8D8-D57833682527}"/>
              </a:ext>
            </a:extLst>
          </p:cNvPr>
          <p:cNvSpPr>
            <a:spLocks noGrp="1"/>
          </p:cNvSpPr>
          <p:nvPr>
            <p:ph idx="1"/>
          </p:nvPr>
        </p:nvSpPr>
        <p:spPr/>
        <p:txBody>
          <a:bodyPr/>
          <a:lstStyle/>
          <a:p>
            <a:r>
              <a:rPr lang="fr-FR" b="1" dirty="0"/>
              <a:t>19 - 20 juin 2024 </a:t>
            </a:r>
            <a:r>
              <a:rPr lang="fr-FR" dirty="0"/>
              <a:t>: Journée technique – Centre Val de Loire</a:t>
            </a:r>
          </a:p>
          <a:p>
            <a:pPr lvl="1" fontAlgn="base"/>
            <a:r>
              <a:rPr lang="fr-FR" sz="1400" b="0" i="0" u="none" strike="noStrike" dirty="0">
                <a:solidFill>
                  <a:srgbClr val="000000"/>
                </a:solidFill>
                <a:effectLst/>
                <a:latin typeface="Verdana" panose="020B0604030504040204" pitchFamily="34" charset="0"/>
              </a:rPr>
              <a:t>Verger AB de la station la </a:t>
            </a:r>
            <a:r>
              <a:rPr lang="fr-FR" sz="1400" b="0" i="0" u="none" strike="noStrike" dirty="0" err="1">
                <a:solidFill>
                  <a:srgbClr val="000000"/>
                </a:solidFill>
                <a:effectLst/>
                <a:latin typeface="Verdana" panose="020B0604030504040204" pitchFamily="34" charset="0"/>
              </a:rPr>
              <a:t>Morinière</a:t>
            </a:r>
            <a:r>
              <a:rPr lang="fr-FR" sz="1400" b="0" i="0" u="none" strike="noStrike" dirty="0">
                <a:solidFill>
                  <a:srgbClr val="000000"/>
                </a:solidFill>
                <a:effectLst/>
                <a:latin typeface="Verdana" panose="020B0604030504040204" pitchFamily="34" charset="0"/>
              </a:rPr>
              <a:t> (ne sera pas présenté le lendemain)</a:t>
            </a:r>
            <a:r>
              <a:rPr lang="fr-FR" sz="1400" b="0" i="0" dirty="0">
                <a:effectLst/>
                <a:latin typeface="Verdana" panose="020B0604030504040204" pitchFamily="34" charset="0"/>
              </a:rPr>
              <a:t>​</a:t>
            </a:r>
            <a:endParaRPr lang="fr-FR" b="0" i="0" dirty="0">
              <a:effectLst/>
              <a:latin typeface="Arial" panose="020B0604020202020204" pitchFamily="34" charset="0"/>
            </a:endParaRPr>
          </a:p>
          <a:p>
            <a:pPr lvl="1" fontAlgn="base"/>
            <a:r>
              <a:rPr lang="fr-FR" sz="1400" b="0" i="0" u="none" strike="noStrike" dirty="0">
                <a:solidFill>
                  <a:srgbClr val="000000"/>
                </a:solidFill>
                <a:effectLst/>
                <a:latin typeface="Verdana" panose="020B0604030504040204" pitchFamily="34" charset="0"/>
              </a:rPr>
              <a:t>Verger de Luc </a:t>
            </a:r>
            <a:r>
              <a:rPr lang="fr-FR" sz="1400" b="0" i="0" u="none" strike="noStrike" dirty="0" err="1">
                <a:solidFill>
                  <a:srgbClr val="000000"/>
                </a:solidFill>
                <a:effectLst/>
                <a:latin typeface="Verdana" panose="020B0604030504040204" pitchFamily="34" charset="0"/>
              </a:rPr>
              <a:t>Rivry</a:t>
            </a:r>
            <a:r>
              <a:rPr lang="fr-FR" sz="1400" b="0" i="0" u="none" strike="noStrike" dirty="0">
                <a:solidFill>
                  <a:srgbClr val="000000"/>
                </a:solidFill>
                <a:effectLst/>
                <a:latin typeface="Verdana" panose="020B0604030504040204" pitchFamily="34" charset="0"/>
              </a:rPr>
              <a:t>, pomme et poires à La Chapelle-aux-</a:t>
            </a:r>
            <a:r>
              <a:rPr lang="fr-FR" sz="1400" b="0" i="0" u="none" strike="noStrike" dirty="0" err="1">
                <a:solidFill>
                  <a:srgbClr val="000000"/>
                </a:solidFill>
                <a:effectLst/>
                <a:latin typeface="Verdana" panose="020B0604030504040204" pitchFamily="34" charset="0"/>
              </a:rPr>
              <a:t>Naux</a:t>
            </a:r>
            <a:endParaRPr lang="fr-FR" sz="1400" b="0" i="0" u="none" strike="noStrike" dirty="0">
              <a:solidFill>
                <a:srgbClr val="000000"/>
              </a:solidFill>
              <a:effectLst/>
              <a:latin typeface="Verdana" panose="020B0604030504040204" pitchFamily="34" charset="0"/>
            </a:endParaRPr>
          </a:p>
          <a:p>
            <a:pPr lvl="1" fontAlgn="base"/>
            <a:r>
              <a:rPr lang="en-US" sz="1400" b="1" i="0" u="none" strike="noStrike" dirty="0" err="1">
                <a:solidFill>
                  <a:srgbClr val="000000"/>
                </a:solidFill>
                <a:effectLst/>
                <a:latin typeface="Verdana" panose="020B0604030504040204" pitchFamily="34" charset="0"/>
              </a:rPr>
              <a:t>Journée</a:t>
            </a:r>
            <a:r>
              <a:rPr lang="en-US" sz="1400" b="1" i="0" u="none" strike="noStrike" dirty="0">
                <a:solidFill>
                  <a:srgbClr val="000000"/>
                </a:solidFill>
                <a:effectLst/>
                <a:latin typeface="Verdana" panose="020B0604030504040204" pitchFamily="34" charset="0"/>
              </a:rPr>
              <a:t> Nationale Pomme du CTIFL </a:t>
            </a:r>
            <a:r>
              <a:rPr lang="en-US" sz="1400" b="0" i="0" u="none" strike="noStrike" dirty="0">
                <a:solidFill>
                  <a:srgbClr val="000000"/>
                </a:solidFill>
                <a:effectLst/>
                <a:latin typeface="Verdana" panose="020B0604030504040204" pitchFamily="34" charset="0"/>
              </a:rPr>
              <a:t>sur le Centre CTIFL de la </a:t>
            </a:r>
            <a:r>
              <a:rPr lang="en-US" sz="1400" b="0" i="0" u="none" strike="noStrike" dirty="0" err="1">
                <a:solidFill>
                  <a:srgbClr val="000000"/>
                </a:solidFill>
                <a:effectLst/>
                <a:latin typeface="Verdana" panose="020B0604030504040204" pitchFamily="34" charset="0"/>
              </a:rPr>
              <a:t>Morinière</a:t>
            </a:r>
            <a:endParaRPr lang="fr-FR" sz="1600" b="0" i="0" dirty="0">
              <a:effectLst/>
              <a:latin typeface="Arial" panose="020B0604020202020204" pitchFamily="34" charset="0"/>
            </a:endParaRPr>
          </a:p>
          <a:p>
            <a:pPr marL="457200" lvl="1" indent="0">
              <a:buNone/>
            </a:pPr>
            <a:endParaRPr lang="fr-FR" dirty="0"/>
          </a:p>
          <a:p>
            <a:pPr marL="0" indent="0">
              <a:buNone/>
            </a:pPr>
            <a:r>
              <a:rPr lang="fr-FR" b="1" dirty="0">
                <a:solidFill>
                  <a:schemeClr val="accent1"/>
                </a:solidFill>
              </a:rPr>
              <a:t>2025 : Année </a:t>
            </a:r>
            <a:r>
              <a:rPr lang="fr-FR" b="1" dirty="0" err="1">
                <a:solidFill>
                  <a:schemeClr val="accent1"/>
                </a:solidFill>
              </a:rPr>
              <a:t>Tech&amp;bio</a:t>
            </a:r>
            <a:r>
              <a:rPr lang="fr-FR" b="1" dirty="0">
                <a:solidFill>
                  <a:schemeClr val="accent1"/>
                </a:solidFill>
              </a:rPr>
              <a:t> </a:t>
            </a:r>
            <a:r>
              <a:rPr lang="fr-FR" dirty="0">
                <a:solidFill>
                  <a:schemeClr val="accent1"/>
                </a:solidFill>
              </a:rPr>
              <a:t>: Doit-on faire une journée technique ? Si oui quand et où ?</a:t>
            </a:r>
          </a:p>
          <a:p>
            <a:pPr marL="0" indent="0">
              <a:buNone/>
            </a:pPr>
            <a:endParaRPr lang="fr-FR" dirty="0"/>
          </a:p>
        </p:txBody>
      </p:sp>
    </p:spTree>
    <p:extLst>
      <p:ext uri="{BB962C8B-B14F-4D97-AF65-F5344CB8AC3E}">
        <p14:creationId xmlns:p14="http://schemas.microsoft.com/office/powerpoint/2010/main" val="4137793166"/>
      </p:ext>
    </p:extLst>
  </p:cSld>
  <p:clrMapOvr>
    <a:masterClrMapping/>
  </p:clrMapOvr>
</p:sld>
</file>

<file path=ppt/theme/theme1.xml><?xml version="1.0" encoding="utf-8"?>
<a:theme xmlns:a="http://schemas.openxmlformats.org/drawingml/2006/main" name="Thème2">
  <a:themeElements>
    <a:clrScheme name="Chambragri">
      <a:dk1>
        <a:srgbClr val="000000"/>
      </a:dk1>
      <a:lt1>
        <a:srgbClr val="FFFFFF"/>
      </a:lt1>
      <a:dk2>
        <a:srgbClr val="E41B1B"/>
      </a:dk2>
      <a:lt2>
        <a:srgbClr val="F6A30D"/>
      </a:lt2>
      <a:accent1>
        <a:srgbClr val="80BA27"/>
      </a:accent1>
      <a:accent2>
        <a:srgbClr val="BA834B"/>
      </a:accent2>
      <a:accent3>
        <a:srgbClr val="009C46"/>
      </a:accent3>
      <a:accent4>
        <a:srgbClr val="ED6B1C"/>
      </a:accent4>
      <a:accent5>
        <a:srgbClr val="008E96"/>
      </a:accent5>
      <a:accent6>
        <a:srgbClr val="E94F2D"/>
      </a:accent6>
      <a:hlink>
        <a:srgbClr val="505050"/>
      </a:hlink>
      <a:folHlink>
        <a:srgbClr val="A0A0A0"/>
      </a:folHlink>
    </a:clrScheme>
    <a:fontScheme name="Chambagri">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Thème2" id="{29483E53-0495-4319-896B-4C4447F6DF07}" vid="{CCF63677-76E6-4649-A74E-07727AAC4943}"/>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activity xmlns="5afa8f8a-ac5b-4392-a38f-b0c94976033e"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D592C0C8BA7C5546BF7DB4FD27ADEA9E" ma:contentTypeVersion="16" ma:contentTypeDescription="Create a new document." ma:contentTypeScope="" ma:versionID="3fe6adde5ddac91e15192db62992fae7">
  <xsd:schema xmlns:xsd="http://www.w3.org/2001/XMLSchema" xmlns:xs="http://www.w3.org/2001/XMLSchema" xmlns:p="http://schemas.microsoft.com/office/2006/metadata/properties" xmlns:ns3="5afa8f8a-ac5b-4392-a38f-b0c94976033e" xmlns:ns4="0a9f9ddb-3696-4093-8e0f-31bbc1440f8a" targetNamespace="http://schemas.microsoft.com/office/2006/metadata/properties" ma:root="true" ma:fieldsID="7ab79d91b41ba93e49a416cfc2105594" ns3:_="" ns4:_="">
    <xsd:import namespace="5afa8f8a-ac5b-4392-a38f-b0c94976033e"/>
    <xsd:import namespace="0a9f9ddb-3696-4093-8e0f-31bbc1440f8a"/>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_activity" minOccurs="0"/>
                <xsd:element ref="ns3:MediaServiceDateTaken" minOccurs="0"/>
                <xsd:element ref="ns3:MediaServiceAutoTags" minOccurs="0"/>
                <xsd:element ref="ns3:MediaLengthInSeconds" minOccurs="0"/>
                <xsd:element ref="ns3:MediaServiceObjectDetectorVersions" minOccurs="0"/>
                <xsd:element ref="ns3:MediaServiceOCR" minOccurs="0"/>
                <xsd:element ref="ns3:MediaServiceGenerationTime" minOccurs="0"/>
                <xsd:element ref="ns3:MediaServiceEventHashCode" minOccurs="0"/>
                <xsd:element ref="ns3:MediaServiceSystemTags" minOccurs="0"/>
                <xsd:element ref="ns3:MediaServiceLocation"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afa8f8a-ac5b-4392-a38f-b0c94976033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_activity" ma:index="13" nillable="true" ma:displayName="_activity" ma:hidden="true" ma:internalName="_activity">
      <xsd:simpleType>
        <xsd:restriction base="dms:Note"/>
      </xsd:simple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AutoTags" ma:index="15" nillable="true" ma:displayName="Tags" ma:internalName="MediaServiceAutoTags" ma:readOnly="true">
      <xsd:simpleType>
        <xsd:restriction base="dms:Text"/>
      </xsd:simpleType>
    </xsd:element>
    <xsd:element name="MediaLengthInSeconds" ma:index="16" nillable="true" ma:displayName="MediaLengthInSeconds" ma:hidden="true" ma:internalName="MediaLengthInSeconds" ma:readOnly="true">
      <xsd:simpleType>
        <xsd:restriction base="dms:Unknown"/>
      </xsd:simpleType>
    </xsd:element>
    <xsd:element name="MediaServiceObjectDetectorVersions" ma:index="17" nillable="true" ma:displayName="MediaServiceObjectDetectorVersions" ma:hidden="true" ma:indexed="true" ma:internalName="MediaServiceObjectDetectorVersions"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ServiceSystemTags" ma:index="21" nillable="true" ma:displayName="MediaServiceSystemTags" ma:hidden="true" ma:internalName="MediaServiceSystemTags" ma:readOnly="true">
      <xsd:simpleType>
        <xsd:restriction base="dms:Note"/>
      </xsd:simpleType>
    </xsd:element>
    <xsd:element name="MediaServiceLocation" ma:index="22" nillable="true" ma:displayName="Location" ma:indexed="true" ma:internalName="MediaServiceLocation" ma:readOnly="true">
      <xsd:simpleType>
        <xsd:restriction base="dms:Text"/>
      </xsd:simpleType>
    </xsd:element>
    <xsd:element name="MediaServiceSearchProperties" ma:index="2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a9f9ddb-3696-4093-8e0f-31bbc1440f8a"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SharingHintHash" ma:index="12"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7AA7A7C-ADE5-46AB-9B9C-7509D0D23A90}">
  <ds:schemaRefs>
    <ds:schemaRef ds:uri="http://schemas.microsoft.com/office/infopath/2007/PartnerControls"/>
    <ds:schemaRef ds:uri="http://schemas.openxmlformats.org/package/2006/metadata/core-properties"/>
    <ds:schemaRef ds:uri="http://purl.org/dc/dcmitype/"/>
    <ds:schemaRef ds:uri="0a9f9ddb-3696-4093-8e0f-31bbc1440f8a"/>
    <ds:schemaRef ds:uri="http://www.w3.org/XML/1998/namespace"/>
    <ds:schemaRef ds:uri="http://schemas.microsoft.com/office/2006/metadata/properties"/>
    <ds:schemaRef ds:uri="http://schemas.microsoft.com/office/2006/documentManagement/types"/>
    <ds:schemaRef ds:uri="http://purl.org/dc/terms/"/>
    <ds:schemaRef ds:uri="5afa8f8a-ac5b-4392-a38f-b0c94976033e"/>
    <ds:schemaRef ds:uri="http://purl.org/dc/elements/1.1/"/>
  </ds:schemaRefs>
</ds:datastoreItem>
</file>

<file path=customXml/itemProps2.xml><?xml version="1.0" encoding="utf-8"?>
<ds:datastoreItem xmlns:ds="http://schemas.openxmlformats.org/officeDocument/2006/customXml" ds:itemID="{691CC018-3F78-4939-8D31-FF5D42F8BFC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afa8f8a-ac5b-4392-a38f-b0c94976033e"/>
    <ds:schemaRef ds:uri="0a9f9ddb-3696-4093-8e0f-31bbc1440f8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8233AD7C-B023-4EA2-9987-8414D7AFF120}">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Default Theme</Template>
  <TotalTime>396</TotalTime>
  <Words>1371</Words>
  <Application>Microsoft Office PowerPoint</Application>
  <PresentationFormat>Grand écran</PresentationFormat>
  <Paragraphs>193</Paragraphs>
  <Slides>22</Slides>
  <Notes>2</Notes>
  <HiddenSlides>0</HiddenSlides>
  <MMClips>0</MMClips>
  <ScaleCrop>false</ScaleCrop>
  <HeadingPairs>
    <vt:vector size="4" baseType="variant">
      <vt:variant>
        <vt:lpstr>Thème</vt:lpstr>
      </vt:variant>
      <vt:variant>
        <vt:i4>1</vt:i4>
      </vt:variant>
      <vt:variant>
        <vt:lpstr>Titres des diapositives</vt:lpstr>
      </vt:variant>
      <vt:variant>
        <vt:i4>22</vt:i4>
      </vt:variant>
    </vt:vector>
  </HeadingPairs>
  <TitlesOfParts>
    <vt:vector size="23" baseType="lpstr">
      <vt:lpstr>Thème2</vt:lpstr>
      <vt:lpstr>Journée nationale Arboriculture biologique </vt:lpstr>
      <vt:lpstr>Programme </vt:lpstr>
      <vt:lpstr>Votre année 2024 </vt:lpstr>
      <vt:lpstr>Actualités 2024</vt:lpstr>
      <vt:lpstr>Focus expérimentation </vt:lpstr>
      <vt:lpstr>Annuaire national</vt:lpstr>
      <vt:lpstr>Annuaire national arboriculture biologique</vt:lpstr>
      <vt:lpstr>Pause déjeuner – Retour 14h </vt:lpstr>
      <vt:lpstr>Actualités réglementaires </vt:lpstr>
      <vt:lpstr>Informations réglementaires générales (1/2)</vt:lpstr>
      <vt:lpstr>Informations réglementaires générales (2/2)</vt:lpstr>
      <vt:lpstr>Informations réglementaires AB</vt:lpstr>
      <vt:lpstr>Tech&amp;bio 2025</vt:lpstr>
      <vt:lpstr>Save the date </vt:lpstr>
      <vt:lpstr>Tech&amp;Bio, C’est quoi ?</vt:lpstr>
      <vt:lpstr>Ce qu’on retrouve sur le salon</vt:lpstr>
      <vt:lpstr>Les pôles de Tech&amp;Bio</vt:lpstr>
      <vt:lpstr>Besoins de formation en 2025</vt:lpstr>
      <vt:lpstr>Besoins en formation </vt:lpstr>
      <vt:lpstr>Feuille de route 2025</vt:lpstr>
      <vt:lpstr>Feuille de route 2025</vt:lpstr>
      <vt:lpstr>Feuille de route 2025 – Journée technique</vt:lpstr>
    </vt:vector>
  </TitlesOfParts>
  <Company>Chambres d'Agriculture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Journée nationale Arboriculture biologique </dc:title>
  <dc:creator>Juliette GROSJEAN</dc:creator>
  <cp:lastModifiedBy>Juliette GROSJEAN</cp:lastModifiedBy>
  <cp:revision>2</cp:revision>
  <dcterms:created xsi:type="dcterms:W3CDTF">2025-01-20T15:41:07Z</dcterms:created>
  <dcterms:modified xsi:type="dcterms:W3CDTF">2025-02-06T17:05:33Z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0x010100D592C0C8BA7C5546BF7DB4FD27ADEA9E</vt:lpwstr>
  </property>
</Properties>
</file>