
<file path=[Content_Types].xml><?xml version="1.0" encoding="utf-8"?>
<Types xmlns="http://schemas.openxmlformats.org/package/2006/content-types">
  <Default Extension="emf" ContentType="image/x-emf"/>
  <Default Extension="gif" ContentType="image/gi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3.xml" ContentType="application/vnd.openxmlformats-officedocument.theme+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theme/theme4.xml" ContentType="application/vnd.openxmlformats-officedocument.theme+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theme/theme5.xml" ContentType="application/vnd.openxmlformats-officedocument.theme+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theme/theme6.xml" ContentType="application/vnd.openxmlformats-officedocument.theme+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theme/theme7.xml" ContentType="application/vnd.openxmlformats-officedocument.theme+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theme/theme8.xml" ContentType="application/vnd.openxmlformats-officedocument.theme+xml"/>
  <Override PartName="/ppt/theme/theme9.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charts/chart2.xml" ContentType="application/vnd.openxmlformats-officedocument.drawingml.chart+xml"/>
  <Override PartName="/ppt/theme/themeOverride2.xml" ContentType="application/vnd.openxmlformats-officedocument.themeOverr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charts/chart3.xml" ContentType="application/vnd.openxmlformats-officedocument.drawingml.chart+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charts/chart4.xml" ContentType="application/vnd.openxmlformats-officedocument.drawingml.chart+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68" r:id="rId3"/>
    <p:sldMasterId id="2147483702" r:id="rId4"/>
    <p:sldMasterId id="2147483769" r:id="rId5"/>
    <p:sldMasterId id="2147483781" r:id="rId6"/>
    <p:sldMasterId id="2147483793" r:id="rId7"/>
    <p:sldMasterId id="2147483805" r:id="rId8"/>
  </p:sldMasterIdLst>
  <p:notesMasterIdLst>
    <p:notesMasterId r:id="rId40"/>
  </p:notesMasterIdLst>
  <p:sldIdLst>
    <p:sldId id="747" r:id="rId9"/>
    <p:sldId id="749" r:id="rId10"/>
    <p:sldId id="880" r:id="rId11"/>
    <p:sldId id="881" r:id="rId12"/>
    <p:sldId id="882" r:id="rId13"/>
    <p:sldId id="574" r:id="rId14"/>
    <p:sldId id="586" r:id="rId15"/>
    <p:sldId id="324" r:id="rId16"/>
    <p:sldId id="883" r:id="rId17"/>
    <p:sldId id="879" r:id="rId18"/>
    <p:sldId id="343" r:id="rId19"/>
    <p:sldId id="328" r:id="rId20"/>
    <p:sldId id="884" r:id="rId21"/>
    <p:sldId id="885" r:id="rId22"/>
    <p:sldId id="886" r:id="rId23"/>
    <p:sldId id="331" r:id="rId24"/>
    <p:sldId id="295" r:id="rId25"/>
    <p:sldId id="320" r:id="rId26"/>
    <p:sldId id="340" r:id="rId27"/>
    <p:sldId id="296" r:id="rId28"/>
    <p:sldId id="326" r:id="rId29"/>
    <p:sldId id="327" r:id="rId30"/>
    <p:sldId id="887" r:id="rId31"/>
    <p:sldId id="888" r:id="rId32"/>
    <p:sldId id="333" r:id="rId33"/>
    <p:sldId id="335" r:id="rId34"/>
    <p:sldId id="889" r:id="rId35"/>
    <p:sldId id="338" r:id="rId36"/>
    <p:sldId id="339" r:id="rId37"/>
    <p:sldId id="890" r:id="rId38"/>
    <p:sldId id="322" r:id="rId39"/>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548" autoAdjust="0"/>
    <p:restoredTop sz="88065" autoAdjust="0"/>
  </p:normalViewPr>
  <p:slideViewPr>
    <p:cSldViewPr>
      <p:cViewPr varScale="1">
        <p:scale>
          <a:sx n="75" d="100"/>
          <a:sy n="75" d="100"/>
        </p:scale>
        <p:origin x="811" y="8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slide" Target="slides/slide18.xml"/><Relationship Id="rId39" Type="http://schemas.openxmlformats.org/officeDocument/2006/relationships/slide" Target="slides/slide31.xml"/><Relationship Id="rId21" Type="http://schemas.openxmlformats.org/officeDocument/2006/relationships/slide" Target="slides/slide13.xml"/><Relationship Id="rId34" Type="http://schemas.openxmlformats.org/officeDocument/2006/relationships/slide" Target="slides/slide26.xml"/><Relationship Id="rId42" Type="http://schemas.openxmlformats.org/officeDocument/2006/relationships/viewProps" Target="viewProps.xml"/><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 Target="slides/slide8.xml"/><Relationship Id="rId20" Type="http://schemas.openxmlformats.org/officeDocument/2006/relationships/slide" Target="slides/slide12.xml"/><Relationship Id="rId29" Type="http://schemas.openxmlformats.org/officeDocument/2006/relationships/slide" Target="slides/slide21.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3.xml"/><Relationship Id="rId24" Type="http://schemas.openxmlformats.org/officeDocument/2006/relationships/slide" Target="slides/slide16.xml"/><Relationship Id="rId32" Type="http://schemas.openxmlformats.org/officeDocument/2006/relationships/slide" Target="slides/slide24.xml"/><Relationship Id="rId37" Type="http://schemas.openxmlformats.org/officeDocument/2006/relationships/slide" Target="slides/slide29.xml"/><Relationship Id="rId40" Type="http://schemas.openxmlformats.org/officeDocument/2006/relationships/notesMaster" Target="notesMasters/notesMaster1.xml"/><Relationship Id="rId5" Type="http://schemas.openxmlformats.org/officeDocument/2006/relationships/slideMaster" Target="slideMasters/slideMaster5.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36" Type="http://schemas.openxmlformats.org/officeDocument/2006/relationships/slide" Target="slides/slide28.xml"/><Relationship Id="rId10" Type="http://schemas.openxmlformats.org/officeDocument/2006/relationships/slide" Target="slides/slide2.xml"/><Relationship Id="rId19" Type="http://schemas.openxmlformats.org/officeDocument/2006/relationships/slide" Target="slides/slide11.xml"/><Relationship Id="rId31" Type="http://schemas.openxmlformats.org/officeDocument/2006/relationships/slide" Target="slides/slide23.xml"/><Relationship Id="rId44"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slide" Target="slides/slide22.xml"/><Relationship Id="rId35" Type="http://schemas.openxmlformats.org/officeDocument/2006/relationships/slide" Target="slides/slide27.xml"/><Relationship Id="rId43" Type="http://schemas.openxmlformats.org/officeDocument/2006/relationships/theme" Target="theme/theme1.xml"/><Relationship Id="rId8" Type="http://schemas.openxmlformats.org/officeDocument/2006/relationships/slideMaster" Target="slideMasters/slideMaster8.xml"/><Relationship Id="rId3" Type="http://schemas.openxmlformats.org/officeDocument/2006/relationships/slideMaster" Target="slideMasters/slideMaster3.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slide" Target="slides/slide25.xml"/><Relationship Id="rId38" Type="http://schemas.openxmlformats.org/officeDocument/2006/relationships/slide" Target="slides/slide30.xml"/></Relationships>
</file>

<file path=ppt/charts/_rels/chart1.xml.rels><?xml version="1.0" encoding="UTF-8" standalone="yes"?>
<Relationships xmlns="http://schemas.openxmlformats.org/package/2006/relationships"><Relationship Id="rId2" Type="http://schemas.openxmlformats.org/officeDocument/2006/relationships/oleObject" Target="file:///\\cr41-srvburo.camm.chambagri\perso\DELAUNEM54R\CDD\Accord%20cadre%20ADEME\Fiche%204\Donn&#233;es\R&#233;f&#233;rentiel_Energie_GES_Grand_Est_chantier_versionJH.xlsm" TargetMode="External"/><Relationship Id="rId1" Type="http://schemas.openxmlformats.org/officeDocument/2006/relationships/themeOverride" Target="../theme/themeOverride1.xml"/></Relationships>
</file>

<file path=ppt/charts/_rels/chart2.xml.rels><?xml version="1.0" encoding="UTF-8" standalone="yes"?>
<Relationships xmlns="http://schemas.openxmlformats.org/package/2006/relationships"><Relationship Id="rId2" Type="http://schemas.openxmlformats.org/officeDocument/2006/relationships/oleObject" Target="file:///\\cr41-srvburo.camm.chambagri\perso\DELAUNEM54R\CDD\Accord%20cadre%20ADEME\Fiche%204\Donn&#233;es\R&#233;f&#233;rentiel_Energie_GES_Grand_Est_chantier_versionJH.xlsm" TargetMode="External"/><Relationship Id="rId1" Type="http://schemas.openxmlformats.org/officeDocument/2006/relationships/themeOverride" Target="../theme/themeOverride2.xml"/></Relationships>
</file>

<file path=ppt/charts/_rels/chart3.xml.rels><?xml version="1.0" encoding="UTF-8" standalone="yes"?>
<Relationships xmlns="http://schemas.openxmlformats.org/package/2006/relationships"><Relationship Id="rId1" Type="http://schemas.openxmlformats.org/officeDocument/2006/relationships/oleObject" Target="file:///\\cr41-srvburo.camm.chambagri\perso\DELAUNEM54R\CDD\Accord%20cadre%20ADEME\Fiche%204\Donn&#233;es\R&#233;f&#233;rentiel_Energie_GES_Grand_Est_chantier_versionJH.xlsm"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file:///C:\Users\prevostl54r\Documents\PREVOSTL54R%20Local\Documents%20de%20travail\PCAET\GRAPH_20191001_Climagri.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21609838362964878"/>
          <c:y val="7.0554547232722406E-2"/>
          <c:w val="0.49470077552523245"/>
          <c:h val="0.75791245331768564"/>
        </c:manualLayout>
      </c:layout>
      <c:pieChart>
        <c:varyColors val="1"/>
        <c:dLbls>
          <c:showLegendKey val="0"/>
          <c:showVal val="0"/>
          <c:showCatName val="1"/>
          <c:showSerName val="0"/>
          <c:showPercent val="1"/>
          <c:showBubbleSize val="0"/>
          <c:showLeaderLines val="0"/>
        </c:dLbls>
        <c:firstSliceAng val="0"/>
      </c:pieChart>
    </c:plotArea>
    <c:plotVisOnly val="1"/>
    <c:dispBlanksAs val="zero"/>
    <c:showDLblsOverMax val="0"/>
  </c:chart>
  <c:spPr>
    <a:noFill/>
  </c:spPr>
  <c:externalData r:id="rId2">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21609838362964878"/>
          <c:y val="7.0554547232722406E-2"/>
          <c:w val="0.49470077552523245"/>
          <c:h val="0.75791245331768564"/>
        </c:manualLayout>
      </c:layout>
      <c:pieChart>
        <c:varyColors val="1"/>
        <c:ser>
          <c:idx val="0"/>
          <c:order val="0"/>
          <c:dPt>
            <c:idx val="0"/>
            <c:bubble3D val="0"/>
            <c:spPr>
              <a:solidFill>
                <a:schemeClr val="accent1"/>
              </a:solidFill>
            </c:spPr>
            <c:extLst>
              <c:ext xmlns:c16="http://schemas.microsoft.com/office/drawing/2014/chart" uri="{C3380CC4-5D6E-409C-BE32-E72D297353CC}">
                <c16:uniqueId val="{00000001-E480-49C9-821A-775DDDE3030B}"/>
              </c:ext>
            </c:extLst>
          </c:dPt>
          <c:dPt>
            <c:idx val="1"/>
            <c:bubble3D val="0"/>
            <c:spPr>
              <a:solidFill>
                <a:schemeClr val="tx2">
                  <a:lumMod val="40000"/>
                  <a:lumOff val="60000"/>
                </a:schemeClr>
              </a:solidFill>
            </c:spPr>
            <c:extLst>
              <c:ext xmlns:c16="http://schemas.microsoft.com/office/drawing/2014/chart" uri="{C3380CC4-5D6E-409C-BE32-E72D297353CC}">
                <c16:uniqueId val="{00000003-E480-49C9-821A-775DDDE3030B}"/>
              </c:ext>
            </c:extLst>
          </c:dPt>
          <c:dPt>
            <c:idx val="2"/>
            <c:bubble3D val="0"/>
            <c:spPr>
              <a:solidFill>
                <a:schemeClr val="accent3"/>
              </a:solidFill>
            </c:spPr>
            <c:extLst>
              <c:ext xmlns:c16="http://schemas.microsoft.com/office/drawing/2014/chart" uri="{C3380CC4-5D6E-409C-BE32-E72D297353CC}">
                <c16:uniqueId val="{00000005-E480-49C9-821A-775DDDE3030B}"/>
              </c:ext>
            </c:extLst>
          </c:dPt>
          <c:dPt>
            <c:idx val="3"/>
            <c:bubble3D val="0"/>
            <c:spPr>
              <a:solidFill>
                <a:srgbClr val="FFC000"/>
              </a:solidFill>
            </c:spPr>
            <c:extLst>
              <c:ext xmlns:c16="http://schemas.microsoft.com/office/drawing/2014/chart" uri="{C3380CC4-5D6E-409C-BE32-E72D297353CC}">
                <c16:uniqueId val="{00000007-E480-49C9-821A-775DDDE3030B}"/>
              </c:ext>
            </c:extLst>
          </c:dPt>
          <c:dPt>
            <c:idx val="4"/>
            <c:bubble3D val="0"/>
            <c:spPr>
              <a:solidFill>
                <a:schemeClr val="accent4">
                  <a:lumMod val="60000"/>
                  <a:lumOff val="40000"/>
                </a:schemeClr>
              </a:solidFill>
            </c:spPr>
            <c:extLst>
              <c:ext xmlns:c16="http://schemas.microsoft.com/office/drawing/2014/chart" uri="{C3380CC4-5D6E-409C-BE32-E72D297353CC}">
                <c16:uniqueId val="{00000009-E480-49C9-821A-775DDDE3030B}"/>
              </c:ext>
            </c:extLst>
          </c:dPt>
          <c:dPt>
            <c:idx val="5"/>
            <c:bubble3D val="0"/>
            <c:spPr>
              <a:solidFill>
                <a:schemeClr val="accent4">
                  <a:lumMod val="40000"/>
                  <a:lumOff val="60000"/>
                </a:schemeClr>
              </a:solidFill>
            </c:spPr>
            <c:extLst>
              <c:ext xmlns:c16="http://schemas.microsoft.com/office/drawing/2014/chart" uri="{C3380CC4-5D6E-409C-BE32-E72D297353CC}">
                <c16:uniqueId val="{0000000B-E480-49C9-821A-775DDDE3030B}"/>
              </c:ext>
            </c:extLst>
          </c:dPt>
          <c:dPt>
            <c:idx val="6"/>
            <c:bubble3D val="0"/>
            <c:spPr>
              <a:solidFill>
                <a:schemeClr val="accent4">
                  <a:lumMod val="20000"/>
                  <a:lumOff val="80000"/>
                </a:schemeClr>
              </a:solidFill>
            </c:spPr>
            <c:extLst>
              <c:ext xmlns:c16="http://schemas.microsoft.com/office/drawing/2014/chart" uri="{C3380CC4-5D6E-409C-BE32-E72D297353CC}">
                <c16:uniqueId val="{0000000D-E480-49C9-821A-775DDDE3030B}"/>
              </c:ext>
            </c:extLst>
          </c:dPt>
          <c:dLbls>
            <c:dLbl>
              <c:idx val="0"/>
              <c:tx>
                <c:rich>
                  <a:bodyPr/>
                  <a:lstStyle/>
                  <a:p>
                    <a:r>
                      <a:rPr lang="en-US" dirty="0"/>
                      <a:t>CO</a:t>
                    </a:r>
                    <a:r>
                      <a:rPr lang="en-US" baseline="-25000" dirty="0"/>
                      <a:t>2</a:t>
                    </a:r>
                    <a:r>
                      <a:rPr lang="en-US" dirty="0"/>
                      <a:t> </a:t>
                    </a:r>
                    <a:r>
                      <a:rPr lang="en-US" dirty="0" err="1"/>
                      <a:t>Fioul</a:t>
                    </a:r>
                    <a:r>
                      <a:rPr lang="en-US" dirty="0"/>
                      <a:t>
12%</a:t>
                    </a:r>
                  </a:p>
                </c:rich>
              </c:tx>
              <c:showLegendKey val="0"/>
              <c:showVal val="0"/>
              <c:showCatName val="1"/>
              <c:showSerName val="0"/>
              <c:showPercent val="1"/>
              <c:showBubbleSize val="0"/>
              <c:extLst>
                <c:ext xmlns:c15="http://schemas.microsoft.com/office/drawing/2012/chart" uri="{CE6537A1-D6FC-4f65-9D91-7224C49458BB}">
                  <c15:showDataLabelsRange val="0"/>
                </c:ext>
                <c:ext xmlns:c16="http://schemas.microsoft.com/office/drawing/2014/chart" uri="{C3380CC4-5D6E-409C-BE32-E72D297353CC}">
                  <c16:uniqueId val="{00000001-E480-49C9-821A-775DDDE3030B}"/>
                </c:ext>
              </c:extLst>
            </c:dLbl>
            <c:dLbl>
              <c:idx val="1"/>
              <c:layout>
                <c:manualLayout>
                  <c:x val="-9.0807788742691704E-3"/>
                  <c:y val="4.3602001672867798E-2"/>
                </c:manualLayout>
              </c:layout>
              <c:tx>
                <c:rich>
                  <a:bodyPr/>
                  <a:lstStyle/>
                  <a:p>
                    <a:r>
                      <a:rPr lang="fr-FR" dirty="0"/>
                      <a:t>CO</a:t>
                    </a:r>
                    <a:r>
                      <a:rPr lang="fr-FR" baseline="-25000" dirty="0"/>
                      <a:t>2</a:t>
                    </a:r>
                    <a:r>
                      <a:rPr lang="fr-FR" dirty="0"/>
                      <a:t> autres énergies directes
1%</a:t>
                    </a:r>
                  </a:p>
                </c:rich>
              </c:tx>
              <c:showLegendKey val="0"/>
              <c:showVal val="0"/>
              <c:showCatName val="1"/>
              <c:showSerName val="0"/>
              <c:showPercent val="1"/>
              <c:showBubbleSize val="0"/>
              <c:extLst>
                <c:ext xmlns:c15="http://schemas.microsoft.com/office/drawing/2012/chart" uri="{CE6537A1-D6FC-4f65-9D91-7224C49458BB}">
                  <c15:showDataLabelsRange val="0"/>
                </c:ext>
                <c:ext xmlns:c16="http://schemas.microsoft.com/office/drawing/2014/chart" uri="{C3380CC4-5D6E-409C-BE32-E72D297353CC}">
                  <c16:uniqueId val="{00000003-E480-49C9-821A-775DDDE3030B}"/>
                </c:ext>
              </c:extLst>
            </c:dLbl>
            <c:dLbl>
              <c:idx val="2"/>
              <c:tx>
                <c:rich>
                  <a:bodyPr/>
                  <a:lstStyle/>
                  <a:p>
                    <a:r>
                      <a:rPr lang="en-US"/>
                      <a:t>CO</a:t>
                    </a:r>
                    <a:r>
                      <a:rPr lang="en-US" baseline="-25000"/>
                      <a:t>2</a:t>
                    </a:r>
                    <a:r>
                      <a:rPr lang="en-US"/>
                      <a:t> Achat </a:t>
                    </a:r>
                    <a:r>
                      <a:rPr lang="en-US" dirty="0" err="1"/>
                      <a:t>engrais</a:t>
                    </a:r>
                    <a:r>
                      <a:rPr lang="en-US" dirty="0"/>
                      <a:t>
32%</a:t>
                    </a:r>
                  </a:p>
                </c:rich>
              </c:tx>
              <c:showLegendKey val="0"/>
              <c:showVal val="0"/>
              <c:showCatName val="1"/>
              <c:showSerName val="0"/>
              <c:showPercent val="1"/>
              <c:showBubbleSize val="0"/>
              <c:extLst>
                <c:ext xmlns:c15="http://schemas.microsoft.com/office/drawing/2012/chart" uri="{CE6537A1-D6FC-4f65-9D91-7224C49458BB}">
                  <c15:showDataLabelsRange val="0"/>
                </c:ext>
                <c:ext xmlns:c16="http://schemas.microsoft.com/office/drawing/2014/chart" uri="{C3380CC4-5D6E-409C-BE32-E72D297353CC}">
                  <c16:uniqueId val="{00000005-E480-49C9-821A-775DDDE3030B}"/>
                </c:ext>
              </c:extLst>
            </c:dLbl>
            <c:dLbl>
              <c:idx val="3"/>
              <c:layout>
                <c:manualLayout>
                  <c:x val="7.1457868124915724E-2"/>
                  <c:y val="-6.3423757169240461E-3"/>
                </c:manualLayout>
              </c:layou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7-E480-49C9-821A-775DDDE3030B}"/>
                </c:ext>
              </c:extLst>
            </c:dLbl>
            <c:dLbl>
              <c:idx val="4"/>
              <c:tx>
                <c:rich>
                  <a:bodyPr/>
                  <a:lstStyle/>
                  <a:p>
                    <a:r>
                      <a:rPr lang="pt-BR"/>
                      <a:t>N</a:t>
                    </a:r>
                    <a:r>
                      <a:rPr lang="pt-BR" baseline="-25000"/>
                      <a:t>2</a:t>
                    </a:r>
                    <a:r>
                      <a:rPr lang="pt-BR"/>
                      <a:t>O Épandage azote minéral
27%</a:t>
                    </a:r>
                  </a:p>
                </c:rich>
              </c:tx>
              <c:showLegendKey val="0"/>
              <c:showVal val="0"/>
              <c:showCatName val="1"/>
              <c:showSerName val="0"/>
              <c:showPercent val="1"/>
              <c:showBubbleSize val="0"/>
              <c:extLst>
                <c:ext xmlns:c15="http://schemas.microsoft.com/office/drawing/2012/chart" uri="{CE6537A1-D6FC-4f65-9D91-7224C49458BB}">
                  <c15:showDataLabelsRange val="0"/>
                </c:ext>
                <c:ext xmlns:c16="http://schemas.microsoft.com/office/drawing/2014/chart" uri="{C3380CC4-5D6E-409C-BE32-E72D297353CC}">
                  <c16:uniqueId val="{00000009-E480-49C9-821A-775DDDE3030B}"/>
                </c:ext>
              </c:extLst>
            </c:dLbl>
            <c:dLbl>
              <c:idx val="5"/>
              <c:tx>
                <c:rich>
                  <a:bodyPr/>
                  <a:lstStyle/>
                  <a:p>
                    <a:r>
                      <a:rPr lang="fr-FR" dirty="0"/>
                      <a:t>N</a:t>
                    </a:r>
                    <a:r>
                      <a:rPr lang="fr-FR" baseline="-25000" dirty="0"/>
                      <a:t>2</a:t>
                    </a:r>
                    <a:r>
                      <a:rPr lang="fr-FR" dirty="0"/>
                      <a:t>O Dégradation résidus de culture
15%</a:t>
                    </a:r>
                  </a:p>
                </c:rich>
              </c:tx>
              <c:showLegendKey val="0"/>
              <c:showVal val="0"/>
              <c:showCatName val="1"/>
              <c:showSerName val="0"/>
              <c:showPercent val="1"/>
              <c:showBubbleSize val="0"/>
              <c:extLst>
                <c:ext xmlns:c15="http://schemas.microsoft.com/office/drawing/2012/chart" uri="{CE6537A1-D6FC-4f65-9D91-7224C49458BB}">
                  <c15:showDataLabelsRange val="0"/>
                </c:ext>
                <c:ext xmlns:c16="http://schemas.microsoft.com/office/drawing/2014/chart" uri="{C3380CC4-5D6E-409C-BE32-E72D297353CC}">
                  <c16:uniqueId val="{0000000B-E480-49C9-821A-775DDDE3030B}"/>
                </c:ext>
              </c:extLst>
            </c:dLbl>
            <c:dLbl>
              <c:idx val="6"/>
              <c:tx>
                <c:rich>
                  <a:bodyPr/>
                  <a:lstStyle/>
                  <a:p>
                    <a:r>
                      <a:rPr lang="pt-BR" dirty="0"/>
                      <a:t>N</a:t>
                    </a:r>
                    <a:r>
                      <a:rPr lang="pt-BR" baseline="-25000" dirty="0"/>
                      <a:t>2</a:t>
                    </a:r>
                    <a:r>
                      <a:rPr lang="pt-BR" dirty="0"/>
                      <a:t>O pertes d'azote (NH</a:t>
                    </a:r>
                    <a:r>
                      <a:rPr lang="pt-BR" baseline="-25000" dirty="0"/>
                      <a:t>3</a:t>
                    </a:r>
                    <a:r>
                      <a:rPr lang="pt-BR" dirty="0"/>
                      <a:t> ou NO</a:t>
                    </a:r>
                    <a:r>
                      <a:rPr lang="pt-BR" baseline="-25000" dirty="0"/>
                      <a:t>3</a:t>
                    </a:r>
                    <a:r>
                      <a:rPr lang="pt-BR" dirty="0"/>
                      <a:t>-)
10%</a:t>
                    </a:r>
                  </a:p>
                </c:rich>
              </c:tx>
              <c:showLegendKey val="0"/>
              <c:showVal val="0"/>
              <c:showCatName val="1"/>
              <c:showSerName val="0"/>
              <c:showPercent val="1"/>
              <c:showBubbleSize val="0"/>
              <c:extLst>
                <c:ext xmlns:c15="http://schemas.microsoft.com/office/drawing/2012/chart" uri="{CE6537A1-D6FC-4f65-9D91-7224C49458BB}">
                  <c15:showDataLabelsRange val="0"/>
                </c:ext>
                <c:ext xmlns:c16="http://schemas.microsoft.com/office/drawing/2014/chart" uri="{C3380CC4-5D6E-409C-BE32-E72D297353CC}">
                  <c16:uniqueId val="{0000000D-E480-49C9-821A-775DDDE3030B}"/>
                </c:ext>
              </c:extLst>
            </c:dLbl>
            <c:spPr>
              <a:noFill/>
              <a:ln>
                <a:noFill/>
              </a:ln>
              <a:effectLst/>
            </c:spPr>
            <c:txPr>
              <a:bodyPr/>
              <a:lstStyle/>
              <a:p>
                <a:pPr>
                  <a:defRPr sz="1600" b="1"/>
                </a:pPr>
                <a:endParaRPr lang="fr-FR"/>
              </a:p>
            </c:txPr>
            <c:showLegendKey val="0"/>
            <c:showVal val="0"/>
            <c:showCatName val="1"/>
            <c:showSerName val="0"/>
            <c:showPercent val="1"/>
            <c:showBubbleSize val="0"/>
            <c:showLeaderLines val="1"/>
            <c:extLst>
              <c:ext xmlns:c15="http://schemas.microsoft.com/office/drawing/2012/chart" uri="{CE6537A1-D6FC-4f65-9D91-7224C49458BB}"/>
            </c:extLst>
          </c:dLbls>
          <c:cat>
            <c:strRef>
              <c:f>COP!$AI$25:$AI$31</c:f>
              <c:strCache>
                <c:ptCount val="7"/>
                <c:pt idx="0">
                  <c:v>CO2 Fioul</c:v>
                </c:pt>
                <c:pt idx="1">
                  <c:v>CO2 autres énergies directes</c:v>
                </c:pt>
                <c:pt idx="2">
                  <c:v>Achat engrais</c:v>
                </c:pt>
                <c:pt idx="3">
                  <c:v>Autres intrants et matériel</c:v>
                </c:pt>
                <c:pt idx="4">
                  <c:v>N2O Epandage azote minéral</c:v>
                </c:pt>
                <c:pt idx="5">
                  <c:v>N2O Dégradation résidus de culture</c:v>
                </c:pt>
                <c:pt idx="6">
                  <c:v>N2O pertes d'azote (NH3 ou NO3-)</c:v>
                </c:pt>
              </c:strCache>
            </c:strRef>
          </c:cat>
          <c:val>
            <c:numRef>
              <c:f>COP!$AJ$25:$AJ$31</c:f>
              <c:numCache>
                <c:formatCode>0.0</c:formatCode>
                <c:ptCount val="7"/>
                <c:pt idx="0" formatCode="0">
                  <c:v>51.796800000000012</c:v>
                </c:pt>
                <c:pt idx="1">
                  <c:v>2.486621</c:v>
                </c:pt>
                <c:pt idx="2" formatCode="0">
                  <c:v>138.18019040000001</c:v>
                </c:pt>
                <c:pt idx="3" formatCode="0">
                  <c:v>14.003794618511106</c:v>
                </c:pt>
                <c:pt idx="4" formatCode="0">
                  <c:v>117.05831657142816</c:v>
                </c:pt>
                <c:pt idx="5" formatCode="0">
                  <c:v>65.277137933417109</c:v>
                </c:pt>
                <c:pt idx="6" formatCode="0">
                  <c:v>41.114233049999996</c:v>
                </c:pt>
              </c:numCache>
            </c:numRef>
          </c:val>
          <c:extLst>
            <c:ext xmlns:c16="http://schemas.microsoft.com/office/drawing/2014/chart" uri="{C3380CC4-5D6E-409C-BE32-E72D297353CC}">
              <c16:uniqueId val="{0000000E-E480-49C9-821A-775DDDE3030B}"/>
            </c:ext>
          </c:extLst>
        </c:ser>
        <c:dLbls>
          <c:showLegendKey val="0"/>
          <c:showVal val="0"/>
          <c:showCatName val="1"/>
          <c:showSerName val="0"/>
          <c:showPercent val="1"/>
          <c:showBubbleSize val="0"/>
          <c:showLeaderLines val="1"/>
        </c:dLbls>
        <c:firstSliceAng val="0"/>
      </c:pieChart>
    </c:plotArea>
    <c:plotVisOnly val="1"/>
    <c:dispBlanksAs val="zero"/>
    <c:showDLblsOverMax val="0"/>
  </c:chart>
  <c:spPr>
    <a:noFill/>
  </c:spPr>
  <c:txPr>
    <a:bodyPr/>
    <a:lstStyle/>
    <a:p>
      <a:pPr>
        <a:defRPr sz="1200"/>
      </a:pPr>
      <a:endParaRPr lang="fr-FR"/>
    </a:p>
  </c:txPr>
  <c:externalData r:id="rId2">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0132974871481418"/>
          <c:y val="0.15450343480354034"/>
          <c:w val="0.41934376556139252"/>
          <c:h val="0.7881413906512087"/>
        </c:manualLayout>
      </c:layout>
      <c:barChart>
        <c:barDir val="col"/>
        <c:grouping val="stacked"/>
        <c:varyColors val="0"/>
        <c:ser>
          <c:idx val="0"/>
          <c:order val="0"/>
          <c:tx>
            <c:strRef>
              <c:f>COP!$Z$26</c:f>
              <c:strCache>
                <c:ptCount val="1"/>
                <c:pt idx="0">
                  <c:v>Fioul</c:v>
                </c:pt>
              </c:strCache>
            </c:strRef>
          </c:tx>
          <c:spPr>
            <a:solidFill>
              <a:schemeClr val="accent1">
                <a:lumMod val="75000"/>
              </a:schemeClr>
            </a:solidFill>
          </c:spPr>
          <c:invertIfNegative val="0"/>
          <c:dLbls>
            <c:spPr>
              <a:effectLst>
                <a:glow rad="101600">
                  <a:schemeClr val="tx1">
                    <a:alpha val="60000"/>
                  </a:schemeClr>
                </a:glow>
                <a:outerShdw blurRad="50800" dist="38100" dir="2700000" algn="tl" rotWithShape="0">
                  <a:prstClr val="black">
                    <a:alpha val="40000"/>
                  </a:prstClr>
                </a:outerShdw>
              </a:effectLst>
            </c:spPr>
            <c:txPr>
              <a:bodyPr/>
              <a:lstStyle/>
              <a:p>
                <a:pPr>
                  <a:defRPr sz="1400" b="1">
                    <a:solidFill>
                      <a:schemeClr val="bg1"/>
                    </a:solidFill>
                    <a:effectLst>
                      <a:outerShdw blurRad="50800" dist="38100" dir="2700000" algn="tl" rotWithShape="0">
                        <a:prstClr val="black">
                          <a:alpha val="40000"/>
                        </a:prstClr>
                      </a:outerShdw>
                    </a:effectLst>
                  </a:defRPr>
                </a:pPr>
                <a:endParaRPr lang="fr-FR"/>
              </a:p>
            </c:txPr>
            <c:showLegendKey val="0"/>
            <c:showVal val="1"/>
            <c:showCatName val="0"/>
            <c:showSerName val="0"/>
            <c:showPercent val="0"/>
            <c:showBubbleSize val="0"/>
            <c:separator>
</c:separator>
            <c:showLeaderLines val="0"/>
            <c:extLst>
              <c:ext xmlns:c15="http://schemas.microsoft.com/office/drawing/2012/chart" uri="{CE6537A1-D6FC-4f65-9D91-7224C49458BB}">
                <c15:showLeaderLines val="0"/>
              </c:ext>
            </c:extLst>
          </c:dLbls>
          <c:val>
            <c:numRef>
              <c:f>COP!$AA$26</c:f>
              <c:numCache>
                <c:formatCode>0</c:formatCode>
                <c:ptCount val="1"/>
                <c:pt idx="0">
                  <c:v>102.38898599999995</c:v>
                </c:pt>
              </c:numCache>
            </c:numRef>
          </c:val>
          <c:extLst>
            <c:ext xmlns:c16="http://schemas.microsoft.com/office/drawing/2014/chart" uri="{C3380CC4-5D6E-409C-BE32-E72D297353CC}">
              <c16:uniqueId val="{00000000-01FE-49B5-808A-7E7AB99FB69D}"/>
            </c:ext>
          </c:extLst>
        </c:ser>
        <c:ser>
          <c:idx val="1"/>
          <c:order val="1"/>
          <c:tx>
            <c:strRef>
              <c:f>COP!$Z$27</c:f>
              <c:strCache>
                <c:ptCount val="1"/>
                <c:pt idx="0">
                  <c:v>Electricité</c:v>
                </c:pt>
              </c:strCache>
            </c:strRef>
          </c:tx>
          <c:spPr>
            <a:solidFill>
              <a:schemeClr val="accent1">
                <a:lumMod val="60000"/>
                <a:lumOff val="40000"/>
              </a:schemeClr>
            </a:solidFill>
          </c:spPr>
          <c:invertIfNegative val="0"/>
          <c:dLbls>
            <c:spPr>
              <a:noFill/>
              <a:ln>
                <a:noFill/>
              </a:ln>
              <a:effectLst/>
            </c:spPr>
            <c:txPr>
              <a:bodyPr/>
              <a:lstStyle/>
              <a:p>
                <a:pPr algn="ctr">
                  <a:defRPr lang="fr-FR" sz="1400" b="1" i="0" u="none" strike="noStrike" kern="1200" baseline="0">
                    <a:solidFill>
                      <a:sysClr val="window" lastClr="FFFFFF"/>
                    </a:solidFill>
                    <a:effectLst>
                      <a:outerShdw blurRad="50800" dist="38100" dir="2700000" algn="tl" rotWithShape="0">
                        <a:prstClr val="black">
                          <a:alpha val="40000"/>
                        </a:prstClr>
                      </a:outerShdw>
                    </a:effectLst>
                    <a:latin typeface="+mn-lt"/>
                    <a:ea typeface="+mn-ea"/>
                    <a:cs typeface="+mn-cs"/>
                  </a:defRPr>
                </a:pPr>
                <a:endParaRPr lang="fr-FR"/>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val>
            <c:numRef>
              <c:f>COP!$AA$27</c:f>
              <c:numCache>
                <c:formatCode>0</c:formatCode>
                <c:ptCount val="1"/>
                <c:pt idx="0">
                  <c:v>10.286288075829384</c:v>
                </c:pt>
              </c:numCache>
            </c:numRef>
          </c:val>
          <c:extLst>
            <c:ext xmlns:c16="http://schemas.microsoft.com/office/drawing/2014/chart" uri="{C3380CC4-5D6E-409C-BE32-E72D297353CC}">
              <c16:uniqueId val="{00000001-01FE-49B5-808A-7E7AB99FB69D}"/>
            </c:ext>
          </c:extLst>
        </c:ser>
        <c:ser>
          <c:idx val="2"/>
          <c:order val="2"/>
          <c:tx>
            <c:strRef>
              <c:f>COP!$Z$28</c:f>
              <c:strCache>
                <c:ptCount val="1"/>
                <c:pt idx="0">
                  <c:v>Engrais</c:v>
                </c:pt>
              </c:strCache>
            </c:strRef>
          </c:tx>
          <c:spPr>
            <a:solidFill>
              <a:schemeClr val="accent3">
                <a:lumMod val="60000"/>
                <a:lumOff val="40000"/>
              </a:schemeClr>
            </a:solidFill>
          </c:spPr>
          <c:invertIfNegative val="0"/>
          <c:dPt>
            <c:idx val="0"/>
            <c:invertIfNegative val="0"/>
            <c:bubble3D val="0"/>
            <c:spPr>
              <a:solidFill>
                <a:schemeClr val="accent3"/>
              </a:solidFill>
            </c:spPr>
            <c:extLst>
              <c:ext xmlns:c16="http://schemas.microsoft.com/office/drawing/2014/chart" uri="{C3380CC4-5D6E-409C-BE32-E72D297353CC}">
                <c16:uniqueId val="{00000003-01FE-49B5-808A-7E7AB99FB69D}"/>
              </c:ext>
            </c:extLst>
          </c:dPt>
          <c:dLbls>
            <c:spPr>
              <a:noFill/>
              <a:ln>
                <a:noFill/>
              </a:ln>
              <a:effectLst/>
            </c:spPr>
            <c:txPr>
              <a:bodyPr/>
              <a:lstStyle/>
              <a:p>
                <a:pPr algn="ctr">
                  <a:defRPr lang="fr-FR" sz="1400" b="1" i="0" u="none" strike="noStrike" kern="1200" baseline="0">
                    <a:solidFill>
                      <a:sysClr val="window" lastClr="FFFFFF"/>
                    </a:solidFill>
                    <a:effectLst>
                      <a:outerShdw blurRad="50800" dist="38100" dir="2700000" algn="tl" rotWithShape="0">
                        <a:prstClr val="black">
                          <a:alpha val="40000"/>
                        </a:prstClr>
                      </a:outerShdw>
                    </a:effectLst>
                    <a:latin typeface="+mn-lt"/>
                    <a:ea typeface="+mn-ea"/>
                    <a:cs typeface="+mn-cs"/>
                  </a:defRPr>
                </a:pPr>
                <a:endParaRPr lang="fr-FR"/>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val>
            <c:numRef>
              <c:f>COP!$AA$28</c:f>
              <c:numCache>
                <c:formatCode>0</c:formatCode>
                <c:ptCount val="1"/>
                <c:pt idx="0">
                  <c:v>262.24692987483411</c:v>
                </c:pt>
              </c:numCache>
            </c:numRef>
          </c:val>
          <c:extLst>
            <c:ext xmlns:c16="http://schemas.microsoft.com/office/drawing/2014/chart" uri="{C3380CC4-5D6E-409C-BE32-E72D297353CC}">
              <c16:uniqueId val="{00000004-01FE-49B5-808A-7E7AB99FB69D}"/>
            </c:ext>
          </c:extLst>
        </c:ser>
        <c:ser>
          <c:idx val="3"/>
          <c:order val="3"/>
          <c:tx>
            <c:strRef>
              <c:f>COP!$Z$29</c:f>
              <c:strCache>
                <c:ptCount val="1"/>
                <c:pt idx="0">
                  <c:v>Matériel</c:v>
                </c:pt>
              </c:strCache>
            </c:strRef>
          </c:tx>
          <c:spPr>
            <a:solidFill>
              <a:srgbClr val="FFC002"/>
            </a:solidFill>
          </c:spPr>
          <c:invertIfNegative val="0"/>
          <c:dLbls>
            <c:spPr>
              <a:noFill/>
              <a:ln>
                <a:noFill/>
              </a:ln>
              <a:effectLst/>
            </c:spPr>
            <c:txPr>
              <a:bodyPr/>
              <a:lstStyle/>
              <a:p>
                <a:pPr algn="ctr">
                  <a:defRPr lang="fr-FR" sz="1400" b="1" i="0" u="none" strike="noStrike" kern="1200" baseline="0">
                    <a:solidFill>
                      <a:sysClr val="window" lastClr="FFFFFF"/>
                    </a:solidFill>
                    <a:effectLst>
                      <a:outerShdw blurRad="50800" dist="38100" dir="2700000" algn="tl" rotWithShape="0">
                        <a:prstClr val="black">
                          <a:alpha val="40000"/>
                        </a:prstClr>
                      </a:outerShdw>
                    </a:effectLst>
                    <a:latin typeface="+mn-lt"/>
                    <a:ea typeface="+mn-ea"/>
                    <a:cs typeface="+mn-cs"/>
                  </a:defRPr>
                </a:pPr>
                <a:endParaRPr lang="fr-FR"/>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val>
            <c:numRef>
              <c:f>COP!$AA$29</c:f>
              <c:numCache>
                <c:formatCode>0</c:formatCode>
                <c:ptCount val="1"/>
                <c:pt idx="0">
                  <c:v>18.991561963897265</c:v>
                </c:pt>
              </c:numCache>
            </c:numRef>
          </c:val>
          <c:extLst>
            <c:ext xmlns:c16="http://schemas.microsoft.com/office/drawing/2014/chart" uri="{C3380CC4-5D6E-409C-BE32-E72D297353CC}">
              <c16:uniqueId val="{00000005-01FE-49B5-808A-7E7AB99FB69D}"/>
            </c:ext>
          </c:extLst>
        </c:ser>
        <c:ser>
          <c:idx val="4"/>
          <c:order val="4"/>
          <c:tx>
            <c:strRef>
              <c:f>COP!$Z$30</c:f>
              <c:strCache>
                <c:ptCount val="1"/>
                <c:pt idx="0">
                  <c:v>Phytos</c:v>
                </c:pt>
              </c:strCache>
            </c:strRef>
          </c:tx>
          <c:spPr>
            <a:solidFill>
              <a:srgbClr val="D66B00"/>
            </a:solidFill>
          </c:spPr>
          <c:invertIfNegative val="0"/>
          <c:dLbls>
            <c:spPr>
              <a:noFill/>
              <a:ln>
                <a:noFill/>
              </a:ln>
              <a:effectLst/>
            </c:spPr>
            <c:txPr>
              <a:bodyPr/>
              <a:lstStyle/>
              <a:p>
                <a:pPr algn="ctr">
                  <a:defRPr lang="fr-FR" sz="1200" b="1" i="0" u="none" strike="noStrike" kern="1200" baseline="0">
                    <a:solidFill>
                      <a:sysClr val="window" lastClr="FFFFFF"/>
                    </a:solidFill>
                    <a:effectLst>
                      <a:outerShdw blurRad="50800" dist="38100" dir="2700000" algn="tl" rotWithShape="0">
                        <a:prstClr val="black">
                          <a:alpha val="40000"/>
                        </a:prstClr>
                      </a:outerShdw>
                    </a:effectLst>
                    <a:latin typeface="+mn-lt"/>
                    <a:ea typeface="+mn-ea"/>
                    <a:cs typeface="+mn-cs"/>
                  </a:defRPr>
                </a:pPr>
                <a:endParaRPr lang="fr-FR"/>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val>
            <c:numRef>
              <c:f>COP!$AA$30</c:f>
              <c:numCache>
                <c:formatCode>0</c:formatCode>
                <c:ptCount val="1"/>
                <c:pt idx="0">
                  <c:v>16.097525062324987</c:v>
                </c:pt>
              </c:numCache>
            </c:numRef>
          </c:val>
          <c:extLst>
            <c:ext xmlns:c16="http://schemas.microsoft.com/office/drawing/2014/chart" uri="{C3380CC4-5D6E-409C-BE32-E72D297353CC}">
              <c16:uniqueId val="{00000006-01FE-49B5-808A-7E7AB99FB69D}"/>
            </c:ext>
          </c:extLst>
        </c:ser>
        <c:ser>
          <c:idx val="6"/>
          <c:order val="5"/>
          <c:tx>
            <c:strRef>
              <c:f>COP!$Z$31</c:f>
              <c:strCache>
                <c:ptCount val="1"/>
                <c:pt idx="0">
                  <c:v>Bâtiments, semences et autres intrants</c:v>
                </c:pt>
              </c:strCache>
            </c:strRef>
          </c:tx>
          <c:invertIfNegative val="0"/>
          <c:dLbls>
            <c:dLbl>
              <c:idx val="0"/>
              <c:layout>
                <c:manualLayout>
                  <c:x val="5.4606349370800119E-4"/>
                  <c:y val="-1.1368117853705821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01FE-49B5-808A-7E7AB99FB69D}"/>
                </c:ext>
              </c:extLst>
            </c:dLbl>
            <c:spPr>
              <a:noFill/>
              <a:ln>
                <a:noFill/>
              </a:ln>
              <a:effectLst/>
            </c:spPr>
            <c:txPr>
              <a:bodyPr/>
              <a:lstStyle/>
              <a:p>
                <a:pPr algn="ctr">
                  <a:defRPr lang="fr-FR" sz="1200" b="1" i="0" u="none" strike="noStrike" kern="1200" baseline="0">
                    <a:solidFill>
                      <a:sysClr val="window" lastClr="FFFFFF"/>
                    </a:solidFill>
                    <a:effectLst>
                      <a:outerShdw blurRad="50800" dist="38100" dir="2700000" algn="tl" rotWithShape="0">
                        <a:prstClr val="black">
                          <a:alpha val="40000"/>
                        </a:prstClr>
                      </a:outerShdw>
                    </a:effectLst>
                    <a:latin typeface="+mn-lt"/>
                    <a:ea typeface="+mn-ea"/>
                    <a:cs typeface="+mn-cs"/>
                  </a:defRPr>
                </a:pPr>
                <a:endParaRPr lang="fr-FR"/>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val>
            <c:numRef>
              <c:f>COP!$AA$31</c:f>
              <c:numCache>
                <c:formatCode>0</c:formatCode>
                <c:ptCount val="1"/>
                <c:pt idx="0">
                  <c:v>12.987130058956106</c:v>
                </c:pt>
              </c:numCache>
            </c:numRef>
          </c:val>
          <c:extLst>
            <c:ext xmlns:c16="http://schemas.microsoft.com/office/drawing/2014/chart" uri="{C3380CC4-5D6E-409C-BE32-E72D297353CC}">
              <c16:uniqueId val="{00000008-01FE-49B5-808A-7E7AB99FB69D}"/>
            </c:ext>
          </c:extLst>
        </c:ser>
        <c:dLbls>
          <c:showLegendKey val="0"/>
          <c:showVal val="1"/>
          <c:showCatName val="0"/>
          <c:showSerName val="0"/>
          <c:showPercent val="0"/>
          <c:showBubbleSize val="0"/>
        </c:dLbls>
        <c:gapWidth val="95"/>
        <c:overlap val="100"/>
        <c:axId val="157127424"/>
        <c:axId val="157128960"/>
      </c:barChart>
      <c:catAx>
        <c:axId val="157127424"/>
        <c:scaling>
          <c:orientation val="minMax"/>
        </c:scaling>
        <c:delete val="1"/>
        <c:axPos val="b"/>
        <c:majorTickMark val="none"/>
        <c:minorTickMark val="none"/>
        <c:tickLblPos val="none"/>
        <c:crossAx val="157128960"/>
        <c:crosses val="autoZero"/>
        <c:auto val="1"/>
        <c:lblAlgn val="ctr"/>
        <c:lblOffset val="100"/>
        <c:noMultiLvlLbl val="0"/>
      </c:catAx>
      <c:valAx>
        <c:axId val="157128960"/>
        <c:scaling>
          <c:orientation val="minMax"/>
        </c:scaling>
        <c:delete val="0"/>
        <c:axPos val="l"/>
        <c:majorGridlines/>
        <c:title>
          <c:tx>
            <c:rich>
              <a:bodyPr rot="-5400000" vert="horz"/>
              <a:lstStyle/>
              <a:p>
                <a:pPr>
                  <a:defRPr sz="1600"/>
                </a:pPr>
                <a:r>
                  <a:rPr lang="fr-FR" sz="1600" dirty="0"/>
                  <a:t>EQF consommés/ha</a:t>
                </a:r>
              </a:p>
            </c:rich>
          </c:tx>
          <c:layout>
            <c:manualLayout>
              <c:xMode val="edge"/>
              <c:yMode val="edge"/>
              <c:x val="1.5443820699545597E-2"/>
              <c:y val="0.26727217664596131"/>
            </c:manualLayout>
          </c:layout>
          <c:overlay val="0"/>
        </c:title>
        <c:numFmt formatCode="0" sourceLinked="0"/>
        <c:majorTickMark val="out"/>
        <c:minorTickMark val="none"/>
        <c:tickLblPos val="nextTo"/>
        <c:txPr>
          <a:bodyPr/>
          <a:lstStyle/>
          <a:p>
            <a:pPr>
              <a:defRPr sz="1600"/>
            </a:pPr>
            <a:endParaRPr lang="fr-FR"/>
          </a:p>
        </c:txPr>
        <c:crossAx val="157127424"/>
        <c:crosses val="autoZero"/>
        <c:crossBetween val="between"/>
      </c:valAx>
      <c:spPr>
        <a:ln>
          <a:solidFill>
            <a:schemeClr val="tx1"/>
          </a:solidFill>
        </a:ln>
      </c:spPr>
    </c:plotArea>
    <c:legend>
      <c:legendPos val="r"/>
      <c:layout>
        <c:manualLayout>
          <c:xMode val="edge"/>
          <c:yMode val="edge"/>
          <c:x val="0.64055855110502491"/>
          <c:y val="0.16263212884612191"/>
          <c:w val="0.34132550686599106"/>
          <c:h val="0.79403328511509552"/>
        </c:manualLayout>
      </c:layout>
      <c:overlay val="0"/>
      <c:txPr>
        <a:bodyPr/>
        <a:lstStyle/>
        <a:p>
          <a:pPr>
            <a:defRPr sz="1400"/>
          </a:pPr>
          <a:endParaRPr lang="fr-FR"/>
        </a:p>
      </c:txPr>
    </c:legend>
    <c:plotVisOnly val="1"/>
    <c:dispBlanksAs val="gap"/>
    <c:showDLblsOverMax val="0"/>
  </c:chart>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4979827394873905"/>
          <c:y val="0"/>
          <c:w val="0.59110891238709051"/>
          <c:h val="0.94946686806498271"/>
        </c:manualLayout>
      </c:layout>
      <c:pieChart>
        <c:varyColors val="1"/>
        <c:ser>
          <c:idx val="0"/>
          <c:order val="0"/>
          <c:explosion val="3"/>
          <c:dPt>
            <c:idx val="0"/>
            <c:bubble3D val="0"/>
            <c:spPr>
              <a:solidFill>
                <a:srgbClr val="77B5FE"/>
              </a:solidFill>
            </c:spPr>
            <c:extLst>
              <c:ext xmlns:c16="http://schemas.microsoft.com/office/drawing/2014/chart" uri="{C3380CC4-5D6E-409C-BE32-E72D297353CC}">
                <c16:uniqueId val="{00000001-E84D-4E33-993F-B8868516124C}"/>
              </c:ext>
            </c:extLst>
          </c:dPt>
          <c:dPt>
            <c:idx val="1"/>
            <c:bubble3D val="0"/>
            <c:spPr>
              <a:solidFill>
                <a:srgbClr val="D66B00"/>
              </a:solidFill>
            </c:spPr>
            <c:extLst>
              <c:ext xmlns:c16="http://schemas.microsoft.com/office/drawing/2014/chart" uri="{C3380CC4-5D6E-409C-BE32-E72D297353CC}">
                <c16:uniqueId val="{00000003-E84D-4E33-993F-B8868516124C}"/>
              </c:ext>
            </c:extLst>
          </c:dPt>
          <c:dPt>
            <c:idx val="2"/>
            <c:bubble3D val="0"/>
            <c:spPr>
              <a:solidFill>
                <a:srgbClr val="8EC632"/>
              </a:solidFill>
            </c:spPr>
            <c:extLst>
              <c:ext xmlns:c16="http://schemas.microsoft.com/office/drawing/2014/chart" uri="{C3380CC4-5D6E-409C-BE32-E72D297353CC}">
                <c16:uniqueId val="{00000005-E84D-4E33-993F-B8868516124C}"/>
              </c:ext>
            </c:extLst>
          </c:dPt>
          <c:dLbls>
            <c:dLbl>
              <c:idx val="0"/>
              <c:layout>
                <c:manualLayout>
                  <c:x val="-0.16299004207462081"/>
                  <c:y val="0.16530198405967275"/>
                </c:manualLayout>
              </c:layou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1-E84D-4E33-993F-B8868516124C}"/>
                </c:ext>
              </c:extLst>
            </c:dLbl>
            <c:dLbl>
              <c:idx val="2"/>
              <c:layout>
                <c:manualLayout>
                  <c:x val="0.18865178280269468"/>
                  <c:y val="0.15702715476851173"/>
                </c:manualLayout>
              </c:layou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5-E84D-4E33-993F-B8868516124C}"/>
                </c:ext>
              </c:extLst>
            </c:dLbl>
            <c:spPr>
              <a:noFill/>
              <a:ln>
                <a:noFill/>
              </a:ln>
              <a:effectLst/>
            </c:spPr>
            <c:txPr>
              <a:bodyPr/>
              <a:lstStyle/>
              <a:p>
                <a:pPr>
                  <a:defRPr sz="1800" b="1" i="0">
                    <a:solidFill>
                      <a:schemeClr val="bg1"/>
                    </a:solidFill>
                  </a:defRPr>
                </a:pPr>
                <a:endParaRPr lang="fr-FR"/>
              </a:p>
            </c:txPr>
            <c:showLegendKey val="0"/>
            <c:showVal val="0"/>
            <c:showCatName val="1"/>
            <c:showSerName val="0"/>
            <c:showPercent val="1"/>
            <c:showBubbleSize val="0"/>
            <c:showLeaderLines val="1"/>
            <c:extLst>
              <c:ext xmlns:c15="http://schemas.microsoft.com/office/drawing/2012/chart" uri="{CE6537A1-D6FC-4f65-9D91-7224C49458BB}"/>
            </c:extLst>
          </c:dLbls>
          <c:cat>
            <c:strRef>
              <c:f>Feuil2!$A$1:$A$3</c:f>
              <c:strCache>
                <c:ptCount val="3"/>
                <c:pt idx="0">
                  <c:v>Sols agricoles</c:v>
                </c:pt>
                <c:pt idx="1">
                  <c:v>Sols forestiers</c:v>
                </c:pt>
                <c:pt idx="2">
                  <c:v>Biomasse aérienne</c:v>
                </c:pt>
              </c:strCache>
            </c:strRef>
          </c:cat>
          <c:val>
            <c:numRef>
              <c:f>Feuil2!$B$1:$B$3</c:f>
              <c:numCache>
                <c:formatCode>0%</c:formatCode>
                <c:ptCount val="3"/>
                <c:pt idx="0">
                  <c:v>0.34</c:v>
                </c:pt>
                <c:pt idx="1">
                  <c:v>0.3300000000000024</c:v>
                </c:pt>
                <c:pt idx="2">
                  <c:v>0.3300000000000024</c:v>
                </c:pt>
              </c:numCache>
            </c:numRef>
          </c:val>
          <c:extLst>
            <c:ext xmlns:c16="http://schemas.microsoft.com/office/drawing/2014/chart" uri="{C3380CC4-5D6E-409C-BE32-E72D297353CC}">
              <c16:uniqueId val="{00000006-E84D-4E33-993F-B8868516124C}"/>
            </c:ext>
          </c:extLst>
        </c:ser>
        <c:dLbls>
          <c:showLegendKey val="0"/>
          <c:showVal val="0"/>
          <c:showCatName val="1"/>
          <c:showSerName val="0"/>
          <c:showPercent val="1"/>
          <c:showBubbleSize val="0"/>
          <c:showLeaderLines val="1"/>
        </c:dLbls>
        <c:firstSliceAng val="0"/>
      </c:pieChart>
    </c:plotArea>
    <c:plotVisOnly val="1"/>
    <c:dispBlanksAs val="zero"/>
    <c:showDLblsOverMax val="0"/>
  </c:chart>
  <c:externalData r:id="rId1">
    <c:autoUpdate val="0"/>
  </c:externalData>
</c:chartSpac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038C7EF-D116-4055-B34F-8FB16A5388C8}" type="doc">
      <dgm:prSet loTypeId="urn:microsoft.com/office/officeart/2005/8/layout/chevron1" loCatId="process" qsTypeId="urn:microsoft.com/office/officeart/2005/8/quickstyle/simple1" qsCatId="simple" csTypeId="urn:microsoft.com/office/officeart/2005/8/colors/accent1_2" csCatId="accent1" phldr="1"/>
      <dgm:spPr/>
    </dgm:pt>
    <dgm:pt modelId="{AD551121-0E84-438B-8825-F6FC3C8C5C8C}">
      <dgm:prSet phldrT="[Texte]"/>
      <dgm:spPr>
        <a:solidFill>
          <a:srgbClr val="DFF1CB"/>
        </a:solidFill>
      </dgm:spPr>
      <dgm:t>
        <a:bodyPr/>
        <a:lstStyle/>
        <a:p>
          <a:r>
            <a:rPr lang="fr-FR" dirty="0"/>
            <a:t>PARCOURS DE PROGRÈS</a:t>
          </a:r>
        </a:p>
      </dgm:t>
    </dgm:pt>
    <dgm:pt modelId="{1143975F-623A-4337-BFB0-65C47EDB5328}" type="parTrans" cxnId="{31CEAFA9-E915-4ECF-8625-2F2C66AFB9C0}">
      <dgm:prSet/>
      <dgm:spPr/>
      <dgm:t>
        <a:bodyPr/>
        <a:lstStyle/>
        <a:p>
          <a:endParaRPr lang="fr-FR"/>
        </a:p>
      </dgm:t>
    </dgm:pt>
    <dgm:pt modelId="{DC8DA6E0-AF15-4114-B1A7-8814949A2FFE}" type="sibTrans" cxnId="{31CEAFA9-E915-4ECF-8625-2F2C66AFB9C0}">
      <dgm:prSet/>
      <dgm:spPr/>
      <dgm:t>
        <a:bodyPr/>
        <a:lstStyle/>
        <a:p>
          <a:endParaRPr lang="fr-FR"/>
        </a:p>
      </dgm:t>
    </dgm:pt>
    <dgm:pt modelId="{6379A3F2-2530-457B-ACCC-CFF1EBCADA96}">
      <dgm:prSet phldrT="[Texte]"/>
      <dgm:spPr>
        <a:solidFill>
          <a:srgbClr val="DFF1CB"/>
        </a:solidFill>
      </dgm:spPr>
      <dgm:t>
        <a:bodyPr/>
        <a:lstStyle/>
        <a:p>
          <a:r>
            <a:rPr lang="fr-FR" dirty="0"/>
            <a:t>MARCHÉ DU CARBONE</a:t>
          </a:r>
        </a:p>
      </dgm:t>
    </dgm:pt>
    <dgm:pt modelId="{6818D295-AFBE-404E-94EA-D869597ACB92}" type="parTrans" cxnId="{365D3E4B-36A7-48D5-82D7-790F08EAE57E}">
      <dgm:prSet/>
      <dgm:spPr/>
      <dgm:t>
        <a:bodyPr/>
        <a:lstStyle/>
        <a:p>
          <a:endParaRPr lang="fr-FR"/>
        </a:p>
      </dgm:t>
    </dgm:pt>
    <dgm:pt modelId="{7FFCC889-0894-415E-818A-62CA5DEFB49B}" type="sibTrans" cxnId="{365D3E4B-36A7-48D5-82D7-790F08EAE57E}">
      <dgm:prSet/>
      <dgm:spPr/>
      <dgm:t>
        <a:bodyPr/>
        <a:lstStyle/>
        <a:p>
          <a:endParaRPr lang="fr-FR"/>
        </a:p>
      </dgm:t>
    </dgm:pt>
    <dgm:pt modelId="{5D833949-7FE0-404A-A987-44B67A5DF4EE}">
      <dgm:prSet phldrT="[Texte]"/>
      <dgm:spPr>
        <a:solidFill>
          <a:srgbClr val="DFF1CB"/>
        </a:solidFill>
      </dgm:spPr>
      <dgm:t>
        <a:bodyPr/>
        <a:lstStyle/>
        <a:p>
          <a:r>
            <a:rPr lang="fr-FR" dirty="0"/>
            <a:t>LEVIERS D’ACTION</a:t>
          </a:r>
        </a:p>
      </dgm:t>
    </dgm:pt>
    <dgm:pt modelId="{38C59D4C-741F-447A-BB1D-721BA83B1667}" type="parTrans" cxnId="{065324F9-73D4-473F-B3A7-B631A0088908}">
      <dgm:prSet/>
      <dgm:spPr/>
      <dgm:t>
        <a:bodyPr/>
        <a:lstStyle/>
        <a:p>
          <a:endParaRPr lang="fr-FR"/>
        </a:p>
      </dgm:t>
    </dgm:pt>
    <dgm:pt modelId="{532A6A2E-3A32-46AA-A79E-A9B8EC5AA130}" type="sibTrans" cxnId="{065324F9-73D4-473F-B3A7-B631A0088908}">
      <dgm:prSet/>
      <dgm:spPr/>
      <dgm:t>
        <a:bodyPr/>
        <a:lstStyle/>
        <a:p>
          <a:endParaRPr lang="fr-FR"/>
        </a:p>
      </dgm:t>
    </dgm:pt>
    <dgm:pt modelId="{C21AB906-CFCC-4E64-8519-ABC371EC63FA}">
      <dgm:prSet phldrT="[Texte]"/>
      <dgm:spPr>
        <a:solidFill>
          <a:srgbClr val="DFF1CB"/>
        </a:solidFill>
      </dgm:spPr>
      <dgm:t>
        <a:bodyPr/>
        <a:lstStyle/>
        <a:p>
          <a:r>
            <a:rPr lang="fr-FR" dirty="0"/>
            <a:t>PLAN D’ACTION</a:t>
          </a:r>
        </a:p>
      </dgm:t>
    </dgm:pt>
    <dgm:pt modelId="{CD9BB927-53C7-4B65-9092-B21E0FA0A75C}" type="parTrans" cxnId="{D9FB16A9-69B8-4E83-8702-7A1D00B6AF6B}">
      <dgm:prSet/>
      <dgm:spPr/>
      <dgm:t>
        <a:bodyPr/>
        <a:lstStyle/>
        <a:p>
          <a:endParaRPr lang="fr-FR"/>
        </a:p>
      </dgm:t>
    </dgm:pt>
    <dgm:pt modelId="{68EC8BDB-7469-463A-9A88-EC65DB9BDF8F}" type="sibTrans" cxnId="{D9FB16A9-69B8-4E83-8702-7A1D00B6AF6B}">
      <dgm:prSet/>
      <dgm:spPr/>
      <dgm:t>
        <a:bodyPr/>
        <a:lstStyle/>
        <a:p>
          <a:endParaRPr lang="fr-FR"/>
        </a:p>
      </dgm:t>
    </dgm:pt>
    <dgm:pt modelId="{80636F99-2F72-499C-B518-7B597D887DE7}">
      <dgm:prSet phldrT="[Texte]"/>
      <dgm:spPr>
        <a:solidFill>
          <a:srgbClr val="DFF1CB"/>
        </a:solidFill>
      </dgm:spPr>
      <dgm:t>
        <a:bodyPr/>
        <a:lstStyle/>
        <a:p>
          <a:r>
            <a:rPr lang="fr-FR" dirty="0"/>
            <a:t>OUTILS</a:t>
          </a:r>
        </a:p>
      </dgm:t>
    </dgm:pt>
    <dgm:pt modelId="{82912018-5D98-495D-8675-E6D32B7F41EA}" type="parTrans" cxnId="{7B0FDEFB-7612-41D6-AE19-0D4C38EA87EE}">
      <dgm:prSet/>
      <dgm:spPr/>
      <dgm:t>
        <a:bodyPr/>
        <a:lstStyle/>
        <a:p>
          <a:endParaRPr lang="fr-FR"/>
        </a:p>
      </dgm:t>
    </dgm:pt>
    <dgm:pt modelId="{DE6D86BE-020C-4152-86BC-632934F5498C}" type="sibTrans" cxnId="{7B0FDEFB-7612-41D6-AE19-0D4C38EA87EE}">
      <dgm:prSet/>
      <dgm:spPr/>
      <dgm:t>
        <a:bodyPr/>
        <a:lstStyle/>
        <a:p>
          <a:endParaRPr lang="fr-FR"/>
        </a:p>
      </dgm:t>
    </dgm:pt>
    <dgm:pt modelId="{B98C4309-7B17-4725-A8ED-BAD39253DEB4}">
      <dgm:prSet phldrT="[Texte]"/>
      <dgm:spPr>
        <a:solidFill>
          <a:srgbClr val="92D050"/>
        </a:solidFill>
      </dgm:spPr>
      <dgm:t>
        <a:bodyPr/>
        <a:lstStyle/>
        <a:p>
          <a:r>
            <a:rPr lang="fr-FR" dirty="0"/>
            <a:t>EMPREINTE CARBONE</a:t>
          </a:r>
        </a:p>
      </dgm:t>
    </dgm:pt>
    <dgm:pt modelId="{D3884C97-2DEB-4C9C-8713-0E8F922CA7E8}" type="sibTrans" cxnId="{5A39C3BF-17C5-4BE5-AFC6-A9CB33503FE6}">
      <dgm:prSet/>
      <dgm:spPr/>
      <dgm:t>
        <a:bodyPr/>
        <a:lstStyle/>
        <a:p>
          <a:endParaRPr lang="fr-FR"/>
        </a:p>
      </dgm:t>
    </dgm:pt>
    <dgm:pt modelId="{6CBB19F4-56A2-47D1-8D15-2BA438002346}" type="parTrans" cxnId="{5A39C3BF-17C5-4BE5-AFC6-A9CB33503FE6}">
      <dgm:prSet/>
      <dgm:spPr/>
      <dgm:t>
        <a:bodyPr/>
        <a:lstStyle/>
        <a:p>
          <a:endParaRPr lang="fr-FR"/>
        </a:p>
      </dgm:t>
    </dgm:pt>
    <dgm:pt modelId="{D9AABD0C-43D9-45CD-8724-15589479E186}" type="pres">
      <dgm:prSet presAssocID="{9038C7EF-D116-4055-B34F-8FB16A5388C8}" presName="Name0" presStyleCnt="0">
        <dgm:presLayoutVars>
          <dgm:dir/>
          <dgm:animLvl val="lvl"/>
          <dgm:resizeHandles val="exact"/>
        </dgm:presLayoutVars>
      </dgm:prSet>
      <dgm:spPr/>
    </dgm:pt>
    <dgm:pt modelId="{2AF061D1-7E49-4234-8854-1B6204464A5D}" type="pres">
      <dgm:prSet presAssocID="{B98C4309-7B17-4725-A8ED-BAD39253DEB4}" presName="parTxOnly" presStyleLbl="node1" presStyleIdx="0" presStyleCnt="6" custLinFactNeighborY="-46593">
        <dgm:presLayoutVars>
          <dgm:chMax val="0"/>
          <dgm:chPref val="0"/>
          <dgm:bulletEnabled val="1"/>
        </dgm:presLayoutVars>
      </dgm:prSet>
      <dgm:spPr/>
    </dgm:pt>
    <dgm:pt modelId="{5A248000-28B1-4EC8-9E40-DB53F993427E}" type="pres">
      <dgm:prSet presAssocID="{D3884C97-2DEB-4C9C-8713-0E8F922CA7E8}" presName="parTxOnlySpace" presStyleCnt="0"/>
      <dgm:spPr/>
    </dgm:pt>
    <dgm:pt modelId="{4C34CDD8-82E7-4085-8A5E-4F0B4B2BDC8A}" type="pres">
      <dgm:prSet presAssocID="{AD551121-0E84-438B-8825-F6FC3C8C5C8C}" presName="parTxOnly" presStyleLbl="node1" presStyleIdx="1" presStyleCnt="6" custLinFactNeighborX="-9597" custLinFactNeighborY="-2912">
        <dgm:presLayoutVars>
          <dgm:chMax val="0"/>
          <dgm:chPref val="0"/>
          <dgm:bulletEnabled val="1"/>
        </dgm:presLayoutVars>
      </dgm:prSet>
      <dgm:spPr/>
    </dgm:pt>
    <dgm:pt modelId="{C5FBDA57-3A50-4850-8920-6374EFE7194E}" type="pres">
      <dgm:prSet presAssocID="{DC8DA6E0-AF15-4114-B1A7-8814949A2FFE}" presName="parTxOnlySpace" presStyleCnt="0"/>
      <dgm:spPr/>
    </dgm:pt>
    <dgm:pt modelId="{7A229D82-107A-4EE8-A79F-FEDCB5A73BE8}" type="pres">
      <dgm:prSet presAssocID="{6379A3F2-2530-457B-ACCC-CFF1EBCADA96}" presName="parTxOnly" presStyleLbl="node1" presStyleIdx="2" presStyleCnt="6">
        <dgm:presLayoutVars>
          <dgm:chMax val="0"/>
          <dgm:chPref val="0"/>
          <dgm:bulletEnabled val="1"/>
        </dgm:presLayoutVars>
      </dgm:prSet>
      <dgm:spPr/>
    </dgm:pt>
    <dgm:pt modelId="{107C28C9-7455-4DFB-922C-F6E0DDA0DDA9}" type="pres">
      <dgm:prSet presAssocID="{7FFCC889-0894-415E-818A-62CA5DEFB49B}" presName="parTxOnlySpace" presStyleCnt="0"/>
      <dgm:spPr/>
    </dgm:pt>
    <dgm:pt modelId="{1B802D47-C4FA-458C-895F-016E1C052A82}" type="pres">
      <dgm:prSet presAssocID="{5D833949-7FE0-404A-A987-44B67A5DF4EE}" presName="parTxOnly" presStyleLbl="node1" presStyleIdx="3" presStyleCnt="6" custLinFactNeighborX="32745" custLinFactNeighborY="1684">
        <dgm:presLayoutVars>
          <dgm:chMax val="0"/>
          <dgm:chPref val="0"/>
          <dgm:bulletEnabled val="1"/>
        </dgm:presLayoutVars>
      </dgm:prSet>
      <dgm:spPr/>
    </dgm:pt>
    <dgm:pt modelId="{12F55983-8DBA-4A6F-AF13-93A9F847E15C}" type="pres">
      <dgm:prSet presAssocID="{532A6A2E-3A32-46AA-A79E-A9B8EC5AA130}" presName="parTxOnlySpace" presStyleCnt="0"/>
      <dgm:spPr/>
    </dgm:pt>
    <dgm:pt modelId="{33231EBC-CB47-4465-BB5F-D800DCE1D376}" type="pres">
      <dgm:prSet presAssocID="{80636F99-2F72-499C-B518-7B597D887DE7}" presName="parTxOnly" presStyleLbl="node1" presStyleIdx="4" presStyleCnt="6" custLinFactNeighborX="26674" custLinFactNeighborY="-7358">
        <dgm:presLayoutVars>
          <dgm:chMax val="0"/>
          <dgm:chPref val="0"/>
          <dgm:bulletEnabled val="1"/>
        </dgm:presLayoutVars>
      </dgm:prSet>
      <dgm:spPr/>
    </dgm:pt>
    <dgm:pt modelId="{32398255-F57A-4300-B0A4-A6AB54BB5B84}" type="pres">
      <dgm:prSet presAssocID="{DE6D86BE-020C-4152-86BC-632934F5498C}" presName="parTxOnlySpace" presStyleCnt="0"/>
      <dgm:spPr/>
    </dgm:pt>
    <dgm:pt modelId="{FC7783B9-E5AA-4001-B509-C1243D6B51E8}" type="pres">
      <dgm:prSet presAssocID="{C21AB906-CFCC-4E64-8519-ABC371EC63FA}" presName="parTxOnly" presStyleLbl="node1" presStyleIdx="5" presStyleCnt="6" custLinFactNeighborY="-2559">
        <dgm:presLayoutVars>
          <dgm:chMax val="0"/>
          <dgm:chPref val="0"/>
          <dgm:bulletEnabled val="1"/>
        </dgm:presLayoutVars>
      </dgm:prSet>
      <dgm:spPr/>
    </dgm:pt>
  </dgm:ptLst>
  <dgm:cxnLst>
    <dgm:cxn modelId="{7B10C02F-7F73-4F7A-9BBD-17207C1183DB}" type="presOf" srcId="{C21AB906-CFCC-4E64-8519-ABC371EC63FA}" destId="{FC7783B9-E5AA-4001-B509-C1243D6B51E8}" srcOrd="0" destOrd="0" presId="urn:microsoft.com/office/officeart/2005/8/layout/chevron1"/>
    <dgm:cxn modelId="{2F0CF02F-D4C4-4BF6-B074-BF860228278C}" type="presOf" srcId="{6379A3F2-2530-457B-ACCC-CFF1EBCADA96}" destId="{7A229D82-107A-4EE8-A79F-FEDCB5A73BE8}" srcOrd="0" destOrd="0" presId="urn:microsoft.com/office/officeart/2005/8/layout/chevron1"/>
    <dgm:cxn modelId="{365D3E4B-36A7-48D5-82D7-790F08EAE57E}" srcId="{9038C7EF-D116-4055-B34F-8FB16A5388C8}" destId="{6379A3F2-2530-457B-ACCC-CFF1EBCADA96}" srcOrd="2" destOrd="0" parTransId="{6818D295-AFBE-404E-94EA-D869597ACB92}" sibTransId="{7FFCC889-0894-415E-818A-62CA5DEFB49B}"/>
    <dgm:cxn modelId="{A458E354-703A-4164-9BDF-1AD30B21980E}" type="presOf" srcId="{5D833949-7FE0-404A-A987-44B67A5DF4EE}" destId="{1B802D47-C4FA-458C-895F-016E1C052A82}" srcOrd="0" destOrd="0" presId="urn:microsoft.com/office/officeart/2005/8/layout/chevron1"/>
    <dgm:cxn modelId="{05228B7D-38DA-478A-A8CB-2766078EC37E}" type="presOf" srcId="{AD551121-0E84-438B-8825-F6FC3C8C5C8C}" destId="{4C34CDD8-82E7-4085-8A5E-4F0B4B2BDC8A}" srcOrd="0" destOrd="0" presId="urn:microsoft.com/office/officeart/2005/8/layout/chevron1"/>
    <dgm:cxn modelId="{422EAC88-3410-4F5D-815A-24880307F58F}" type="presOf" srcId="{9038C7EF-D116-4055-B34F-8FB16A5388C8}" destId="{D9AABD0C-43D9-45CD-8724-15589479E186}" srcOrd="0" destOrd="0" presId="urn:microsoft.com/office/officeart/2005/8/layout/chevron1"/>
    <dgm:cxn modelId="{DC7071A7-69BD-43A2-9656-537717914194}" type="presOf" srcId="{B98C4309-7B17-4725-A8ED-BAD39253DEB4}" destId="{2AF061D1-7E49-4234-8854-1B6204464A5D}" srcOrd="0" destOrd="0" presId="urn:microsoft.com/office/officeart/2005/8/layout/chevron1"/>
    <dgm:cxn modelId="{D9FB16A9-69B8-4E83-8702-7A1D00B6AF6B}" srcId="{9038C7EF-D116-4055-B34F-8FB16A5388C8}" destId="{C21AB906-CFCC-4E64-8519-ABC371EC63FA}" srcOrd="5" destOrd="0" parTransId="{CD9BB927-53C7-4B65-9092-B21E0FA0A75C}" sibTransId="{68EC8BDB-7469-463A-9A88-EC65DB9BDF8F}"/>
    <dgm:cxn modelId="{31CEAFA9-E915-4ECF-8625-2F2C66AFB9C0}" srcId="{9038C7EF-D116-4055-B34F-8FB16A5388C8}" destId="{AD551121-0E84-438B-8825-F6FC3C8C5C8C}" srcOrd="1" destOrd="0" parTransId="{1143975F-623A-4337-BFB0-65C47EDB5328}" sibTransId="{DC8DA6E0-AF15-4114-B1A7-8814949A2FFE}"/>
    <dgm:cxn modelId="{814585AD-4318-4F60-B79F-29BD98B39CA5}" type="presOf" srcId="{80636F99-2F72-499C-B518-7B597D887DE7}" destId="{33231EBC-CB47-4465-BB5F-D800DCE1D376}" srcOrd="0" destOrd="0" presId="urn:microsoft.com/office/officeart/2005/8/layout/chevron1"/>
    <dgm:cxn modelId="{5A39C3BF-17C5-4BE5-AFC6-A9CB33503FE6}" srcId="{9038C7EF-D116-4055-B34F-8FB16A5388C8}" destId="{B98C4309-7B17-4725-A8ED-BAD39253DEB4}" srcOrd="0" destOrd="0" parTransId="{6CBB19F4-56A2-47D1-8D15-2BA438002346}" sibTransId="{D3884C97-2DEB-4C9C-8713-0E8F922CA7E8}"/>
    <dgm:cxn modelId="{065324F9-73D4-473F-B3A7-B631A0088908}" srcId="{9038C7EF-D116-4055-B34F-8FB16A5388C8}" destId="{5D833949-7FE0-404A-A987-44B67A5DF4EE}" srcOrd="3" destOrd="0" parTransId="{38C59D4C-741F-447A-BB1D-721BA83B1667}" sibTransId="{532A6A2E-3A32-46AA-A79E-A9B8EC5AA130}"/>
    <dgm:cxn modelId="{7B0FDEFB-7612-41D6-AE19-0D4C38EA87EE}" srcId="{9038C7EF-D116-4055-B34F-8FB16A5388C8}" destId="{80636F99-2F72-499C-B518-7B597D887DE7}" srcOrd="4" destOrd="0" parTransId="{82912018-5D98-495D-8675-E6D32B7F41EA}" sibTransId="{DE6D86BE-020C-4152-86BC-632934F5498C}"/>
    <dgm:cxn modelId="{1C976E1D-E582-449C-9DA4-B1F0D87BB6D1}" type="presParOf" srcId="{D9AABD0C-43D9-45CD-8724-15589479E186}" destId="{2AF061D1-7E49-4234-8854-1B6204464A5D}" srcOrd="0" destOrd="0" presId="urn:microsoft.com/office/officeart/2005/8/layout/chevron1"/>
    <dgm:cxn modelId="{5295F7E9-C5B1-42A4-ABBE-B816630BB019}" type="presParOf" srcId="{D9AABD0C-43D9-45CD-8724-15589479E186}" destId="{5A248000-28B1-4EC8-9E40-DB53F993427E}" srcOrd="1" destOrd="0" presId="urn:microsoft.com/office/officeart/2005/8/layout/chevron1"/>
    <dgm:cxn modelId="{05251BFA-6817-4E2B-8706-ABC6705ADD16}" type="presParOf" srcId="{D9AABD0C-43D9-45CD-8724-15589479E186}" destId="{4C34CDD8-82E7-4085-8A5E-4F0B4B2BDC8A}" srcOrd="2" destOrd="0" presId="urn:microsoft.com/office/officeart/2005/8/layout/chevron1"/>
    <dgm:cxn modelId="{A0097DF8-3122-41D0-A61C-57B41E110B9D}" type="presParOf" srcId="{D9AABD0C-43D9-45CD-8724-15589479E186}" destId="{C5FBDA57-3A50-4850-8920-6374EFE7194E}" srcOrd="3" destOrd="0" presId="urn:microsoft.com/office/officeart/2005/8/layout/chevron1"/>
    <dgm:cxn modelId="{772BDD34-1913-49F2-827A-C2D796660A36}" type="presParOf" srcId="{D9AABD0C-43D9-45CD-8724-15589479E186}" destId="{7A229D82-107A-4EE8-A79F-FEDCB5A73BE8}" srcOrd="4" destOrd="0" presId="urn:microsoft.com/office/officeart/2005/8/layout/chevron1"/>
    <dgm:cxn modelId="{674E6B74-B85E-4134-92EB-7A7CD0930BDE}" type="presParOf" srcId="{D9AABD0C-43D9-45CD-8724-15589479E186}" destId="{107C28C9-7455-4DFB-922C-F6E0DDA0DDA9}" srcOrd="5" destOrd="0" presId="urn:microsoft.com/office/officeart/2005/8/layout/chevron1"/>
    <dgm:cxn modelId="{658D8E3B-BDA8-487B-B925-78DF995A982C}" type="presParOf" srcId="{D9AABD0C-43D9-45CD-8724-15589479E186}" destId="{1B802D47-C4FA-458C-895F-016E1C052A82}" srcOrd="6" destOrd="0" presId="urn:microsoft.com/office/officeart/2005/8/layout/chevron1"/>
    <dgm:cxn modelId="{2651D7C1-2E1D-46FD-BFF4-5E75000580D4}" type="presParOf" srcId="{D9AABD0C-43D9-45CD-8724-15589479E186}" destId="{12F55983-8DBA-4A6F-AF13-93A9F847E15C}" srcOrd="7" destOrd="0" presId="urn:microsoft.com/office/officeart/2005/8/layout/chevron1"/>
    <dgm:cxn modelId="{BB9FB107-BE11-4682-B1EF-F3B2606801C1}" type="presParOf" srcId="{D9AABD0C-43D9-45CD-8724-15589479E186}" destId="{33231EBC-CB47-4465-BB5F-D800DCE1D376}" srcOrd="8" destOrd="0" presId="urn:microsoft.com/office/officeart/2005/8/layout/chevron1"/>
    <dgm:cxn modelId="{50AC24A9-0A0F-46A0-BFC7-665BE76511BA}" type="presParOf" srcId="{D9AABD0C-43D9-45CD-8724-15589479E186}" destId="{32398255-F57A-4300-B0A4-A6AB54BB5B84}" srcOrd="9" destOrd="0" presId="urn:microsoft.com/office/officeart/2005/8/layout/chevron1"/>
    <dgm:cxn modelId="{AC7AFE35-D118-4180-8200-40A2336FB285}" type="presParOf" srcId="{D9AABD0C-43D9-45CD-8724-15589479E186}" destId="{FC7783B9-E5AA-4001-B509-C1243D6B51E8}" srcOrd="10" destOrd="0" presId="urn:microsoft.com/office/officeart/2005/8/layout/chevron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038C7EF-D116-4055-B34F-8FB16A5388C8}" type="doc">
      <dgm:prSet loTypeId="urn:microsoft.com/office/officeart/2005/8/layout/chevron1" loCatId="process" qsTypeId="urn:microsoft.com/office/officeart/2005/8/quickstyle/simple1" qsCatId="simple" csTypeId="urn:microsoft.com/office/officeart/2005/8/colors/accent1_2" csCatId="accent1" phldr="1"/>
      <dgm:spPr/>
    </dgm:pt>
    <dgm:pt modelId="{AD551121-0E84-438B-8825-F6FC3C8C5C8C}">
      <dgm:prSet phldrT="[Texte]"/>
      <dgm:spPr>
        <a:solidFill>
          <a:srgbClr val="DFF1CB"/>
        </a:solidFill>
      </dgm:spPr>
      <dgm:t>
        <a:bodyPr/>
        <a:lstStyle/>
        <a:p>
          <a:r>
            <a:rPr lang="fr-FR" dirty="0"/>
            <a:t>PARCOURS DE PROGRÈS</a:t>
          </a:r>
        </a:p>
      </dgm:t>
    </dgm:pt>
    <dgm:pt modelId="{1143975F-623A-4337-BFB0-65C47EDB5328}" type="parTrans" cxnId="{31CEAFA9-E915-4ECF-8625-2F2C66AFB9C0}">
      <dgm:prSet/>
      <dgm:spPr/>
      <dgm:t>
        <a:bodyPr/>
        <a:lstStyle/>
        <a:p>
          <a:endParaRPr lang="fr-FR"/>
        </a:p>
      </dgm:t>
    </dgm:pt>
    <dgm:pt modelId="{DC8DA6E0-AF15-4114-B1A7-8814949A2FFE}" type="sibTrans" cxnId="{31CEAFA9-E915-4ECF-8625-2F2C66AFB9C0}">
      <dgm:prSet/>
      <dgm:spPr/>
      <dgm:t>
        <a:bodyPr/>
        <a:lstStyle/>
        <a:p>
          <a:endParaRPr lang="fr-FR"/>
        </a:p>
      </dgm:t>
    </dgm:pt>
    <dgm:pt modelId="{6379A3F2-2530-457B-ACCC-CFF1EBCADA96}">
      <dgm:prSet phldrT="[Texte]"/>
      <dgm:spPr>
        <a:solidFill>
          <a:srgbClr val="DFF1CB"/>
        </a:solidFill>
      </dgm:spPr>
      <dgm:t>
        <a:bodyPr/>
        <a:lstStyle/>
        <a:p>
          <a:r>
            <a:rPr lang="fr-FR" dirty="0"/>
            <a:t>MARCHÉ DU CARBONE</a:t>
          </a:r>
        </a:p>
      </dgm:t>
    </dgm:pt>
    <dgm:pt modelId="{6818D295-AFBE-404E-94EA-D869597ACB92}" type="parTrans" cxnId="{365D3E4B-36A7-48D5-82D7-790F08EAE57E}">
      <dgm:prSet/>
      <dgm:spPr/>
      <dgm:t>
        <a:bodyPr/>
        <a:lstStyle/>
        <a:p>
          <a:endParaRPr lang="fr-FR"/>
        </a:p>
      </dgm:t>
    </dgm:pt>
    <dgm:pt modelId="{7FFCC889-0894-415E-818A-62CA5DEFB49B}" type="sibTrans" cxnId="{365D3E4B-36A7-48D5-82D7-790F08EAE57E}">
      <dgm:prSet/>
      <dgm:spPr/>
      <dgm:t>
        <a:bodyPr/>
        <a:lstStyle/>
        <a:p>
          <a:endParaRPr lang="fr-FR"/>
        </a:p>
      </dgm:t>
    </dgm:pt>
    <dgm:pt modelId="{5D833949-7FE0-404A-A987-44B67A5DF4EE}">
      <dgm:prSet phldrT="[Texte]"/>
      <dgm:spPr>
        <a:solidFill>
          <a:srgbClr val="DFF1CB"/>
        </a:solidFill>
      </dgm:spPr>
      <dgm:t>
        <a:bodyPr/>
        <a:lstStyle/>
        <a:p>
          <a:r>
            <a:rPr lang="fr-FR" dirty="0"/>
            <a:t>LEVIERS D’ACTION</a:t>
          </a:r>
        </a:p>
      </dgm:t>
    </dgm:pt>
    <dgm:pt modelId="{38C59D4C-741F-447A-BB1D-721BA83B1667}" type="parTrans" cxnId="{065324F9-73D4-473F-B3A7-B631A0088908}">
      <dgm:prSet/>
      <dgm:spPr/>
      <dgm:t>
        <a:bodyPr/>
        <a:lstStyle/>
        <a:p>
          <a:endParaRPr lang="fr-FR"/>
        </a:p>
      </dgm:t>
    </dgm:pt>
    <dgm:pt modelId="{532A6A2E-3A32-46AA-A79E-A9B8EC5AA130}" type="sibTrans" cxnId="{065324F9-73D4-473F-B3A7-B631A0088908}">
      <dgm:prSet/>
      <dgm:spPr/>
      <dgm:t>
        <a:bodyPr/>
        <a:lstStyle/>
        <a:p>
          <a:endParaRPr lang="fr-FR"/>
        </a:p>
      </dgm:t>
    </dgm:pt>
    <dgm:pt modelId="{C21AB906-CFCC-4E64-8519-ABC371EC63FA}">
      <dgm:prSet phldrT="[Texte]"/>
      <dgm:spPr>
        <a:solidFill>
          <a:srgbClr val="DFF1CB"/>
        </a:solidFill>
      </dgm:spPr>
      <dgm:t>
        <a:bodyPr/>
        <a:lstStyle/>
        <a:p>
          <a:r>
            <a:rPr lang="fr-FR" dirty="0"/>
            <a:t>PLAN D’ACTION</a:t>
          </a:r>
        </a:p>
      </dgm:t>
    </dgm:pt>
    <dgm:pt modelId="{CD9BB927-53C7-4B65-9092-B21E0FA0A75C}" type="parTrans" cxnId="{D9FB16A9-69B8-4E83-8702-7A1D00B6AF6B}">
      <dgm:prSet/>
      <dgm:spPr/>
      <dgm:t>
        <a:bodyPr/>
        <a:lstStyle/>
        <a:p>
          <a:endParaRPr lang="fr-FR"/>
        </a:p>
      </dgm:t>
    </dgm:pt>
    <dgm:pt modelId="{68EC8BDB-7469-463A-9A88-EC65DB9BDF8F}" type="sibTrans" cxnId="{D9FB16A9-69B8-4E83-8702-7A1D00B6AF6B}">
      <dgm:prSet/>
      <dgm:spPr/>
      <dgm:t>
        <a:bodyPr/>
        <a:lstStyle/>
        <a:p>
          <a:endParaRPr lang="fr-FR"/>
        </a:p>
      </dgm:t>
    </dgm:pt>
    <dgm:pt modelId="{80636F99-2F72-499C-B518-7B597D887DE7}">
      <dgm:prSet phldrT="[Texte]"/>
      <dgm:spPr>
        <a:solidFill>
          <a:srgbClr val="DFF1CB"/>
        </a:solidFill>
      </dgm:spPr>
      <dgm:t>
        <a:bodyPr/>
        <a:lstStyle/>
        <a:p>
          <a:r>
            <a:rPr lang="fr-FR" dirty="0"/>
            <a:t>OUTILS</a:t>
          </a:r>
        </a:p>
      </dgm:t>
    </dgm:pt>
    <dgm:pt modelId="{82912018-5D98-495D-8675-E6D32B7F41EA}" type="parTrans" cxnId="{7B0FDEFB-7612-41D6-AE19-0D4C38EA87EE}">
      <dgm:prSet/>
      <dgm:spPr/>
      <dgm:t>
        <a:bodyPr/>
        <a:lstStyle/>
        <a:p>
          <a:endParaRPr lang="fr-FR"/>
        </a:p>
      </dgm:t>
    </dgm:pt>
    <dgm:pt modelId="{DE6D86BE-020C-4152-86BC-632934F5498C}" type="sibTrans" cxnId="{7B0FDEFB-7612-41D6-AE19-0D4C38EA87EE}">
      <dgm:prSet/>
      <dgm:spPr/>
      <dgm:t>
        <a:bodyPr/>
        <a:lstStyle/>
        <a:p>
          <a:endParaRPr lang="fr-FR"/>
        </a:p>
      </dgm:t>
    </dgm:pt>
    <dgm:pt modelId="{B98C4309-7B17-4725-A8ED-BAD39253DEB4}">
      <dgm:prSet phldrT="[Texte]"/>
      <dgm:spPr>
        <a:solidFill>
          <a:srgbClr val="92D050"/>
        </a:solidFill>
      </dgm:spPr>
      <dgm:t>
        <a:bodyPr/>
        <a:lstStyle/>
        <a:p>
          <a:r>
            <a:rPr lang="fr-FR" dirty="0"/>
            <a:t>EMPREINTE CARBONE</a:t>
          </a:r>
        </a:p>
      </dgm:t>
    </dgm:pt>
    <dgm:pt modelId="{D3884C97-2DEB-4C9C-8713-0E8F922CA7E8}" type="sibTrans" cxnId="{5A39C3BF-17C5-4BE5-AFC6-A9CB33503FE6}">
      <dgm:prSet/>
      <dgm:spPr/>
      <dgm:t>
        <a:bodyPr/>
        <a:lstStyle/>
        <a:p>
          <a:endParaRPr lang="fr-FR"/>
        </a:p>
      </dgm:t>
    </dgm:pt>
    <dgm:pt modelId="{6CBB19F4-56A2-47D1-8D15-2BA438002346}" type="parTrans" cxnId="{5A39C3BF-17C5-4BE5-AFC6-A9CB33503FE6}">
      <dgm:prSet/>
      <dgm:spPr/>
      <dgm:t>
        <a:bodyPr/>
        <a:lstStyle/>
        <a:p>
          <a:endParaRPr lang="fr-FR"/>
        </a:p>
      </dgm:t>
    </dgm:pt>
    <dgm:pt modelId="{D9AABD0C-43D9-45CD-8724-15589479E186}" type="pres">
      <dgm:prSet presAssocID="{9038C7EF-D116-4055-B34F-8FB16A5388C8}" presName="Name0" presStyleCnt="0">
        <dgm:presLayoutVars>
          <dgm:dir/>
          <dgm:animLvl val="lvl"/>
          <dgm:resizeHandles val="exact"/>
        </dgm:presLayoutVars>
      </dgm:prSet>
      <dgm:spPr/>
    </dgm:pt>
    <dgm:pt modelId="{2AF061D1-7E49-4234-8854-1B6204464A5D}" type="pres">
      <dgm:prSet presAssocID="{B98C4309-7B17-4725-A8ED-BAD39253DEB4}" presName="parTxOnly" presStyleLbl="node1" presStyleIdx="0" presStyleCnt="6" custLinFactNeighborY="-46593">
        <dgm:presLayoutVars>
          <dgm:chMax val="0"/>
          <dgm:chPref val="0"/>
          <dgm:bulletEnabled val="1"/>
        </dgm:presLayoutVars>
      </dgm:prSet>
      <dgm:spPr/>
    </dgm:pt>
    <dgm:pt modelId="{5A248000-28B1-4EC8-9E40-DB53F993427E}" type="pres">
      <dgm:prSet presAssocID="{D3884C97-2DEB-4C9C-8713-0E8F922CA7E8}" presName="parTxOnlySpace" presStyleCnt="0"/>
      <dgm:spPr/>
    </dgm:pt>
    <dgm:pt modelId="{4C34CDD8-82E7-4085-8A5E-4F0B4B2BDC8A}" type="pres">
      <dgm:prSet presAssocID="{AD551121-0E84-438B-8825-F6FC3C8C5C8C}" presName="parTxOnly" presStyleLbl="node1" presStyleIdx="1" presStyleCnt="6" custLinFactNeighborX="-9597" custLinFactNeighborY="-2912">
        <dgm:presLayoutVars>
          <dgm:chMax val="0"/>
          <dgm:chPref val="0"/>
          <dgm:bulletEnabled val="1"/>
        </dgm:presLayoutVars>
      </dgm:prSet>
      <dgm:spPr/>
    </dgm:pt>
    <dgm:pt modelId="{C5FBDA57-3A50-4850-8920-6374EFE7194E}" type="pres">
      <dgm:prSet presAssocID="{DC8DA6E0-AF15-4114-B1A7-8814949A2FFE}" presName="parTxOnlySpace" presStyleCnt="0"/>
      <dgm:spPr/>
    </dgm:pt>
    <dgm:pt modelId="{7A229D82-107A-4EE8-A79F-FEDCB5A73BE8}" type="pres">
      <dgm:prSet presAssocID="{6379A3F2-2530-457B-ACCC-CFF1EBCADA96}" presName="parTxOnly" presStyleLbl="node1" presStyleIdx="2" presStyleCnt="6">
        <dgm:presLayoutVars>
          <dgm:chMax val="0"/>
          <dgm:chPref val="0"/>
          <dgm:bulletEnabled val="1"/>
        </dgm:presLayoutVars>
      </dgm:prSet>
      <dgm:spPr/>
    </dgm:pt>
    <dgm:pt modelId="{107C28C9-7455-4DFB-922C-F6E0DDA0DDA9}" type="pres">
      <dgm:prSet presAssocID="{7FFCC889-0894-415E-818A-62CA5DEFB49B}" presName="parTxOnlySpace" presStyleCnt="0"/>
      <dgm:spPr/>
    </dgm:pt>
    <dgm:pt modelId="{1B802D47-C4FA-458C-895F-016E1C052A82}" type="pres">
      <dgm:prSet presAssocID="{5D833949-7FE0-404A-A987-44B67A5DF4EE}" presName="parTxOnly" presStyleLbl="node1" presStyleIdx="3" presStyleCnt="6" custLinFactNeighborX="32745" custLinFactNeighborY="1684">
        <dgm:presLayoutVars>
          <dgm:chMax val="0"/>
          <dgm:chPref val="0"/>
          <dgm:bulletEnabled val="1"/>
        </dgm:presLayoutVars>
      </dgm:prSet>
      <dgm:spPr/>
    </dgm:pt>
    <dgm:pt modelId="{12F55983-8DBA-4A6F-AF13-93A9F847E15C}" type="pres">
      <dgm:prSet presAssocID="{532A6A2E-3A32-46AA-A79E-A9B8EC5AA130}" presName="parTxOnlySpace" presStyleCnt="0"/>
      <dgm:spPr/>
    </dgm:pt>
    <dgm:pt modelId="{33231EBC-CB47-4465-BB5F-D800DCE1D376}" type="pres">
      <dgm:prSet presAssocID="{80636F99-2F72-499C-B518-7B597D887DE7}" presName="parTxOnly" presStyleLbl="node1" presStyleIdx="4" presStyleCnt="6" custLinFactNeighborX="26674" custLinFactNeighborY="-7358">
        <dgm:presLayoutVars>
          <dgm:chMax val="0"/>
          <dgm:chPref val="0"/>
          <dgm:bulletEnabled val="1"/>
        </dgm:presLayoutVars>
      </dgm:prSet>
      <dgm:spPr/>
    </dgm:pt>
    <dgm:pt modelId="{32398255-F57A-4300-B0A4-A6AB54BB5B84}" type="pres">
      <dgm:prSet presAssocID="{DE6D86BE-020C-4152-86BC-632934F5498C}" presName="parTxOnlySpace" presStyleCnt="0"/>
      <dgm:spPr/>
    </dgm:pt>
    <dgm:pt modelId="{FC7783B9-E5AA-4001-B509-C1243D6B51E8}" type="pres">
      <dgm:prSet presAssocID="{C21AB906-CFCC-4E64-8519-ABC371EC63FA}" presName="parTxOnly" presStyleLbl="node1" presStyleIdx="5" presStyleCnt="6" custLinFactNeighborY="-2559">
        <dgm:presLayoutVars>
          <dgm:chMax val="0"/>
          <dgm:chPref val="0"/>
          <dgm:bulletEnabled val="1"/>
        </dgm:presLayoutVars>
      </dgm:prSet>
      <dgm:spPr/>
    </dgm:pt>
  </dgm:ptLst>
  <dgm:cxnLst>
    <dgm:cxn modelId="{7B10C02F-7F73-4F7A-9BBD-17207C1183DB}" type="presOf" srcId="{C21AB906-CFCC-4E64-8519-ABC371EC63FA}" destId="{FC7783B9-E5AA-4001-B509-C1243D6B51E8}" srcOrd="0" destOrd="0" presId="urn:microsoft.com/office/officeart/2005/8/layout/chevron1"/>
    <dgm:cxn modelId="{2F0CF02F-D4C4-4BF6-B074-BF860228278C}" type="presOf" srcId="{6379A3F2-2530-457B-ACCC-CFF1EBCADA96}" destId="{7A229D82-107A-4EE8-A79F-FEDCB5A73BE8}" srcOrd="0" destOrd="0" presId="urn:microsoft.com/office/officeart/2005/8/layout/chevron1"/>
    <dgm:cxn modelId="{365D3E4B-36A7-48D5-82D7-790F08EAE57E}" srcId="{9038C7EF-D116-4055-B34F-8FB16A5388C8}" destId="{6379A3F2-2530-457B-ACCC-CFF1EBCADA96}" srcOrd="2" destOrd="0" parTransId="{6818D295-AFBE-404E-94EA-D869597ACB92}" sibTransId="{7FFCC889-0894-415E-818A-62CA5DEFB49B}"/>
    <dgm:cxn modelId="{A458E354-703A-4164-9BDF-1AD30B21980E}" type="presOf" srcId="{5D833949-7FE0-404A-A987-44B67A5DF4EE}" destId="{1B802D47-C4FA-458C-895F-016E1C052A82}" srcOrd="0" destOrd="0" presId="urn:microsoft.com/office/officeart/2005/8/layout/chevron1"/>
    <dgm:cxn modelId="{05228B7D-38DA-478A-A8CB-2766078EC37E}" type="presOf" srcId="{AD551121-0E84-438B-8825-F6FC3C8C5C8C}" destId="{4C34CDD8-82E7-4085-8A5E-4F0B4B2BDC8A}" srcOrd="0" destOrd="0" presId="urn:microsoft.com/office/officeart/2005/8/layout/chevron1"/>
    <dgm:cxn modelId="{422EAC88-3410-4F5D-815A-24880307F58F}" type="presOf" srcId="{9038C7EF-D116-4055-B34F-8FB16A5388C8}" destId="{D9AABD0C-43D9-45CD-8724-15589479E186}" srcOrd="0" destOrd="0" presId="urn:microsoft.com/office/officeart/2005/8/layout/chevron1"/>
    <dgm:cxn modelId="{DC7071A7-69BD-43A2-9656-537717914194}" type="presOf" srcId="{B98C4309-7B17-4725-A8ED-BAD39253DEB4}" destId="{2AF061D1-7E49-4234-8854-1B6204464A5D}" srcOrd="0" destOrd="0" presId="urn:microsoft.com/office/officeart/2005/8/layout/chevron1"/>
    <dgm:cxn modelId="{D9FB16A9-69B8-4E83-8702-7A1D00B6AF6B}" srcId="{9038C7EF-D116-4055-B34F-8FB16A5388C8}" destId="{C21AB906-CFCC-4E64-8519-ABC371EC63FA}" srcOrd="5" destOrd="0" parTransId="{CD9BB927-53C7-4B65-9092-B21E0FA0A75C}" sibTransId="{68EC8BDB-7469-463A-9A88-EC65DB9BDF8F}"/>
    <dgm:cxn modelId="{31CEAFA9-E915-4ECF-8625-2F2C66AFB9C0}" srcId="{9038C7EF-D116-4055-B34F-8FB16A5388C8}" destId="{AD551121-0E84-438B-8825-F6FC3C8C5C8C}" srcOrd="1" destOrd="0" parTransId="{1143975F-623A-4337-BFB0-65C47EDB5328}" sibTransId="{DC8DA6E0-AF15-4114-B1A7-8814949A2FFE}"/>
    <dgm:cxn modelId="{814585AD-4318-4F60-B79F-29BD98B39CA5}" type="presOf" srcId="{80636F99-2F72-499C-B518-7B597D887DE7}" destId="{33231EBC-CB47-4465-BB5F-D800DCE1D376}" srcOrd="0" destOrd="0" presId="urn:microsoft.com/office/officeart/2005/8/layout/chevron1"/>
    <dgm:cxn modelId="{5A39C3BF-17C5-4BE5-AFC6-A9CB33503FE6}" srcId="{9038C7EF-D116-4055-B34F-8FB16A5388C8}" destId="{B98C4309-7B17-4725-A8ED-BAD39253DEB4}" srcOrd="0" destOrd="0" parTransId="{6CBB19F4-56A2-47D1-8D15-2BA438002346}" sibTransId="{D3884C97-2DEB-4C9C-8713-0E8F922CA7E8}"/>
    <dgm:cxn modelId="{065324F9-73D4-473F-B3A7-B631A0088908}" srcId="{9038C7EF-D116-4055-B34F-8FB16A5388C8}" destId="{5D833949-7FE0-404A-A987-44B67A5DF4EE}" srcOrd="3" destOrd="0" parTransId="{38C59D4C-741F-447A-BB1D-721BA83B1667}" sibTransId="{532A6A2E-3A32-46AA-A79E-A9B8EC5AA130}"/>
    <dgm:cxn modelId="{7B0FDEFB-7612-41D6-AE19-0D4C38EA87EE}" srcId="{9038C7EF-D116-4055-B34F-8FB16A5388C8}" destId="{80636F99-2F72-499C-B518-7B597D887DE7}" srcOrd="4" destOrd="0" parTransId="{82912018-5D98-495D-8675-E6D32B7F41EA}" sibTransId="{DE6D86BE-020C-4152-86BC-632934F5498C}"/>
    <dgm:cxn modelId="{1C976E1D-E582-449C-9DA4-B1F0D87BB6D1}" type="presParOf" srcId="{D9AABD0C-43D9-45CD-8724-15589479E186}" destId="{2AF061D1-7E49-4234-8854-1B6204464A5D}" srcOrd="0" destOrd="0" presId="urn:microsoft.com/office/officeart/2005/8/layout/chevron1"/>
    <dgm:cxn modelId="{5295F7E9-C5B1-42A4-ABBE-B816630BB019}" type="presParOf" srcId="{D9AABD0C-43D9-45CD-8724-15589479E186}" destId="{5A248000-28B1-4EC8-9E40-DB53F993427E}" srcOrd="1" destOrd="0" presId="urn:microsoft.com/office/officeart/2005/8/layout/chevron1"/>
    <dgm:cxn modelId="{05251BFA-6817-4E2B-8706-ABC6705ADD16}" type="presParOf" srcId="{D9AABD0C-43D9-45CD-8724-15589479E186}" destId="{4C34CDD8-82E7-4085-8A5E-4F0B4B2BDC8A}" srcOrd="2" destOrd="0" presId="urn:microsoft.com/office/officeart/2005/8/layout/chevron1"/>
    <dgm:cxn modelId="{A0097DF8-3122-41D0-A61C-57B41E110B9D}" type="presParOf" srcId="{D9AABD0C-43D9-45CD-8724-15589479E186}" destId="{C5FBDA57-3A50-4850-8920-6374EFE7194E}" srcOrd="3" destOrd="0" presId="urn:microsoft.com/office/officeart/2005/8/layout/chevron1"/>
    <dgm:cxn modelId="{772BDD34-1913-49F2-827A-C2D796660A36}" type="presParOf" srcId="{D9AABD0C-43D9-45CD-8724-15589479E186}" destId="{7A229D82-107A-4EE8-A79F-FEDCB5A73BE8}" srcOrd="4" destOrd="0" presId="urn:microsoft.com/office/officeart/2005/8/layout/chevron1"/>
    <dgm:cxn modelId="{674E6B74-B85E-4134-92EB-7A7CD0930BDE}" type="presParOf" srcId="{D9AABD0C-43D9-45CD-8724-15589479E186}" destId="{107C28C9-7455-4DFB-922C-F6E0DDA0DDA9}" srcOrd="5" destOrd="0" presId="urn:microsoft.com/office/officeart/2005/8/layout/chevron1"/>
    <dgm:cxn modelId="{658D8E3B-BDA8-487B-B925-78DF995A982C}" type="presParOf" srcId="{D9AABD0C-43D9-45CD-8724-15589479E186}" destId="{1B802D47-C4FA-458C-895F-016E1C052A82}" srcOrd="6" destOrd="0" presId="urn:microsoft.com/office/officeart/2005/8/layout/chevron1"/>
    <dgm:cxn modelId="{2651D7C1-2E1D-46FD-BFF4-5E75000580D4}" type="presParOf" srcId="{D9AABD0C-43D9-45CD-8724-15589479E186}" destId="{12F55983-8DBA-4A6F-AF13-93A9F847E15C}" srcOrd="7" destOrd="0" presId="urn:microsoft.com/office/officeart/2005/8/layout/chevron1"/>
    <dgm:cxn modelId="{BB9FB107-BE11-4682-B1EF-F3B2606801C1}" type="presParOf" srcId="{D9AABD0C-43D9-45CD-8724-15589479E186}" destId="{33231EBC-CB47-4465-BB5F-D800DCE1D376}" srcOrd="8" destOrd="0" presId="urn:microsoft.com/office/officeart/2005/8/layout/chevron1"/>
    <dgm:cxn modelId="{50AC24A9-0A0F-46A0-BFC7-665BE76511BA}" type="presParOf" srcId="{D9AABD0C-43D9-45CD-8724-15589479E186}" destId="{32398255-F57A-4300-B0A4-A6AB54BB5B84}" srcOrd="9" destOrd="0" presId="urn:microsoft.com/office/officeart/2005/8/layout/chevron1"/>
    <dgm:cxn modelId="{AC7AFE35-D118-4180-8200-40A2336FB285}" type="presParOf" srcId="{D9AABD0C-43D9-45CD-8724-15589479E186}" destId="{FC7783B9-E5AA-4001-B509-C1243D6B51E8}" srcOrd="10" destOrd="0" presId="urn:microsoft.com/office/officeart/2005/8/layout/chevro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B576219E-47B4-4A6B-89DA-0A98E34D5C46}" type="doc">
      <dgm:prSet loTypeId="urn:microsoft.com/office/officeart/2005/8/layout/venn1" loCatId="relationship" qsTypeId="urn:microsoft.com/office/officeart/2005/8/quickstyle/simple1" qsCatId="simple" csTypeId="urn:microsoft.com/office/officeart/2005/8/colors/accent1_2" csCatId="accent1" phldr="1"/>
      <dgm:spPr/>
    </dgm:pt>
    <dgm:pt modelId="{6B221D80-98D7-4F79-9772-F4AB49758412}" type="pres">
      <dgm:prSet presAssocID="{B576219E-47B4-4A6B-89DA-0A98E34D5C46}" presName="compositeShape" presStyleCnt="0">
        <dgm:presLayoutVars>
          <dgm:chMax val="7"/>
          <dgm:dir/>
          <dgm:resizeHandles val="exact"/>
        </dgm:presLayoutVars>
      </dgm:prSet>
      <dgm:spPr/>
    </dgm:pt>
  </dgm:ptLst>
  <dgm:cxnLst>
    <dgm:cxn modelId="{9F8DFF68-01C1-47C7-837E-C475F599B3C2}" type="presOf" srcId="{B576219E-47B4-4A6B-89DA-0A98E34D5C46}" destId="{6B221D80-98D7-4F79-9772-F4AB49758412}" srcOrd="0" destOrd="0" presId="urn:microsoft.com/office/officeart/2005/8/layout/venn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DD90B2EF-ECE2-4C83-A55A-742E603BB515}" type="doc">
      <dgm:prSet loTypeId="urn:microsoft.com/office/officeart/2005/8/layout/venn1" loCatId="relationship" qsTypeId="urn:microsoft.com/office/officeart/2005/8/quickstyle/simple1" qsCatId="simple" csTypeId="urn:microsoft.com/office/officeart/2005/8/colors/colorful2" csCatId="colorful" phldr="1"/>
      <dgm:spPr/>
    </dgm:pt>
    <dgm:pt modelId="{161822DA-61E7-44ED-A068-5AADFF51707A}">
      <dgm:prSet phldrT="[Texte]" custT="1"/>
      <dgm:spPr/>
      <dgm:t>
        <a:bodyPr/>
        <a:lstStyle/>
        <a:p>
          <a:r>
            <a:rPr lang="fr-FR" sz="2000" b="1" dirty="0">
              <a:solidFill>
                <a:srgbClr val="C00000"/>
              </a:solidFill>
            </a:rPr>
            <a:t>Améliorations techniques</a:t>
          </a:r>
        </a:p>
      </dgm:t>
    </dgm:pt>
    <dgm:pt modelId="{A51049BB-7E5E-4685-98FD-58452739641C}" type="parTrans" cxnId="{E7D6ADA9-0E68-4BAD-8703-83F11132785F}">
      <dgm:prSet/>
      <dgm:spPr/>
      <dgm:t>
        <a:bodyPr/>
        <a:lstStyle/>
        <a:p>
          <a:endParaRPr lang="fr-FR"/>
        </a:p>
      </dgm:t>
    </dgm:pt>
    <dgm:pt modelId="{DE829E0F-4F35-470C-A69E-C73B874E0EDC}" type="sibTrans" cxnId="{E7D6ADA9-0E68-4BAD-8703-83F11132785F}">
      <dgm:prSet/>
      <dgm:spPr/>
      <dgm:t>
        <a:bodyPr/>
        <a:lstStyle/>
        <a:p>
          <a:endParaRPr lang="fr-FR"/>
        </a:p>
      </dgm:t>
    </dgm:pt>
    <dgm:pt modelId="{D53361DB-474E-4E9F-9F4C-4DE99E8FAF75}">
      <dgm:prSet phldrT="[Texte]" custT="1"/>
      <dgm:spPr/>
      <dgm:t>
        <a:bodyPr/>
        <a:lstStyle/>
        <a:p>
          <a:r>
            <a:rPr lang="fr-FR" sz="2000" b="1" dirty="0">
              <a:solidFill>
                <a:schemeClr val="bg2">
                  <a:lumMod val="25000"/>
                </a:schemeClr>
              </a:solidFill>
            </a:rPr>
            <a:t>Améliorations économiques</a:t>
          </a:r>
        </a:p>
      </dgm:t>
    </dgm:pt>
    <dgm:pt modelId="{E24C3AD3-8D2F-4B94-8668-D37204286486}" type="parTrans" cxnId="{6622886E-4BF7-430B-B4B8-B459B0C39730}">
      <dgm:prSet/>
      <dgm:spPr/>
      <dgm:t>
        <a:bodyPr/>
        <a:lstStyle/>
        <a:p>
          <a:endParaRPr lang="fr-FR"/>
        </a:p>
      </dgm:t>
    </dgm:pt>
    <dgm:pt modelId="{EDFD3998-42EF-42CB-8F36-1F4B4AD8FD3D}" type="sibTrans" cxnId="{6622886E-4BF7-430B-B4B8-B459B0C39730}">
      <dgm:prSet/>
      <dgm:spPr/>
      <dgm:t>
        <a:bodyPr/>
        <a:lstStyle/>
        <a:p>
          <a:endParaRPr lang="fr-FR"/>
        </a:p>
      </dgm:t>
    </dgm:pt>
    <dgm:pt modelId="{E0E6A0F2-AA52-43A4-A986-1D772307F2FE}">
      <dgm:prSet phldrT="[Texte]" custT="1"/>
      <dgm:spPr/>
      <dgm:t>
        <a:bodyPr/>
        <a:lstStyle/>
        <a:p>
          <a:r>
            <a:rPr lang="fr-FR" sz="2000" b="1" dirty="0">
              <a:solidFill>
                <a:schemeClr val="accent3">
                  <a:lumMod val="50000"/>
                </a:schemeClr>
              </a:solidFill>
            </a:rPr>
            <a:t>Améliorations environnementales</a:t>
          </a:r>
        </a:p>
      </dgm:t>
    </dgm:pt>
    <dgm:pt modelId="{567A4111-6301-40F5-B0B0-76BACA33EBF6}" type="parTrans" cxnId="{D2ECC8C5-CBFA-417B-A3F6-0EEF8787699E}">
      <dgm:prSet/>
      <dgm:spPr/>
      <dgm:t>
        <a:bodyPr/>
        <a:lstStyle/>
        <a:p>
          <a:endParaRPr lang="fr-FR"/>
        </a:p>
      </dgm:t>
    </dgm:pt>
    <dgm:pt modelId="{42FBEC82-2BA6-4E80-B3EA-F3709ECA0462}" type="sibTrans" cxnId="{D2ECC8C5-CBFA-417B-A3F6-0EEF8787699E}">
      <dgm:prSet/>
      <dgm:spPr/>
      <dgm:t>
        <a:bodyPr/>
        <a:lstStyle/>
        <a:p>
          <a:endParaRPr lang="fr-FR"/>
        </a:p>
      </dgm:t>
    </dgm:pt>
    <dgm:pt modelId="{B154E759-1ADB-4CF6-AF01-AFFEF3CBF7D2}" type="pres">
      <dgm:prSet presAssocID="{DD90B2EF-ECE2-4C83-A55A-742E603BB515}" presName="compositeShape" presStyleCnt="0">
        <dgm:presLayoutVars>
          <dgm:chMax val="7"/>
          <dgm:dir/>
          <dgm:resizeHandles val="exact"/>
        </dgm:presLayoutVars>
      </dgm:prSet>
      <dgm:spPr/>
    </dgm:pt>
    <dgm:pt modelId="{B5B888AE-EF30-48CF-AB84-208CEF3B62FA}" type="pres">
      <dgm:prSet presAssocID="{161822DA-61E7-44ED-A068-5AADFF51707A}" presName="circ1" presStyleLbl="vennNode1" presStyleIdx="0" presStyleCnt="3" custScaleX="144017" custLinFactNeighborX="6615" custLinFactNeighborY="3420"/>
      <dgm:spPr/>
    </dgm:pt>
    <dgm:pt modelId="{DEB47856-186E-4778-9145-3C53C00C2854}" type="pres">
      <dgm:prSet presAssocID="{161822DA-61E7-44ED-A068-5AADFF51707A}" presName="circ1Tx" presStyleLbl="revTx" presStyleIdx="0" presStyleCnt="0">
        <dgm:presLayoutVars>
          <dgm:chMax val="0"/>
          <dgm:chPref val="0"/>
          <dgm:bulletEnabled val="1"/>
        </dgm:presLayoutVars>
      </dgm:prSet>
      <dgm:spPr/>
    </dgm:pt>
    <dgm:pt modelId="{8C4C1047-5B31-438C-9340-1036A0C646C6}" type="pres">
      <dgm:prSet presAssocID="{D53361DB-474E-4E9F-9F4C-4DE99E8FAF75}" presName="circ2" presStyleLbl="vennNode1" presStyleIdx="1" presStyleCnt="3" custScaleX="130562"/>
      <dgm:spPr/>
    </dgm:pt>
    <dgm:pt modelId="{D0ADF538-77EA-4F93-B8B6-1EA838947E8F}" type="pres">
      <dgm:prSet presAssocID="{D53361DB-474E-4E9F-9F4C-4DE99E8FAF75}" presName="circ2Tx" presStyleLbl="revTx" presStyleIdx="0" presStyleCnt="0">
        <dgm:presLayoutVars>
          <dgm:chMax val="0"/>
          <dgm:chPref val="0"/>
          <dgm:bulletEnabled val="1"/>
        </dgm:presLayoutVars>
      </dgm:prSet>
      <dgm:spPr/>
    </dgm:pt>
    <dgm:pt modelId="{022BB97C-996C-45D4-881E-F7614B5CB23A}" type="pres">
      <dgm:prSet presAssocID="{E0E6A0F2-AA52-43A4-A986-1D772307F2FE}" presName="circ3" presStyleLbl="vennNode1" presStyleIdx="2" presStyleCnt="3" custScaleX="131499" custLinFactNeighborX="-17705" custLinFactNeighborY="-4935"/>
      <dgm:spPr/>
    </dgm:pt>
    <dgm:pt modelId="{C3B5DA8A-6140-4564-BDD1-BE367287917B}" type="pres">
      <dgm:prSet presAssocID="{E0E6A0F2-AA52-43A4-A986-1D772307F2FE}" presName="circ3Tx" presStyleLbl="revTx" presStyleIdx="0" presStyleCnt="0">
        <dgm:presLayoutVars>
          <dgm:chMax val="0"/>
          <dgm:chPref val="0"/>
          <dgm:bulletEnabled val="1"/>
        </dgm:presLayoutVars>
      </dgm:prSet>
      <dgm:spPr/>
    </dgm:pt>
  </dgm:ptLst>
  <dgm:cxnLst>
    <dgm:cxn modelId="{24093345-FC6C-46F8-9BE2-35F8A6998B06}" type="presOf" srcId="{DD90B2EF-ECE2-4C83-A55A-742E603BB515}" destId="{B154E759-1ADB-4CF6-AF01-AFFEF3CBF7D2}" srcOrd="0" destOrd="0" presId="urn:microsoft.com/office/officeart/2005/8/layout/venn1"/>
    <dgm:cxn modelId="{6622886E-4BF7-430B-B4B8-B459B0C39730}" srcId="{DD90B2EF-ECE2-4C83-A55A-742E603BB515}" destId="{D53361DB-474E-4E9F-9F4C-4DE99E8FAF75}" srcOrd="1" destOrd="0" parTransId="{E24C3AD3-8D2F-4B94-8668-D37204286486}" sibTransId="{EDFD3998-42EF-42CB-8F36-1F4B4AD8FD3D}"/>
    <dgm:cxn modelId="{07F04B70-9DFF-4D51-B871-9E2C782A8064}" type="presOf" srcId="{161822DA-61E7-44ED-A068-5AADFF51707A}" destId="{B5B888AE-EF30-48CF-AB84-208CEF3B62FA}" srcOrd="0" destOrd="0" presId="urn:microsoft.com/office/officeart/2005/8/layout/venn1"/>
    <dgm:cxn modelId="{09418F52-55D9-4E00-B565-4AEC867896E7}" type="presOf" srcId="{161822DA-61E7-44ED-A068-5AADFF51707A}" destId="{DEB47856-186E-4778-9145-3C53C00C2854}" srcOrd="1" destOrd="0" presId="urn:microsoft.com/office/officeart/2005/8/layout/venn1"/>
    <dgm:cxn modelId="{CC7BF35A-520F-426B-868A-1A23DD4DB6DB}" type="presOf" srcId="{E0E6A0F2-AA52-43A4-A986-1D772307F2FE}" destId="{C3B5DA8A-6140-4564-BDD1-BE367287917B}" srcOrd="1" destOrd="0" presId="urn:microsoft.com/office/officeart/2005/8/layout/venn1"/>
    <dgm:cxn modelId="{FCAC7688-47ED-41E9-9336-C0F9315EDF96}" type="presOf" srcId="{E0E6A0F2-AA52-43A4-A986-1D772307F2FE}" destId="{022BB97C-996C-45D4-881E-F7614B5CB23A}" srcOrd="0" destOrd="0" presId="urn:microsoft.com/office/officeart/2005/8/layout/venn1"/>
    <dgm:cxn modelId="{5D1C53A7-3E44-4634-AE55-C63A48E0F621}" type="presOf" srcId="{D53361DB-474E-4E9F-9F4C-4DE99E8FAF75}" destId="{8C4C1047-5B31-438C-9340-1036A0C646C6}" srcOrd="0" destOrd="0" presId="urn:microsoft.com/office/officeart/2005/8/layout/venn1"/>
    <dgm:cxn modelId="{E7D6ADA9-0E68-4BAD-8703-83F11132785F}" srcId="{DD90B2EF-ECE2-4C83-A55A-742E603BB515}" destId="{161822DA-61E7-44ED-A068-5AADFF51707A}" srcOrd="0" destOrd="0" parTransId="{A51049BB-7E5E-4685-98FD-58452739641C}" sibTransId="{DE829E0F-4F35-470C-A69E-C73B874E0EDC}"/>
    <dgm:cxn modelId="{8EF4DEC2-46DA-40B6-996C-0FC9C062D003}" type="presOf" srcId="{D53361DB-474E-4E9F-9F4C-4DE99E8FAF75}" destId="{D0ADF538-77EA-4F93-B8B6-1EA838947E8F}" srcOrd="1" destOrd="0" presId="urn:microsoft.com/office/officeart/2005/8/layout/venn1"/>
    <dgm:cxn modelId="{D2ECC8C5-CBFA-417B-A3F6-0EEF8787699E}" srcId="{DD90B2EF-ECE2-4C83-A55A-742E603BB515}" destId="{E0E6A0F2-AA52-43A4-A986-1D772307F2FE}" srcOrd="2" destOrd="0" parTransId="{567A4111-6301-40F5-B0B0-76BACA33EBF6}" sibTransId="{42FBEC82-2BA6-4E80-B3EA-F3709ECA0462}"/>
    <dgm:cxn modelId="{6F336DA5-42F2-4C0D-ABBE-FAED12EA240E}" type="presParOf" srcId="{B154E759-1ADB-4CF6-AF01-AFFEF3CBF7D2}" destId="{B5B888AE-EF30-48CF-AB84-208CEF3B62FA}" srcOrd="0" destOrd="0" presId="urn:microsoft.com/office/officeart/2005/8/layout/venn1"/>
    <dgm:cxn modelId="{2F646DF6-70F8-4624-8344-2C212BEDBAE6}" type="presParOf" srcId="{B154E759-1ADB-4CF6-AF01-AFFEF3CBF7D2}" destId="{DEB47856-186E-4778-9145-3C53C00C2854}" srcOrd="1" destOrd="0" presId="urn:microsoft.com/office/officeart/2005/8/layout/venn1"/>
    <dgm:cxn modelId="{B12FE833-BFCB-4893-AA22-7CAD65537BD3}" type="presParOf" srcId="{B154E759-1ADB-4CF6-AF01-AFFEF3CBF7D2}" destId="{8C4C1047-5B31-438C-9340-1036A0C646C6}" srcOrd="2" destOrd="0" presId="urn:microsoft.com/office/officeart/2005/8/layout/venn1"/>
    <dgm:cxn modelId="{A10C9ABD-0AFA-4956-B21D-3C20CC81BA89}" type="presParOf" srcId="{B154E759-1ADB-4CF6-AF01-AFFEF3CBF7D2}" destId="{D0ADF538-77EA-4F93-B8B6-1EA838947E8F}" srcOrd="3" destOrd="0" presId="urn:microsoft.com/office/officeart/2005/8/layout/venn1"/>
    <dgm:cxn modelId="{A516B82F-3340-4E5E-A8DC-C48319C848C8}" type="presParOf" srcId="{B154E759-1ADB-4CF6-AF01-AFFEF3CBF7D2}" destId="{022BB97C-996C-45D4-881E-F7614B5CB23A}" srcOrd="4" destOrd="0" presId="urn:microsoft.com/office/officeart/2005/8/layout/venn1"/>
    <dgm:cxn modelId="{00EF1276-7B91-467A-AE8C-46B70D8D51A2}" type="presParOf" srcId="{B154E759-1ADB-4CF6-AF01-AFFEF3CBF7D2}" destId="{C3B5DA8A-6140-4564-BDD1-BE367287917B}" srcOrd="5" destOrd="0" presId="urn:microsoft.com/office/officeart/2005/8/layout/venn1"/>
  </dgm:cxnLst>
  <dgm:bg/>
  <dgm:whole/>
  <dgm:extLst>
    <a:ext uri="http://schemas.microsoft.com/office/drawing/2008/diagram">
      <dsp:dataModelExt xmlns:dsp="http://schemas.microsoft.com/office/drawing/2008/diagram" relId="rId13"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AF061D1-7E49-4234-8854-1B6204464A5D}">
      <dsp:nvSpPr>
        <dsp:cNvPr id="0" name=""/>
        <dsp:cNvSpPr/>
      </dsp:nvSpPr>
      <dsp:spPr>
        <a:xfrm>
          <a:off x="5956" y="0"/>
          <a:ext cx="2215852" cy="365125"/>
        </a:xfrm>
        <a:prstGeom prst="chevron">
          <a:avLst/>
        </a:prstGeom>
        <a:solidFill>
          <a:srgbClr val="92D05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6007" tIns="18669" rIns="18669" bIns="18669" numCol="1" spcCol="1270" anchor="ctr" anchorCtr="0">
          <a:noAutofit/>
        </a:bodyPr>
        <a:lstStyle/>
        <a:p>
          <a:pPr marL="0" lvl="0" indent="0" algn="ctr" defTabSz="622300">
            <a:lnSpc>
              <a:spcPct val="90000"/>
            </a:lnSpc>
            <a:spcBef>
              <a:spcPct val="0"/>
            </a:spcBef>
            <a:spcAft>
              <a:spcPct val="35000"/>
            </a:spcAft>
            <a:buNone/>
          </a:pPr>
          <a:r>
            <a:rPr lang="fr-FR" sz="1400" kern="1200" dirty="0"/>
            <a:t>EMPREINTE CARBONE</a:t>
          </a:r>
        </a:p>
      </dsp:txBody>
      <dsp:txXfrm>
        <a:off x="188519" y="0"/>
        <a:ext cx="1850727" cy="365125"/>
      </dsp:txXfrm>
    </dsp:sp>
    <dsp:sp modelId="{4C34CDD8-82E7-4085-8A5E-4F0B4B2BDC8A}">
      <dsp:nvSpPr>
        <dsp:cNvPr id="0" name=""/>
        <dsp:cNvSpPr/>
      </dsp:nvSpPr>
      <dsp:spPr>
        <a:xfrm>
          <a:off x="1978958" y="0"/>
          <a:ext cx="2215852" cy="365125"/>
        </a:xfrm>
        <a:prstGeom prst="chevron">
          <a:avLst/>
        </a:prstGeom>
        <a:solidFill>
          <a:srgbClr val="DFF1CB"/>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6007" tIns="18669" rIns="18669" bIns="18669" numCol="1" spcCol="1270" anchor="ctr" anchorCtr="0">
          <a:noAutofit/>
        </a:bodyPr>
        <a:lstStyle/>
        <a:p>
          <a:pPr marL="0" lvl="0" indent="0" algn="ctr" defTabSz="622300">
            <a:lnSpc>
              <a:spcPct val="90000"/>
            </a:lnSpc>
            <a:spcBef>
              <a:spcPct val="0"/>
            </a:spcBef>
            <a:spcAft>
              <a:spcPct val="35000"/>
            </a:spcAft>
            <a:buNone/>
          </a:pPr>
          <a:r>
            <a:rPr lang="fr-FR" sz="1400" kern="1200" dirty="0"/>
            <a:t>PARCOURS DE PROGRÈS</a:t>
          </a:r>
        </a:p>
      </dsp:txBody>
      <dsp:txXfrm>
        <a:off x="2161521" y="0"/>
        <a:ext cx="1850727" cy="365125"/>
      </dsp:txXfrm>
    </dsp:sp>
    <dsp:sp modelId="{7A229D82-107A-4EE8-A79F-FEDCB5A73BE8}">
      <dsp:nvSpPr>
        <dsp:cNvPr id="0" name=""/>
        <dsp:cNvSpPr/>
      </dsp:nvSpPr>
      <dsp:spPr>
        <a:xfrm>
          <a:off x="3994491" y="0"/>
          <a:ext cx="2215852" cy="365125"/>
        </a:xfrm>
        <a:prstGeom prst="chevron">
          <a:avLst/>
        </a:prstGeom>
        <a:solidFill>
          <a:srgbClr val="DFF1CB"/>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6007" tIns="18669" rIns="18669" bIns="18669" numCol="1" spcCol="1270" anchor="ctr" anchorCtr="0">
          <a:noAutofit/>
        </a:bodyPr>
        <a:lstStyle/>
        <a:p>
          <a:pPr marL="0" lvl="0" indent="0" algn="ctr" defTabSz="622300">
            <a:lnSpc>
              <a:spcPct val="90000"/>
            </a:lnSpc>
            <a:spcBef>
              <a:spcPct val="0"/>
            </a:spcBef>
            <a:spcAft>
              <a:spcPct val="35000"/>
            </a:spcAft>
            <a:buNone/>
          </a:pPr>
          <a:r>
            <a:rPr lang="fr-FR" sz="1400" kern="1200" dirty="0"/>
            <a:t>MARCHÉ DU CARBONE</a:t>
          </a:r>
        </a:p>
      </dsp:txBody>
      <dsp:txXfrm>
        <a:off x="4177054" y="0"/>
        <a:ext cx="1850727" cy="365125"/>
      </dsp:txXfrm>
    </dsp:sp>
    <dsp:sp modelId="{1B802D47-C4FA-458C-895F-016E1C052A82}">
      <dsp:nvSpPr>
        <dsp:cNvPr id="0" name=""/>
        <dsp:cNvSpPr/>
      </dsp:nvSpPr>
      <dsp:spPr>
        <a:xfrm>
          <a:off x="6061317" y="0"/>
          <a:ext cx="2215852" cy="365125"/>
        </a:xfrm>
        <a:prstGeom prst="chevron">
          <a:avLst/>
        </a:prstGeom>
        <a:solidFill>
          <a:srgbClr val="DFF1CB"/>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6007" tIns="18669" rIns="18669" bIns="18669" numCol="1" spcCol="1270" anchor="ctr" anchorCtr="0">
          <a:noAutofit/>
        </a:bodyPr>
        <a:lstStyle/>
        <a:p>
          <a:pPr marL="0" lvl="0" indent="0" algn="ctr" defTabSz="622300">
            <a:lnSpc>
              <a:spcPct val="90000"/>
            </a:lnSpc>
            <a:spcBef>
              <a:spcPct val="0"/>
            </a:spcBef>
            <a:spcAft>
              <a:spcPct val="35000"/>
            </a:spcAft>
            <a:buNone/>
          </a:pPr>
          <a:r>
            <a:rPr lang="fr-FR" sz="1400" kern="1200" dirty="0"/>
            <a:t>LEVIERS D’ACTION</a:t>
          </a:r>
        </a:p>
      </dsp:txBody>
      <dsp:txXfrm>
        <a:off x="6243880" y="0"/>
        <a:ext cx="1850727" cy="365125"/>
      </dsp:txXfrm>
    </dsp:sp>
    <dsp:sp modelId="{33231EBC-CB47-4465-BB5F-D800DCE1D376}">
      <dsp:nvSpPr>
        <dsp:cNvPr id="0" name=""/>
        <dsp:cNvSpPr/>
      </dsp:nvSpPr>
      <dsp:spPr>
        <a:xfrm>
          <a:off x="8042132" y="0"/>
          <a:ext cx="2215852" cy="365125"/>
        </a:xfrm>
        <a:prstGeom prst="chevron">
          <a:avLst/>
        </a:prstGeom>
        <a:solidFill>
          <a:srgbClr val="DFF1CB"/>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6007" tIns="18669" rIns="18669" bIns="18669" numCol="1" spcCol="1270" anchor="ctr" anchorCtr="0">
          <a:noAutofit/>
        </a:bodyPr>
        <a:lstStyle/>
        <a:p>
          <a:pPr marL="0" lvl="0" indent="0" algn="ctr" defTabSz="622300">
            <a:lnSpc>
              <a:spcPct val="90000"/>
            </a:lnSpc>
            <a:spcBef>
              <a:spcPct val="0"/>
            </a:spcBef>
            <a:spcAft>
              <a:spcPct val="35000"/>
            </a:spcAft>
            <a:buNone/>
          </a:pPr>
          <a:r>
            <a:rPr lang="fr-FR" sz="1400" kern="1200" dirty="0"/>
            <a:t>OUTILS</a:t>
          </a:r>
        </a:p>
      </dsp:txBody>
      <dsp:txXfrm>
        <a:off x="8224695" y="0"/>
        <a:ext cx="1850727" cy="365125"/>
      </dsp:txXfrm>
    </dsp:sp>
    <dsp:sp modelId="{FC7783B9-E5AA-4001-B509-C1243D6B51E8}">
      <dsp:nvSpPr>
        <dsp:cNvPr id="0" name=""/>
        <dsp:cNvSpPr/>
      </dsp:nvSpPr>
      <dsp:spPr>
        <a:xfrm>
          <a:off x="9977294" y="0"/>
          <a:ext cx="2215852" cy="365125"/>
        </a:xfrm>
        <a:prstGeom prst="chevron">
          <a:avLst/>
        </a:prstGeom>
        <a:solidFill>
          <a:srgbClr val="DFF1CB"/>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6007" tIns="18669" rIns="18669" bIns="18669" numCol="1" spcCol="1270" anchor="ctr" anchorCtr="0">
          <a:noAutofit/>
        </a:bodyPr>
        <a:lstStyle/>
        <a:p>
          <a:pPr marL="0" lvl="0" indent="0" algn="ctr" defTabSz="622300">
            <a:lnSpc>
              <a:spcPct val="90000"/>
            </a:lnSpc>
            <a:spcBef>
              <a:spcPct val="0"/>
            </a:spcBef>
            <a:spcAft>
              <a:spcPct val="35000"/>
            </a:spcAft>
            <a:buNone/>
          </a:pPr>
          <a:r>
            <a:rPr lang="fr-FR" sz="1400" kern="1200" dirty="0"/>
            <a:t>PLAN D’ACTION</a:t>
          </a:r>
        </a:p>
      </dsp:txBody>
      <dsp:txXfrm>
        <a:off x="10159857" y="0"/>
        <a:ext cx="1850727" cy="36512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AF061D1-7E49-4234-8854-1B6204464A5D}">
      <dsp:nvSpPr>
        <dsp:cNvPr id="0" name=""/>
        <dsp:cNvSpPr/>
      </dsp:nvSpPr>
      <dsp:spPr>
        <a:xfrm>
          <a:off x="5956" y="0"/>
          <a:ext cx="2215852" cy="365125"/>
        </a:xfrm>
        <a:prstGeom prst="chevron">
          <a:avLst/>
        </a:prstGeom>
        <a:solidFill>
          <a:srgbClr val="92D05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4006" tIns="14669" rIns="14669" bIns="14669" numCol="1" spcCol="1270" anchor="ctr" anchorCtr="0">
          <a:noAutofit/>
        </a:bodyPr>
        <a:lstStyle/>
        <a:p>
          <a:pPr marL="0" lvl="0" indent="0" algn="ctr" defTabSz="488950">
            <a:lnSpc>
              <a:spcPct val="90000"/>
            </a:lnSpc>
            <a:spcBef>
              <a:spcPct val="0"/>
            </a:spcBef>
            <a:spcAft>
              <a:spcPct val="35000"/>
            </a:spcAft>
            <a:buNone/>
          </a:pPr>
          <a:r>
            <a:rPr lang="fr-FR" sz="1100" kern="1200" dirty="0"/>
            <a:t>EMPREINTE CARBONE</a:t>
          </a:r>
        </a:p>
      </dsp:txBody>
      <dsp:txXfrm>
        <a:off x="188519" y="0"/>
        <a:ext cx="1850727" cy="365125"/>
      </dsp:txXfrm>
    </dsp:sp>
    <dsp:sp modelId="{4C34CDD8-82E7-4085-8A5E-4F0B4B2BDC8A}">
      <dsp:nvSpPr>
        <dsp:cNvPr id="0" name=""/>
        <dsp:cNvSpPr/>
      </dsp:nvSpPr>
      <dsp:spPr>
        <a:xfrm>
          <a:off x="1978958" y="0"/>
          <a:ext cx="2215852" cy="365125"/>
        </a:xfrm>
        <a:prstGeom prst="chevron">
          <a:avLst/>
        </a:prstGeom>
        <a:solidFill>
          <a:srgbClr val="DFF1CB"/>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4006" tIns="14669" rIns="14669" bIns="14669" numCol="1" spcCol="1270" anchor="ctr" anchorCtr="0">
          <a:noAutofit/>
        </a:bodyPr>
        <a:lstStyle/>
        <a:p>
          <a:pPr marL="0" lvl="0" indent="0" algn="ctr" defTabSz="488950">
            <a:lnSpc>
              <a:spcPct val="90000"/>
            </a:lnSpc>
            <a:spcBef>
              <a:spcPct val="0"/>
            </a:spcBef>
            <a:spcAft>
              <a:spcPct val="35000"/>
            </a:spcAft>
            <a:buNone/>
          </a:pPr>
          <a:r>
            <a:rPr lang="fr-FR" sz="1100" kern="1200" dirty="0"/>
            <a:t>PARCOURS DE PROGRÈS</a:t>
          </a:r>
        </a:p>
      </dsp:txBody>
      <dsp:txXfrm>
        <a:off x="2161521" y="0"/>
        <a:ext cx="1850727" cy="365125"/>
      </dsp:txXfrm>
    </dsp:sp>
    <dsp:sp modelId="{7A229D82-107A-4EE8-A79F-FEDCB5A73BE8}">
      <dsp:nvSpPr>
        <dsp:cNvPr id="0" name=""/>
        <dsp:cNvSpPr/>
      </dsp:nvSpPr>
      <dsp:spPr>
        <a:xfrm>
          <a:off x="3994491" y="0"/>
          <a:ext cx="2215852" cy="365125"/>
        </a:xfrm>
        <a:prstGeom prst="chevron">
          <a:avLst/>
        </a:prstGeom>
        <a:solidFill>
          <a:srgbClr val="DFF1CB"/>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4006" tIns="14669" rIns="14669" bIns="14669" numCol="1" spcCol="1270" anchor="ctr" anchorCtr="0">
          <a:noAutofit/>
        </a:bodyPr>
        <a:lstStyle/>
        <a:p>
          <a:pPr marL="0" lvl="0" indent="0" algn="ctr" defTabSz="488950">
            <a:lnSpc>
              <a:spcPct val="90000"/>
            </a:lnSpc>
            <a:spcBef>
              <a:spcPct val="0"/>
            </a:spcBef>
            <a:spcAft>
              <a:spcPct val="35000"/>
            </a:spcAft>
            <a:buNone/>
          </a:pPr>
          <a:r>
            <a:rPr lang="fr-FR" sz="1100" kern="1200" dirty="0"/>
            <a:t>MARCHÉ DU CARBONE</a:t>
          </a:r>
        </a:p>
      </dsp:txBody>
      <dsp:txXfrm>
        <a:off x="4177054" y="0"/>
        <a:ext cx="1850727" cy="365125"/>
      </dsp:txXfrm>
    </dsp:sp>
    <dsp:sp modelId="{1B802D47-C4FA-458C-895F-016E1C052A82}">
      <dsp:nvSpPr>
        <dsp:cNvPr id="0" name=""/>
        <dsp:cNvSpPr/>
      </dsp:nvSpPr>
      <dsp:spPr>
        <a:xfrm>
          <a:off x="6061317" y="0"/>
          <a:ext cx="2215852" cy="365125"/>
        </a:xfrm>
        <a:prstGeom prst="chevron">
          <a:avLst/>
        </a:prstGeom>
        <a:solidFill>
          <a:srgbClr val="DFF1CB"/>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4006" tIns="14669" rIns="14669" bIns="14669" numCol="1" spcCol="1270" anchor="ctr" anchorCtr="0">
          <a:noAutofit/>
        </a:bodyPr>
        <a:lstStyle/>
        <a:p>
          <a:pPr marL="0" lvl="0" indent="0" algn="ctr" defTabSz="488950">
            <a:lnSpc>
              <a:spcPct val="90000"/>
            </a:lnSpc>
            <a:spcBef>
              <a:spcPct val="0"/>
            </a:spcBef>
            <a:spcAft>
              <a:spcPct val="35000"/>
            </a:spcAft>
            <a:buNone/>
          </a:pPr>
          <a:r>
            <a:rPr lang="fr-FR" sz="1100" kern="1200" dirty="0"/>
            <a:t>LEVIERS D’ACTION</a:t>
          </a:r>
        </a:p>
      </dsp:txBody>
      <dsp:txXfrm>
        <a:off x="6243880" y="0"/>
        <a:ext cx="1850727" cy="365125"/>
      </dsp:txXfrm>
    </dsp:sp>
    <dsp:sp modelId="{33231EBC-CB47-4465-BB5F-D800DCE1D376}">
      <dsp:nvSpPr>
        <dsp:cNvPr id="0" name=""/>
        <dsp:cNvSpPr/>
      </dsp:nvSpPr>
      <dsp:spPr>
        <a:xfrm>
          <a:off x="8042132" y="0"/>
          <a:ext cx="2215852" cy="365125"/>
        </a:xfrm>
        <a:prstGeom prst="chevron">
          <a:avLst/>
        </a:prstGeom>
        <a:solidFill>
          <a:srgbClr val="DFF1CB"/>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4006" tIns="14669" rIns="14669" bIns="14669" numCol="1" spcCol="1270" anchor="ctr" anchorCtr="0">
          <a:noAutofit/>
        </a:bodyPr>
        <a:lstStyle/>
        <a:p>
          <a:pPr marL="0" lvl="0" indent="0" algn="ctr" defTabSz="488950">
            <a:lnSpc>
              <a:spcPct val="90000"/>
            </a:lnSpc>
            <a:spcBef>
              <a:spcPct val="0"/>
            </a:spcBef>
            <a:spcAft>
              <a:spcPct val="35000"/>
            </a:spcAft>
            <a:buNone/>
          </a:pPr>
          <a:r>
            <a:rPr lang="fr-FR" sz="1100" kern="1200" dirty="0"/>
            <a:t>OUTILS</a:t>
          </a:r>
        </a:p>
      </dsp:txBody>
      <dsp:txXfrm>
        <a:off x="8224695" y="0"/>
        <a:ext cx="1850727" cy="365125"/>
      </dsp:txXfrm>
    </dsp:sp>
    <dsp:sp modelId="{FC7783B9-E5AA-4001-B509-C1243D6B51E8}">
      <dsp:nvSpPr>
        <dsp:cNvPr id="0" name=""/>
        <dsp:cNvSpPr/>
      </dsp:nvSpPr>
      <dsp:spPr>
        <a:xfrm>
          <a:off x="9977294" y="0"/>
          <a:ext cx="2215852" cy="365125"/>
        </a:xfrm>
        <a:prstGeom prst="chevron">
          <a:avLst/>
        </a:prstGeom>
        <a:solidFill>
          <a:srgbClr val="DFF1CB"/>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4006" tIns="14669" rIns="14669" bIns="14669" numCol="1" spcCol="1270" anchor="ctr" anchorCtr="0">
          <a:noAutofit/>
        </a:bodyPr>
        <a:lstStyle/>
        <a:p>
          <a:pPr marL="0" lvl="0" indent="0" algn="ctr" defTabSz="488950">
            <a:lnSpc>
              <a:spcPct val="90000"/>
            </a:lnSpc>
            <a:spcBef>
              <a:spcPct val="0"/>
            </a:spcBef>
            <a:spcAft>
              <a:spcPct val="35000"/>
            </a:spcAft>
            <a:buNone/>
          </a:pPr>
          <a:r>
            <a:rPr lang="fr-FR" sz="1100" kern="1200" dirty="0"/>
            <a:t>PLAN D’ACTION</a:t>
          </a:r>
        </a:p>
      </dsp:txBody>
      <dsp:txXfrm>
        <a:off x="10159857" y="0"/>
        <a:ext cx="1850727" cy="365125"/>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5B888AE-EF30-48CF-AB84-208CEF3B62FA}">
      <dsp:nvSpPr>
        <dsp:cNvPr id="0" name=""/>
        <dsp:cNvSpPr/>
      </dsp:nvSpPr>
      <dsp:spPr>
        <a:xfrm>
          <a:off x="1725700" y="217387"/>
          <a:ext cx="3793319" cy="2633938"/>
        </a:xfrm>
        <a:prstGeom prst="ellipse">
          <a:avLst/>
        </a:prstGeom>
        <a:solidFill>
          <a:schemeClr val="accent2">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r>
            <a:rPr lang="fr-FR" sz="2000" b="1" kern="1200" dirty="0">
              <a:solidFill>
                <a:srgbClr val="C00000"/>
              </a:solidFill>
            </a:rPr>
            <a:t>Améliorations techniques</a:t>
          </a:r>
        </a:p>
      </dsp:txBody>
      <dsp:txXfrm>
        <a:off x="2231476" y="678326"/>
        <a:ext cx="2781767" cy="1185272"/>
      </dsp:txXfrm>
    </dsp:sp>
    <dsp:sp modelId="{8C4C1047-5B31-438C-9340-1036A0C646C6}">
      <dsp:nvSpPr>
        <dsp:cNvPr id="0" name=""/>
        <dsp:cNvSpPr/>
      </dsp:nvSpPr>
      <dsp:spPr>
        <a:xfrm>
          <a:off x="2679076" y="1773518"/>
          <a:ext cx="3438922" cy="2633938"/>
        </a:xfrm>
        <a:prstGeom prst="ellipse">
          <a:avLst/>
        </a:prstGeom>
        <a:solidFill>
          <a:schemeClr val="accent2">
            <a:alpha val="50000"/>
            <a:hueOff val="2340759"/>
            <a:satOff val="-2919"/>
            <a:lumOff val="68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r>
            <a:rPr lang="fr-FR" sz="2000" b="1" kern="1200" dirty="0">
              <a:solidFill>
                <a:schemeClr val="bg2">
                  <a:lumMod val="25000"/>
                </a:schemeClr>
              </a:solidFill>
            </a:rPr>
            <a:t>Améliorations économiques</a:t>
          </a:r>
        </a:p>
      </dsp:txBody>
      <dsp:txXfrm>
        <a:off x="3730814" y="2453952"/>
        <a:ext cx="2063353" cy="1448666"/>
      </dsp:txXfrm>
    </dsp:sp>
    <dsp:sp modelId="{022BB97C-996C-45D4-881E-F7614B5CB23A}">
      <dsp:nvSpPr>
        <dsp:cNvPr id="0" name=""/>
        <dsp:cNvSpPr/>
      </dsp:nvSpPr>
      <dsp:spPr>
        <a:xfrm>
          <a:off x="299572" y="1643533"/>
          <a:ext cx="3463602" cy="2633938"/>
        </a:xfrm>
        <a:prstGeom prst="ellipse">
          <a:avLst/>
        </a:prstGeom>
        <a:solidFill>
          <a:schemeClr val="accent2">
            <a:alpha val="50000"/>
            <a:hueOff val="4681519"/>
            <a:satOff val="-5839"/>
            <a:lumOff val="137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r>
            <a:rPr lang="fr-FR" sz="2000" b="1" kern="1200" dirty="0">
              <a:solidFill>
                <a:schemeClr val="accent3">
                  <a:lumMod val="50000"/>
                </a:schemeClr>
              </a:solidFill>
            </a:rPr>
            <a:t>Améliorations environnementales</a:t>
          </a:r>
        </a:p>
      </dsp:txBody>
      <dsp:txXfrm>
        <a:off x="625728" y="2323967"/>
        <a:ext cx="2078161" cy="1448666"/>
      </dsp:txXfrm>
    </dsp:sp>
  </dsp:spTree>
</dsp:drawing>
</file>

<file path=ppt/diagrams/layout1.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2.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3.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4.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9.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3E77033-3050-4E59-A758-1337526A9EBF}" type="datetimeFigureOut">
              <a:rPr lang="fr-FR" smtClean="0"/>
              <a:t>22/01/2025</a:t>
            </a:fld>
            <a:endParaRPr lang="fr-FR"/>
          </a:p>
        </p:txBody>
      </p:sp>
      <p:sp>
        <p:nvSpPr>
          <p:cNvPr id="4" name="Espace réservé de l'image des diapositives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684C0FB-E445-4526-9127-51C49D3B5CB1}" type="slidenum">
              <a:rPr lang="fr-FR" smtClean="0"/>
              <a:t>‹N°›</a:t>
            </a:fld>
            <a:endParaRPr lang="fr-FR"/>
          </a:p>
        </p:txBody>
      </p:sp>
    </p:spTree>
    <p:extLst>
      <p:ext uri="{BB962C8B-B14F-4D97-AF65-F5344CB8AC3E}">
        <p14:creationId xmlns:p14="http://schemas.microsoft.com/office/powerpoint/2010/main" val="30040193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D776D11-38F9-4548-B49D-0E19F03172BF}"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70349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381000" y="685800"/>
            <a:ext cx="6096000" cy="3429000"/>
          </a:xfrm>
        </p:spPr>
      </p:sp>
      <p:sp>
        <p:nvSpPr>
          <p:cNvPr id="3" name="Espace réservé des commentaires 2"/>
          <p:cNvSpPr>
            <a:spLocks noGrp="1"/>
          </p:cNvSpPr>
          <p:nvPr>
            <p:ph type="body" idx="1"/>
          </p:nvPr>
        </p:nvSpPr>
        <p:spPr/>
        <p:txBody>
          <a:bodyPr/>
          <a:lstStyle/>
          <a:p>
            <a:r>
              <a:rPr lang="fr-FR" dirty="0"/>
              <a:t>Plan de travail de la journée</a:t>
            </a:r>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CE47506-18E4-49C2-AD86-914873885108}" type="slidenum">
              <a:rPr kumimoji="0" lang="fr-FR"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fr-FR"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0896500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381000" y="685800"/>
            <a:ext cx="6096000" cy="3429000"/>
          </a:xfrm>
        </p:spPr>
      </p:sp>
      <p:sp>
        <p:nvSpPr>
          <p:cNvPr id="3" name="Espace réservé des commentaires 2"/>
          <p:cNvSpPr>
            <a:spLocks noGrp="1"/>
          </p:cNvSpPr>
          <p:nvPr>
            <p:ph type="body" idx="1"/>
          </p:nvPr>
        </p:nvSpPr>
        <p:spPr/>
        <p:txBody>
          <a:bodyPr/>
          <a:lstStyle/>
          <a:p>
            <a:r>
              <a:rPr lang="fr-FR" dirty="0"/>
              <a:t>Plan de travail de la journée</a:t>
            </a:r>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CE47506-18E4-49C2-AD86-914873885108}" type="slidenum">
              <a:rPr kumimoji="0" lang="fr-FR"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fr-FR"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13907262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381000" y="685800"/>
            <a:ext cx="6096000" cy="3429000"/>
          </a:xfrm>
        </p:spPr>
      </p:sp>
      <p:sp>
        <p:nvSpPr>
          <p:cNvPr id="3" name="Espace réservé des commentaires 2"/>
          <p:cNvSpPr>
            <a:spLocks noGrp="1"/>
          </p:cNvSpPr>
          <p:nvPr>
            <p:ph type="body" idx="1"/>
          </p:nvPr>
        </p:nvSpPr>
        <p:spPr/>
        <p:txBody>
          <a:bodyPr/>
          <a:lstStyle/>
          <a:p>
            <a:r>
              <a:rPr lang="fr-FR" dirty="0"/>
              <a:t>Cercle des prénoms: demander aux personnes de former un cercle debout en se classant par ordre alphabétique, de A à Z. Puis, en commençant par le début de l’alphabet, </a:t>
            </a:r>
            <a:r>
              <a:rPr lang="fr-FR" dirty="0" err="1"/>
              <a:t>chacun·e</a:t>
            </a:r>
            <a:r>
              <a:rPr lang="fr-FR" dirty="0"/>
              <a:t> donne son prénom au groupe. On peut ensuite proposer un second tour en disant le prénom de son ou sa </a:t>
            </a:r>
            <a:r>
              <a:rPr lang="fr-FR" dirty="0" err="1"/>
              <a:t>voisin·e</a:t>
            </a:r>
            <a:r>
              <a:rPr lang="fr-FR" dirty="0"/>
              <a:t> de gauche, puis de son ou sa </a:t>
            </a:r>
            <a:r>
              <a:rPr lang="fr-FR" dirty="0" err="1"/>
              <a:t>voisin·e</a:t>
            </a:r>
            <a:r>
              <a:rPr lang="fr-FR" dirty="0"/>
              <a:t> de droite.</a:t>
            </a:r>
          </a:p>
          <a:p>
            <a:endParaRPr lang="fr-FR" dirty="0"/>
          </a:p>
          <a:p>
            <a:r>
              <a:rPr lang="fr-FR" dirty="0"/>
              <a:t>Tour</a:t>
            </a:r>
            <a:r>
              <a:rPr lang="fr-FR" baseline="0" dirty="0"/>
              <a:t> de table : f</a:t>
            </a:r>
            <a:r>
              <a:rPr lang="fr-FR" dirty="0"/>
              <a:t>aire un nuage de mots collaboratif en direct, et y revenir au fil de la présentation. </a:t>
            </a:r>
          </a:p>
          <a:p>
            <a:endParaRPr lang="fr-FR" dirty="0"/>
          </a:p>
          <a:p>
            <a:r>
              <a:rPr lang="fr-FR" dirty="0" err="1"/>
              <a:t>N</a:t>
            </a:r>
            <a:r>
              <a:rPr lang="fr-FR" baseline="0" dirty="0" err="1"/>
              <a:t>osgestesclimats</a:t>
            </a:r>
            <a:r>
              <a:rPr lang="fr-FR" baseline="0" dirty="0"/>
              <a:t> : possible de faire le test en collectif si chacun est équipé d’un PC, avec visualisation des résultats du groupe. Sinon, test à dérouler en s’accordant sur une réponse collective.</a:t>
            </a:r>
            <a:endParaRPr lang="fr-FR" dirty="0"/>
          </a:p>
        </p:txBody>
      </p:sp>
      <p:sp>
        <p:nvSpPr>
          <p:cNvPr id="4" name="Espace réservé du pied de page 3"/>
          <p:cNvSpPr>
            <a:spLocks noGrp="1"/>
          </p:cNvSpPr>
          <p:nvPr>
            <p:ph type="ftr"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200" b="0" i="0" u="none" strike="noStrike" kern="1200" cap="none" spc="0" normalizeH="0" baseline="0" noProof="0">
              <a:ln>
                <a:noFill/>
              </a:ln>
              <a:solidFill>
                <a:prstClr val="black"/>
              </a:solidFill>
              <a:effectLst/>
              <a:uLnTx/>
              <a:uFillTx/>
              <a:latin typeface="Calibri"/>
              <a:ea typeface="+mn-ea"/>
              <a:cs typeface="+mn-cs"/>
            </a:endParaRPr>
          </a:p>
        </p:txBody>
      </p:sp>
      <p:sp>
        <p:nvSpPr>
          <p:cNvPr id="5" name="Espace réservé du numéro de diapositive 4"/>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E176DCD-192A-9547-89C8-5AC206620F6C}" type="slidenum">
              <a:rPr kumimoji="0" lang="fr-FR"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fr-FR" sz="1200" b="0" i="0" u="none" strike="noStrike" kern="1200" cap="none" spc="0" normalizeH="0" baseline="0" noProof="0">
              <a:ln>
                <a:noFill/>
              </a:ln>
              <a:solidFill>
                <a:prstClr val="black"/>
              </a:solidFill>
              <a:effectLst/>
              <a:uLnTx/>
              <a:uFillTx/>
              <a:latin typeface="Calibri"/>
              <a:ea typeface="+mn-ea"/>
              <a:cs typeface="+mn-cs"/>
            </a:endParaRPr>
          </a:p>
        </p:txBody>
      </p:sp>
      <p:sp>
        <p:nvSpPr>
          <p:cNvPr id="6" name="Espace réservé de la date 5"/>
          <p:cNvSpPr>
            <a:spLocks noGrp="1"/>
          </p:cNvSpPr>
          <p:nvPr>
            <p:ph type="dt"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a:ln>
                  <a:noFill/>
                </a:ln>
                <a:solidFill>
                  <a:prstClr val="black"/>
                </a:solidFill>
                <a:effectLst/>
                <a:uLnTx/>
                <a:uFillTx/>
                <a:latin typeface="Calibri"/>
                <a:ea typeface="+mn-ea"/>
                <a:cs typeface="+mn-cs"/>
              </a:rPr>
              <a:t>12/01/2021</a:t>
            </a:r>
          </a:p>
        </p:txBody>
      </p:sp>
    </p:spTree>
    <p:extLst>
      <p:ext uri="{BB962C8B-B14F-4D97-AF65-F5344CB8AC3E}">
        <p14:creationId xmlns:p14="http://schemas.microsoft.com/office/powerpoint/2010/main" val="362601137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685800" y="1422400"/>
            <a:ext cx="5486400" cy="3086100"/>
          </a:xfrm>
        </p:spPr>
      </p:sp>
      <p:sp>
        <p:nvSpPr>
          <p:cNvPr id="3" name="Espace réservé des commentaires 2"/>
          <p:cNvSpPr>
            <a:spLocks noGrp="1"/>
          </p:cNvSpPr>
          <p:nvPr>
            <p:ph type="body" idx="1"/>
          </p:nvPr>
        </p:nvSpPr>
        <p:spPr/>
        <p:txBody>
          <a:bodyPr/>
          <a:lstStyle/>
          <a:p>
            <a:pPr>
              <a:buFont typeface="Arial" panose="020B0604020202020204" pitchFamily="34" charset="0"/>
              <a:buNone/>
            </a:pPr>
            <a:endParaRPr lang="fr-FR" dirty="0"/>
          </a:p>
        </p:txBody>
      </p:sp>
      <p:sp>
        <p:nvSpPr>
          <p:cNvPr id="4" name="Espace réservé du pied de page 3"/>
          <p:cNvSpPr>
            <a:spLocks noGrp="1"/>
          </p:cNvSpPr>
          <p:nvPr>
            <p:ph type="ftr"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800" b="0" i="0" u="none" strike="noStrike" kern="120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cs typeface="+mn-cs"/>
            </a:endParaRPr>
          </a:p>
        </p:txBody>
      </p:sp>
    </p:spTree>
    <p:extLst>
      <p:ext uri="{BB962C8B-B14F-4D97-AF65-F5344CB8AC3E}">
        <p14:creationId xmlns:p14="http://schemas.microsoft.com/office/powerpoint/2010/main" val="95391461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685800" y="1422400"/>
            <a:ext cx="5486400" cy="3086100"/>
          </a:xfrm>
        </p:spPr>
      </p:sp>
      <p:sp>
        <p:nvSpPr>
          <p:cNvPr id="3" name="Espace réservé des notes 2"/>
          <p:cNvSpPr>
            <a:spLocks noGrp="1"/>
          </p:cNvSpPr>
          <p:nvPr>
            <p:ph type="body" idx="1"/>
          </p:nvPr>
        </p:nvSpPr>
        <p:spPr/>
        <p:txBody>
          <a:bodyPr/>
          <a:lstStyle/>
          <a:p>
            <a:r>
              <a:rPr lang="fr-FR" dirty="0"/>
              <a:t>https://www.carbone4.com/analyse-myco2-empreinte-carbone-moyenne-2021</a:t>
            </a:r>
          </a:p>
          <a:p>
            <a:r>
              <a:rPr lang="fr-FR" dirty="0"/>
              <a:t>Lien vers </a:t>
            </a:r>
            <a:r>
              <a:rPr lang="fr-FR"/>
              <a:t>la méthode : https://www.carbone4.com/myco2-empreinte-moyenne-evolution-methodo</a:t>
            </a:r>
            <a:endParaRPr lang="fr-FR" dirty="0"/>
          </a:p>
        </p:txBody>
      </p:sp>
      <p:sp>
        <p:nvSpPr>
          <p:cNvPr id="4" name="Espace réservé du pied de page 3"/>
          <p:cNvSpPr>
            <a:spLocks noGrp="1"/>
          </p:cNvSpPr>
          <p:nvPr>
            <p:ph type="ftr"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800" b="0" i="0" u="none" strike="noStrike" kern="120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cs typeface="+mn-cs"/>
            </a:endParaRPr>
          </a:p>
        </p:txBody>
      </p:sp>
    </p:spTree>
    <p:extLst>
      <p:ext uri="{BB962C8B-B14F-4D97-AF65-F5344CB8AC3E}">
        <p14:creationId xmlns:p14="http://schemas.microsoft.com/office/powerpoint/2010/main" val="305975020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381000" y="685800"/>
            <a:ext cx="6096000" cy="3429000"/>
          </a:xfrm>
        </p:spPr>
      </p:sp>
      <p:sp>
        <p:nvSpPr>
          <p:cNvPr id="3" name="Espace réservé des commentaires 2"/>
          <p:cNvSpPr>
            <a:spLocks noGrp="1"/>
          </p:cNvSpPr>
          <p:nvPr>
            <p:ph type="body" idx="1"/>
          </p:nvPr>
        </p:nvSpPr>
        <p:spPr/>
        <p:txBody>
          <a:bodyPr/>
          <a:lstStyle/>
          <a:p>
            <a:r>
              <a:rPr lang="fr-FR" b="1" dirty="0"/>
              <a:t>Message</a:t>
            </a:r>
            <a:r>
              <a:rPr lang="fr-FR" b="1" baseline="0" dirty="0"/>
              <a:t> : p</a:t>
            </a:r>
            <a:r>
              <a:rPr lang="fr-FR" b="1" dirty="0"/>
              <a:t>our faire le lien entre alimentation</a:t>
            </a:r>
            <a:r>
              <a:rPr lang="fr-FR" b="1" baseline="0" dirty="0"/>
              <a:t> et agriculture !</a:t>
            </a:r>
            <a:endParaRPr lang="fr-FR" b="1" dirty="0"/>
          </a:p>
          <a:p>
            <a:r>
              <a:rPr lang="fr-FR" b="0" dirty="0"/>
              <a:t>Les leviers d’action</a:t>
            </a:r>
            <a:r>
              <a:rPr lang="fr-FR" b="0" baseline="0" dirty="0"/>
              <a:t> peuvent être sujets à débat, mais l’idée est de donner de grandes lignes sans entrer dans la « polémique »:</a:t>
            </a:r>
          </a:p>
          <a:p>
            <a:pPr marL="171450" indent="-171450">
              <a:buFontTx/>
              <a:buChar char="-"/>
            </a:pPr>
            <a:r>
              <a:rPr lang="fr-FR" b="0" baseline="0" dirty="0"/>
              <a:t>Faible impact carbone = local essentiellement </a:t>
            </a:r>
          </a:p>
          <a:p>
            <a:pPr marL="171450" indent="-171450">
              <a:buFontTx/>
              <a:buChar char="-"/>
            </a:pPr>
            <a:r>
              <a:rPr lang="fr-FR" b="0" baseline="0" dirty="0"/>
              <a:t>Équilibrer = réduire la consommation de viande</a:t>
            </a:r>
          </a:p>
          <a:p>
            <a:pPr marL="0" marR="0" indent="0" algn="l" defTabSz="914400" rtl="0" eaLnBrk="1" fontAlgn="auto" latinLnBrk="0" hangingPunct="1">
              <a:lnSpc>
                <a:spcPct val="100000"/>
              </a:lnSpc>
              <a:spcBef>
                <a:spcPts val="0"/>
              </a:spcBef>
              <a:spcAft>
                <a:spcPts val="0"/>
              </a:spcAft>
              <a:buClrTx/>
              <a:buSzTx/>
              <a:buFontTx/>
              <a:buNone/>
              <a:tabLst/>
              <a:defRPr/>
            </a:pPr>
            <a:r>
              <a:rPr lang="fr-FR" sz="1200" kern="1200" dirty="0">
                <a:solidFill>
                  <a:schemeClr val="tx1"/>
                </a:solidFill>
                <a:effectLst/>
                <a:latin typeface="+mn-lt"/>
                <a:ea typeface="+mn-ea"/>
                <a:cs typeface="+mn-cs"/>
              </a:rPr>
              <a:t>+ 20% de hausse de l’empreinte carbone du</a:t>
            </a:r>
            <a:r>
              <a:rPr lang="fr-FR" sz="1200" kern="1200" baseline="0" dirty="0">
                <a:solidFill>
                  <a:schemeClr val="tx1"/>
                </a:solidFill>
                <a:effectLst/>
                <a:latin typeface="+mn-lt"/>
                <a:ea typeface="+mn-ea"/>
                <a:cs typeface="+mn-cs"/>
              </a:rPr>
              <a:t> territoire français </a:t>
            </a:r>
            <a:r>
              <a:rPr lang="fr-FR" i="0" dirty="0">
                <a:solidFill>
                  <a:prstClr val="black"/>
                </a:solidFill>
              </a:rPr>
              <a:t>entre 1995 et 2018 (mesurée sur les trois principaux gaz à effet de serre CO</a:t>
            </a:r>
            <a:r>
              <a:rPr lang="fr-FR" i="0" baseline="-25000" dirty="0">
                <a:solidFill>
                  <a:prstClr val="black"/>
                </a:solidFill>
              </a:rPr>
              <a:t>2</a:t>
            </a:r>
            <a:r>
              <a:rPr lang="fr-FR" i="0" dirty="0">
                <a:solidFill>
                  <a:prstClr val="black"/>
                </a:solidFill>
              </a:rPr>
              <a:t> - CH</a:t>
            </a:r>
            <a:r>
              <a:rPr lang="fr-FR" i="0" baseline="-25000" dirty="0">
                <a:solidFill>
                  <a:prstClr val="black"/>
                </a:solidFill>
              </a:rPr>
              <a:t>4</a:t>
            </a:r>
            <a:r>
              <a:rPr lang="fr-FR" i="0" dirty="0">
                <a:solidFill>
                  <a:prstClr val="black"/>
                </a:solidFill>
              </a:rPr>
              <a:t> - N</a:t>
            </a:r>
            <a:r>
              <a:rPr lang="fr-FR" i="0" baseline="-25000" dirty="0">
                <a:solidFill>
                  <a:prstClr val="black"/>
                </a:solidFill>
              </a:rPr>
              <a:t>2</a:t>
            </a:r>
            <a:r>
              <a:rPr lang="fr-FR" i="0" dirty="0">
                <a:solidFill>
                  <a:prstClr val="black"/>
                </a:solidFill>
              </a:rPr>
              <a:t>O), soit + 7% rapporté au nombre d’habitants (c’est </a:t>
            </a:r>
            <a:r>
              <a:rPr lang="fr-FR" sz="1200" kern="1200" dirty="0">
                <a:solidFill>
                  <a:schemeClr val="tx1"/>
                </a:solidFill>
                <a:effectLst/>
                <a:latin typeface="+mn-lt"/>
                <a:ea typeface="+mn-ea"/>
                <a:cs typeface="+mn-cs"/>
              </a:rPr>
              <a:t>du à l'augmentation des émissions liées aux importations de matières premières et de produits intermédiaires; en revanche les émissions directes comme le chauffage, la conso de carburant… ont diminué).</a:t>
            </a:r>
            <a:endParaRPr lang="fr-FR" sz="1200" kern="1200" baseline="0" dirty="0">
              <a:solidFill>
                <a:schemeClr val="tx1"/>
              </a:solidFill>
              <a:effectLst/>
              <a:latin typeface="+mn-lt"/>
              <a:ea typeface="+mn-ea"/>
              <a:cs typeface="+mn-cs"/>
            </a:endParaRPr>
          </a:p>
          <a:p>
            <a:pPr marL="0" indent="0">
              <a:buFontTx/>
              <a:buNone/>
            </a:pPr>
            <a:r>
              <a:rPr lang="fr-FR" b="0" i="1" baseline="0" dirty="0"/>
              <a:t>Source : </a:t>
            </a:r>
            <a:r>
              <a:rPr lang="fr-FR" b="0" i="1" dirty="0"/>
              <a:t>https://theshiftproject.org/wp-content/uploads/2019/03/ZEY-Combloux-16032019.pdf</a:t>
            </a:r>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70A80FB-16DB-4AA1-8022-6A7AC669A804}" type="slidenum">
              <a:rPr kumimoji="0" lang="fr-FR"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fr-FR" sz="1200" b="0" i="0" u="none" strike="noStrike" kern="1200" cap="none" spc="0" normalizeH="0" baseline="0" noProof="0">
              <a:ln>
                <a:noFill/>
              </a:ln>
              <a:solidFill>
                <a:prstClr val="black"/>
              </a:solidFill>
              <a:effectLst/>
              <a:uLnTx/>
              <a:uFillTx/>
              <a:latin typeface="Calibri"/>
              <a:ea typeface="+mn-ea"/>
              <a:cs typeface="+mn-cs"/>
            </a:endParaRPr>
          </a:p>
        </p:txBody>
      </p:sp>
      <p:sp>
        <p:nvSpPr>
          <p:cNvPr id="5" name="Espace réservé de la date 4"/>
          <p:cNvSpPr>
            <a:spLocks noGrp="1"/>
          </p:cNvSpPr>
          <p:nvPr>
            <p:ph type="dt"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a:ln>
                  <a:noFill/>
                </a:ln>
                <a:solidFill>
                  <a:prstClr val="black"/>
                </a:solidFill>
                <a:effectLst/>
                <a:uLnTx/>
                <a:uFillTx/>
                <a:latin typeface="Calibri"/>
                <a:ea typeface="+mn-ea"/>
                <a:cs typeface="+mn-cs"/>
              </a:rPr>
              <a:t>12/01/2021</a:t>
            </a:r>
          </a:p>
        </p:txBody>
      </p:sp>
    </p:spTree>
    <p:extLst>
      <p:ext uri="{BB962C8B-B14F-4D97-AF65-F5344CB8AC3E}">
        <p14:creationId xmlns:p14="http://schemas.microsoft.com/office/powerpoint/2010/main" val="91829412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381000" y="685800"/>
            <a:ext cx="6096000" cy="3429000"/>
          </a:xfrm>
        </p:spPr>
      </p:sp>
      <p:sp>
        <p:nvSpPr>
          <p:cNvPr id="3" name="Espace réservé des commentaires 2"/>
          <p:cNvSpPr>
            <a:spLocks noGrp="1"/>
          </p:cNvSpPr>
          <p:nvPr>
            <p:ph type="body" idx="1"/>
          </p:nvPr>
        </p:nvSpPr>
        <p:spPr/>
        <p:txBody>
          <a:bodyPr/>
          <a:lstStyle/>
          <a:p>
            <a:pPr marL="0" indent="0">
              <a:buNone/>
            </a:pPr>
            <a:r>
              <a:rPr lang="fr-FR" b="1" dirty="0"/>
              <a:t>Message : être acteur</a:t>
            </a:r>
            <a:r>
              <a:rPr lang="fr-FR" b="1" baseline="0" dirty="0"/>
              <a:t> c’est prendre en compte la nouvelle donne environnementale et trouver des solutions d’adaptation et d’atténuation au changement climatique.</a:t>
            </a:r>
            <a:endParaRPr lang="fr-FR" b="1" dirty="0"/>
          </a:p>
          <a:p>
            <a:pPr marL="0" indent="0">
              <a:buNone/>
            </a:pPr>
            <a:r>
              <a:rPr lang="fr-FR" b="1" dirty="0"/>
              <a:t>Et surtout amélioration environnementale rime souvent avec performance technique et économique</a:t>
            </a:r>
            <a:r>
              <a:rPr lang="fr-FR" b="1" baseline="0" dirty="0"/>
              <a:t> !!! </a:t>
            </a:r>
            <a:endParaRPr lang="fr-FR" dirty="0"/>
          </a:p>
          <a:p>
            <a:pPr marL="228600" indent="-228600">
              <a:buAutoNum type="arabicPeriod"/>
            </a:pPr>
            <a:r>
              <a:rPr lang="fr-FR" dirty="0"/>
              <a:t>Le</a:t>
            </a:r>
            <a:r>
              <a:rPr lang="fr-FR" baseline="0" dirty="0"/>
              <a:t> CC = u</a:t>
            </a:r>
            <a:r>
              <a:rPr lang="fr-FR" dirty="0"/>
              <a:t>n sujet d’actualité =&gt; </a:t>
            </a:r>
            <a:r>
              <a:rPr lang="fr-FR" baseline="0" dirty="0"/>
              <a:t>chacun peut donner un exemple qu’il a en tête ou voir diapo 7</a:t>
            </a:r>
          </a:p>
          <a:p>
            <a:pPr marL="228600" indent="-228600">
              <a:buAutoNum type="arabicPeriod"/>
            </a:pPr>
            <a:r>
              <a:rPr lang="fr-FR" baseline="0" dirty="0"/>
              <a:t>L’élevage a un rôle à jouer =&gt; voir diapo 8-9 (impacts négatifs) et 10 (impacts positifs)</a:t>
            </a:r>
          </a:p>
          <a:p>
            <a:pPr marL="228600" marR="0" indent="-228600" algn="l" defTabSz="914400" rtl="0" eaLnBrk="1" fontAlgn="auto" latinLnBrk="0" hangingPunct="1">
              <a:lnSpc>
                <a:spcPct val="100000"/>
              </a:lnSpc>
              <a:spcBef>
                <a:spcPts val="0"/>
              </a:spcBef>
              <a:spcAft>
                <a:spcPts val="0"/>
              </a:spcAft>
              <a:buClrTx/>
              <a:buSzTx/>
              <a:buFontTx/>
              <a:buAutoNum type="arabicPeriod"/>
              <a:tabLst/>
              <a:defRPr/>
            </a:pPr>
            <a:r>
              <a:rPr lang="fr-FR" baseline="0" dirty="0"/>
              <a:t>Faire régir en faisant citer </a:t>
            </a:r>
            <a:r>
              <a:rPr lang="fr-FR" dirty="0"/>
              <a:t>les attentes sociétales et celles du consommateurs que les participants ont identifiées =&gt; voir diapos 10 et 11 pour compléter au besoin</a:t>
            </a:r>
          </a:p>
          <a:p>
            <a:pPr marL="0" indent="0">
              <a:buNone/>
            </a:pPr>
            <a:r>
              <a:rPr lang="fr-FR" i="1" baseline="0" dirty="0"/>
              <a:t>Voir  </a:t>
            </a:r>
            <a:r>
              <a:rPr lang="fr-FR" i="1" baseline="0"/>
              <a:t>aussi la publication </a:t>
            </a:r>
            <a:r>
              <a:rPr lang="fr-FR" i="1" baseline="0" dirty="0"/>
              <a:t>IDELE : « </a:t>
            </a:r>
            <a:r>
              <a:rPr lang="fr-FR" i="1" dirty="0"/>
              <a:t>Stratégie des exploitations laitières  : étude du lien entre performance économique et performance environnementale en système bovin lait » </a:t>
            </a:r>
          </a:p>
          <a:p>
            <a:pPr marL="0" indent="0">
              <a:buNone/>
            </a:pPr>
            <a:r>
              <a:rPr lang="fr-FR" i="1" dirty="0"/>
              <a:t>(https://idele.fr/?eID=cmis_download&amp;oID=workspace%3A%2F%2FSpacesStore%2Ff59ff6c3-c60e-4b27-85c0-38051b340524&amp;cHash=72457d08dbe7372519903f9cea4ef4db)</a:t>
            </a:r>
          </a:p>
          <a:p>
            <a:pPr marL="0" indent="0">
              <a:buNone/>
            </a:pPr>
            <a:r>
              <a:rPr lang="fr-FR" dirty="0"/>
              <a:t> </a:t>
            </a:r>
          </a:p>
        </p:txBody>
      </p:sp>
      <p:sp>
        <p:nvSpPr>
          <p:cNvPr id="4" name="Espace réservé de la date 3"/>
          <p:cNvSpPr>
            <a:spLocks noGrp="1"/>
          </p:cNvSpPr>
          <p:nvPr>
            <p:ph type="dt"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a:ln>
                  <a:noFill/>
                </a:ln>
                <a:solidFill>
                  <a:prstClr val="black"/>
                </a:solidFill>
                <a:effectLst/>
                <a:uLnTx/>
                <a:uFillTx/>
                <a:latin typeface="Calibri"/>
                <a:ea typeface="+mn-ea"/>
                <a:cs typeface="+mn-cs"/>
              </a:rPr>
              <a:t>28/11/2019</a:t>
            </a:r>
          </a:p>
        </p:txBody>
      </p:sp>
      <p:sp>
        <p:nvSpPr>
          <p:cNvPr id="5" name="Espace réservé du numéro de diapositive 4"/>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3540EFC-4F2F-4FF8-A6BC-4DD043868BB1}" type="slidenum">
              <a:rPr kumimoji="0" lang="fr-FR"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fr-FR"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47415638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381000" y="685800"/>
            <a:ext cx="6096000" cy="3429000"/>
          </a:xfrm>
        </p:spPr>
      </p:sp>
      <p:sp>
        <p:nvSpPr>
          <p:cNvPr id="3" name="Espace réservé des commentaires 2"/>
          <p:cNvSpPr>
            <a:spLocks noGrp="1"/>
          </p:cNvSpPr>
          <p:nvPr>
            <p:ph type="body" idx="1"/>
          </p:nvPr>
        </p:nvSpPr>
        <p:spPr/>
        <p:txBody>
          <a:bodyPr/>
          <a:lstStyle/>
          <a:p>
            <a:r>
              <a:rPr lang="fr-FR" b="1" dirty="0"/>
              <a:t>Message : l’agriculture a un rôle à jouer puisqu’elle est émettrice de GES et de polluants. </a:t>
            </a:r>
            <a:r>
              <a:rPr lang="fr-FR" b="0" dirty="0"/>
              <a:t>Pour rappel, les émissions de GES liées à l’agriculture en France représentent entre 19 et 21% du total selon les sources. À l’échelle mondiale, c’est plus car la</a:t>
            </a:r>
            <a:r>
              <a:rPr lang="fr-FR" b="0" baseline="0" dirty="0"/>
              <a:t> déforestation entre dans le calcul agricole.</a:t>
            </a:r>
            <a:endParaRPr lang="fr-FR" b="0" dirty="0"/>
          </a:p>
          <a:p>
            <a:pPr marL="0" marR="0" indent="0" algn="l" defTabSz="914400" rtl="0" eaLnBrk="1" fontAlgn="auto" latinLnBrk="0" hangingPunct="1">
              <a:lnSpc>
                <a:spcPct val="100000"/>
              </a:lnSpc>
              <a:spcBef>
                <a:spcPts val="0"/>
              </a:spcBef>
              <a:spcAft>
                <a:spcPts val="0"/>
              </a:spcAft>
              <a:buClrTx/>
              <a:buSzTx/>
              <a:buFontTx/>
              <a:buNone/>
              <a:tabLst/>
              <a:defRPr/>
            </a:pPr>
            <a:r>
              <a:rPr lang="fr-FR" dirty="0"/>
              <a:t>Sigles : HCB (</a:t>
            </a:r>
            <a:r>
              <a:rPr lang="fr-FR" dirty="0" err="1"/>
              <a:t>hexachlorobenzène</a:t>
            </a:r>
            <a:r>
              <a:rPr lang="fr-FR" dirty="0"/>
              <a:t>), PM (particules), </a:t>
            </a:r>
            <a:r>
              <a:rPr lang="fr-FR" sz="1200" kern="1200" dirty="0">
                <a:solidFill>
                  <a:schemeClr val="tx1"/>
                </a:solidFill>
                <a:effectLst/>
                <a:latin typeface="+mn-lt"/>
                <a:ea typeface="+mn-ea"/>
                <a:cs typeface="+mn-cs"/>
              </a:rPr>
              <a:t>COVNM (composés organiques volatils non méthaniques)</a:t>
            </a:r>
          </a:p>
          <a:p>
            <a:r>
              <a:rPr lang="fr-FR" b="0" i="1" dirty="0"/>
              <a:t>Source : rapport SECTEN, CITEPA, 2020</a:t>
            </a:r>
          </a:p>
          <a:p>
            <a:endParaRPr lang="fr-FR" dirty="0"/>
          </a:p>
        </p:txBody>
      </p:sp>
      <p:sp>
        <p:nvSpPr>
          <p:cNvPr id="4" name="Espace réservé du numéro de diapositive 3"/>
          <p:cNvSpPr>
            <a:spLocks noGrp="1"/>
          </p:cNvSpPr>
          <p:nvPr>
            <p:ph type="sldNum" sz="quarter" idx="10"/>
          </p:nvPr>
        </p:nvSpPr>
        <p:spPr/>
        <p:txBody>
          <a:bodyPr/>
          <a:lstStyle/>
          <a:p>
            <a:fld id="{B684C0FB-E445-4526-9127-51C49D3B5CB1}" type="slidenum">
              <a:rPr lang="fr-FR" smtClean="0">
                <a:solidFill>
                  <a:prstClr val="black"/>
                </a:solidFill>
              </a:rPr>
              <a:pPr/>
              <a:t>11</a:t>
            </a:fld>
            <a:endParaRPr lang="fr-FR">
              <a:solidFill>
                <a:prstClr val="black"/>
              </a:solidFill>
            </a:endParaRPr>
          </a:p>
        </p:txBody>
      </p:sp>
    </p:spTree>
    <p:extLst>
      <p:ext uri="{BB962C8B-B14F-4D97-AF65-F5344CB8AC3E}">
        <p14:creationId xmlns:p14="http://schemas.microsoft.com/office/powerpoint/2010/main" val="291818999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381000" y="685800"/>
            <a:ext cx="6096000" cy="3429000"/>
          </a:xfrm>
        </p:spPr>
      </p:sp>
      <p:sp>
        <p:nvSpPr>
          <p:cNvPr id="3" name="Espace réservé des commentaires 2"/>
          <p:cNvSpPr>
            <a:spLocks noGrp="1"/>
          </p:cNvSpPr>
          <p:nvPr>
            <p:ph type="body" idx="1"/>
          </p:nvPr>
        </p:nvSpPr>
        <p:spPr/>
        <p:txBody>
          <a:bodyPr/>
          <a:lstStyle/>
          <a:p>
            <a:r>
              <a:rPr lang="fr-FR" b="1" dirty="0"/>
              <a:t>Message : l’agriculture émet des GES, mais elle a aussi des impacts positifs ! Et les services rendus sont en prise direct avec les attentes sociétales actuelles ! </a:t>
            </a:r>
          </a:p>
          <a:p>
            <a:r>
              <a:rPr lang="fr-FR" dirty="0"/>
              <a:t>Exemple : aliments sains, éducation à la nature, qualité de l’eau et création d’emplois. Ces attentes en lien avec l’environnement et le potentiel nourricier sont de</a:t>
            </a:r>
            <a:r>
              <a:rPr lang="fr-FR" baseline="0" dirty="0"/>
              <a:t> + en + fortes, </a:t>
            </a:r>
            <a:r>
              <a:rPr lang="fr-FR" b="0" u="sng" baseline="0" dirty="0"/>
              <a:t>en particulier depuis la crise sanitaire</a:t>
            </a:r>
            <a:r>
              <a:rPr lang="fr-FR" baseline="0" dirty="0"/>
              <a:t>.</a:t>
            </a:r>
            <a:endParaRPr lang="fr-FR" dirty="0"/>
          </a:p>
          <a:p>
            <a:r>
              <a:rPr lang="fr-FR" dirty="0"/>
              <a:t>Si</a:t>
            </a:r>
            <a:r>
              <a:rPr lang="fr-FR" baseline="0" dirty="0"/>
              <a:t> besoin d’animation</a:t>
            </a:r>
            <a:r>
              <a:rPr lang="fr-FR" dirty="0"/>
              <a:t>, on peut revenir aux attentes sociétales citées en diapo 6 et compléter</a:t>
            </a:r>
            <a:r>
              <a:rPr lang="fr-FR" baseline="0" dirty="0"/>
              <a:t> avec les participants sur la base de cette fleur des services.</a:t>
            </a:r>
          </a:p>
          <a:p>
            <a:r>
              <a:rPr lang="fr-FR" baseline="0" dirty="0"/>
              <a:t>Source : http://www.charte-elevage.fr/</a:t>
            </a:r>
            <a:endParaRPr lang="fr-FR" dirty="0"/>
          </a:p>
        </p:txBody>
      </p:sp>
      <p:sp>
        <p:nvSpPr>
          <p:cNvPr id="4" name="Espace réservé du numéro de diapositive 3"/>
          <p:cNvSpPr>
            <a:spLocks noGrp="1"/>
          </p:cNvSpPr>
          <p:nvPr>
            <p:ph type="sldNum" sz="quarter" idx="10"/>
          </p:nvPr>
        </p:nvSpPr>
        <p:spPr/>
        <p:txBody>
          <a:bodyPr/>
          <a:lstStyle/>
          <a:p>
            <a:fld id="{B684C0FB-E445-4526-9127-51C49D3B5CB1}" type="slidenum">
              <a:rPr lang="fr-FR" smtClean="0"/>
              <a:t>12</a:t>
            </a:fld>
            <a:endParaRPr lang="fr-FR"/>
          </a:p>
        </p:txBody>
      </p:sp>
    </p:spTree>
    <p:extLst>
      <p:ext uri="{BB962C8B-B14F-4D97-AF65-F5344CB8AC3E}">
        <p14:creationId xmlns:p14="http://schemas.microsoft.com/office/powerpoint/2010/main" val="291818999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381000" y="685800"/>
            <a:ext cx="6096000" cy="3429000"/>
          </a:xfrm>
        </p:spPr>
      </p:sp>
      <p:sp>
        <p:nvSpPr>
          <p:cNvPr id="3" name="Espace réservé des commentair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dirty="0"/>
              <a:t>Diapo si besoin de prolonger le</a:t>
            </a:r>
            <a:r>
              <a:rPr lang="fr-FR" baseline="0" dirty="0"/>
              <a:t> débat, </a:t>
            </a:r>
            <a:r>
              <a:rPr lang="fr-FR" dirty="0"/>
              <a:t>pour illustrer la versatilité</a:t>
            </a:r>
            <a:r>
              <a:rPr lang="fr-FR" baseline="0" dirty="0"/>
              <a:t> et la difficulté de cerner les consommateurs d’aujourd’hui. </a:t>
            </a:r>
          </a:p>
          <a:p>
            <a:pPr marL="0" marR="0" indent="0" algn="l" defTabSz="914400" rtl="0" eaLnBrk="1" fontAlgn="auto" latinLnBrk="0" hangingPunct="1">
              <a:lnSpc>
                <a:spcPct val="100000"/>
              </a:lnSpc>
              <a:spcBef>
                <a:spcPts val="0"/>
              </a:spcBef>
              <a:spcAft>
                <a:spcPts val="0"/>
              </a:spcAft>
              <a:buClrTx/>
              <a:buSzTx/>
              <a:buFontTx/>
              <a:buNone/>
              <a:tabLst/>
              <a:defRPr/>
            </a:pPr>
            <a:r>
              <a:rPr lang="fr-FR" b="1" baseline="0" dirty="0"/>
              <a:t>Message : il existe des tendances nettes et des types bien définis sur lesquels s’appuyer pour se projeter, car l’agriculture est en prise directe avec les attentes alimentaires des consommateurs, il est important de prendre cette demande en compte.</a:t>
            </a:r>
            <a:endParaRPr lang="fr-FR" b="1" dirty="0"/>
          </a:p>
          <a:p>
            <a:r>
              <a:rPr lang="fr-FR" baseline="0" dirty="0"/>
              <a:t>Sur le graphe on voit : </a:t>
            </a:r>
          </a:p>
          <a:p>
            <a:pPr marL="171450" indent="-171450">
              <a:buFontTx/>
              <a:buChar char="-"/>
            </a:pPr>
            <a:r>
              <a:rPr lang="fr-FR" dirty="0"/>
              <a:t>1 français sur 6 (16%)</a:t>
            </a:r>
            <a:r>
              <a:rPr lang="fr-FR" baseline="0" dirty="0"/>
              <a:t> </a:t>
            </a:r>
            <a:r>
              <a:rPr lang="fr-FR" dirty="0"/>
              <a:t>est typé bio-local aujourd’hui,</a:t>
            </a:r>
            <a:r>
              <a:rPr lang="fr-FR" baseline="0" dirty="0"/>
              <a:t> part en augmentation régulière</a:t>
            </a:r>
          </a:p>
          <a:p>
            <a:pPr marL="171450" indent="-171450">
              <a:buFontTx/>
              <a:buChar char="-"/>
            </a:pPr>
            <a:r>
              <a:rPr lang="fr-FR" baseline="0" dirty="0"/>
              <a:t>près d’1/3 (29%° reste traditionnel). </a:t>
            </a:r>
          </a:p>
          <a:p>
            <a:pPr marL="0" indent="0">
              <a:buFontTx/>
              <a:buNone/>
            </a:pPr>
            <a:r>
              <a:rPr lang="fr-FR" i="1" baseline="0" dirty="0"/>
              <a:t>Source : The Nielsen </a:t>
            </a:r>
            <a:r>
              <a:rPr lang="fr-FR" i="1" baseline="0" dirty="0" err="1"/>
              <a:t>Company</a:t>
            </a:r>
            <a:r>
              <a:rPr lang="fr-FR" i="1" baseline="0" dirty="0"/>
              <a:t>, Nielsen Typologie Nutrition</a:t>
            </a:r>
            <a:endParaRPr lang="fr-FR" i="1" dirty="0"/>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684C0FB-E445-4526-9127-51C49D3B5CB1}" type="slidenum">
              <a:rPr kumimoji="0" lang="fr-FR"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fr-FR"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58561310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381000" y="685800"/>
            <a:ext cx="6096000" cy="3429000"/>
          </a:xfrm>
        </p:spPr>
      </p:sp>
      <p:sp>
        <p:nvSpPr>
          <p:cNvPr id="3" name="Espace réservé des commentaires 2"/>
          <p:cNvSpPr>
            <a:spLocks noGrp="1"/>
          </p:cNvSpPr>
          <p:nvPr>
            <p:ph type="body" idx="1"/>
          </p:nvPr>
        </p:nvSpPr>
        <p:spPr/>
        <p:txBody>
          <a:bodyPr/>
          <a:lstStyle/>
          <a:p>
            <a:r>
              <a:rPr lang="fr-FR" b="1" u="sng" dirty="0"/>
              <a:t>Diapo pour comprendre ce</a:t>
            </a:r>
            <a:r>
              <a:rPr lang="fr-FR" b="1" u="sng" baseline="0" dirty="0"/>
              <a:t> qu’est l’ACV</a:t>
            </a:r>
          </a:p>
          <a:p>
            <a:r>
              <a:rPr lang="fr-FR" dirty="0"/>
              <a:t>L’analyse du cycle de vie est l'outil le plus abouti en matière d’évaluation globale et multicritère des impacts environnementaux. Cette méthode normalisée permet de mesurer les effets quantifiables de produits ou de services sur l’environnement. L’analyse du cycle de vie (ACV) recense et quantifie, tout au long de la vie des produits, les flux physiques de matière et d’énergie associés aux activités humaines. Elle en évalue les impacts potentiels puis interprète les résultats obtenus en fonction de ses objectifs initiaux. Elle est fondée sur une doubl</a:t>
            </a:r>
            <a:r>
              <a:rPr lang="fr-FR" baseline="0" dirty="0"/>
              <a:t>e approche:</a:t>
            </a:r>
          </a:p>
          <a:p>
            <a:pPr marL="171450" indent="-171450">
              <a:buFontTx/>
              <a:buChar char="-"/>
            </a:pPr>
            <a:r>
              <a:rPr lang="fr-FR" baseline="0" dirty="0"/>
              <a:t>Une approche cycle de vie « du berceau à la tombe » (de l’extraction matières premières à l’élimination)</a:t>
            </a:r>
          </a:p>
          <a:p>
            <a:pPr marL="171450" indent="-171450">
              <a:buFontTx/>
              <a:buChar char="-"/>
            </a:pPr>
            <a:r>
              <a:rPr lang="fr-FR" baseline="0" dirty="0"/>
              <a:t>Une approche multicritères : plusieurs critères d’analyse des flux entrants et sortants</a:t>
            </a:r>
          </a:p>
          <a:p>
            <a:pPr marL="0" indent="0">
              <a:buFontTx/>
              <a:buNone/>
            </a:pPr>
            <a:r>
              <a:rPr lang="fr-FR" dirty="0"/>
              <a:t>Parmi les flux entrants (ce qui entrent dans la fabrication du produit) : ceux des matières et de l’énergie (ressources en fer, eau, pétrole, gaz…). Flux sortants (tout ce qui sort en matière de pollution) = aux déchets, émissions gazeuses, liquide rejeté, etc.</a:t>
            </a:r>
          </a:p>
          <a:p>
            <a:pPr marL="0" indent="0">
              <a:buFont typeface="Symbol"/>
              <a:buNone/>
            </a:pPr>
            <a:r>
              <a:rPr lang="fr-FR" i="1" dirty="0"/>
              <a:t>Source : https://www.ademe.fr/expertises/consommer-autrement/passer-a-laction/dossier/lanalyse-cycle-vie/quest-lacvac</a:t>
            </a:r>
          </a:p>
          <a:p>
            <a:endParaRPr lang="fr-FR" dirty="0"/>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684C0FB-E445-4526-9127-51C49D3B5CB1}" type="slidenum">
              <a:rPr kumimoji="0" lang="fr-FR"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fr-FR"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20003833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381000" y="685800"/>
            <a:ext cx="6096000" cy="3429000"/>
          </a:xfrm>
        </p:spPr>
      </p:sp>
      <p:sp>
        <p:nvSpPr>
          <p:cNvPr id="3" name="Espace réservé des commentaires 2"/>
          <p:cNvSpPr>
            <a:spLocks noGrp="1"/>
          </p:cNvSpPr>
          <p:nvPr>
            <p:ph type="body" idx="1"/>
          </p:nvPr>
        </p:nvSpPr>
        <p:spPr/>
        <p:txBody>
          <a:bodyPr/>
          <a:lstStyle/>
          <a:p>
            <a:r>
              <a:rPr lang="fr-FR" b="1" dirty="0"/>
              <a:t>Message : L’approche bilan carbone/empreinte</a:t>
            </a:r>
            <a:r>
              <a:rPr lang="fr-FR" b="1" baseline="0" dirty="0"/>
              <a:t> carbone est similaire à l’ACV MAIS le b</a:t>
            </a:r>
            <a:r>
              <a:rPr lang="fr-FR" b="1" dirty="0"/>
              <a:t>ilan Carbone ne prend en compte que les émissions de gaz à effet de serre:</a:t>
            </a:r>
            <a:r>
              <a:rPr lang="fr-FR" b="1" baseline="0" dirty="0"/>
              <a:t> il n’est pas multicritère</a:t>
            </a:r>
            <a:r>
              <a:rPr lang="fr-FR" b="1" dirty="0"/>
              <a:t> , c’est la principale différence. Le bilan carbone est une ACV simplifiée.</a:t>
            </a:r>
          </a:p>
          <a:p>
            <a:r>
              <a:rPr lang="fr-FR" sz="1200" b="0" i="0" u="none" strike="noStrike" kern="1200" baseline="0" dirty="0">
                <a:solidFill>
                  <a:schemeClr val="tx1"/>
                </a:solidFill>
                <a:latin typeface="+mn-lt"/>
                <a:ea typeface="+mn-ea"/>
                <a:cs typeface="+mn-cs"/>
              </a:rPr>
              <a:t>Même si chaque pays peut réaliser des choix qui lui sont propres, en particulier en matière de quantification des émissions, afin de traduire au mieux ses spécificités pédoclimatiques ou de fonctionnement des systèmes, les ACV agricoles sont aujourd’hui réalisées dans un cadre méthodologique harmonisé.</a:t>
            </a:r>
            <a:endParaRPr lang="fr-FR" dirty="0"/>
          </a:p>
          <a:p>
            <a:pPr marL="0" indent="0">
              <a:buFont typeface="Symbol"/>
              <a:buNone/>
            </a:pPr>
            <a:r>
              <a:rPr lang="fr-FR" i="1" dirty="0"/>
              <a:t>Sources : https://www.ademe.fr/expertises/consommer-autrement/passer-a-laction/dossier/lanalyse-cycle-vie/quest-lacvac</a:t>
            </a:r>
          </a:p>
          <a:p>
            <a:pPr marL="0" indent="0">
              <a:buFont typeface="Symbol"/>
              <a:buNone/>
            </a:pPr>
            <a:r>
              <a:rPr lang="fr-FR" dirty="0"/>
              <a:t>et </a:t>
            </a:r>
            <a:r>
              <a:rPr lang="fr-FR" sz="1200" b="0" i="1" u="none" strike="noStrike" kern="1200" baseline="0" dirty="0">
                <a:solidFill>
                  <a:schemeClr val="tx1"/>
                </a:solidFill>
                <a:latin typeface="+mn-lt"/>
                <a:ea typeface="+mn-ea"/>
                <a:cs typeface="+mn-cs"/>
              </a:rPr>
              <a:t>Institut de l’Élevage – « Élevage de ruminants et changement climatique » 2015</a:t>
            </a:r>
            <a:endParaRPr lang="fr-FR" i="1" dirty="0"/>
          </a:p>
          <a:p>
            <a:endParaRPr lang="fr-FR" dirty="0"/>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684C0FB-E445-4526-9127-51C49D3B5CB1}" type="slidenum">
              <a:rPr kumimoji="0" lang="fr-FR"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fr-FR"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20003833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381000" y="685800"/>
            <a:ext cx="6096000" cy="3429000"/>
          </a:xfrm>
        </p:spPr>
      </p:sp>
      <p:sp>
        <p:nvSpPr>
          <p:cNvPr id="3" name="Espace réservé des commentaires 2"/>
          <p:cNvSpPr>
            <a:spLocks noGrp="1"/>
          </p:cNvSpPr>
          <p:nvPr>
            <p:ph type="body" idx="1"/>
          </p:nvPr>
        </p:nvSpPr>
        <p:spPr/>
        <p:txBody>
          <a:bodyPr/>
          <a:lstStyle/>
          <a:p>
            <a:r>
              <a:rPr lang="fr-FR" b="1" dirty="0"/>
              <a:t>Message : c’est la prise en compte du système d’exploitation</a:t>
            </a:r>
            <a:r>
              <a:rPr lang="fr-FR" b="1" baseline="0" dirty="0"/>
              <a:t> dans sa globalité</a:t>
            </a:r>
            <a:r>
              <a:rPr lang="fr-FR" b="1" dirty="0"/>
              <a:t> qui permet d’approcher au plus juste le bilan carbone / l’empreinte carbone / les impacts environnementaux de l’exploitation. Donc d’identifier le plus justement les postes d’émissions et donc les leviers d’atténuation. </a:t>
            </a:r>
          </a:p>
          <a:p>
            <a:r>
              <a:rPr lang="fr-FR" dirty="0"/>
              <a:t>Un</a:t>
            </a:r>
            <a:r>
              <a:rPr lang="fr-FR" baseline="0" dirty="0"/>
              <a:t> bilan carbone prend ainsi en compte:</a:t>
            </a:r>
          </a:p>
          <a:p>
            <a:pPr marL="171450" indent="-171450">
              <a:buFontTx/>
              <a:buChar char="-"/>
            </a:pPr>
            <a:r>
              <a:rPr lang="fr-FR" baseline="0" dirty="0"/>
              <a:t>les émissions indirectes en amont de l’exploitation (notamment fabrication et transport des intrants et du matériel)</a:t>
            </a:r>
          </a:p>
          <a:p>
            <a:pPr marL="171450" indent="-171450">
              <a:buFontTx/>
              <a:buChar char="-"/>
            </a:pPr>
            <a:r>
              <a:rPr lang="fr-FR" baseline="0" dirty="0"/>
              <a:t>Les émissions directes (au champ, liés au travaux de l’exploitation, au stockage des récoltes…)</a:t>
            </a:r>
          </a:p>
          <a:p>
            <a:pPr marL="0" indent="0">
              <a:buFontTx/>
              <a:buNone/>
            </a:pPr>
            <a:r>
              <a:rPr lang="fr-FR" baseline="0" dirty="0"/>
              <a:t>Les émissions indirectes en sortie (notamment le transport des produits, les exports et pertes fertilisantes) sont aussi comptabilisées.</a:t>
            </a:r>
            <a:endParaRPr lang="fr-FR" dirty="0"/>
          </a:p>
          <a:p>
            <a:r>
              <a:rPr lang="fr-FR" dirty="0"/>
              <a:t>Source : </a:t>
            </a:r>
            <a:r>
              <a:rPr lang="fr-FR" dirty="0" err="1"/>
              <a:t>AgroTransfert</a:t>
            </a:r>
            <a:r>
              <a:rPr lang="fr-FR" dirty="0"/>
              <a:t>,</a:t>
            </a:r>
            <a:r>
              <a:rPr lang="fr-FR" baseline="0" dirty="0"/>
              <a:t> </a:t>
            </a:r>
            <a:r>
              <a:rPr lang="fr-FR" dirty="0"/>
              <a:t>2021</a:t>
            </a:r>
          </a:p>
        </p:txBody>
      </p:sp>
      <p:sp>
        <p:nvSpPr>
          <p:cNvPr id="4" name="Espace réservé du numéro de diapositive 3"/>
          <p:cNvSpPr>
            <a:spLocks noGrp="1"/>
          </p:cNvSpPr>
          <p:nvPr>
            <p:ph type="sldNum" sz="quarter" idx="10"/>
          </p:nvPr>
        </p:nvSpPr>
        <p:spPr/>
        <p:txBody>
          <a:bodyPr/>
          <a:lstStyle/>
          <a:p>
            <a:fld id="{B684C0FB-E445-4526-9127-51C49D3B5CB1}" type="slidenum">
              <a:rPr lang="fr-FR" smtClean="0"/>
              <a:t>16</a:t>
            </a:fld>
            <a:endParaRPr lang="fr-FR"/>
          </a:p>
        </p:txBody>
      </p:sp>
    </p:spTree>
    <p:extLst>
      <p:ext uri="{BB962C8B-B14F-4D97-AF65-F5344CB8AC3E}">
        <p14:creationId xmlns:p14="http://schemas.microsoft.com/office/powerpoint/2010/main" val="356274273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381000" y="685800"/>
            <a:ext cx="6096000" cy="3429000"/>
          </a:xfrm>
        </p:spPr>
      </p:sp>
      <p:sp>
        <p:nvSpPr>
          <p:cNvPr id="3" name="Espace réservé des commentaires 2"/>
          <p:cNvSpPr>
            <a:spLocks noGrp="1"/>
          </p:cNvSpPr>
          <p:nvPr>
            <p:ph type="body" idx="1"/>
          </p:nvPr>
        </p:nvSpPr>
        <p:spPr/>
        <p:txBody>
          <a:bodyPr/>
          <a:lstStyle/>
          <a:p>
            <a:r>
              <a:rPr lang="fr-FR" u="sng" dirty="0"/>
              <a:t>Interroger</a:t>
            </a:r>
            <a:r>
              <a:rPr lang="fr-FR" u="sng" baseline="0" dirty="0"/>
              <a:t> les participants :</a:t>
            </a:r>
            <a:endParaRPr lang="fr-FR" u="sng" dirty="0"/>
          </a:p>
          <a:p>
            <a:pPr marL="158251" indent="-158251">
              <a:buFontTx/>
              <a:buChar char="-"/>
            </a:pPr>
            <a:r>
              <a:rPr lang="fr-FR" dirty="0"/>
              <a:t>Les carburants ?</a:t>
            </a:r>
          </a:p>
          <a:p>
            <a:pPr marL="158251" indent="-158251">
              <a:buFontTx/>
              <a:buChar char="-"/>
            </a:pPr>
            <a:r>
              <a:rPr lang="fr-FR" dirty="0"/>
              <a:t>La fabrication et l’épandage des engrais ?</a:t>
            </a:r>
          </a:p>
          <a:p>
            <a:pPr marL="158251" indent="-158251">
              <a:buFontTx/>
              <a:buChar char="-"/>
            </a:pPr>
            <a:r>
              <a:rPr lang="fr-FR" dirty="0"/>
              <a:t>La construction des bâtiments et du matériel ?</a:t>
            </a:r>
          </a:p>
        </p:txBody>
      </p:sp>
      <p:sp>
        <p:nvSpPr>
          <p:cNvPr id="4" name="Espace réservé du numéro de diapositive 3"/>
          <p:cNvSpPr>
            <a:spLocks noGrp="1"/>
          </p:cNvSpPr>
          <p:nvPr>
            <p:ph type="sldNum" sz="quarter" idx="10"/>
          </p:nvPr>
        </p:nvSpPr>
        <p:spPr/>
        <p:txBody>
          <a:bodyPr/>
          <a:lstStyle/>
          <a:p>
            <a:pPr>
              <a:defRPr/>
            </a:pPr>
            <a:fld id="{084868F7-C16A-4C41-8626-B4BD09E57B98}" type="slidenum">
              <a:rPr lang="fr-FR" smtClean="0"/>
              <a:pPr>
                <a:defRPr/>
              </a:pPr>
              <a:t>17</a:t>
            </a:fld>
            <a:endParaRPr lang="fr-FR"/>
          </a:p>
        </p:txBody>
      </p:sp>
    </p:spTree>
    <p:extLst>
      <p:ext uri="{BB962C8B-B14F-4D97-AF65-F5344CB8AC3E}">
        <p14:creationId xmlns:p14="http://schemas.microsoft.com/office/powerpoint/2010/main" val="126196385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381000" y="685800"/>
            <a:ext cx="6096000" cy="3429000"/>
          </a:xfrm>
        </p:spPr>
      </p:sp>
      <p:sp>
        <p:nvSpPr>
          <p:cNvPr id="3" name="Espace réservé des commentaires 2"/>
          <p:cNvSpPr>
            <a:spLocks noGrp="1"/>
          </p:cNvSpPr>
          <p:nvPr>
            <p:ph type="body" idx="1"/>
          </p:nvPr>
        </p:nvSpPr>
        <p:spPr/>
        <p:txBody>
          <a:bodyPr/>
          <a:lstStyle/>
          <a:p>
            <a:r>
              <a:rPr lang="fr-FR" b="1" baseline="0" dirty="0"/>
              <a:t>Message : ce sont les engrais qui représentent le plus gros poste d’émissions de GES.</a:t>
            </a:r>
          </a:p>
          <a:p>
            <a:r>
              <a:rPr lang="fr-FR" baseline="0" dirty="0"/>
              <a:t>Engrais = le + gros poste (61 %), à la fois pour leur fabrication et leur transport ET pour leur épandage.</a:t>
            </a:r>
          </a:p>
          <a:p>
            <a:r>
              <a:rPr lang="fr-FR" baseline="0" dirty="0"/>
              <a:t>Note : le poste « Autres » en vert correspond </a:t>
            </a:r>
            <a:r>
              <a:rPr lang="fr-FR" sz="1200" kern="1200" baseline="0" dirty="0">
                <a:solidFill>
                  <a:schemeClr val="tx1"/>
                </a:solidFill>
                <a:effectLst/>
                <a:latin typeface="+mn-lt"/>
                <a:ea typeface="+mn-ea"/>
                <a:cs typeface="+mn-cs"/>
              </a:rPr>
              <a:t>aux</a:t>
            </a:r>
            <a:r>
              <a:rPr lang="fr-FR" sz="1200" kern="1200" dirty="0">
                <a:solidFill>
                  <a:schemeClr val="tx1"/>
                </a:solidFill>
                <a:effectLst/>
                <a:latin typeface="+mn-lt"/>
                <a:ea typeface="+mn-ea"/>
                <a:cs typeface="+mn-cs"/>
              </a:rPr>
              <a:t> pertes indirectes d'azote (NH</a:t>
            </a:r>
            <a:r>
              <a:rPr lang="fr-FR" sz="1200" kern="1200" baseline="-25000" dirty="0">
                <a:solidFill>
                  <a:schemeClr val="tx1"/>
                </a:solidFill>
                <a:effectLst/>
                <a:latin typeface="+mn-lt"/>
                <a:ea typeface="+mn-ea"/>
                <a:cs typeface="+mn-cs"/>
              </a:rPr>
              <a:t>3</a:t>
            </a:r>
            <a:r>
              <a:rPr lang="fr-FR" sz="1200" kern="1200" dirty="0">
                <a:solidFill>
                  <a:schemeClr val="tx1"/>
                </a:solidFill>
                <a:effectLst/>
                <a:latin typeface="+mn-lt"/>
                <a:ea typeface="+mn-ea"/>
                <a:cs typeface="+mn-cs"/>
              </a:rPr>
              <a:t> transformé en N</a:t>
            </a:r>
            <a:r>
              <a:rPr lang="fr-FR" sz="1200" kern="1200" baseline="-25000" dirty="0">
                <a:solidFill>
                  <a:schemeClr val="tx1"/>
                </a:solidFill>
                <a:effectLst/>
                <a:latin typeface="+mn-lt"/>
                <a:ea typeface="+mn-ea"/>
                <a:cs typeface="+mn-cs"/>
              </a:rPr>
              <a:t>2</a:t>
            </a:r>
            <a:r>
              <a:rPr lang="fr-FR" sz="1200" kern="1200" dirty="0">
                <a:solidFill>
                  <a:schemeClr val="tx1"/>
                </a:solidFill>
                <a:effectLst/>
                <a:latin typeface="+mn-lt"/>
                <a:ea typeface="+mn-ea"/>
                <a:cs typeface="+mn-cs"/>
              </a:rPr>
              <a:t>O et NO</a:t>
            </a:r>
            <a:r>
              <a:rPr lang="fr-FR" sz="1200" kern="1200" baseline="-25000" dirty="0">
                <a:solidFill>
                  <a:schemeClr val="tx1"/>
                </a:solidFill>
                <a:effectLst/>
                <a:latin typeface="+mn-lt"/>
                <a:ea typeface="+mn-ea"/>
                <a:cs typeface="+mn-cs"/>
              </a:rPr>
              <a:t>3</a:t>
            </a:r>
            <a:r>
              <a:rPr lang="fr-FR" sz="1200" kern="1200" baseline="30000" dirty="0">
                <a:solidFill>
                  <a:schemeClr val="tx1"/>
                </a:solidFill>
                <a:effectLst/>
                <a:latin typeface="+mn-lt"/>
                <a:ea typeface="+mn-ea"/>
                <a:cs typeface="+mn-cs"/>
              </a:rPr>
              <a:t>-</a:t>
            </a:r>
            <a:r>
              <a:rPr lang="fr-FR" sz="1200" kern="1200" dirty="0">
                <a:solidFill>
                  <a:schemeClr val="tx1"/>
                </a:solidFill>
                <a:effectLst/>
                <a:latin typeface="+mn-lt"/>
                <a:ea typeface="+mn-ea"/>
                <a:cs typeface="+mn-cs"/>
              </a:rPr>
              <a:t> transformé en N</a:t>
            </a:r>
            <a:r>
              <a:rPr lang="fr-FR" sz="1200" kern="1200" baseline="-25000" dirty="0">
                <a:solidFill>
                  <a:schemeClr val="tx1"/>
                </a:solidFill>
                <a:effectLst/>
                <a:latin typeface="+mn-lt"/>
                <a:ea typeface="+mn-ea"/>
                <a:cs typeface="+mn-cs"/>
              </a:rPr>
              <a:t>2</a:t>
            </a:r>
            <a:r>
              <a:rPr lang="fr-FR" sz="1200" kern="1200" dirty="0">
                <a:solidFill>
                  <a:schemeClr val="tx1"/>
                </a:solidFill>
                <a:effectLst/>
                <a:latin typeface="+mn-lt"/>
                <a:ea typeface="+mn-ea"/>
                <a:cs typeface="+mn-cs"/>
              </a:rPr>
              <a:t>O)</a:t>
            </a:r>
            <a:r>
              <a:rPr lang="fr-FR" sz="1200" kern="1200" baseline="0" dirty="0">
                <a:solidFill>
                  <a:schemeClr val="tx1"/>
                </a:solidFill>
                <a:effectLst/>
                <a:latin typeface="+mn-lt"/>
                <a:ea typeface="+mn-ea"/>
                <a:cs typeface="+mn-cs"/>
              </a:rPr>
              <a:t> +</a:t>
            </a:r>
            <a:r>
              <a:rPr lang="fr-FR" sz="1200" kern="1200" dirty="0">
                <a:solidFill>
                  <a:schemeClr val="tx1"/>
                </a:solidFill>
                <a:effectLst/>
                <a:latin typeface="+mn-lt"/>
                <a:ea typeface="+mn-ea"/>
                <a:cs typeface="+mn-cs"/>
              </a:rPr>
              <a:t> les émissions liées aux autres intrants comme les </a:t>
            </a:r>
            <a:r>
              <a:rPr lang="fr-FR" sz="1200" kern="1200" dirty="0" err="1">
                <a:solidFill>
                  <a:schemeClr val="tx1"/>
                </a:solidFill>
                <a:effectLst/>
                <a:latin typeface="+mn-lt"/>
                <a:ea typeface="+mn-ea"/>
                <a:cs typeface="+mn-cs"/>
              </a:rPr>
              <a:t>phytos</a:t>
            </a:r>
            <a:r>
              <a:rPr lang="fr-FR" sz="1200" kern="1200" dirty="0">
                <a:solidFill>
                  <a:schemeClr val="tx1"/>
                </a:solidFill>
                <a:effectLst/>
                <a:latin typeface="+mn-lt"/>
                <a:ea typeface="+mn-ea"/>
                <a:cs typeface="+mn-cs"/>
              </a:rPr>
              <a:t> et les semences.</a:t>
            </a:r>
          </a:p>
          <a:p>
            <a:r>
              <a:rPr lang="fr-FR" sz="1200" kern="1200" baseline="0" dirty="0">
                <a:solidFill>
                  <a:schemeClr val="tx1"/>
                </a:solidFill>
                <a:effectLst/>
                <a:latin typeface="+mn-lt"/>
                <a:ea typeface="+mn-ea"/>
                <a:cs typeface="+mn-cs"/>
              </a:rPr>
              <a:t>Source : projet ACSE Grand Est 2020</a:t>
            </a:r>
            <a:endParaRPr lang="fr-FR" baseline="0" dirty="0"/>
          </a:p>
        </p:txBody>
      </p:sp>
      <p:sp>
        <p:nvSpPr>
          <p:cNvPr id="4" name="Espace réservé du numéro de diapositive 3"/>
          <p:cNvSpPr>
            <a:spLocks noGrp="1"/>
          </p:cNvSpPr>
          <p:nvPr>
            <p:ph type="sldNum" sz="quarter" idx="10"/>
          </p:nvPr>
        </p:nvSpPr>
        <p:spPr/>
        <p:txBody>
          <a:bodyPr/>
          <a:lstStyle/>
          <a:p>
            <a:pPr>
              <a:defRPr/>
            </a:pPr>
            <a:fld id="{084868F7-C16A-4C41-8626-B4BD09E57B98}" type="slidenum">
              <a:rPr lang="fr-FR" smtClean="0">
                <a:solidFill>
                  <a:prstClr val="black"/>
                </a:solidFill>
              </a:rPr>
              <a:pPr>
                <a:defRPr/>
              </a:pPr>
              <a:t>18</a:t>
            </a:fld>
            <a:endParaRPr lang="fr-FR">
              <a:solidFill>
                <a:prstClr val="black"/>
              </a:solidFill>
            </a:endParaRPr>
          </a:p>
        </p:txBody>
      </p:sp>
    </p:spTree>
    <p:extLst>
      <p:ext uri="{BB962C8B-B14F-4D97-AF65-F5344CB8AC3E}">
        <p14:creationId xmlns:p14="http://schemas.microsoft.com/office/powerpoint/2010/main" val="126196385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381000" y="685800"/>
            <a:ext cx="6096000" cy="3429000"/>
          </a:xfrm>
        </p:spPr>
      </p:sp>
      <p:sp>
        <p:nvSpPr>
          <p:cNvPr id="3" name="Espace réservé des commentaires 2"/>
          <p:cNvSpPr>
            <a:spLocks noGrp="1"/>
          </p:cNvSpPr>
          <p:nvPr>
            <p:ph type="body" idx="1"/>
          </p:nvPr>
        </p:nvSpPr>
        <p:spPr/>
        <p:txBody>
          <a:bodyPr/>
          <a:lstStyle/>
          <a:p>
            <a:r>
              <a:rPr lang="fr-FR" b="1" dirty="0"/>
              <a:t>Message: c’est la fabrication des engrais et</a:t>
            </a:r>
            <a:r>
              <a:rPr lang="fr-FR" b="1" baseline="0" dirty="0"/>
              <a:t> leur épandage qui sont les postes les plus émetteurs de GES sur une exploitation en grandes cultures.</a:t>
            </a:r>
            <a:endParaRPr lang="fr-FR" b="1" dirty="0"/>
          </a:p>
          <a:p>
            <a:r>
              <a:rPr lang="fr-FR" dirty="0"/>
              <a:t>Source : ARVALIS, présentation de Delphine BOUTTET</a:t>
            </a:r>
          </a:p>
        </p:txBody>
      </p:sp>
      <p:sp>
        <p:nvSpPr>
          <p:cNvPr id="4" name="Espace réservé du numéro de diapositive 3"/>
          <p:cNvSpPr>
            <a:spLocks noGrp="1"/>
          </p:cNvSpPr>
          <p:nvPr>
            <p:ph type="sldNum" sz="quarter" idx="10"/>
          </p:nvPr>
        </p:nvSpPr>
        <p:spPr/>
        <p:txBody>
          <a:bodyPr/>
          <a:lstStyle/>
          <a:p>
            <a:fld id="{B684C0FB-E445-4526-9127-51C49D3B5CB1}" type="slidenum">
              <a:rPr lang="fr-FR" smtClean="0"/>
              <a:t>19</a:t>
            </a:fld>
            <a:endParaRPr lang="fr-FR"/>
          </a:p>
        </p:txBody>
      </p:sp>
    </p:spTree>
    <p:extLst>
      <p:ext uri="{BB962C8B-B14F-4D97-AF65-F5344CB8AC3E}">
        <p14:creationId xmlns:p14="http://schemas.microsoft.com/office/powerpoint/2010/main" val="307382784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381000" y="685800"/>
            <a:ext cx="6096000" cy="3429000"/>
          </a:xfrm>
        </p:spPr>
      </p:sp>
      <p:sp>
        <p:nvSpPr>
          <p:cNvPr id="3" name="Espace réservé des commentaires 2"/>
          <p:cNvSpPr>
            <a:spLocks noGrp="1"/>
          </p:cNvSpPr>
          <p:nvPr>
            <p:ph type="body" idx="1"/>
          </p:nvPr>
        </p:nvSpPr>
        <p:spPr/>
        <p: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fr-FR" dirty="0"/>
              <a:t>- </a:t>
            </a:r>
            <a:r>
              <a:rPr lang="fr-FR" b="1" dirty="0"/>
              <a:t>Camembert représentant la répartition moyenne</a:t>
            </a:r>
            <a:r>
              <a:rPr lang="fr-FR" b="1" baseline="0" dirty="0"/>
              <a:t> </a:t>
            </a:r>
            <a:r>
              <a:rPr lang="fr-FR" b="1" dirty="0"/>
              <a:t>des émissions de GES des exploitations de type céréales et </a:t>
            </a:r>
            <a:r>
              <a:rPr lang="fr-FR" b="1" dirty="0" err="1"/>
              <a:t>oléoprotéagineux</a:t>
            </a:r>
            <a:r>
              <a:rPr lang="fr-FR" dirty="0"/>
              <a:t> (source ACSE Grand Est 2020). Profil des</a:t>
            </a:r>
            <a:r>
              <a:rPr lang="fr-FR" baseline="0" dirty="0"/>
              <a:t> </a:t>
            </a:r>
            <a:r>
              <a:rPr lang="fr-FR" dirty="0"/>
              <a:t>exploitations étudiées</a:t>
            </a:r>
            <a:r>
              <a:rPr lang="fr-FR" baseline="0" dirty="0"/>
              <a:t> </a:t>
            </a:r>
            <a:r>
              <a:rPr lang="fr-FR" dirty="0"/>
              <a:t>= p</a:t>
            </a:r>
            <a:r>
              <a:rPr lang="fr-FR" sz="1600" dirty="0"/>
              <a:t>as d’élevage; cultures</a:t>
            </a:r>
            <a:r>
              <a:rPr lang="fr-FR" sz="1600" baseline="0" dirty="0"/>
              <a:t> i</a:t>
            </a:r>
            <a:r>
              <a:rPr lang="fr-FR" sz="1600" dirty="0"/>
              <a:t>ndustrielles</a:t>
            </a:r>
            <a:r>
              <a:rPr lang="fr-FR" sz="1600" baseline="0" dirty="0"/>
              <a:t> </a:t>
            </a:r>
            <a:r>
              <a:rPr lang="fr-FR" sz="1600" dirty="0"/>
              <a:t>spéciales  &lt;10% de la SAU; pas d’irrigation. Moyenne des consommations annuelles : </a:t>
            </a:r>
            <a:r>
              <a:rPr lang="fr-FR" sz="1600" b="0" dirty="0">
                <a:solidFill>
                  <a:srgbClr val="009139"/>
                </a:solidFill>
              </a:rPr>
              <a:t>165 kg N/ha </a:t>
            </a:r>
            <a:r>
              <a:rPr lang="fr-FR" sz="1200" dirty="0">
                <a:ea typeface="Verdana" pitchFamily="34" charset="0"/>
              </a:rPr>
              <a:t>et </a:t>
            </a:r>
            <a:r>
              <a:rPr lang="fr-FR" sz="1600" b="0" dirty="0">
                <a:solidFill>
                  <a:schemeClr val="tx2"/>
                </a:solidFill>
                <a:ea typeface="Verdana" pitchFamily="34" charset="0"/>
              </a:rPr>
              <a:t>80 L fioul/ha</a:t>
            </a:r>
            <a:endParaRPr lang="fr-FR" sz="1600" b="0" dirty="0"/>
          </a:p>
          <a:p>
            <a:pPr marL="742950" marR="0" lvl="1" indent="-285750" algn="l" defTabSz="914400" rtl="0" eaLnBrk="1" fontAlgn="auto" latinLnBrk="0" hangingPunct="1">
              <a:lnSpc>
                <a:spcPct val="100000"/>
              </a:lnSpc>
              <a:spcBef>
                <a:spcPts val="0"/>
              </a:spcBef>
              <a:spcAft>
                <a:spcPts val="0"/>
              </a:spcAft>
              <a:buClrTx/>
              <a:buSzTx/>
              <a:buFontTx/>
              <a:buChar char="-"/>
              <a:tabLst/>
              <a:defRPr/>
            </a:pPr>
            <a:r>
              <a:rPr lang="fr-FR" sz="1600" b="1" dirty="0"/>
              <a:t>Les</a:t>
            </a:r>
            <a:r>
              <a:rPr lang="fr-FR" sz="1600" b="1" baseline="0" dirty="0"/>
              <a:t> engrais représentent </a:t>
            </a:r>
            <a:r>
              <a:rPr lang="fr-FR" sz="1600" b="1" dirty="0"/>
              <a:t>presque 70% du total (si on additionne la production d’engrais, l’épandage d’engrais, et les pertes d’azote)</a:t>
            </a:r>
          </a:p>
          <a:p>
            <a:pPr marL="457200" marR="0" lvl="1" indent="0" algn="l" defTabSz="914400" rtl="0" eaLnBrk="1" fontAlgn="auto" latinLnBrk="0" hangingPunct="1">
              <a:lnSpc>
                <a:spcPct val="100000"/>
              </a:lnSpc>
              <a:spcBef>
                <a:spcPts val="0"/>
              </a:spcBef>
              <a:spcAft>
                <a:spcPts val="0"/>
              </a:spcAft>
              <a:buClrTx/>
              <a:buSzTx/>
              <a:buFontTx/>
              <a:buNone/>
              <a:tabLst/>
              <a:defRPr/>
            </a:pPr>
            <a:r>
              <a:rPr lang="fr-FR" sz="1600" dirty="0"/>
              <a:t>Voir</a:t>
            </a:r>
            <a:r>
              <a:rPr lang="fr-FR" sz="1600" baseline="0" dirty="0"/>
              <a:t> diapo suivante si besoin de revenir sur le pouvoir de réchauffement global PRG</a:t>
            </a:r>
            <a:endParaRPr lang="fr-FR" sz="1600" dirty="0"/>
          </a:p>
          <a:p>
            <a:pPr marL="742950" marR="0" lvl="1" indent="-285750" algn="l" defTabSz="914400" rtl="0" eaLnBrk="1" fontAlgn="auto" latinLnBrk="0" hangingPunct="1">
              <a:lnSpc>
                <a:spcPct val="100000"/>
              </a:lnSpc>
              <a:spcBef>
                <a:spcPts val="0"/>
              </a:spcBef>
              <a:spcAft>
                <a:spcPts val="0"/>
              </a:spcAft>
              <a:buClrTx/>
              <a:buSzTx/>
              <a:buFontTx/>
              <a:buChar char="-"/>
              <a:tabLst/>
              <a:defRPr/>
            </a:pPr>
            <a:endParaRPr lang="fr-FR" sz="1600" dirty="0"/>
          </a:p>
          <a:p>
            <a:pPr lvl="1"/>
            <a:endParaRPr lang="fr-FR" sz="1600" dirty="0"/>
          </a:p>
          <a:p>
            <a:endParaRPr lang="fr-FR" baseline="0" dirty="0"/>
          </a:p>
        </p:txBody>
      </p:sp>
      <p:sp>
        <p:nvSpPr>
          <p:cNvPr id="4" name="Espace réservé du numéro de diapositive 3"/>
          <p:cNvSpPr>
            <a:spLocks noGrp="1"/>
          </p:cNvSpPr>
          <p:nvPr>
            <p:ph type="sldNum" sz="quarter" idx="10"/>
          </p:nvPr>
        </p:nvSpPr>
        <p:spPr/>
        <p:txBody>
          <a:bodyPr/>
          <a:lstStyle/>
          <a:p>
            <a:pPr>
              <a:defRPr/>
            </a:pPr>
            <a:fld id="{084868F7-C16A-4C41-8626-B4BD09E57B98}" type="slidenum">
              <a:rPr lang="fr-FR" smtClean="0"/>
              <a:pPr>
                <a:defRPr/>
              </a:pPr>
              <a:t>20</a:t>
            </a:fld>
            <a:endParaRPr lang="fr-FR"/>
          </a:p>
        </p:txBody>
      </p:sp>
    </p:spTree>
    <p:extLst>
      <p:ext uri="{BB962C8B-B14F-4D97-AF65-F5344CB8AC3E}">
        <p14:creationId xmlns:p14="http://schemas.microsoft.com/office/powerpoint/2010/main" val="126196385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381000" y="685800"/>
            <a:ext cx="6096000" cy="3429000"/>
          </a:xfrm>
        </p:spPr>
      </p:sp>
      <p:sp>
        <p:nvSpPr>
          <p:cNvPr id="3" name="Espace réservé des commentaires 2"/>
          <p:cNvSpPr>
            <a:spLocks noGrp="1"/>
          </p:cNvSpPr>
          <p:nvPr>
            <p:ph type="body" idx="1"/>
          </p:nvPr>
        </p:nvSpPr>
        <p:spPr/>
        <p:txBody>
          <a:bodyPr/>
          <a:lstStyle/>
          <a:p>
            <a:r>
              <a:rPr lang="fr-FR" dirty="0"/>
              <a:t>Les émissions de CO</a:t>
            </a:r>
            <a:r>
              <a:rPr lang="fr-FR" baseline="-25000" dirty="0"/>
              <a:t>2</a:t>
            </a:r>
            <a:r>
              <a:rPr lang="fr-FR" dirty="0"/>
              <a:t> sont liées:</a:t>
            </a:r>
          </a:p>
          <a:p>
            <a:r>
              <a:rPr lang="fr-FR" dirty="0"/>
              <a:t>- aux énergies directes pour</a:t>
            </a:r>
            <a:r>
              <a:rPr lang="fr-FR" baseline="0" dirty="0"/>
              <a:t> </a:t>
            </a:r>
            <a:r>
              <a:rPr lang="fr-FR" dirty="0"/>
              <a:t>30 % des</a:t>
            </a:r>
            <a:r>
              <a:rPr lang="fr-FR" baseline="0" dirty="0"/>
              <a:t> émissions</a:t>
            </a:r>
            <a:r>
              <a:rPr lang="fr-FR" dirty="0"/>
              <a:t> =&gt; il s’agit essentiellement du carburant (achat de fuel pour les tracteurs et réalisation de</a:t>
            </a:r>
            <a:r>
              <a:rPr lang="fr-FR" baseline="0" dirty="0"/>
              <a:t> </a:t>
            </a:r>
            <a:r>
              <a:rPr lang="fr-FR" dirty="0"/>
              <a:t>travaux par des tiers), et dans une moindre mesure du gaz,</a:t>
            </a:r>
            <a:r>
              <a:rPr lang="fr-FR" baseline="0" dirty="0"/>
              <a:t> </a:t>
            </a:r>
            <a:r>
              <a:rPr lang="fr-FR" dirty="0"/>
              <a:t>du fuel ou de l’électricité utilisés </a:t>
            </a:r>
            <a:r>
              <a:rPr lang="fr-FR" baseline="0" dirty="0"/>
              <a:t>dans le cadre du stockage et du séchage à la ferme notamment</a:t>
            </a:r>
            <a:r>
              <a:rPr lang="fr-FR" dirty="0"/>
              <a:t>.</a:t>
            </a:r>
          </a:p>
          <a:p>
            <a:pPr marL="0" indent="0">
              <a:buFontTx/>
              <a:buNone/>
            </a:pPr>
            <a:r>
              <a:rPr lang="fr-FR" baseline="0" dirty="0"/>
              <a:t>- aux </a:t>
            </a:r>
            <a:r>
              <a:rPr lang="fr-FR" dirty="0"/>
              <a:t>énergies indirectes pour</a:t>
            </a:r>
            <a:r>
              <a:rPr lang="fr-FR" baseline="0" dirty="0"/>
              <a:t> 7</a:t>
            </a:r>
            <a:r>
              <a:rPr lang="fr-FR" dirty="0"/>
              <a:t>0 % des</a:t>
            </a:r>
            <a:r>
              <a:rPr lang="fr-FR" baseline="0" dirty="0"/>
              <a:t> émissions</a:t>
            </a:r>
            <a:r>
              <a:rPr lang="fr-FR" dirty="0"/>
              <a:t>  =&gt; il s’agit essentiellement des émissions liées à la fabrication et au transport des intrants (engrais,</a:t>
            </a:r>
            <a:r>
              <a:rPr lang="fr-FR" baseline="0" dirty="0"/>
              <a:t> </a:t>
            </a:r>
            <a:r>
              <a:rPr lang="fr-FR" baseline="0" dirty="0" err="1"/>
              <a:t>phytos</a:t>
            </a:r>
            <a:r>
              <a:rPr lang="fr-FR" baseline="0" dirty="0"/>
              <a:t>, semences…) et des produits récoltés</a:t>
            </a:r>
          </a:p>
          <a:p>
            <a:pPr marL="0" indent="0">
              <a:buFontTx/>
              <a:buNone/>
            </a:pPr>
            <a:r>
              <a:rPr lang="fr-FR" b="1" dirty="0"/>
              <a:t>Message : les 3 postes principaux d’émission de CO2 sont les carburants, les engrais et l’électricité</a:t>
            </a:r>
          </a:p>
        </p:txBody>
      </p:sp>
      <p:sp>
        <p:nvSpPr>
          <p:cNvPr id="4" name="Espace réservé du pied de page 3"/>
          <p:cNvSpPr>
            <a:spLocks noGrp="1"/>
          </p:cNvSpPr>
          <p:nvPr>
            <p:ph type="ftr" sz="quarter" idx="10"/>
          </p:nvPr>
        </p:nvSpPr>
        <p:spPr/>
        <p:txBody>
          <a:bodyPr/>
          <a:lstStyle/>
          <a:p>
            <a:endParaRPr lang="fr-FR">
              <a:solidFill>
                <a:prstClr val="black"/>
              </a:solidFill>
            </a:endParaRPr>
          </a:p>
        </p:txBody>
      </p:sp>
      <p:sp>
        <p:nvSpPr>
          <p:cNvPr id="5" name="Espace réservé du numéro de diapositive 4"/>
          <p:cNvSpPr>
            <a:spLocks noGrp="1"/>
          </p:cNvSpPr>
          <p:nvPr>
            <p:ph type="sldNum" sz="quarter" idx="11"/>
          </p:nvPr>
        </p:nvSpPr>
        <p:spPr/>
        <p:txBody>
          <a:bodyPr/>
          <a:lstStyle/>
          <a:p>
            <a:fld id="{7E176DCD-192A-9547-89C8-5AC206620F6C}" type="slidenum">
              <a:rPr lang="fr-FR" smtClean="0">
                <a:solidFill>
                  <a:prstClr val="black"/>
                </a:solidFill>
              </a:rPr>
              <a:pPr/>
              <a:t>21</a:t>
            </a:fld>
            <a:endParaRPr lang="fr-FR">
              <a:solidFill>
                <a:prstClr val="black"/>
              </a:solidFill>
            </a:endParaRPr>
          </a:p>
        </p:txBody>
      </p:sp>
      <p:sp>
        <p:nvSpPr>
          <p:cNvPr id="6" name="Espace réservé de la date 5"/>
          <p:cNvSpPr>
            <a:spLocks noGrp="1"/>
          </p:cNvSpPr>
          <p:nvPr>
            <p:ph type="dt" idx="12"/>
          </p:nvPr>
        </p:nvSpPr>
        <p:spPr/>
        <p:txBody>
          <a:bodyPr/>
          <a:lstStyle/>
          <a:p>
            <a:r>
              <a:rPr lang="fr-FR"/>
              <a:t>12/01/2021</a:t>
            </a:r>
          </a:p>
        </p:txBody>
      </p:sp>
    </p:spTree>
    <p:extLst>
      <p:ext uri="{BB962C8B-B14F-4D97-AF65-F5344CB8AC3E}">
        <p14:creationId xmlns:p14="http://schemas.microsoft.com/office/powerpoint/2010/main" val="325457015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381000" y="685800"/>
            <a:ext cx="6096000" cy="3429000"/>
          </a:xfrm>
        </p:spPr>
      </p:sp>
      <p:sp>
        <p:nvSpPr>
          <p:cNvPr id="3" name="Espace réservé des commentaires 2"/>
          <p:cNvSpPr>
            <a:spLocks noGrp="1"/>
          </p:cNvSpPr>
          <p:nvPr>
            <p:ph type="body" idx="1"/>
          </p:nvPr>
        </p:nvSpPr>
        <p:spPr/>
        <p: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fr-FR" dirty="0"/>
              <a:t>Répartition des consommations d’énergie des exploitations de type céréales et </a:t>
            </a:r>
            <a:r>
              <a:rPr lang="fr-FR" dirty="0" err="1"/>
              <a:t>oléoprotéagineux</a:t>
            </a:r>
            <a:r>
              <a:rPr lang="fr-FR" dirty="0"/>
              <a:t> (source ACSE Grand Est 2020). Profil des</a:t>
            </a:r>
            <a:r>
              <a:rPr lang="fr-FR" baseline="0" dirty="0"/>
              <a:t> </a:t>
            </a:r>
            <a:r>
              <a:rPr lang="fr-FR" dirty="0"/>
              <a:t>exploitations étudiées</a:t>
            </a:r>
            <a:r>
              <a:rPr lang="fr-FR" baseline="0" dirty="0"/>
              <a:t> </a:t>
            </a:r>
            <a:r>
              <a:rPr lang="fr-FR" dirty="0"/>
              <a:t>= p</a:t>
            </a:r>
            <a:r>
              <a:rPr lang="fr-FR" sz="1600" dirty="0"/>
              <a:t>as d’élevage; cultures</a:t>
            </a:r>
            <a:r>
              <a:rPr lang="fr-FR" sz="1600" baseline="0" dirty="0"/>
              <a:t> i</a:t>
            </a:r>
            <a:r>
              <a:rPr lang="fr-FR" sz="1600" dirty="0"/>
              <a:t>ndustrielles</a:t>
            </a:r>
            <a:r>
              <a:rPr lang="fr-FR" sz="1600" baseline="0" dirty="0"/>
              <a:t> </a:t>
            </a:r>
            <a:r>
              <a:rPr lang="fr-FR" sz="1600" dirty="0"/>
              <a:t>spéciales  &lt;10% de la SAU; pas d’irrigation. Moyenne des consommations annuelles : </a:t>
            </a:r>
            <a:r>
              <a:rPr lang="fr-FR" sz="1600" b="0" dirty="0">
                <a:solidFill>
                  <a:srgbClr val="009139"/>
                </a:solidFill>
              </a:rPr>
              <a:t>165 kg N/ha </a:t>
            </a:r>
            <a:r>
              <a:rPr lang="fr-FR" sz="1200" b="0" dirty="0">
                <a:ea typeface="Verdana" pitchFamily="34" charset="0"/>
              </a:rPr>
              <a:t>et </a:t>
            </a:r>
            <a:r>
              <a:rPr lang="fr-FR" sz="1600" b="0" dirty="0">
                <a:solidFill>
                  <a:schemeClr val="tx2"/>
                </a:solidFill>
                <a:ea typeface="Verdana" pitchFamily="34" charset="0"/>
              </a:rPr>
              <a:t>80 L fioul/ha</a:t>
            </a:r>
            <a:endParaRPr lang="fr-FR" sz="1600" b="0" dirty="0"/>
          </a:p>
          <a:p>
            <a:pPr marL="457200" marR="0" lvl="1" indent="0" algn="l" defTabSz="914400" rtl="0" eaLnBrk="1" fontAlgn="auto" latinLnBrk="0" hangingPunct="1">
              <a:lnSpc>
                <a:spcPct val="100000"/>
              </a:lnSpc>
              <a:spcBef>
                <a:spcPts val="0"/>
              </a:spcBef>
              <a:spcAft>
                <a:spcPts val="0"/>
              </a:spcAft>
              <a:buClrTx/>
              <a:buSzTx/>
              <a:buFontTx/>
              <a:buNone/>
              <a:tabLst/>
              <a:defRPr/>
            </a:pPr>
            <a:r>
              <a:rPr lang="fr-FR" sz="1600" b="1" dirty="0"/>
              <a:t>Message : les engrais représentent</a:t>
            </a:r>
            <a:r>
              <a:rPr lang="fr-FR" sz="1600" b="1" baseline="0" dirty="0"/>
              <a:t> </a:t>
            </a:r>
            <a:r>
              <a:rPr lang="fr-FR" sz="1600" b="1" dirty="0"/>
              <a:t>65 % du total des consommations d’énergie à eux seuls en Equivalent</a:t>
            </a:r>
            <a:r>
              <a:rPr lang="fr-FR" sz="1600" b="1" baseline="0" dirty="0"/>
              <a:t> Fioul (EQF) par hectare. L</a:t>
            </a:r>
            <a:r>
              <a:rPr lang="fr-FR" sz="1600" b="1" dirty="0"/>
              <a:t>e carburant (fioul) représente près</a:t>
            </a:r>
            <a:r>
              <a:rPr lang="fr-FR" sz="1600" b="1" baseline="0" dirty="0"/>
              <a:t> d’un quart (</a:t>
            </a:r>
            <a:r>
              <a:rPr lang="fr-FR" sz="1600" b="1" dirty="0"/>
              <a:t>24 %) des consommations d’énergie. Les 11% restants se répartissent entre bâtiments, matériel, </a:t>
            </a:r>
            <a:r>
              <a:rPr lang="fr-FR" sz="1600" b="1" dirty="0" err="1"/>
              <a:t>phytos</a:t>
            </a:r>
            <a:r>
              <a:rPr lang="fr-FR" sz="1600" b="1" dirty="0"/>
              <a:t>, et électricité.</a:t>
            </a:r>
            <a:endParaRPr lang="fr-FR" b="1" dirty="0"/>
          </a:p>
        </p:txBody>
      </p:sp>
      <p:sp>
        <p:nvSpPr>
          <p:cNvPr id="4" name="Espace réservé du numéro de diapositive 3"/>
          <p:cNvSpPr>
            <a:spLocks noGrp="1"/>
          </p:cNvSpPr>
          <p:nvPr>
            <p:ph type="sldNum" sz="quarter" idx="10"/>
          </p:nvPr>
        </p:nvSpPr>
        <p:spPr/>
        <p:txBody>
          <a:bodyPr/>
          <a:lstStyle/>
          <a:p>
            <a:fld id="{98373357-5334-48FB-89DA-A21D8CF7FEDE}" type="slidenum">
              <a:rPr lang="fr-FR" smtClean="0"/>
              <a:pPr/>
              <a:t>22</a:t>
            </a:fld>
            <a:endParaRPr lang="fr-FR"/>
          </a:p>
        </p:txBody>
      </p:sp>
    </p:spTree>
    <p:extLst>
      <p:ext uri="{BB962C8B-B14F-4D97-AF65-F5344CB8AC3E}">
        <p14:creationId xmlns:p14="http://schemas.microsoft.com/office/powerpoint/2010/main" val="80401000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381000" y="685800"/>
            <a:ext cx="6096000" cy="3429000"/>
          </a:xfrm>
        </p:spPr>
      </p:sp>
      <p:sp>
        <p:nvSpPr>
          <p:cNvPr id="3" name="Espace réservé des commentair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b="1" dirty="0"/>
              <a:t>Message : les 2 postes principaux d’émission de N2O sont la</a:t>
            </a:r>
            <a:r>
              <a:rPr lang="fr-FR" b="1" baseline="0" dirty="0"/>
              <a:t> fertilisation minérale azotée, et la gestion des effluents au stockage (s’il y en a) et à l’épandage (fertilisation organique). La gestion des sols peut aussi être source d’émissions de N2O.</a:t>
            </a:r>
            <a:endParaRPr lang="fr-FR" b="1" dirty="0"/>
          </a:p>
          <a:p>
            <a:r>
              <a:rPr lang="fr-FR" b="0" u="sng" dirty="0"/>
              <a:t>Les effluents (20 %)</a:t>
            </a:r>
          </a:p>
          <a:p>
            <a:pPr marL="628650" lvl="1" indent="-171450">
              <a:buFontTx/>
              <a:buChar char="-"/>
            </a:pPr>
            <a:r>
              <a:rPr lang="fr-FR" baseline="0" dirty="0"/>
              <a:t>Calcul d’é</a:t>
            </a:r>
            <a:r>
              <a:rPr lang="fr-FR" dirty="0"/>
              <a:t>missions basé sur la teneur en azote des effluents</a:t>
            </a:r>
            <a:r>
              <a:rPr lang="fr-FR" baseline="0" dirty="0"/>
              <a:t> (teneur l</a:t>
            </a:r>
            <a:r>
              <a:rPr lang="fr-FR" dirty="0"/>
              <a:t>iée aux cycles aérobies et anaérobies de nitrification/dénitrification)</a:t>
            </a:r>
          </a:p>
          <a:p>
            <a:pPr marL="628650" lvl="1" indent="-171450">
              <a:buFontTx/>
              <a:buChar char="-"/>
            </a:pPr>
            <a:r>
              <a:rPr lang="fr-FR" dirty="0"/>
              <a:t>Prend</a:t>
            </a:r>
            <a:r>
              <a:rPr lang="fr-FR" baseline="0" dirty="0"/>
              <a:t> en compte les </a:t>
            </a:r>
            <a:r>
              <a:rPr lang="fr-FR" dirty="0"/>
              <a:t>émissions</a:t>
            </a:r>
            <a:r>
              <a:rPr lang="fr-FR" baseline="0" dirty="0"/>
              <a:t> liées au stockage/épandage des effluents (même si peu de stockage sur les exploitations exclusivement en grandes cultures).</a:t>
            </a:r>
          </a:p>
          <a:p>
            <a:pPr marL="457200" lvl="1" indent="0">
              <a:buFontTx/>
              <a:buNone/>
            </a:pPr>
            <a:r>
              <a:rPr lang="fr-FR" dirty="0"/>
              <a:t>&gt; Stockage : les émissions sont fonction du type de stockage (couverture</a:t>
            </a:r>
            <a:r>
              <a:rPr lang="fr-FR" baseline="0" dirty="0"/>
              <a:t> de fosse, stockage au champ, fumières…), du temps de stockage, du type et du volume d’effluents, de la température</a:t>
            </a:r>
            <a:endParaRPr lang="fr-FR" dirty="0"/>
          </a:p>
          <a:p>
            <a:pPr marL="457200" lvl="1" indent="0">
              <a:buFontTx/>
              <a:buNone/>
            </a:pPr>
            <a:r>
              <a:rPr lang="fr-FR" dirty="0"/>
              <a:t>&gt; Épandage (fertilisation minérale) : les émissions sont fonction du type d’épandage (avec pendillards,</a:t>
            </a:r>
            <a:r>
              <a:rPr lang="fr-FR" baseline="0" dirty="0"/>
              <a:t> en bandes, injection…)</a:t>
            </a:r>
            <a:r>
              <a:rPr lang="fr-FR" dirty="0"/>
              <a:t>, du délai d’enfouissement/d’incorporation</a:t>
            </a:r>
          </a:p>
          <a:p>
            <a:r>
              <a:rPr lang="fr-FR" b="0" u="sng" dirty="0"/>
              <a:t>La fertilisation azotée (80 %)</a:t>
            </a:r>
          </a:p>
          <a:p>
            <a:pPr lvl="1"/>
            <a:r>
              <a:rPr lang="fr-FR" dirty="0"/>
              <a:t>Émissions liées aux quantités d’azote minéral</a:t>
            </a:r>
            <a:r>
              <a:rPr lang="fr-FR" baseline="0" dirty="0"/>
              <a:t> </a:t>
            </a:r>
            <a:r>
              <a:rPr lang="fr-FR" dirty="0"/>
              <a:t>apportées sur les cultures</a:t>
            </a:r>
          </a:p>
          <a:p>
            <a:pPr marL="457200" marR="0" lvl="1" indent="0" algn="l" defTabSz="914400" rtl="0" eaLnBrk="1" fontAlgn="auto" latinLnBrk="0" hangingPunct="1">
              <a:lnSpc>
                <a:spcPct val="100000"/>
              </a:lnSpc>
              <a:spcBef>
                <a:spcPts val="0"/>
              </a:spcBef>
              <a:spcAft>
                <a:spcPts val="0"/>
              </a:spcAft>
              <a:buClrTx/>
              <a:buSzTx/>
              <a:buFontTx/>
              <a:buNone/>
              <a:tabLst/>
              <a:defRPr/>
            </a:pPr>
            <a:r>
              <a:rPr lang="fr-FR" dirty="0">
                <a:solidFill>
                  <a:schemeClr val="tx1"/>
                </a:solidFill>
              </a:rPr>
              <a:t>On</a:t>
            </a:r>
            <a:r>
              <a:rPr lang="fr-FR" baseline="0" dirty="0">
                <a:solidFill>
                  <a:schemeClr val="tx1"/>
                </a:solidFill>
              </a:rPr>
              <a:t> peut aussi prendre en compte la gestion des </a:t>
            </a:r>
            <a:r>
              <a:rPr lang="fr-FR" dirty="0">
                <a:solidFill>
                  <a:schemeClr val="tx1"/>
                </a:solidFill>
              </a:rPr>
              <a:t>sols comme source d’émission</a:t>
            </a:r>
            <a:r>
              <a:rPr lang="fr-FR" baseline="0" dirty="0">
                <a:solidFill>
                  <a:schemeClr val="tx1"/>
                </a:solidFill>
              </a:rPr>
              <a:t> de N2O dans certaines situations (</a:t>
            </a:r>
            <a:r>
              <a:rPr lang="fr-FR" sz="1200" b="0" dirty="0">
                <a:solidFill>
                  <a:schemeClr val="tx1"/>
                </a:solidFill>
              </a:rPr>
              <a:t>retournement des prairies, enfouissement des résidus de culture, lessivage de l’azote et retombée de l’ammoniac) =&gt; voir diapo suivante si besoin d’aller plus loin sur ce sujet.</a:t>
            </a:r>
            <a:endParaRPr lang="fr-FR" b="0" dirty="0">
              <a:solidFill>
                <a:schemeClr val="tx1"/>
              </a:solidFill>
            </a:endParaRPr>
          </a:p>
          <a:p>
            <a:pPr lvl="1"/>
            <a:endParaRPr lang="fr-FR" dirty="0"/>
          </a:p>
        </p:txBody>
      </p:sp>
      <p:sp>
        <p:nvSpPr>
          <p:cNvPr id="4" name="Espace réservé du pied de page 3"/>
          <p:cNvSpPr>
            <a:spLocks noGrp="1"/>
          </p:cNvSpPr>
          <p:nvPr>
            <p:ph type="ftr"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200" b="0" i="0" u="none" strike="noStrike" kern="1200" cap="none" spc="0" normalizeH="0" baseline="0" noProof="0">
              <a:ln>
                <a:noFill/>
              </a:ln>
              <a:solidFill>
                <a:prstClr val="black"/>
              </a:solidFill>
              <a:effectLst/>
              <a:uLnTx/>
              <a:uFillTx/>
              <a:latin typeface="Calibri"/>
              <a:ea typeface="+mn-ea"/>
              <a:cs typeface="+mn-cs"/>
            </a:endParaRPr>
          </a:p>
        </p:txBody>
      </p:sp>
      <p:sp>
        <p:nvSpPr>
          <p:cNvPr id="5" name="Espace réservé du numéro de diapositive 4"/>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E176DCD-192A-9547-89C8-5AC206620F6C}" type="slidenum">
              <a:rPr kumimoji="0" lang="fr-FR"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fr-FR" sz="1200" b="0" i="0" u="none" strike="noStrike" kern="1200" cap="none" spc="0" normalizeH="0" baseline="0" noProof="0">
              <a:ln>
                <a:noFill/>
              </a:ln>
              <a:solidFill>
                <a:prstClr val="black"/>
              </a:solidFill>
              <a:effectLst/>
              <a:uLnTx/>
              <a:uFillTx/>
              <a:latin typeface="Calibri"/>
              <a:ea typeface="+mn-ea"/>
              <a:cs typeface="+mn-cs"/>
            </a:endParaRPr>
          </a:p>
        </p:txBody>
      </p:sp>
      <p:sp>
        <p:nvSpPr>
          <p:cNvPr id="6" name="Espace réservé de la date 5"/>
          <p:cNvSpPr>
            <a:spLocks noGrp="1"/>
          </p:cNvSpPr>
          <p:nvPr>
            <p:ph type="dt"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a:ln>
                  <a:noFill/>
                </a:ln>
                <a:solidFill>
                  <a:prstClr val="black"/>
                </a:solidFill>
                <a:effectLst/>
                <a:uLnTx/>
                <a:uFillTx/>
                <a:latin typeface="Calibri"/>
                <a:ea typeface="+mn-ea"/>
                <a:cs typeface="+mn-cs"/>
              </a:rPr>
              <a:t>12/01/2021</a:t>
            </a:r>
          </a:p>
        </p:txBody>
      </p:sp>
    </p:spTree>
    <p:extLst>
      <p:ext uri="{BB962C8B-B14F-4D97-AF65-F5344CB8AC3E}">
        <p14:creationId xmlns:p14="http://schemas.microsoft.com/office/powerpoint/2010/main" val="348457264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381000" y="685800"/>
            <a:ext cx="6096000" cy="3429000"/>
          </a:xfrm>
        </p:spPr>
      </p:sp>
      <p:sp>
        <p:nvSpPr>
          <p:cNvPr id="3" name="Espace réservé des commentaires 2"/>
          <p:cNvSpPr>
            <a:spLocks noGrp="1"/>
          </p:cNvSpPr>
          <p:nvPr>
            <p:ph type="body" idx="1"/>
          </p:nvPr>
        </p:nvSpPr>
        <p:spPr/>
        <p:txBody>
          <a:bodyPr/>
          <a:lstStyle/>
          <a:p>
            <a:r>
              <a:rPr lang="fr-FR" b="1" dirty="0"/>
              <a:t>Message: le N2O, très</a:t>
            </a:r>
            <a:r>
              <a:rPr lang="fr-FR" b="1" baseline="0" dirty="0"/>
              <a:t> impactant, est essentiellement d’origine agricole, et surtout lié aux pratiques de fertilisation et de gestion des effluents d’élevage.</a:t>
            </a:r>
          </a:p>
          <a:p>
            <a:r>
              <a:rPr lang="fr-FR" b="1" dirty="0"/>
              <a:t>Ce sont les excédents azotés non utilisés par la plante pour</a:t>
            </a:r>
            <a:r>
              <a:rPr lang="fr-FR" b="1" baseline="0" dirty="0"/>
              <a:t> se nourrir </a:t>
            </a:r>
            <a:r>
              <a:rPr lang="fr-FR" b="1" dirty="0"/>
              <a:t>qui posent problème.</a:t>
            </a:r>
          </a:p>
          <a:p>
            <a:r>
              <a:rPr lang="fr-FR" dirty="0"/>
              <a:t>En cas d’excédent azoté, 3 devenirs potentiels pour l’azote :</a:t>
            </a:r>
          </a:p>
          <a:p>
            <a:pPr marL="171450" indent="-171450">
              <a:buFontTx/>
              <a:buChar char="-"/>
            </a:pPr>
            <a:r>
              <a:rPr lang="fr-FR" dirty="0"/>
              <a:t>Une partie est stockée dans le sol, essentiellement</a:t>
            </a:r>
            <a:r>
              <a:rPr lang="fr-FR" baseline="0" dirty="0"/>
              <a:t> sous forme ammoniacale et nitrique</a:t>
            </a:r>
            <a:endParaRPr lang="fr-FR" dirty="0"/>
          </a:p>
          <a:p>
            <a:pPr marL="171450" indent="-171450">
              <a:buFontTx/>
              <a:buChar char="-"/>
            </a:pPr>
            <a:r>
              <a:rPr lang="fr-FR" dirty="0"/>
              <a:t>Une partie est lessivée du sol et perdue (lixiviation</a:t>
            </a:r>
            <a:r>
              <a:rPr lang="fr-FR" baseline="0" dirty="0"/>
              <a:t> des nitrates =&gt; i</a:t>
            </a:r>
            <a:r>
              <a:rPr lang="fr-FR" dirty="0"/>
              <a:t>mpact important/qualité de l’eau), soit directement</a:t>
            </a:r>
            <a:r>
              <a:rPr lang="fr-FR" baseline="0" dirty="0"/>
              <a:t> après l’apport, soit suite au processus de nitrification</a:t>
            </a:r>
            <a:endParaRPr lang="fr-FR" dirty="0"/>
          </a:p>
          <a:p>
            <a:pPr marL="171450" marR="0" indent="-171450" algn="l" defTabSz="914400" rtl="0" eaLnBrk="1" fontAlgn="auto" latinLnBrk="0" hangingPunct="1">
              <a:lnSpc>
                <a:spcPct val="100000"/>
              </a:lnSpc>
              <a:spcBef>
                <a:spcPts val="0"/>
              </a:spcBef>
              <a:spcAft>
                <a:spcPts val="0"/>
              </a:spcAft>
              <a:buClrTx/>
              <a:buSzTx/>
              <a:buFontTx/>
              <a:buChar char="-"/>
              <a:tabLst/>
              <a:defRPr/>
            </a:pPr>
            <a:r>
              <a:rPr lang="fr-FR" dirty="0"/>
              <a:t>Une partie est volatilisée</a:t>
            </a:r>
            <a:r>
              <a:rPr lang="fr-FR" baseline="0" dirty="0"/>
              <a:t> </a:t>
            </a:r>
            <a:r>
              <a:rPr lang="fr-FR" dirty="0"/>
              <a:t>dans</a:t>
            </a:r>
            <a:r>
              <a:rPr lang="fr-FR" baseline="0" dirty="0"/>
              <a:t> l’air (volatilisation de l’ammoniac =&gt; impact/qualité de l’air), </a:t>
            </a:r>
            <a:r>
              <a:rPr lang="fr-FR" dirty="0"/>
              <a:t>soit directement</a:t>
            </a:r>
            <a:r>
              <a:rPr lang="fr-FR" baseline="0" dirty="0"/>
              <a:t> après l’apport, soit suite au processus de dénitrification ou </a:t>
            </a:r>
            <a:r>
              <a:rPr lang="fr-FR" baseline="0" dirty="0" err="1"/>
              <a:t>redéposition</a:t>
            </a:r>
            <a:r>
              <a:rPr lang="fr-FR" baseline="0" dirty="0"/>
              <a:t> du NH4</a:t>
            </a:r>
          </a:p>
          <a:p>
            <a:pPr marL="0" marR="0" indent="0" algn="l" defTabSz="914400" rtl="0" eaLnBrk="1" fontAlgn="auto" latinLnBrk="0" hangingPunct="1">
              <a:lnSpc>
                <a:spcPct val="100000"/>
              </a:lnSpc>
              <a:spcBef>
                <a:spcPts val="0"/>
              </a:spcBef>
              <a:spcAft>
                <a:spcPts val="0"/>
              </a:spcAft>
              <a:buClrTx/>
              <a:buSzTx/>
              <a:buFontTx/>
              <a:buNone/>
              <a:tabLst/>
              <a:defRPr/>
            </a:pPr>
            <a:r>
              <a:rPr lang="fr-FR" i="1" baseline="0" dirty="0"/>
              <a:t>Source: CRA Bretagne</a:t>
            </a:r>
            <a:endParaRPr lang="fr-FR" i="1" dirty="0"/>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684C0FB-E445-4526-9127-51C49D3B5CB1}" type="slidenum">
              <a:rPr kumimoji="0" lang="fr-FR"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fr-FR"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09323029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381000" y="685800"/>
            <a:ext cx="6096000" cy="3429000"/>
          </a:xfrm>
        </p:spPr>
      </p:sp>
      <p:sp>
        <p:nvSpPr>
          <p:cNvPr id="3" name="Espace réservé des commentaires 2"/>
          <p:cNvSpPr>
            <a:spLocks noGrp="1"/>
          </p:cNvSpPr>
          <p:nvPr>
            <p:ph type="body" idx="1"/>
          </p:nvPr>
        </p:nvSpPr>
        <p:spPr/>
        <p:txBody>
          <a:bodyPr/>
          <a:lstStyle/>
          <a:p>
            <a:r>
              <a:rPr lang="fr-FR" b="1" dirty="0"/>
              <a:t>Diapo à adapter selon les régions</a:t>
            </a:r>
          </a:p>
          <a:p>
            <a:r>
              <a:rPr lang="fr-FR" dirty="0"/>
              <a:t>Le stockage du carbone se produit dans les sols et dans la biomasse</a:t>
            </a:r>
            <a:r>
              <a:rPr lang="fr-FR" baseline="0" dirty="0"/>
              <a:t> (qui regroupe la biomasse aérienne forestière et agricole). Le camembert illustre la répartition de ce stockage pour la région Grand Est (base de données </a:t>
            </a:r>
            <a:r>
              <a:rPr lang="fr-FR" baseline="0" dirty="0" err="1"/>
              <a:t>ClimAgri</a:t>
            </a:r>
            <a:r>
              <a:rPr lang="fr-FR" baseline="0" dirty="0"/>
              <a:t>): 1/3 dans la biomasse aérienne, 1/3 dans les sols agricoles, 1/3 dans les sols forestiers. </a:t>
            </a:r>
          </a:p>
          <a:p>
            <a:r>
              <a:rPr lang="fr-FR" sz="1200" dirty="0">
                <a:solidFill>
                  <a:prstClr val="black"/>
                </a:solidFill>
              </a:rPr>
              <a:t>La variation annuelle de ce stock de carbone est de + 9,64 millions de </a:t>
            </a:r>
            <a:r>
              <a:rPr lang="fr-FR" sz="1200" dirty="0" err="1">
                <a:solidFill>
                  <a:prstClr val="black"/>
                </a:solidFill>
              </a:rPr>
              <a:t>Téq</a:t>
            </a:r>
            <a:r>
              <a:rPr lang="fr-FR" sz="1200" dirty="0">
                <a:solidFill>
                  <a:prstClr val="black"/>
                </a:solidFill>
              </a:rPr>
              <a:t> CO</a:t>
            </a:r>
            <a:r>
              <a:rPr lang="fr-FR" sz="1200" baseline="-25000" dirty="0">
                <a:solidFill>
                  <a:prstClr val="black"/>
                </a:solidFill>
              </a:rPr>
              <a:t>2</a:t>
            </a:r>
            <a:r>
              <a:rPr lang="fr-FR" sz="1200" dirty="0">
                <a:solidFill>
                  <a:prstClr val="black"/>
                </a:solidFill>
              </a:rPr>
              <a:t> (+0,5 % du stock) qui se répartit de la façon suivante:</a:t>
            </a:r>
          </a:p>
          <a:p>
            <a:pPr>
              <a:buFont typeface="Arial" pitchFamily="34" charset="0"/>
              <a:buChar char="•"/>
            </a:pPr>
            <a:r>
              <a:rPr lang="fr-FR" sz="1200" dirty="0">
                <a:solidFill>
                  <a:prstClr val="black"/>
                </a:solidFill>
              </a:rPr>
              <a:t> 18 % dans les sols</a:t>
            </a:r>
          </a:p>
          <a:p>
            <a:pPr>
              <a:buFont typeface="Arial" pitchFamily="34" charset="0"/>
              <a:buChar char="•"/>
            </a:pPr>
            <a:r>
              <a:rPr lang="fr-FR" sz="1200" dirty="0">
                <a:solidFill>
                  <a:prstClr val="black"/>
                </a:solidFill>
              </a:rPr>
              <a:t> 82 % dans la biomasse aérienne forestière</a:t>
            </a:r>
          </a:p>
          <a:p>
            <a:pPr marL="0" marR="0" indent="0" algn="l" defTabSz="914400" rtl="0" eaLnBrk="1" fontAlgn="auto" latinLnBrk="0" hangingPunct="1">
              <a:lnSpc>
                <a:spcPct val="100000"/>
              </a:lnSpc>
              <a:spcBef>
                <a:spcPts val="0"/>
              </a:spcBef>
              <a:spcAft>
                <a:spcPts val="0"/>
              </a:spcAft>
              <a:buClrTx/>
              <a:buSzTx/>
              <a:buFont typeface="Arial" pitchFamily="34" charset="0"/>
              <a:buNone/>
              <a:tabLst/>
              <a:defRPr/>
            </a:pPr>
            <a:r>
              <a:rPr lang="fr-FR" baseline="0" dirty="0"/>
              <a:t>Pour plus d’informations sur les résultats </a:t>
            </a:r>
            <a:r>
              <a:rPr lang="fr-FR" baseline="0" dirty="0" err="1"/>
              <a:t>ClimAgri</a:t>
            </a:r>
            <a:r>
              <a:rPr lang="fr-FR" baseline="0" dirty="0"/>
              <a:t> en Grand Est: https://www.climaxion.fr/sites/climaxion/files/actualites/climagri_ge_synthese_diagnostic.pdf  (page 10 – stockage de carbone) </a:t>
            </a:r>
          </a:p>
          <a:p>
            <a:pPr marL="0" marR="0" indent="0" algn="l" defTabSz="914400" rtl="0" eaLnBrk="1" fontAlgn="auto" latinLnBrk="0" hangingPunct="1">
              <a:lnSpc>
                <a:spcPct val="100000"/>
              </a:lnSpc>
              <a:spcBef>
                <a:spcPts val="0"/>
              </a:spcBef>
              <a:spcAft>
                <a:spcPts val="0"/>
              </a:spcAft>
              <a:buClrTx/>
              <a:buSzTx/>
              <a:buFont typeface="Arial" pitchFamily="34" charset="0"/>
              <a:buNone/>
              <a:tabLst/>
              <a:defRPr/>
            </a:pPr>
            <a:r>
              <a:rPr lang="fr-FR" baseline="0" dirty="0"/>
              <a:t>Plus d’infos sur </a:t>
            </a:r>
            <a:r>
              <a:rPr lang="fr-FR" baseline="0" dirty="0" err="1"/>
              <a:t>ClimAgri</a:t>
            </a:r>
            <a:r>
              <a:rPr lang="fr-FR" baseline="0" dirty="0"/>
              <a:t> : https://www.ademe.fr/expertises/produire-autrement/production-agricole/passer-a-laction/dossier/levaluation-environnementale-agriculture/loutil-climagri</a:t>
            </a:r>
            <a:endParaRPr lang="fr-FR" dirty="0"/>
          </a:p>
          <a:p>
            <a:pPr>
              <a:buFont typeface="Arial" pitchFamily="34" charset="0"/>
              <a:buNone/>
            </a:pPr>
            <a:r>
              <a:rPr lang="fr-FR" sz="1200" dirty="0">
                <a:solidFill>
                  <a:prstClr val="black"/>
                </a:solidFill>
              </a:rPr>
              <a:t>Les leviers / pratiques stockantes seront détaillées dans le support 4_leviers</a:t>
            </a:r>
          </a:p>
        </p:txBody>
      </p:sp>
      <p:sp>
        <p:nvSpPr>
          <p:cNvPr id="4" name="Espace réservé du numéro de diapositive 3"/>
          <p:cNvSpPr>
            <a:spLocks noGrp="1"/>
          </p:cNvSpPr>
          <p:nvPr>
            <p:ph type="sldNum" sz="quarter" idx="10"/>
          </p:nvPr>
        </p:nvSpPr>
        <p:spPr/>
        <p:txBody>
          <a:bodyPr/>
          <a:lstStyle/>
          <a:p>
            <a:fld id="{B684C0FB-E445-4526-9127-51C49D3B5CB1}" type="slidenum">
              <a:rPr lang="fr-FR" smtClean="0">
                <a:solidFill>
                  <a:prstClr val="black"/>
                </a:solidFill>
              </a:rPr>
              <a:pPr/>
              <a:t>25</a:t>
            </a:fld>
            <a:endParaRPr lang="fr-FR">
              <a:solidFill>
                <a:prstClr val="black"/>
              </a:solidFill>
            </a:endParaRPr>
          </a:p>
        </p:txBody>
      </p:sp>
    </p:spTree>
    <p:extLst>
      <p:ext uri="{BB962C8B-B14F-4D97-AF65-F5344CB8AC3E}">
        <p14:creationId xmlns:p14="http://schemas.microsoft.com/office/powerpoint/2010/main" val="355762209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381000" y="685800"/>
            <a:ext cx="6096000" cy="3429000"/>
          </a:xfrm>
        </p:spPr>
      </p:sp>
      <p:sp>
        <p:nvSpPr>
          <p:cNvPr id="3" name="Espace réservé des commentair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 typeface="Arial" pitchFamily="34" charset="0"/>
              <a:buNone/>
              <a:tabLst/>
              <a:defRPr/>
            </a:pPr>
            <a:r>
              <a:rPr lang="fr-FR" b="1" dirty="0"/>
              <a:t>Message : le stockage (ou séquestration) de carbone dans les sols et la biomasse contribue directement</a:t>
            </a:r>
            <a:r>
              <a:rPr lang="fr-FR" b="1" baseline="0" dirty="0"/>
              <a:t> à l’atténuation du changement climatique par et pour le secteur agricole. Le rôle du carbone dans les sols est essentiel puisque c’est un élément incontournable de la fertilité des sols (il intervient dans les processus chimiques, physiques et biologiques de la fertilité).</a:t>
            </a:r>
          </a:p>
          <a:p>
            <a:pPr marL="0" marR="0" indent="0" algn="l" defTabSz="914400" rtl="0" eaLnBrk="1" fontAlgn="auto" latinLnBrk="0" hangingPunct="1">
              <a:lnSpc>
                <a:spcPct val="100000"/>
              </a:lnSpc>
              <a:spcBef>
                <a:spcPts val="0"/>
              </a:spcBef>
              <a:spcAft>
                <a:spcPts val="0"/>
              </a:spcAft>
              <a:buClrTx/>
              <a:buSzTx/>
              <a:buFont typeface="Arial" pitchFamily="34" charset="0"/>
              <a:buNone/>
              <a:tabLst/>
              <a:defRPr/>
            </a:pPr>
            <a:r>
              <a:rPr lang="fr-FR" dirty="0"/>
              <a:t>La diapo présente l’estimation des stocks</a:t>
            </a:r>
            <a:r>
              <a:rPr lang="fr-FR" baseline="0" dirty="0"/>
              <a:t> de carbone en fonction de l’occupation des sols : c’est le sol des forêts qui stocke le plus de carbone, à même hauteur que le sol des prairies. Les sols viticoles sont les moins </a:t>
            </a:r>
            <a:r>
              <a:rPr lang="fr-FR" baseline="0" dirty="0" err="1"/>
              <a:t>stockants</a:t>
            </a:r>
            <a:r>
              <a:rPr lang="fr-FR" baseline="0" dirty="0"/>
              <a:t>. </a:t>
            </a:r>
            <a:endParaRPr lang="fr-FR" b="1" baseline="0" dirty="0"/>
          </a:p>
        </p:txBody>
      </p:sp>
      <p:sp>
        <p:nvSpPr>
          <p:cNvPr id="4" name="Espace réservé du numéro de diapositive 3"/>
          <p:cNvSpPr>
            <a:spLocks noGrp="1"/>
          </p:cNvSpPr>
          <p:nvPr>
            <p:ph type="sldNum" sz="quarter" idx="10"/>
          </p:nvPr>
        </p:nvSpPr>
        <p:spPr/>
        <p:txBody>
          <a:bodyPr/>
          <a:lstStyle/>
          <a:p>
            <a:fld id="{B684C0FB-E445-4526-9127-51C49D3B5CB1}" type="slidenum">
              <a:rPr lang="fr-FR" smtClean="0">
                <a:solidFill>
                  <a:prstClr val="black"/>
                </a:solidFill>
              </a:rPr>
              <a:pPr/>
              <a:t>26</a:t>
            </a:fld>
            <a:endParaRPr lang="fr-FR">
              <a:solidFill>
                <a:prstClr val="black"/>
              </a:solidFill>
            </a:endParaRPr>
          </a:p>
        </p:txBody>
      </p:sp>
    </p:spTree>
    <p:extLst>
      <p:ext uri="{BB962C8B-B14F-4D97-AF65-F5344CB8AC3E}">
        <p14:creationId xmlns:p14="http://schemas.microsoft.com/office/powerpoint/2010/main" val="355762209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381000" y="685800"/>
            <a:ext cx="6096000" cy="3429000"/>
          </a:xfrm>
        </p:spPr>
      </p:sp>
      <p:sp>
        <p:nvSpPr>
          <p:cNvPr id="3" name="Espace réservé des commentaires 2"/>
          <p:cNvSpPr>
            <a:spLocks noGrp="1"/>
          </p:cNvSpPr>
          <p:nvPr>
            <p:ph type="body" idx="1"/>
          </p:nvPr>
        </p:nvSpPr>
        <p:spPr/>
        <p:txBody>
          <a:bodyPr/>
          <a:lstStyle/>
          <a:p>
            <a:r>
              <a:rPr lang="fr-FR" b="1" dirty="0"/>
              <a:t>Message : dans le système d’exploitation, ne pas oublier la possibilité de stockage C dans les sols, qui</a:t>
            </a:r>
            <a:r>
              <a:rPr lang="fr-FR" b="1" baseline="0" dirty="0"/>
              <a:t> peut avoir un impact important sur l’empreinte C d’une exploitation. </a:t>
            </a:r>
            <a:r>
              <a:rPr lang="fr-FR" b="1" dirty="0"/>
              <a:t>Diapo complémentaire pour aller + loin</a:t>
            </a:r>
            <a:r>
              <a:rPr lang="fr-FR" dirty="0"/>
              <a:t> </a:t>
            </a:r>
            <a:r>
              <a:rPr lang="fr-FR" b="1" dirty="0"/>
              <a:t>sur  le stockage du carbone dans les sols. </a:t>
            </a:r>
          </a:p>
          <a:p>
            <a:r>
              <a:rPr lang="fr-FR" dirty="0"/>
              <a:t>La plante réalise la photosynthèse en assimilant du CO2. Ce CO2 est stocké en étant fixé dans la matière organique du sol (= séquestration) grâce à la capacité de la plante et des micro-organismes</a:t>
            </a:r>
            <a:r>
              <a:rPr lang="fr-FR" baseline="0" dirty="0"/>
              <a:t> à synthétiser des molécules organiques à partir du CO2 atmosphérique. </a:t>
            </a:r>
          </a:p>
          <a:p>
            <a:r>
              <a:rPr lang="fr-FR" baseline="0" dirty="0"/>
              <a:t>Les leviers « stockage de carbone dans les sols » sont détaillés dans la parte 4_Leviers.</a:t>
            </a:r>
            <a:endParaRPr lang="fr-FR" dirty="0"/>
          </a:p>
          <a:p>
            <a:pPr marL="0" marR="0" indent="0" algn="l" defTabSz="914400" rtl="0" eaLnBrk="1" fontAlgn="auto" latinLnBrk="0" hangingPunct="1">
              <a:lnSpc>
                <a:spcPct val="100000"/>
              </a:lnSpc>
              <a:spcBef>
                <a:spcPts val="0"/>
              </a:spcBef>
              <a:spcAft>
                <a:spcPts val="0"/>
              </a:spcAft>
              <a:buClrTx/>
              <a:buSzTx/>
              <a:buFontTx/>
              <a:buNone/>
              <a:tabLst/>
              <a:defRPr/>
            </a:pPr>
            <a:r>
              <a:rPr lang="fr-FR" i="1" dirty="0"/>
              <a:t>Source : EIP-Agri </a:t>
            </a:r>
            <a:r>
              <a:rPr lang="fr-FR" i="1" dirty="0" err="1"/>
              <a:t>Grazing</a:t>
            </a:r>
            <a:r>
              <a:rPr lang="fr-FR" i="1" dirty="0"/>
              <a:t> for </a:t>
            </a:r>
            <a:r>
              <a:rPr lang="fr-FR" i="1" dirty="0" err="1"/>
              <a:t>carbon</a:t>
            </a:r>
            <a:r>
              <a:rPr lang="fr-FR" i="1" dirty="0"/>
              <a:t> 2018 et CRA Bretagne</a:t>
            </a:r>
          </a:p>
          <a:p>
            <a:endParaRPr lang="fr-FR" dirty="0"/>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684C0FB-E445-4526-9127-51C49D3B5CB1}" type="slidenum">
              <a:rPr kumimoji="0" lang="fr-FR"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fr-FR"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6204287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381000" y="685800"/>
            <a:ext cx="6096000" cy="3429000"/>
          </a:xfrm>
        </p:spPr>
      </p:sp>
      <p:sp>
        <p:nvSpPr>
          <p:cNvPr id="3" name="Espace réservé des commentaires 2"/>
          <p:cNvSpPr>
            <a:spLocks noGrp="1"/>
          </p:cNvSpPr>
          <p:nvPr>
            <p:ph type="body" idx="1"/>
          </p:nvPr>
        </p:nvSpPr>
        <p:spPr/>
        <p:txBody>
          <a:bodyPr/>
          <a:lstStyle/>
          <a:p>
            <a:r>
              <a:rPr lang="fr-FR" sz="1200" b="1" kern="1200" dirty="0">
                <a:solidFill>
                  <a:schemeClr val="tx1"/>
                </a:solidFill>
                <a:effectLst/>
                <a:latin typeface="+mn-lt"/>
                <a:ea typeface="+mn-ea"/>
                <a:cs typeface="+mn-cs"/>
              </a:rPr>
              <a:t>Message : le stockage comme le déstockage de carbone est lié aux pratiques = stocker plus de carbone est possible lorsque l’on change de pratiques (ici on augmente la fertilisation organique), mais c'est un phénomène lent et qui peut être réversible. </a:t>
            </a:r>
          </a:p>
          <a:p>
            <a:pPr marL="0" marR="0" indent="0" algn="l" defTabSz="914400" rtl="0" eaLnBrk="1" fontAlgn="auto" latinLnBrk="0" hangingPunct="1">
              <a:lnSpc>
                <a:spcPct val="100000"/>
              </a:lnSpc>
              <a:spcBef>
                <a:spcPts val="0"/>
              </a:spcBef>
              <a:spcAft>
                <a:spcPts val="0"/>
              </a:spcAft>
              <a:buClrTx/>
              <a:buSzTx/>
              <a:buFontTx/>
              <a:buNone/>
              <a:tabLst/>
              <a:defRPr/>
            </a:pPr>
            <a:r>
              <a:rPr lang="fr-FR" sz="1200" kern="1200" dirty="0">
                <a:solidFill>
                  <a:schemeClr val="tx1"/>
                </a:solidFill>
                <a:effectLst/>
                <a:latin typeface="+mn-lt"/>
                <a:ea typeface="+mn-ea"/>
                <a:cs typeface="+mn-cs"/>
              </a:rPr>
              <a:t>On le constate sur ce graphe : l</a:t>
            </a:r>
            <a:r>
              <a:rPr lang="fr-FR" dirty="0"/>
              <a:t>’apport de fumier dans un système de culture initialement sans apport de fertilisant organique (courbe témoin bleu clair) permet de stocker du carbone (courbe verte), mais ce stockage finit par atteindre un plateau. Un nouveau changement de pratique permettra d’aller vers un système stockant encore plus de carbone. Le stockage permis par ce changement de pratique peut être réversible, et donc engendrer un déstockage de carbone, si les pratiques </a:t>
            </a:r>
            <a:r>
              <a:rPr lang="fr-FR" dirty="0" err="1"/>
              <a:t>stockantes</a:t>
            </a:r>
            <a:r>
              <a:rPr lang="fr-FR" dirty="0"/>
              <a:t> sont abandonnées (courbe bleu foncée). </a:t>
            </a:r>
            <a:r>
              <a:rPr lang="fr-FR" sz="1200" kern="1200" dirty="0">
                <a:solidFill>
                  <a:schemeClr val="tx1"/>
                </a:solidFill>
                <a:effectLst/>
                <a:latin typeface="+mn-lt"/>
                <a:ea typeface="+mn-ea"/>
                <a:cs typeface="+mn-cs"/>
              </a:rPr>
              <a:t> </a:t>
            </a:r>
            <a:r>
              <a:rPr lang="fr-FR" sz="1200" kern="1200" baseline="0" dirty="0">
                <a:solidFill>
                  <a:schemeClr val="tx1"/>
                </a:solidFill>
                <a:effectLst/>
                <a:latin typeface="+mn-lt"/>
                <a:ea typeface="+mn-ea"/>
                <a:cs typeface="+mn-cs"/>
              </a:rPr>
              <a:t>Le stockage peut donc être temporaire si les pratiques ne viennent pas entretenir le stock de carbone, et l’évolution des stocks de </a:t>
            </a:r>
            <a:r>
              <a:rPr lang="fr-FR" sz="1200" kern="1200" baseline="0">
                <a:solidFill>
                  <a:schemeClr val="tx1"/>
                </a:solidFill>
                <a:effectLst/>
                <a:latin typeface="+mn-lt"/>
                <a:ea typeface="+mn-ea"/>
                <a:cs typeface="+mn-cs"/>
              </a:rPr>
              <a:t>carbone suivra </a:t>
            </a:r>
            <a:r>
              <a:rPr lang="fr-FR" sz="1200" kern="1200" baseline="0" dirty="0">
                <a:solidFill>
                  <a:schemeClr val="tx1"/>
                </a:solidFill>
                <a:effectLst/>
                <a:latin typeface="+mn-lt"/>
                <a:ea typeface="+mn-ea"/>
                <a:cs typeface="+mn-cs"/>
              </a:rPr>
              <a:t>l’évolution des pratiques.</a:t>
            </a:r>
          </a:p>
          <a:p>
            <a:r>
              <a:rPr lang="fr-FR" sz="1200" kern="1200" baseline="0">
                <a:solidFill>
                  <a:schemeClr val="tx1"/>
                </a:solidFill>
                <a:effectLst/>
                <a:latin typeface="+mn-lt"/>
                <a:ea typeface="+mn-ea"/>
                <a:cs typeface="+mn-cs"/>
              </a:rPr>
              <a:t>Voir </a:t>
            </a:r>
            <a:r>
              <a:rPr lang="fr-FR" sz="1200" kern="1200" baseline="0" dirty="0">
                <a:solidFill>
                  <a:schemeClr val="tx1"/>
                </a:solidFill>
                <a:effectLst/>
                <a:latin typeface="+mn-lt"/>
                <a:ea typeface="+mn-ea"/>
                <a:cs typeface="+mn-cs"/>
              </a:rPr>
              <a:t>diapo suivante si besoin pour développer l’influence des conditions du milieu sur le stockage et le déstockage de carbone.</a:t>
            </a:r>
            <a:br>
              <a:rPr lang="fr-FR" sz="1200" kern="1200" dirty="0">
                <a:solidFill>
                  <a:schemeClr val="tx1"/>
                </a:solidFill>
                <a:effectLst/>
                <a:latin typeface="+mn-lt"/>
                <a:ea typeface="+mn-ea"/>
                <a:cs typeface="+mn-cs"/>
              </a:rPr>
            </a:br>
            <a:endParaRPr lang="fr-FR" dirty="0"/>
          </a:p>
        </p:txBody>
      </p:sp>
      <p:sp>
        <p:nvSpPr>
          <p:cNvPr id="4" name="Espace réservé du numéro de diapositive 3"/>
          <p:cNvSpPr>
            <a:spLocks noGrp="1"/>
          </p:cNvSpPr>
          <p:nvPr>
            <p:ph type="sldNum" sz="quarter" idx="10"/>
          </p:nvPr>
        </p:nvSpPr>
        <p:spPr/>
        <p:txBody>
          <a:bodyPr/>
          <a:lstStyle/>
          <a:p>
            <a:fld id="{B684C0FB-E445-4526-9127-51C49D3B5CB1}" type="slidenum">
              <a:rPr lang="fr-FR" smtClean="0"/>
              <a:t>28</a:t>
            </a:fld>
            <a:endParaRPr lang="fr-FR"/>
          </a:p>
        </p:txBody>
      </p:sp>
    </p:spTree>
    <p:extLst>
      <p:ext uri="{BB962C8B-B14F-4D97-AF65-F5344CB8AC3E}">
        <p14:creationId xmlns:p14="http://schemas.microsoft.com/office/powerpoint/2010/main" val="292698555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381000" y="685800"/>
            <a:ext cx="6096000" cy="3429000"/>
          </a:xfrm>
        </p:spPr>
      </p:sp>
      <p:sp>
        <p:nvSpPr>
          <p:cNvPr id="3" name="Espace réservé des commentaires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200" b="1" dirty="0"/>
              <a:t>Message: les conditions du milieu</a:t>
            </a:r>
            <a:r>
              <a:rPr lang="fr-FR" sz="1200" b="1" baseline="0" dirty="0"/>
              <a:t> influencent le stockage du carbone dans les sols</a:t>
            </a:r>
          </a:p>
          <a:p>
            <a:pPr marL="0" marR="0" indent="0" algn="l" defTabSz="914400" rtl="0" eaLnBrk="1" fontAlgn="auto" latinLnBrk="0" hangingPunct="1">
              <a:lnSpc>
                <a:spcPct val="100000"/>
              </a:lnSpc>
              <a:spcBef>
                <a:spcPts val="0"/>
              </a:spcBef>
              <a:spcAft>
                <a:spcPts val="0"/>
              </a:spcAft>
              <a:buClrTx/>
              <a:buSzTx/>
              <a:buFontTx/>
              <a:buNone/>
              <a:tabLst/>
              <a:defRPr/>
            </a:pPr>
            <a:r>
              <a:rPr lang="fr-FR" sz="1200" dirty="0"/>
              <a:t>-&gt; Un sol argileux est capable de stocker plus de C qu’un sol sableux, grâce à l’adsorption de la matière</a:t>
            </a:r>
            <a:r>
              <a:rPr lang="fr-FR" sz="1200" baseline="0" dirty="0"/>
              <a:t> organique</a:t>
            </a:r>
            <a:r>
              <a:rPr lang="fr-FR" sz="1200" dirty="0"/>
              <a:t> sur les argiles = formation</a:t>
            </a:r>
            <a:r>
              <a:rPr lang="fr-FR" sz="1200" baseline="0" dirty="0"/>
              <a:t> du </a:t>
            </a:r>
            <a:r>
              <a:rPr lang="fr-FR" sz="1200" dirty="0"/>
              <a:t>complexe argilo-humique</a:t>
            </a:r>
            <a:endParaRPr lang="fr-FR" sz="1200"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fr-FR" sz="1200" dirty="0"/>
              <a:t>-&gt; Un milieu très humide et frais permet de stocker beaucoup de C car les processus de minéralisation y sont très lents : par exemple dans </a:t>
            </a:r>
            <a:r>
              <a:rPr lang="fr-FR" sz="1200" baseline="0" dirty="0"/>
              <a:t>les tourbières (constituées de 100% de MO) où le sol est saturé par l’eau, on se trouve dans un milieu anaérobie (sans oxygène), où le carbone sous forme de matière organique s’est accumulé au fil du temps.</a:t>
            </a:r>
          </a:p>
          <a:p>
            <a:pPr marL="0" marR="0" indent="0" algn="l" defTabSz="914400" rtl="0" eaLnBrk="1" fontAlgn="auto" latinLnBrk="0" hangingPunct="1">
              <a:lnSpc>
                <a:spcPct val="100000"/>
              </a:lnSpc>
              <a:spcBef>
                <a:spcPts val="0"/>
              </a:spcBef>
              <a:spcAft>
                <a:spcPts val="0"/>
              </a:spcAft>
              <a:buClrTx/>
              <a:buSzTx/>
              <a:buFontTx/>
              <a:buNone/>
              <a:tabLst/>
              <a:defRPr/>
            </a:pPr>
            <a:r>
              <a:rPr lang="fr-FR" sz="1200" baseline="0" dirty="0"/>
              <a:t>Source : ACSE Grand Est (2020)</a:t>
            </a:r>
            <a:endParaRPr lang="fr-FR" sz="1200" dirty="0"/>
          </a:p>
          <a:p>
            <a:endParaRPr lang="fr-FR" dirty="0"/>
          </a:p>
        </p:txBody>
      </p:sp>
      <p:sp>
        <p:nvSpPr>
          <p:cNvPr id="4" name="Espace réservé du numéro de diapositive 3"/>
          <p:cNvSpPr>
            <a:spLocks noGrp="1"/>
          </p:cNvSpPr>
          <p:nvPr>
            <p:ph type="sldNum" sz="quarter" idx="10"/>
          </p:nvPr>
        </p:nvSpPr>
        <p:spPr/>
        <p:txBody>
          <a:bodyPr/>
          <a:lstStyle/>
          <a:p>
            <a:fld id="{E8160A3C-03F0-4589-95B2-49E15DAB8C1A}" type="slidenum">
              <a:rPr lang="fr-FR" smtClean="0">
                <a:solidFill>
                  <a:prstClr val="black"/>
                </a:solidFill>
              </a:rPr>
              <a:pPr/>
              <a:t>29</a:t>
            </a:fld>
            <a:endParaRPr lang="fr-FR">
              <a:solidFill>
                <a:prstClr val="black"/>
              </a:solidFill>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381000" y="685800"/>
            <a:ext cx="6096000" cy="3429000"/>
          </a:xfrm>
        </p:spPr>
      </p:sp>
      <p:sp>
        <p:nvSpPr>
          <p:cNvPr id="3" name="Espace réservé des commentaires 2"/>
          <p:cNvSpPr>
            <a:spLocks noGrp="1"/>
          </p:cNvSpPr>
          <p:nvPr>
            <p:ph type="body" idx="1"/>
          </p:nvPr>
        </p:nvSpPr>
        <p:spPr/>
        <p:txBody>
          <a:bodyPr/>
          <a:lstStyle/>
          <a:p>
            <a:r>
              <a:rPr lang="fr-FR" b="1" dirty="0"/>
              <a:t>Message : l’empreinte carbone de mon exploitation = empreinte carbone nette.</a:t>
            </a:r>
          </a:p>
          <a:p>
            <a:r>
              <a:rPr lang="fr-FR" dirty="0"/>
              <a:t>L’empreinte carbone nette correspond au calcul : (Émissions Brutes de Gaz à effet de serre) – (Stockage carbone).</a:t>
            </a:r>
          </a:p>
        </p:txBody>
      </p:sp>
      <p:sp>
        <p:nvSpPr>
          <p:cNvPr id="4" name="Espace réservé du numéro de diapositive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684C0FB-E445-4526-9127-51C49D3B5CB1}" type="slidenum">
              <a:rPr kumimoji="0" lang="fr-FR"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fr-FR"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04194102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381000" y="685800"/>
            <a:ext cx="6096000" cy="3429000"/>
          </a:xfrm>
        </p:spPr>
      </p:sp>
      <p:sp>
        <p:nvSpPr>
          <p:cNvPr id="3" name="Espace réservé des commentair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b="1" dirty="0"/>
              <a:t>Message: le bilan carbone et le calcul de l’empreinte carbone d’une exploitation est l’occasion de mettre aussi en avant les contributions positives à l’échelle territoriale. Et surtout de faire un point sur ses pratiques agricoles et de mettre en avant des pistes d’améliorations techniques et économiques. L’amélioration de l’impact environnemental est en effet </a:t>
            </a:r>
            <a:r>
              <a:rPr lang="fr-FR" b="1" baseline="0" dirty="0"/>
              <a:t>lié à des améliorations technico-économiques, qui peuvent devenir des sources d’économies.</a:t>
            </a:r>
            <a:br>
              <a:rPr lang="fr-FR" b="1" dirty="0"/>
            </a:br>
            <a:r>
              <a:rPr lang="fr-FR" baseline="0" dirty="0"/>
              <a:t>Cela nous amène à parler du parcours de progrès bas carbone et des leviers d’atténuation.</a:t>
            </a:r>
          </a:p>
          <a:p>
            <a:endParaRPr lang="fr-FR" dirty="0"/>
          </a:p>
        </p:txBody>
      </p:sp>
      <p:sp>
        <p:nvSpPr>
          <p:cNvPr id="4" name="Espace réservé du numéro de diapositive 3"/>
          <p:cNvSpPr>
            <a:spLocks noGrp="1"/>
          </p:cNvSpPr>
          <p:nvPr>
            <p:ph type="sldNum" sz="quarter" idx="10"/>
          </p:nvPr>
        </p:nvSpPr>
        <p:spPr/>
        <p:txBody>
          <a:bodyPr/>
          <a:lstStyle/>
          <a:p>
            <a:fld id="{B684C0FB-E445-4526-9127-51C49D3B5CB1}" type="slidenum">
              <a:rPr lang="fr-FR" smtClean="0">
                <a:solidFill>
                  <a:prstClr val="black"/>
                </a:solidFill>
              </a:rPr>
              <a:pPr/>
              <a:t>31</a:t>
            </a:fld>
            <a:endParaRPr lang="fr-FR">
              <a:solidFill>
                <a:prstClr val="black"/>
              </a:solidFill>
            </a:endParaRPr>
          </a:p>
        </p:txBody>
      </p:sp>
    </p:spTree>
    <p:extLst>
      <p:ext uri="{BB962C8B-B14F-4D97-AF65-F5344CB8AC3E}">
        <p14:creationId xmlns:p14="http://schemas.microsoft.com/office/powerpoint/2010/main" val="29425194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gif"/><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Master" Target="../slideMasters/slideMaster2.xml"/><Relationship Id="rId4" Type="http://schemas.openxmlformats.org/officeDocument/2006/relationships/image" Target="../media/image9.jpe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6.jpe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7.jpeg"/><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Master" Target="../slideMasters/slideMaster7.xml"/><Relationship Id="rId4" Type="http://schemas.openxmlformats.org/officeDocument/2006/relationships/image" Target="../media/image20.png"/></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21.png"/><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21.png"/><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22.png"/><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Master" Target="../slideMasters/slideMaster7.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Master" Target="../slideMasters/slideMaster8.xml"/><Relationship Id="rId4" Type="http://schemas.openxmlformats.org/officeDocument/2006/relationships/image" Target="../media/image29.png"/></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1.png"/><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1.png"/><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30.png"/><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0.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Master" Target="../slideMasters/slideMaster8.xml"/><Relationship Id="rId4" Type="http://schemas.openxmlformats.org/officeDocument/2006/relationships/image" Target="../media/image33.png"/></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914400" y="2130432"/>
            <a:ext cx="10363200" cy="1470025"/>
          </a:xfrm>
        </p:spPr>
        <p:txBody>
          <a:bodyPr/>
          <a:lstStyle/>
          <a:p>
            <a:r>
              <a:rPr lang="fr-FR"/>
              <a:t>Modifiez le style du titre</a:t>
            </a:r>
          </a:p>
        </p:txBody>
      </p:sp>
      <p:sp>
        <p:nvSpPr>
          <p:cNvPr id="3" name="Sous-titr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a:t>Modifiez le style des sous-titres du masque</a:t>
            </a:r>
          </a:p>
        </p:txBody>
      </p:sp>
      <p:sp>
        <p:nvSpPr>
          <p:cNvPr id="4" name="Espace réservé de la date 3"/>
          <p:cNvSpPr>
            <a:spLocks noGrp="1"/>
          </p:cNvSpPr>
          <p:nvPr>
            <p:ph type="dt" sz="half" idx="10"/>
          </p:nvPr>
        </p:nvSpPr>
        <p:spPr/>
        <p:txBody>
          <a:bodyPr/>
          <a:lstStyle/>
          <a:p>
            <a:fld id="{CADAD0B6-C55F-468A-9E4B-82F89FF08BD9}" type="datetimeFigureOut">
              <a:rPr lang="fr-FR" smtClean="0"/>
              <a:t>22/01/2025</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4E5BA90F-FE6B-4D39-9F14-A5EFAC762ECA}" type="slidenum">
              <a:rPr lang="fr-FR" smtClean="0"/>
              <a:t>‹N°›</a:t>
            </a:fld>
            <a:endParaRPr lang="fr-FR"/>
          </a:p>
        </p:txBody>
      </p:sp>
    </p:spTree>
    <p:extLst>
      <p:ext uri="{BB962C8B-B14F-4D97-AF65-F5344CB8AC3E}">
        <p14:creationId xmlns:p14="http://schemas.microsoft.com/office/powerpoint/2010/main" val="2525119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idx="1"/>
          </p:nvPr>
        </p:nvSpPr>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CADAD0B6-C55F-468A-9E4B-82F89FF08BD9}" type="datetimeFigureOut">
              <a:rPr lang="fr-FR" smtClean="0"/>
              <a:t>22/01/2025</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4E5BA90F-FE6B-4D39-9F14-A5EFAC762ECA}" type="slidenum">
              <a:rPr lang="fr-FR" smtClean="0"/>
              <a:t>‹N°›</a:t>
            </a:fld>
            <a:endParaRPr lang="fr-FR"/>
          </a:p>
        </p:txBody>
      </p:sp>
    </p:spTree>
    <p:extLst>
      <p:ext uri="{BB962C8B-B14F-4D97-AF65-F5344CB8AC3E}">
        <p14:creationId xmlns:p14="http://schemas.microsoft.com/office/powerpoint/2010/main" val="29332103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963084" y="4406907"/>
            <a:ext cx="10363200" cy="1362075"/>
          </a:xfrm>
        </p:spPr>
        <p:txBody>
          <a:bodyPr anchor="t"/>
          <a:lstStyle>
            <a:lvl1pPr algn="l">
              <a:defRPr sz="4000" b="1" cap="all"/>
            </a:lvl1pPr>
          </a:lstStyle>
          <a:p>
            <a:r>
              <a:rPr lang="fr-FR"/>
              <a:t>Modifiez le style du titre</a:t>
            </a:r>
          </a:p>
        </p:txBody>
      </p:sp>
      <p:sp>
        <p:nvSpPr>
          <p:cNvPr id="3" name="Espace réservé du texte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Modifiez les styles du texte du masque</a:t>
            </a:r>
          </a:p>
        </p:txBody>
      </p:sp>
      <p:sp>
        <p:nvSpPr>
          <p:cNvPr id="4" name="Espace réservé de la date 3"/>
          <p:cNvSpPr>
            <a:spLocks noGrp="1"/>
          </p:cNvSpPr>
          <p:nvPr>
            <p:ph type="dt" sz="half" idx="10"/>
          </p:nvPr>
        </p:nvSpPr>
        <p:spPr/>
        <p:txBody>
          <a:bodyPr/>
          <a:lstStyle/>
          <a:p>
            <a:fld id="{CADAD0B6-C55F-468A-9E4B-82F89FF08BD9}" type="datetimeFigureOut">
              <a:rPr lang="fr-FR" smtClean="0"/>
              <a:t>22/01/2025</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4E5BA90F-FE6B-4D39-9F14-A5EFAC762ECA}" type="slidenum">
              <a:rPr lang="fr-FR" smtClean="0"/>
              <a:t>‹N°›</a:t>
            </a:fld>
            <a:endParaRPr lang="fr-FR"/>
          </a:p>
        </p:txBody>
      </p:sp>
    </p:spTree>
    <p:extLst>
      <p:ext uri="{BB962C8B-B14F-4D97-AF65-F5344CB8AC3E}">
        <p14:creationId xmlns:p14="http://schemas.microsoft.com/office/powerpoint/2010/main" val="8230824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sz="half" idx="1"/>
          </p:nvPr>
        </p:nvSpPr>
        <p:spPr>
          <a:xfrm>
            <a:off x="609600" y="1600205"/>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p:cNvSpPr>
            <a:spLocks noGrp="1"/>
          </p:cNvSpPr>
          <p:nvPr>
            <p:ph sz="half" idx="2"/>
          </p:nvPr>
        </p:nvSpPr>
        <p:spPr>
          <a:xfrm>
            <a:off x="6197600" y="1600205"/>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p:cNvSpPr>
            <a:spLocks noGrp="1"/>
          </p:cNvSpPr>
          <p:nvPr>
            <p:ph type="dt" sz="half" idx="10"/>
          </p:nvPr>
        </p:nvSpPr>
        <p:spPr/>
        <p:txBody>
          <a:bodyPr/>
          <a:lstStyle/>
          <a:p>
            <a:fld id="{CADAD0B6-C55F-468A-9E4B-82F89FF08BD9}" type="datetimeFigureOut">
              <a:rPr lang="fr-FR" smtClean="0"/>
              <a:t>22/01/2025</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4E5BA90F-FE6B-4D39-9F14-A5EFAC762ECA}" type="slidenum">
              <a:rPr lang="fr-FR" smtClean="0"/>
              <a:t>‹N°›</a:t>
            </a:fld>
            <a:endParaRPr lang="fr-FR"/>
          </a:p>
        </p:txBody>
      </p:sp>
    </p:spTree>
    <p:extLst>
      <p:ext uri="{BB962C8B-B14F-4D97-AF65-F5344CB8AC3E}">
        <p14:creationId xmlns:p14="http://schemas.microsoft.com/office/powerpoint/2010/main" val="30939110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a:t>Modifiez le style du titre</a:t>
            </a:r>
          </a:p>
        </p:txBody>
      </p:sp>
      <p:sp>
        <p:nvSpPr>
          <p:cNvPr id="3" name="Espace réservé du texte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Modifiez les styles du texte du masque</a:t>
            </a:r>
          </a:p>
        </p:txBody>
      </p:sp>
      <p:sp>
        <p:nvSpPr>
          <p:cNvPr id="4" name="Espace réservé du contenu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p:cNvSpPr>
            <a:spLocks noGrp="1"/>
          </p:cNvSpPr>
          <p:nvPr>
            <p:ph type="body" sz="quarter" idx="3"/>
          </p:nvPr>
        </p:nvSpPr>
        <p:spPr>
          <a:xfrm>
            <a:off x="6193372"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Modifiez les styles du texte du masque</a:t>
            </a:r>
          </a:p>
        </p:txBody>
      </p:sp>
      <p:sp>
        <p:nvSpPr>
          <p:cNvPr id="6" name="Espace réservé du contenu 5"/>
          <p:cNvSpPr>
            <a:spLocks noGrp="1"/>
          </p:cNvSpPr>
          <p:nvPr>
            <p:ph sz="quarter" idx="4"/>
          </p:nvPr>
        </p:nvSpPr>
        <p:spPr>
          <a:xfrm>
            <a:off x="6193372"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p:cNvSpPr>
            <a:spLocks noGrp="1"/>
          </p:cNvSpPr>
          <p:nvPr>
            <p:ph type="dt" sz="half" idx="10"/>
          </p:nvPr>
        </p:nvSpPr>
        <p:spPr/>
        <p:txBody>
          <a:bodyPr/>
          <a:lstStyle/>
          <a:p>
            <a:fld id="{CADAD0B6-C55F-468A-9E4B-82F89FF08BD9}" type="datetimeFigureOut">
              <a:rPr lang="fr-FR" smtClean="0"/>
              <a:t>22/01/2025</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4E5BA90F-FE6B-4D39-9F14-A5EFAC762ECA}" type="slidenum">
              <a:rPr lang="fr-FR" smtClean="0"/>
              <a:t>‹N°›</a:t>
            </a:fld>
            <a:endParaRPr lang="fr-FR"/>
          </a:p>
        </p:txBody>
      </p:sp>
    </p:spTree>
    <p:extLst>
      <p:ext uri="{BB962C8B-B14F-4D97-AF65-F5344CB8AC3E}">
        <p14:creationId xmlns:p14="http://schemas.microsoft.com/office/powerpoint/2010/main" val="14794340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e la date 2"/>
          <p:cNvSpPr>
            <a:spLocks noGrp="1"/>
          </p:cNvSpPr>
          <p:nvPr>
            <p:ph type="dt" sz="half" idx="10"/>
          </p:nvPr>
        </p:nvSpPr>
        <p:spPr/>
        <p:txBody>
          <a:bodyPr/>
          <a:lstStyle/>
          <a:p>
            <a:fld id="{CADAD0B6-C55F-468A-9E4B-82F89FF08BD9}" type="datetimeFigureOut">
              <a:rPr lang="fr-FR" smtClean="0"/>
              <a:t>22/01/2025</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4E5BA90F-FE6B-4D39-9F14-A5EFAC762ECA}" type="slidenum">
              <a:rPr lang="fr-FR" smtClean="0"/>
              <a:t>‹N°›</a:t>
            </a:fld>
            <a:endParaRPr lang="fr-FR"/>
          </a:p>
        </p:txBody>
      </p:sp>
    </p:spTree>
    <p:extLst>
      <p:ext uri="{BB962C8B-B14F-4D97-AF65-F5344CB8AC3E}">
        <p14:creationId xmlns:p14="http://schemas.microsoft.com/office/powerpoint/2010/main" val="1496335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CADAD0B6-C55F-468A-9E4B-82F89FF08BD9}" type="datetimeFigureOut">
              <a:rPr lang="fr-FR" smtClean="0"/>
              <a:t>22/01/2025</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4E5BA90F-FE6B-4D39-9F14-A5EFAC762ECA}" type="slidenum">
              <a:rPr lang="fr-FR" smtClean="0"/>
              <a:t>‹N°›</a:t>
            </a:fld>
            <a:endParaRPr lang="fr-FR"/>
          </a:p>
        </p:txBody>
      </p:sp>
    </p:spTree>
    <p:extLst>
      <p:ext uri="{BB962C8B-B14F-4D97-AF65-F5344CB8AC3E}">
        <p14:creationId xmlns:p14="http://schemas.microsoft.com/office/powerpoint/2010/main" val="32514130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609603" y="273050"/>
            <a:ext cx="4011084" cy="1162050"/>
          </a:xfrm>
        </p:spPr>
        <p:txBody>
          <a:bodyPr anchor="b"/>
          <a:lstStyle>
            <a:lvl1pPr algn="l">
              <a:defRPr sz="2000" b="1"/>
            </a:lvl1pPr>
          </a:lstStyle>
          <a:p>
            <a:r>
              <a:rPr lang="fr-FR"/>
              <a:t>Modifiez le style du titre</a:t>
            </a:r>
          </a:p>
        </p:txBody>
      </p:sp>
      <p:sp>
        <p:nvSpPr>
          <p:cNvPr id="3" name="Espace réservé du contenu 2"/>
          <p:cNvSpPr>
            <a:spLocks noGrp="1"/>
          </p:cNvSpPr>
          <p:nvPr>
            <p:ph idx="1"/>
          </p:nvPr>
        </p:nvSpPr>
        <p:spPr>
          <a:xfrm>
            <a:off x="4766733" y="273053"/>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p:cNvSpPr>
            <a:spLocks noGrp="1"/>
          </p:cNvSpPr>
          <p:nvPr>
            <p:ph type="body" sz="half" idx="2"/>
          </p:nvPr>
        </p:nvSpPr>
        <p:spPr>
          <a:xfrm>
            <a:off x="609603" y="1435103"/>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Modifiez les styles du texte du masque</a:t>
            </a:r>
          </a:p>
        </p:txBody>
      </p:sp>
      <p:sp>
        <p:nvSpPr>
          <p:cNvPr id="5" name="Espace réservé de la date 4"/>
          <p:cNvSpPr>
            <a:spLocks noGrp="1"/>
          </p:cNvSpPr>
          <p:nvPr>
            <p:ph type="dt" sz="half" idx="10"/>
          </p:nvPr>
        </p:nvSpPr>
        <p:spPr/>
        <p:txBody>
          <a:bodyPr/>
          <a:lstStyle/>
          <a:p>
            <a:fld id="{CADAD0B6-C55F-468A-9E4B-82F89FF08BD9}" type="datetimeFigureOut">
              <a:rPr lang="fr-FR" smtClean="0"/>
              <a:t>22/01/2025</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4E5BA90F-FE6B-4D39-9F14-A5EFAC762ECA}" type="slidenum">
              <a:rPr lang="fr-FR" smtClean="0"/>
              <a:t>‹N°›</a:t>
            </a:fld>
            <a:endParaRPr lang="fr-FR"/>
          </a:p>
        </p:txBody>
      </p:sp>
    </p:spTree>
    <p:extLst>
      <p:ext uri="{BB962C8B-B14F-4D97-AF65-F5344CB8AC3E}">
        <p14:creationId xmlns:p14="http://schemas.microsoft.com/office/powerpoint/2010/main" val="372056345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2389717" y="4800600"/>
            <a:ext cx="7315200" cy="566738"/>
          </a:xfrm>
        </p:spPr>
        <p:txBody>
          <a:bodyPr anchor="b"/>
          <a:lstStyle>
            <a:lvl1pPr algn="l">
              <a:defRPr sz="2000" b="1"/>
            </a:lvl1pPr>
          </a:lstStyle>
          <a:p>
            <a:r>
              <a:rPr lang="fr-FR"/>
              <a:t>Modifiez le style du titre</a:t>
            </a:r>
          </a:p>
        </p:txBody>
      </p:sp>
      <p:sp>
        <p:nvSpPr>
          <p:cNvPr id="3" name="Espace réservé pour une image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Modifiez les styles du texte du masque</a:t>
            </a:r>
          </a:p>
        </p:txBody>
      </p:sp>
      <p:sp>
        <p:nvSpPr>
          <p:cNvPr id="5" name="Espace réservé de la date 4"/>
          <p:cNvSpPr>
            <a:spLocks noGrp="1"/>
          </p:cNvSpPr>
          <p:nvPr>
            <p:ph type="dt" sz="half" idx="10"/>
          </p:nvPr>
        </p:nvSpPr>
        <p:spPr/>
        <p:txBody>
          <a:bodyPr/>
          <a:lstStyle/>
          <a:p>
            <a:fld id="{CADAD0B6-C55F-468A-9E4B-82F89FF08BD9}" type="datetimeFigureOut">
              <a:rPr lang="fr-FR" smtClean="0"/>
              <a:t>22/01/2025</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4E5BA90F-FE6B-4D39-9F14-A5EFAC762ECA}" type="slidenum">
              <a:rPr lang="fr-FR" smtClean="0"/>
              <a:t>‹N°›</a:t>
            </a:fld>
            <a:endParaRPr lang="fr-FR"/>
          </a:p>
        </p:txBody>
      </p:sp>
    </p:spTree>
    <p:extLst>
      <p:ext uri="{BB962C8B-B14F-4D97-AF65-F5344CB8AC3E}">
        <p14:creationId xmlns:p14="http://schemas.microsoft.com/office/powerpoint/2010/main" val="21742391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texte vertical 2"/>
          <p:cNvSpPr>
            <a:spLocks noGrp="1"/>
          </p:cNvSpPr>
          <p:nvPr>
            <p:ph type="body" orient="vert" idx="1"/>
          </p:nvPr>
        </p:nvSpPr>
        <p:spPr/>
        <p:txBody>
          <a:bodyPr vert="eaVert"/>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CADAD0B6-C55F-468A-9E4B-82F89FF08BD9}" type="datetimeFigureOut">
              <a:rPr lang="fr-FR" smtClean="0"/>
              <a:t>22/01/2025</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4E5BA90F-FE6B-4D39-9F14-A5EFAC762ECA}" type="slidenum">
              <a:rPr lang="fr-FR" smtClean="0"/>
              <a:t>‹N°›</a:t>
            </a:fld>
            <a:endParaRPr lang="fr-FR"/>
          </a:p>
        </p:txBody>
      </p:sp>
    </p:spTree>
    <p:extLst>
      <p:ext uri="{BB962C8B-B14F-4D97-AF65-F5344CB8AC3E}">
        <p14:creationId xmlns:p14="http://schemas.microsoft.com/office/powerpoint/2010/main" val="15475256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8839200" y="274640"/>
            <a:ext cx="2743200" cy="5851525"/>
          </a:xfrm>
        </p:spPr>
        <p:txBody>
          <a:bodyPr vert="eaVert"/>
          <a:lstStyle/>
          <a:p>
            <a:r>
              <a:rPr lang="fr-FR"/>
              <a:t>Modifiez le style du titre</a:t>
            </a:r>
          </a:p>
        </p:txBody>
      </p:sp>
      <p:sp>
        <p:nvSpPr>
          <p:cNvPr id="3" name="Espace réservé du texte vertical 2"/>
          <p:cNvSpPr>
            <a:spLocks noGrp="1"/>
          </p:cNvSpPr>
          <p:nvPr>
            <p:ph type="body" orient="vert" idx="1"/>
          </p:nvPr>
        </p:nvSpPr>
        <p:spPr>
          <a:xfrm>
            <a:off x="609600" y="274640"/>
            <a:ext cx="8026400" cy="5851525"/>
          </a:xfrm>
        </p:spPr>
        <p:txBody>
          <a:bodyPr vert="eaVert"/>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CADAD0B6-C55F-468A-9E4B-82F89FF08BD9}" type="datetimeFigureOut">
              <a:rPr lang="fr-FR" smtClean="0"/>
              <a:t>22/01/2025</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4E5BA90F-FE6B-4D39-9F14-A5EFAC762ECA}" type="slidenum">
              <a:rPr lang="fr-FR" smtClean="0"/>
              <a:t>‹N°›</a:t>
            </a:fld>
            <a:endParaRPr lang="fr-FR"/>
          </a:p>
        </p:txBody>
      </p:sp>
    </p:spTree>
    <p:extLst>
      <p:ext uri="{BB962C8B-B14F-4D97-AF65-F5344CB8AC3E}">
        <p14:creationId xmlns:p14="http://schemas.microsoft.com/office/powerpoint/2010/main" val="296731994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6_Vide">
    <p:spTree>
      <p:nvGrpSpPr>
        <p:cNvPr id="1" name=""/>
        <p:cNvGrpSpPr/>
        <p:nvPr/>
      </p:nvGrpSpPr>
      <p:grpSpPr>
        <a:xfrm>
          <a:off x="0" y="0"/>
          <a:ext cx="0" cy="0"/>
          <a:chOff x="0" y="0"/>
          <a:chExt cx="0" cy="0"/>
        </a:xfrm>
      </p:grpSpPr>
      <p:pic>
        <p:nvPicPr>
          <p:cNvPr id="11" name="Picture 4" descr="bandeau bas pwp"/>
          <p:cNvPicPr>
            <a:picLocks noChangeAspect="1" noChangeArrowheads="1"/>
          </p:cNvPicPr>
          <p:nvPr userDrawn="1"/>
        </p:nvPicPr>
        <p:blipFill>
          <a:blip r:embed="rId2" cstate="screen"/>
          <a:srcRect/>
          <a:stretch>
            <a:fillRect/>
          </a:stretch>
        </p:blipFill>
        <p:spPr bwMode="auto">
          <a:xfrm>
            <a:off x="1200155" y="6522244"/>
            <a:ext cx="10991849" cy="335756"/>
          </a:xfrm>
          <a:prstGeom prst="rect">
            <a:avLst/>
          </a:prstGeom>
          <a:noFill/>
        </p:spPr>
      </p:pic>
      <p:pic>
        <p:nvPicPr>
          <p:cNvPr id="4" name="Picture 3" descr="logoCA"/>
          <p:cNvPicPr>
            <a:picLocks noChangeAspect="1" noChangeArrowheads="1"/>
          </p:cNvPicPr>
          <p:nvPr/>
        </p:nvPicPr>
        <p:blipFill>
          <a:blip r:embed="rId3" cstate="screen"/>
          <a:srcRect/>
          <a:stretch>
            <a:fillRect/>
          </a:stretch>
        </p:blipFill>
        <p:spPr bwMode="auto">
          <a:xfrm>
            <a:off x="10416481" y="133350"/>
            <a:ext cx="1292755" cy="808184"/>
          </a:xfrm>
          <a:prstGeom prst="rect">
            <a:avLst/>
          </a:prstGeom>
          <a:noFill/>
          <a:ln w="9525">
            <a:noFill/>
            <a:miter lim="800000"/>
            <a:headEnd/>
            <a:tailEnd/>
          </a:ln>
        </p:spPr>
      </p:pic>
      <p:sp>
        <p:nvSpPr>
          <p:cNvPr id="6" name="Espace réservé du contenu 2"/>
          <p:cNvSpPr>
            <a:spLocks noGrp="1"/>
          </p:cNvSpPr>
          <p:nvPr>
            <p:ph idx="1"/>
          </p:nvPr>
        </p:nvSpPr>
        <p:spPr>
          <a:xfrm>
            <a:off x="609600" y="1600205"/>
            <a:ext cx="10972800" cy="4525963"/>
          </a:xfrm>
          <a:prstGeom prst="rect">
            <a:avLst/>
          </a:prstGeo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5" name="Espace réservé de la date 1"/>
          <p:cNvSpPr>
            <a:spLocks noGrp="1"/>
          </p:cNvSpPr>
          <p:nvPr>
            <p:ph type="dt" sz="half" idx="10"/>
          </p:nvPr>
        </p:nvSpPr>
        <p:spPr/>
        <p:txBody>
          <a:bodyPr/>
          <a:lstStyle>
            <a:lvl1pPr>
              <a:defRPr/>
            </a:lvl1pPr>
          </a:lstStyle>
          <a:p>
            <a:pPr>
              <a:defRPr/>
            </a:pPr>
            <a:fld id="{A03B61B4-33C4-458B-8707-AF13F43DD896}" type="datetimeFigureOut">
              <a:rPr lang="fr-FR">
                <a:solidFill>
                  <a:prstClr val="black">
                    <a:tint val="75000"/>
                  </a:prstClr>
                </a:solidFill>
              </a:rPr>
              <a:pPr>
                <a:defRPr/>
              </a:pPr>
              <a:t>22/01/2025</a:t>
            </a:fld>
            <a:endParaRPr lang="fr-FR">
              <a:solidFill>
                <a:prstClr val="black">
                  <a:tint val="75000"/>
                </a:prstClr>
              </a:solidFill>
            </a:endParaRPr>
          </a:p>
        </p:txBody>
      </p:sp>
      <p:sp>
        <p:nvSpPr>
          <p:cNvPr id="7" name="Espace réservé du pied de page 2"/>
          <p:cNvSpPr>
            <a:spLocks noGrp="1"/>
          </p:cNvSpPr>
          <p:nvPr>
            <p:ph type="ftr" sz="quarter" idx="11"/>
          </p:nvPr>
        </p:nvSpPr>
        <p:spPr/>
        <p:txBody>
          <a:bodyPr/>
          <a:lstStyle>
            <a:lvl1pPr>
              <a:defRPr/>
            </a:lvl1pPr>
          </a:lstStyle>
          <a:p>
            <a:pPr>
              <a:defRPr/>
            </a:pPr>
            <a:endParaRPr lang="fr-FR">
              <a:solidFill>
                <a:prstClr val="black">
                  <a:tint val="75000"/>
                </a:prstClr>
              </a:solidFill>
            </a:endParaRPr>
          </a:p>
        </p:txBody>
      </p:sp>
      <p:sp>
        <p:nvSpPr>
          <p:cNvPr id="8" name="Espace réservé du numéro de diapositive 3"/>
          <p:cNvSpPr>
            <a:spLocks noGrp="1"/>
          </p:cNvSpPr>
          <p:nvPr>
            <p:ph type="sldNum" sz="quarter" idx="12"/>
          </p:nvPr>
        </p:nvSpPr>
        <p:spPr/>
        <p:txBody>
          <a:bodyPr/>
          <a:lstStyle>
            <a:lvl1pPr>
              <a:defRPr/>
            </a:lvl1pPr>
          </a:lstStyle>
          <a:p>
            <a:pPr>
              <a:defRPr/>
            </a:pPr>
            <a:fld id="{219CC4EE-FF26-4ED8-8064-FBDB569599F0}" type="slidenum">
              <a:rPr lang="fr-FR">
                <a:solidFill>
                  <a:prstClr val="black">
                    <a:tint val="75000"/>
                  </a:prstClr>
                </a:solidFill>
              </a:rPr>
              <a:pPr>
                <a:defRPr/>
              </a:pPr>
              <a:t>‹N°›</a:t>
            </a:fld>
            <a:endParaRPr lang="fr-FR">
              <a:solidFill>
                <a:prstClr val="black">
                  <a:tint val="75000"/>
                </a:prstClr>
              </a:solidFill>
            </a:endParaRPr>
          </a:p>
        </p:txBody>
      </p:sp>
      <p:sp>
        <p:nvSpPr>
          <p:cNvPr id="9" name="Line 5"/>
          <p:cNvSpPr>
            <a:spLocks noChangeShapeType="1"/>
          </p:cNvSpPr>
          <p:nvPr userDrawn="1"/>
        </p:nvSpPr>
        <p:spPr bwMode="auto">
          <a:xfrm flipH="1">
            <a:off x="1295005" y="836712"/>
            <a:ext cx="9025467" cy="0"/>
          </a:xfrm>
          <a:prstGeom prst="line">
            <a:avLst/>
          </a:prstGeom>
          <a:noFill/>
          <a:ln w="19050">
            <a:solidFill>
              <a:srgbClr val="009139"/>
            </a:solidFill>
            <a:round/>
            <a:headEnd/>
            <a:tailEnd/>
          </a:ln>
          <a:effectLst/>
        </p:spPr>
        <p:txBody>
          <a:bodyPr/>
          <a:lstStyle/>
          <a:p>
            <a:pPr fontAlgn="base">
              <a:spcBef>
                <a:spcPct val="0"/>
              </a:spcBef>
              <a:spcAft>
                <a:spcPct val="0"/>
              </a:spcAft>
            </a:pPr>
            <a:endParaRPr lang="fr-FR" sz="1800">
              <a:solidFill>
                <a:prstClr val="black"/>
              </a:solidFill>
              <a:latin typeface="Arial" charset="0"/>
              <a:cs typeface="Arial" charset="0"/>
            </a:endParaRPr>
          </a:p>
        </p:txBody>
      </p:sp>
      <p:sp>
        <p:nvSpPr>
          <p:cNvPr id="10" name="Titre 1"/>
          <p:cNvSpPr>
            <a:spLocks noGrp="1"/>
          </p:cNvSpPr>
          <p:nvPr>
            <p:ph type="title"/>
          </p:nvPr>
        </p:nvSpPr>
        <p:spPr>
          <a:xfrm>
            <a:off x="1295467" y="274638"/>
            <a:ext cx="9793088" cy="523220"/>
          </a:xfrm>
          <a:prstGeom prst="rect">
            <a:avLst/>
          </a:prstGeom>
          <a:noFill/>
          <a:ln w="9525">
            <a:noFill/>
            <a:miter lim="800000"/>
            <a:headEnd/>
            <a:tailEnd/>
          </a:ln>
          <a:effectLst/>
        </p:spPr>
        <p:txBody>
          <a:bodyPr wrap="square">
            <a:spAutoFit/>
          </a:bodyPr>
          <a:lstStyle>
            <a:lvl1pPr algn="l" rtl="0" fontAlgn="base">
              <a:spcBef>
                <a:spcPct val="50000"/>
              </a:spcBef>
              <a:spcAft>
                <a:spcPct val="0"/>
              </a:spcAft>
              <a:defRPr lang="fr-FR" sz="2800" kern="1200">
                <a:solidFill>
                  <a:srgbClr val="FF0000"/>
                </a:solidFill>
                <a:latin typeface="Verdana" pitchFamily="34" charset="0"/>
                <a:ea typeface="+mn-ea"/>
                <a:cs typeface="+mn-cs"/>
              </a:defRPr>
            </a:lvl1pPr>
          </a:lstStyle>
          <a:p>
            <a:r>
              <a:rPr lang="fr-FR"/>
              <a:t>Modifiez le style du titre</a:t>
            </a:r>
          </a:p>
        </p:txBody>
      </p:sp>
    </p:spTree>
    <p:extLst>
      <p:ext uri="{BB962C8B-B14F-4D97-AF65-F5344CB8AC3E}">
        <p14:creationId xmlns:p14="http://schemas.microsoft.com/office/powerpoint/2010/main" val="24377250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pic>
        <p:nvPicPr>
          <p:cNvPr id="4" name="Picture 7" descr="fleche_grd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4437" y="0"/>
            <a:ext cx="1185756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4" name="Rectangle 2"/>
          <p:cNvSpPr>
            <a:spLocks noGrp="1" noChangeArrowheads="1"/>
          </p:cNvSpPr>
          <p:nvPr>
            <p:ph type="ctrTitle"/>
          </p:nvPr>
        </p:nvSpPr>
        <p:spPr>
          <a:xfrm>
            <a:off x="609600" y="381000"/>
            <a:ext cx="8331200" cy="1524000"/>
          </a:xfrm>
        </p:spPr>
        <p:txBody>
          <a:bodyPr/>
          <a:lstStyle>
            <a:lvl1pPr>
              <a:defRPr b="1"/>
            </a:lvl1pPr>
          </a:lstStyle>
          <a:p>
            <a:pPr lvl="0"/>
            <a:r>
              <a:rPr lang="fr-FR" noProof="0"/>
              <a:t>Modifiez le style du titre</a:t>
            </a:r>
            <a:endParaRPr lang="en-US" noProof="0" dirty="0"/>
          </a:p>
        </p:txBody>
      </p:sp>
      <p:sp>
        <p:nvSpPr>
          <p:cNvPr id="3075" name="Rectangle 3"/>
          <p:cNvSpPr>
            <a:spLocks noGrp="1" noChangeArrowheads="1"/>
          </p:cNvSpPr>
          <p:nvPr>
            <p:ph type="subTitle" idx="1"/>
          </p:nvPr>
        </p:nvSpPr>
        <p:spPr>
          <a:xfrm>
            <a:off x="609600" y="1905000"/>
            <a:ext cx="6197600" cy="1752600"/>
          </a:xfrm>
        </p:spPr>
        <p:txBody>
          <a:bodyPr/>
          <a:lstStyle>
            <a:lvl1pPr marL="0" indent="0">
              <a:buFontTx/>
              <a:buNone/>
              <a:defRPr sz="2400">
                <a:solidFill>
                  <a:schemeClr val="tx1"/>
                </a:solidFill>
              </a:defRPr>
            </a:lvl1pPr>
          </a:lstStyle>
          <a:p>
            <a:pPr lvl="0"/>
            <a:r>
              <a:rPr lang="fr-FR" noProof="0"/>
              <a:t>Modifiez le style des sous-titres du masque</a:t>
            </a:r>
            <a:endParaRPr lang="en-US" noProof="0" dirty="0"/>
          </a:p>
        </p:txBody>
      </p:sp>
      <p:pic>
        <p:nvPicPr>
          <p:cNvPr id="3" name="Imag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07435" y="3429000"/>
            <a:ext cx="3072341" cy="1249232"/>
          </a:xfrm>
          <a:prstGeom prst="rect">
            <a:avLst/>
          </a:prstGeom>
        </p:spPr>
      </p:pic>
    </p:spTree>
    <p:extLst>
      <p:ext uri="{BB962C8B-B14F-4D97-AF65-F5344CB8AC3E}">
        <p14:creationId xmlns:p14="http://schemas.microsoft.com/office/powerpoint/2010/main" val="322021169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pic>
        <p:nvPicPr>
          <p:cNvPr id="4" name="Picture 9" descr="fleche_grd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320868" y="258763"/>
            <a:ext cx="1439333"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Line 5"/>
          <p:cNvSpPr>
            <a:spLocks noChangeShapeType="1"/>
          </p:cNvSpPr>
          <p:nvPr/>
        </p:nvSpPr>
        <p:spPr bwMode="auto">
          <a:xfrm flipH="1">
            <a:off x="814917" y="1195388"/>
            <a:ext cx="9025467" cy="0"/>
          </a:xfrm>
          <a:prstGeom prst="line">
            <a:avLst/>
          </a:prstGeom>
          <a:noFill/>
          <a:ln w="19050">
            <a:solidFill>
              <a:srgbClr val="009139"/>
            </a:solidFill>
            <a:round/>
            <a:headEnd/>
            <a:tailEnd/>
          </a:ln>
          <a:extLst>
            <a:ext uri="{909E8E84-426E-40DD-AFC4-6F175D3DCCD1}">
              <a14:hiddenFill xmlns:a14="http://schemas.microsoft.com/office/drawing/2010/main">
                <a:noFill/>
              </a14:hiddenFill>
            </a:ext>
          </a:extLst>
        </p:spPr>
        <p:txBody>
          <a:bodyPr/>
          <a:lstStyle/>
          <a:p>
            <a:endParaRPr lang="fr-FR" sz="1800" dirty="0">
              <a:solidFill>
                <a:srgbClr val="000000"/>
              </a:solidFill>
            </a:endParaRPr>
          </a:p>
        </p:txBody>
      </p:sp>
      <p:pic>
        <p:nvPicPr>
          <p:cNvPr id="6" name="Picture 3" descr="bandeau bas pwp"/>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68917" y="6176963"/>
            <a:ext cx="11123083" cy="679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idx="1"/>
          </p:nvPr>
        </p:nvSpPr>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Tree>
    <p:extLst>
      <p:ext uri="{BB962C8B-B14F-4D97-AF65-F5344CB8AC3E}">
        <p14:creationId xmlns:p14="http://schemas.microsoft.com/office/powerpoint/2010/main" val="339299619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pic>
        <p:nvPicPr>
          <p:cNvPr id="4" name="Picture 9" descr="fleche_grd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320868" y="258763"/>
            <a:ext cx="1439333"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re 1"/>
          <p:cNvSpPr>
            <a:spLocks noGrp="1"/>
          </p:cNvSpPr>
          <p:nvPr>
            <p:ph type="title"/>
          </p:nvPr>
        </p:nvSpPr>
        <p:spPr>
          <a:xfrm>
            <a:off x="963084" y="4406907"/>
            <a:ext cx="10363200" cy="1362075"/>
          </a:xfrm>
        </p:spPr>
        <p:txBody>
          <a:bodyPr anchor="t"/>
          <a:lstStyle>
            <a:lvl1pPr algn="l">
              <a:defRPr sz="3600" b="1" cap="all"/>
            </a:lvl1pPr>
          </a:lstStyle>
          <a:p>
            <a:r>
              <a:rPr lang="fr-FR"/>
              <a:t>Modifiez le style du titre</a:t>
            </a:r>
            <a:endParaRPr lang="fr-FR" dirty="0"/>
          </a:p>
        </p:txBody>
      </p:sp>
      <p:sp>
        <p:nvSpPr>
          <p:cNvPr id="3" name="Espace réservé du texte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fr-FR"/>
              <a:t>Modifiez les styles du texte du masque</a:t>
            </a:r>
          </a:p>
        </p:txBody>
      </p:sp>
    </p:spTree>
    <p:extLst>
      <p:ext uri="{BB962C8B-B14F-4D97-AF65-F5344CB8AC3E}">
        <p14:creationId xmlns:p14="http://schemas.microsoft.com/office/powerpoint/2010/main" val="66646454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1_Titre de section">
    <p:spTree>
      <p:nvGrpSpPr>
        <p:cNvPr id="1" name=""/>
        <p:cNvGrpSpPr/>
        <p:nvPr/>
      </p:nvGrpSpPr>
      <p:grpSpPr>
        <a:xfrm>
          <a:off x="0" y="0"/>
          <a:ext cx="0" cy="0"/>
          <a:chOff x="0" y="0"/>
          <a:chExt cx="0" cy="0"/>
        </a:xfrm>
      </p:grpSpPr>
      <p:pic>
        <p:nvPicPr>
          <p:cNvPr id="3" name="Picture 3" descr="cercle haut pw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3860800" cy="2763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4" descr="bandeau bas pwp"/>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00155" y="6186488"/>
            <a:ext cx="10991849" cy="671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Image 5"/>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0299703" y="4437063"/>
            <a:ext cx="1750484" cy="149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re 1"/>
          <p:cNvSpPr>
            <a:spLocks noGrp="1"/>
          </p:cNvSpPr>
          <p:nvPr>
            <p:ph type="title"/>
          </p:nvPr>
        </p:nvSpPr>
        <p:spPr>
          <a:xfrm>
            <a:off x="1007435" y="2852942"/>
            <a:ext cx="10363200" cy="1362075"/>
          </a:xfrm>
        </p:spPr>
        <p:txBody>
          <a:bodyPr anchor="t"/>
          <a:lstStyle>
            <a:lvl1pPr algn="l">
              <a:defRPr sz="3600" b="1" cap="all">
                <a:solidFill>
                  <a:srgbClr val="009139"/>
                </a:solidFill>
              </a:defRPr>
            </a:lvl1pPr>
          </a:lstStyle>
          <a:p>
            <a:r>
              <a:rPr lang="fr-FR"/>
              <a:t>Modifiez le style du titre</a:t>
            </a:r>
            <a:endParaRPr lang="fr-FR" dirty="0"/>
          </a:p>
        </p:txBody>
      </p:sp>
    </p:spTree>
    <p:extLst>
      <p:ext uri="{BB962C8B-B14F-4D97-AF65-F5344CB8AC3E}">
        <p14:creationId xmlns:p14="http://schemas.microsoft.com/office/powerpoint/2010/main" val="111747399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5" name="Line 5"/>
          <p:cNvSpPr>
            <a:spLocks noChangeShapeType="1"/>
          </p:cNvSpPr>
          <p:nvPr/>
        </p:nvSpPr>
        <p:spPr bwMode="auto">
          <a:xfrm flipH="1">
            <a:off x="814917" y="1195388"/>
            <a:ext cx="9025467" cy="0"/>
          </a:xfrm>
          <a:prstGeom prst="line">
            <a:avLst/>
          </a:prstGeom>
          <a:noFill/>
          <a:ln w="19050">
            <a:solidFill>
              <a:srgbClr val="009139"/>
            </a:solidFill>
            <a:round/>
            <a:headEnd/>
            <a:tailEnd/>
          </a:ln>
          <a:extLst>
            <a:ext uri="{909E8E84-426E-40DD-AFC4-6F175D3DCCD1}">
              <a14:hiddenFill xmlns:a14="http://schemas.microsoft.com/office/drawing/2010/main">
                <a:noFill/>
              </a14:hiddenFill>
            </a:ext>
          </a:extLst>
        </p:spPr>
        <p:txBody>
          <a:bodyPr/>
          <a:lstStyle/>
          <a:p>
            <a:endParaRPr lang="fr-FR" sz="1800" dirty="0">
              <a:solidFill>
                <a:srgbClr val="000000"/>
              </a:solidFill>
            </a:endParaRPr>
          </a:p>
        </p:txBody>
      </p:sp>
      <p:pic>
        <p:nvPicPr>
          <p:cNvPr id="6" name="Picture 9" descr="fleche_grd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320868" y="258763"/>
            <a:ext cx="1439333"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3" descr="bandeau bas pwp"/>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68917" y="6176963"/>
            <a:ext cx="11123083" cy="679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re 1"/>
          <p:cNvSpPr>
            <a:spLocks noGrp="1"/>
          </p:cNvSpPr>
          <p:nvPr>
            <p:ph type="title"/>
          </p:nvPr>
        </p:nvSpPr>
        <p:spPr/>
        <p:txBody>
          <a:bodyPr/>
          <a:lstStyle/>
          <a:p>
            <a:r>
              <a:rPr lang="fr-FR"/>
              <a:t>Modifiez le style du titre</a:t>
            </a:r>
            <a:endParaRPr lang="fr-FR" dirty="0"/>
          </a:p>
        </p:txBody>
      </p:sp>
      <p:sp>
        <p:nvSpPr>
          <p:cNvPr id="3" name="Espace réservé du contenu 2"/>
          <p:cNvSpPr>
            <a:spLocks noGrp="1"/>
          </p:cNvSpPr>
          <p:nvPr>
            <p:ph sz="half" idx="1"/>
          </p:nvPr>
        </p:nvSpPr>
        <p:spPr>
          <a:xfrm>
            <a:off x="914400" y="1981200"/>
            <a:ext cx="5080000" cy="4114800"/>
          </a:xfrm>
        </p:spPr>
        <p:txBody>
          <a:bodyPr/>
          <a:lstStyle>
            <a:lvl1pPr>
              <a:defRPr sz="2800" baseline="0">
                <a:latin typeface="Verdana" pitchFamily="34" charset="0"/>
              </a:defRPr>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4" name="Espace réservé du contenu 3"/>
          <p:cNvSpPr>
            <a:spLocks noGrp="1"/>
          </p:cNvSpPr>
          <p:nvPr>
            <p:ph sz="half" idx="2"/>
          </p:nvPr>
        </p:nvSpPr>
        <p:spPr>
          <a:xfrm>
            <a:off x="6197600" y="1981200"/>
            <a:ext cx="508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Tree>
    <p:extLst>
      <p:ext uri="{BB962C8B-B14F-4D97-AF65-F5344CB8AC3E}">
        <p14:creationId xmlns:p14="http://schemas.microsoft.com/office/powerpoint/2010/main" val="254978038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pic>
        <p:nvPicPr>
          <p:cNvPr id="5" name="Picture 3" descr="bandeau bas pwp"/>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8917" y="6176963"/>
            <a:ext cx="11123083" cy="679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9" descr="fleche_grd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320868" y="258763"/>
            <a:ext cx="1439333"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re 1"/>
          <p:cNvSpPr>
            <a:spLocks noGrp="1"/>
          </p:cNvSpPr>
          <p:nvPr>
            <p:ph type="title"/>
          </p:nvPr>
        </p:nvSpPr>
        <p:spPr>
          <a:xfrm>
            <a:off x="2389717" y="4800600"/>
            <a:ext cx="7315200" cy="566738"/>
          </a:xfrm>
        </p:spPr>
        <p:txBody>
          <a:bodyPr anchor="b"/>
          <a:lstStyle>
            <a:lvl1pPr algn="l">
              <a:defRPr sz="2000" b="1"/>
            </a:lvl1pPr>
          </a:lstStyle>
          <a:p>
            <a:r>
              <a:rPr lang="fr-FR"/>
              <a:t>Modifiez le style du titre</a:t>
            </a:r>
          </a:p>
        </p:txBody>
      </p:sp>
      <p:sp>
        <p:nvSpPr>
          <p:cNvPr id="3" name="Espace réservé pour une image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fr-FR" noProof="0" dirty="0"/>
              <a:t>Cliquez sur l'icône pour ajouter une image</a:t>
            </a:r>
          </a:p>
        </p:txBody>
      </p:sp>
      <p:sp>
        <p:nvSpPr>
          <p:cNvPr id="4" name="Espace réservé du texte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Modifiez les styles du texte du masque</a:t>
            </a:r>
          </a:p>
        </p:txBody>
      </p:sp>
    </p:spTree>
    <p:extLst>
      <p:ext uri="{BB962C8B-B14F-4D97-AF65-F5344CB8AC3E}">
        <p14:creationId xmlns:p14="http://schemas.microsoft.com/office/powerpoint/2010/main" val="215413738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pic>
        <p:nvPicPr>
          <p:cNvPr id="4" name="Picture 3" descr="bandeau bas pwp"/>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0593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Line 5"/>
          <p:cNvSpPr>
            <a:spLocks noChangeShapeType="1"/>
          </p:cNvSpPr>
          <p:nvPr/>
        </p:nvSpPr>
        <p:spPr bwMode="auto">
          <a:xfrm rot="5400000" flipH="1">
            <a:off x="7283984" y="3321051"/>
            <a:ext cx="6264275" cy="0"/>
          </a:xfrm>
          <a:prstGeom prst="line">
            <a:avLst/>
          </a:prstGeom>
          <a:noFill/>
          <a:ln w="19050">
            <a:solidFill>
              <a:srgbClr val="009139"/>
            </a:solidFill>
            <a:round/>
            <a:headEnd/>
            <a:tailEnd/>
          </a:ln>
          <a:extLst>
            <a:ext uri="{909E8E84-426E-40DD-AFC4-6F175D3DCCD1}">
              <a14:hiddenFill xmlns:a14="http://schemas.microsoft.com/office/drawing/2010/main">
                <a:noFill/>
              </a14:hiddenFill>
            </a:ext>
          </a:extLst>
        </p:spPr>
        <p:txBody>
          <a:bodyPr/>
          <a:lstStyle/>
          <a:p>
            <a:endParaRPr lang="fr-FR" sz="1800" dirty="0">
              <a:solidFill>
                <a:srgbClr val="000000"/>
              </a:solidFill>
            </a:endParaRPr>
          </a:p>
        </p:txBody>
      </p:sp>
      <p:pic>
        <p:nvPicPr>
          <p:cNvPr id="6" name="Picture 9" descr="fleche_grd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454217" y="5661025"/>
            <a:ext cx="1219200" cy="1079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re 1"/>
          <p:cNvSpPr>
            <a:spLocks noGrp="1"/>
          </p:cNvSpPr>
          <p:nvPr>
            <p:ph type="title"/>
          </p:nvPr>
        </p:nvSpPr>
        <p:spPr>
          <a:xfrm rot="5400000">
            <a:off x="8286812" y="2246300"/>
            <a:ext cx="5544616" cy="1285280"/>
          </a:xfrm>
        </p:spPr>
        <p:txBody>
          <a:bodyPr/>
          <a:lstStyle/>
          <a:p>
            <a:r>
              <a:rPr lang="fr-FR"/>
              <a:t>Modifiez le style du titre</a:t>
            </a:r>
            <a:endParaRPr lang="fr-FR" dirty="0"/>
          </a:p>
        </p:txBody>
      </p:sp>
      <p:sp>
        <p:nvSpPr>
          <p:cNvPr id="3" name="Espace réservé du texte vertical 2"/>
          <p:cNvSpPr>
            <a:spLocks noGrp="1"/>
          </p:cNvSpPr>
          <p:nvPr>
            <p:ph type="body" orient="vert" idx="1"/>
          </p:nvPr>
        </p:nvSpPr>
        <p:spPr>
          <a:xfrm>
            <a:off x="917304" y="1124744"/>
            <a:ext cx="9118037" cy="4114800"/>
          </a:xfrm>
        </p:spPr>
        <p:txBody>
          <a:bodyPr vert="eaVert"/>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Tree>
    <p:extLst>
      <p:ext uri="{BB962C8B-B14F-4D97-AF65-F5344CB8AC3E}">
        <p14:creationId xmlns:p14="http://schemas.microsoft.com/office/powerpoint/2010/main" val="47837960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914400" y="2130432"/>
            <a:ext cx="10363200" cy="1470025"/>
          </a:xfrm>
        </p:spPr>
        <p:txBody>
          <a:bodyPr/>
          <a:lstStyle/>
          <a:p>
            <a:r>
              <a:rPr lang="fr-FR"/>
              <a:t>Modifiez le style du titre</a:t>
            </a:r>
          </a:p>
        </p:txBody>
      </p:sp>
      <p:sp>
        <p:nvSpPr>
          <p:cNvPr id="3" name="Sous-titr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a:t>Modifiez le style des sous-titres du masque</a:t>
            </a:r>
          </a:p>
        </p:txBody>
      </p:sp>
      <p:sp>
        <p:nvSpPr>
          <p:cNvPr id="4" name="Espace réservé de la date 3"/>
          <p:cNvSpPr>
            <a:spLocks noGrp="1"/>
          </p:cNvSpPr>
          <p:nvPr>
            <p:ph type="dt" sz="half" idx="10"/>
          </p:nvPr>
        </p:nvSpPr>
        <p:spPr/>
        <p:txBody>
          <a:bodyPr/>
          <a:lstStyle/>
          <a:p>
            <a:fld id="{D1C67B2C-761E-40A5-9EE0-2BF4CD9D1713}" type="datetimeFigureOut">
              <a:rPr lang="fr-FR" smtClean="0">
                <a:solidFill>
                  <a:prstClr val="black">
                    <a:tint val="75000"/>
                  </a:prstClr>
                </a:solidFill>
              </a:rPr>
              <a:pPr/>
              <a:t>22/01/2025</a:t>
            </a:fld>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4C7A4C97-2ABC-4DF8-A9E5-48F201978965}" type="slidenum">
              <a:rPr lang="fr-FR" smtClean="0">
                <a:solidFill>
                  <a:prstClr val="black">
                    <a:tint val="75000"/>
                  </a:prstClr>
                </a:solidFill>
              </a:rPr>
              <a:pPr/>
              <a:t>‹N°›</a:t>
            </a:fld>
            <a:endParaRPr lang="fr-FR">
              <a:solidFill>
                <a:prstClr val="black">
                  <a:tint val="75000"/>
                </a:prstClr>
              </a:solidFill>
            </a:endParaRPr>
          </a:p>
        </p:txBody>
      </p:sp>
    </p:spTree>
    <p:extLst>
      <p:ext uri="{BB962C8B-B14F-4D97-AF65-F5344CB8AC3E}">
        <p14:creationId xmlns:p14="http://schemas.microsoft.com/office/powerpoint/2010/main" val="286804304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idx="1"/>
          </p:nvPr>
        </p:nvSpPr>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D1C67B2C-761E-40A5-9EE0-2BF4CD9D1713}" type="datetimeFigureOut">
              <a:rPr lang="fr-FR" smtClean="0">
                <a:solidFill>
                  <a:prstClr val="black">
                    <a:tint val="75000"/>
                  </a:prstClr>
                </a:solidFill>
              </a:rPr>
              <a:pPr/>
              <a:t>22/01/2025</a:t>
            </a:fld>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4C7A4C97-2ABC-4DF8-A9E5-48F201978965}" type="slidenum">
              <a:rPr lang="fr-FR" smtClean="0">
                <a:solidFill>
                  <a:prstClr val="black">
                    <a:tint val="75000"/>
                  </a:prstClr>
                </a:solidFill>
              </a:rPr>
              <a:pPr/>
              <a:t>‹N°›</a:t>
            </a:fld>
            <a:endParaRPr lang="fr-FR">
              <a:solidFill>
                <a:prstClr val="black">
                  <a:tint val="75000"/>
                </a:prstClr>
              </a:solidFill>
            </a:endParaRPr>
          </a:p>
        </p:txBody>
      </p:sp>
    </p:spTree>
    <p:extLst>
      <p:ext uri="{BB962C8B-B14F-4D97-AF65-F5344CB8AC3E}">
        <p14:creationId xmlns:p14="http://schemas.microsoft.com/office/powerpoint/2010/main" val="197998888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963084" y="4406907"/>
            <a:ext cx="10363200" cy="1362075"/>
          </a:xfrm>
        </p:spPr>
        <p:txBody>
          <a:bodyPr anchor="t"/>
          <a:lstStyle>
            <a:lvl1pPr algn="l">
              <a:defRPr sz="4000" b="1" cap="all"/>
            </a:lvl1pPr>
          </a:lstStyle>
          <a:p>
            <a:r>
              <a:rPr lang="fr-FR"/>
              <a:t>Modifiez le style du titre</a:t>
            </a:r>
          </a:p>
        </p:txBody>
      </p:sp>
      <p:sp>
        <p:nvSpPr>
          <p:cNvPr id="3" name="Espace réservé du texte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Modifiez les styles du texte du masque</a:t>
            </a:r>
          </a:p>
        </p:txBody>
      </p:sp>
      <p:sp>
        <p:nvSpPr>
          <p:cNvPr id="4" name="Espace réservé de la date 3"/>
          <p:cNvSpPr>
            <a:spLocks noGrp="1"/>
          </p:cNvSpPr>
          <p:nvPr>
            <p:ph type="dt" sz="half" idx="10"/>
          </p:nvPr>
        </p:nvSpPr>
        <p:spPr/>
        <p:txBody>
          <a:bodyPr/>
          <a:lstStyle/>
          <a:p>
            <a:fld id="{D1C67B2C-761E-40A5-9EE0-2BF4CD9D1713}" type="datetimeFigureOut">
              <a:rPr lang="fr-FR" smtClean="0">
                <a:solidFill>
                  <a:prstClr val="black">
                    <a:tint val="75000"/>
                  </a:prstClr>
                </a:solidFill>
              </a:rPr>
              <a:pPr/>
              <a:t>22/01/2025</a:t>
            </a:fld>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4C7A4C97-2ABC-4DF8-A9E5-48F201978965}" type="slidenum">
              <a:rPr lang="fr-FR" smtClean="0">
                <a:solidFill>
                  <a:prstClr val="black">
                    <a:tint val="75000"/>
                  </a:prstClr>
                </a:solidFill>
              </a:rPr>
              <a:pPr/>
              <a:t>‹N°›</a:t>
            </a:fld>
            <a:endParaRPr lang="fr-FR">
              <a:solidFill>
                <a:prstClr val="black">
                  <a:tint val="75000"/>
                </a:prstClr>
              </a:solidFill>
            </a:endParaRPr>
          </a:p>
        </p:txBody>
      </p:sp>
    </p:spTree>
    <p:extLst>
      <p:ext uri="{BB962C8B-B14F-4D97-AF65-F5344CB8AC3E}">
        <p14:creationId xmlns:p14="http://schemas.microsoft.com/office/powerpoint/2010/main" val="138339577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sz="half" idx="1"/>
          </p:nvPr>
        </p:nvSpPr>
        <p:spPr>
          <a:xfrm>
            <a:off x="609600" y="1600205"/>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p:cNvSpPr>
            <a:spLocks noGrp="1"/>
          </p:cNvSpPr>
          <p:nvPr>
            <p:ph sz="half" idx="2"/>
          </p:nvPr>
        </p:nvSpPr>
        <p:spPr>
          <a:xfrm>
            <a:off x="6197600" y="1600205"/>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p:cNvSpPr>
            <a:spLocks noGrp="1"/>
          </p:cNvSpPr>
          <p:nvPr>
            <p:ph type="dt" sz="half" idx="10"/>
          </p:nvPr>
        </p:nvSpPr>
        <p:spPr/>
        <p:txBody>
          <a:bodyPr/>
          <a:lstStyle/>
          <a:p>
            <a:fld id="{D1C67B2C-761E-40A5-9EE0-2BF4CD9D1713}" type="datetimeFigureOut">
              <a:rPr lang="fr-FR" smtClean="0">
                <a:solidFill>
                  <a:prstClr val="black">
                    <a:tint val="75000"/>
                  </a:prstClr>
                </a:solidFill>
              </a:rPr>
              <a:pPr/>
              <a:t>22/01/2025</a:t>
            </a:fld>
            <a:endParaRPr lang="fr-FR">
              <a:solidFill>
                <a:prstClr val="black">
                  <a:tint val="75000"/>
                </a:prstClr>
              </a:solidFill>
            </a:endParaRPr>
          </a:p>
        </p:txBody>
      </p:sp>
      <p:sp>
        <p:nvSpPr>
          <p:cNvPr id="6" name="Espace réservé du pied de page 5"/>
          <p:cNvSpPr>
            <a:spLocks noGrp="1"/>
          </p:cNvSpPr>
          <p:nvPr>
            <p:ph type="ftr" sz="quarter" idx="11"/>
          </p:nvPr>
        </p:nvSpPr>
        <p:spPr/>
        <p:txBody>
          <a:bodyPr/>
          <a:lstStyle/>
          <a:p>
            <a:endParaRPr lang="fr-FR">
              <a:solidFill>
                <a:prstClr val="black">
                  <a:tint val="75000"/>
                </a:prstClr>
              </a:solidFill>
            </a:endParaRPr>
          </a:p>
        </p:txBody>
      </p:sp>
      <p:sp>
        <p:nvSpPr>
          <p:cNvPr id="7" name="Espace réservé du numéro de diapositive 6"/>
          <p:cNvSpPr>
            <a:spLocks noGrp="1"/>
          </p:cNvSpPr>
          <p:nvPr>
            <p:ph type="sldNum" sz="quarter" idx="12"/>
          </p:nvPr>
        </p:nvSpPr>
        <p:spPr/>
        <p:txBody>
          <a:bodyPr/>
          <a:lstStyle/>
          <a:p>
            <a:fld id="{4C7A4C97-2ABC-4DF8-A9E5-48F201978965}" type="slidenum">
              <a:rPr lang="fr-FR" smtClean="0">
                <a:solidFill>
                  <a:prstClr val="black">
                    <a:tint val="75000"/>
                  </a:prstClr>
                </a:solidFill>
              </a:rPr>
              <a:pPr/>
              <a:t>‹N°›</a:t>
            </a:fld>
            <a:endParaRPr lang="fr-FR">
              <a:solidFill>
                <a:prstClr val="black">
                  <a:tint val="75000"/>
                </a:prstClr>
              </a:solidFill>
            </a:endParaRPr>
          </a:p>
        </p:txBody>
      </p:sp>
    </p:spTree>
    <p:extLst>
      <p:ext uri="{BB962C8B-B14F-4D97-AF65-F5344CB8AC3E}">
        <p14:creationId xmlns:p14="http://schemas.microsoft.com/office/powerpoint/2010/main" val="307667828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a:t>Modifiez le style du titre</a:t>
            </a:r>
          </a:p>
        </p:txBody>
      </p:sp>
      <p:sp>
        <p:nvSpPr>
          <p:cNvPr id="3" name="Espace réservé du texte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Modifiez les styles du texte du masque</a:t>
            </a:r>
          </a:p>
        </p:txBody>
      </p:sp>
      <p:sp>
        <p:nvSpPr>
          <p:cNvPr id="4" name="Espace réservé du contenu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p:cNvSpPr>
            <a:spLocks noGrp="1"/>
          </p:cNvSpPr>
          <p:nvPr>
            <p:ph type="body" sz="quarter" idx="3"/>
          </p:nvPr>
        </p:nvSpPr>
        <p:spPr>
          <a:xfrm>
            <a:off x="6193372"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Modifiez les styles du texte du masque</a:t>
            </a:r>
          </a:p>
        </p:txBody>
      </p:sp>
      <p:sp>
        <p:nvSpPr>
          <p:cNvPr id="6" name="Espace réservé du contenu 5"/>
          <p:cNvSpPr>
            <a:spLocks noGrp="1"/>
          </p:cNvSpPr>
          <p:nvPr>
            <p:ph sz="quarter" idx="4"/>
          </p:nvPr>
        </p:nvSpPr>
        <p:spPr>
          <a:xfrm>
            <a:off x="6193372"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p:cNvSpPr>
            <a:spLocks noGrp="1"/>
          </p:cNvSpPr>
          <p:nvPr>
            <p:ph type="dt" sz="half" idx="10"/>
          </p:nvPr>
        </p:nvSpPr>
        <p:spPr/>
        <p:txBody>
          <a:bodyPr/>
          <a:lstStyle/>
          <a:p>
            <a:fld id="{D1C67B2C-761E-40A5-9EE0-2BF4CD9D1713}" type="datetimeFigureOut">
              <a:rPr lang="fr-FR" smtClean="0">
                <a:solidFill>
                  <a:prstClr val="black">
                    <a:tint val="75000"/>
                  </a:prstClr>
                </a:solidFill>
              </a:rPr>
              <a:pPr/>
              <a:t>22/01/2025</a:t>
            </a:fld>
            <a:endParaRPr lang="fr-FR">
              <a:solidFill>
                <a:prstClr val="black">
                  <a:tint val="75000"/>
                </a:prstClr>
              </a:solidFill>
            </a:endParaRPr>
          </a:p>
        </p:txBody>
      </p:sp>
      <p:sp>
        <p:nvSpPr>
          <p:cNvPr id="8" name="Espace réservé du pied de page 7"/>
          <p:cNvSpPr>
            <a:spLocks noGrp="1"/>
          </p:cNvSpPr>
          <p:nvPr>
            <p:ph type="ftr" sz="quarter" idx="11"/>
          </p:nvPr>
        </p:nvSpPr>
        <p:spPr/>
        <p:txBody>
          <a:bodyPr/>
          <a:lstStyle/>
          <a:p>
            <a:endParaRPr lang="fr-FR">
              <a:solidFill>
                <a:prstClr val="black">
                  <a:tint val="75000"/>
                </a:prstClr>
              </a:solidFill>
            </a:endParaRPr>
          </a:p>
        </p:txBody>
      </p:sp>
      <p:sp>
        <p:nvSpPr>
          <p:cNvPr id="9" name="Espace réservé du numéro de diapositive 8"/>
          <p:cNvSpPr>
            <a:spLocks noGrp="1"/>
          </p:cNvSpPr>
          <p:nvPr>
            <p:ph type="sldNum" sz="quarter" idx="12"/>
          </p:nvPr>
        </p:nvSpPr>
        <p:spPr/>
        <p:txBody>
          <a:bodyPr/>
          <a:lstStyle/>
          <a:p>
            <a:fld id="{4C7A4C97-2ABC-4DF8-A9E5-48F201978965}" type="slidenum">
              <a:rPr lang="fr-FR" smtClean="0">
                <a:solidFill>
                  <a:prstClr val="black">
                    <a:tint val="75000"/>
                  </a:prstClr>
                </a:solidFill>
              </a:rPr>
              <a:pPr/>
              <a:t>‹N°›</a:t>
            </a:fld>
            <a:endParaRPr lang="fr-FR">
              <a:solidFill>
                <a:prstClr val="black">
                  <a:tint val="75000"/>
                </a:prstClr>
              </a:solidFill>
            </a:endParaRPr>
          </a:p>
        </p:txBody>
      </p:sp>
    </p:spTree>
    <p:extLst>
      <p:ext uri="{BB962C8B-B14F-4D97-AF65-F5344CB8AC3E}">
        <p14:creationId xmlns:p14="http://schemas.microsoft.com/office/powerpoint/2010/main" val="39047216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e la date 2"/>
          <p:cNvSpPr>
            <a:spLocks noGrp="1"/>
          </p:cNvSpPr>
          <p:nvPr>
            <p:ph type="dt" sz="half" idx="10"/>
          </p:nvPr>
        </p:nvSpPr>
        <p:spPr/>
        <p:txBody>
          <a:bodyPr/>
          <a:lstStyle/>
          <a:p>
            <a:fld id="{D1C67B2C-761E-40A5-9EE0-2BF4CD9D1713}" type="datetimeFigureOut">
              <a:rPr lang="fr-FR" smtClean="0">
                <a:solidFill>
                  <a:prstClr val="black">
                    <a:tint val="75000"/>
                  </a:prstClr>
                </a:solidFill>
              </a:rPr>
              <a:pPr/>
              <a:t>22/01/2025</a:t>
            </a:fld>
            <a:endParaRPr lang="fr-FR">
              <a:solidFill>
                <a:prstClr val="black">
                  <a:tint val="75000"/>
                </a:prstClr>
              </a:solidFill>
            </a:endParaRPr>
          </a:p>
        </p:txBody>
      </p:sp>
      <p:sp>
        <p:nvSpPr>
          <p:cNvPr id="4" name="Espace réservé du pied de page 3"/>
          <p:cNvSpPr>
            <a:spLocks noGrp="1"/>
          </p:cNvSpPr>
          <p:nvPr>
            <p:ph type="ftr" sz="quarter" idx="11"/>
          </p:nvPr>
        </p:nvSpPr>
        <p:spPr/>
        <p:txBody>
          <a:bodyPr/>
          <a:lstStyle/>
          <a:p>
            <a:endParaRPr lang="fr-FR">
              <a:solidFill>
                <a:prstClr val="black">
                  <a:tint val="75000"/>
                </a:prstClr>
              </a:solidFill>
            </a:endParaRPr>
          </a:p>
        </p:txBody>
      </p:sp>
      <p:sp>
        <p:nvSpPr>
          <p:cNvPr id="5" name="Espace réservé du numéro de diapositive 4"/>
          <p:cNvSpPr>
            <a:spLocks noGrp="1"/>
          </p:cNvSpPr>
          <p:nvPr>
            <p:ph type="sldNum" sz="quarter" idx="12"/>
          </p:nvPr>
        </p:nvSpPr>
        <p:spPr/>
        <p:txBody>
          <a:bodyPr/>
          <a:lstStyle/>
          <a:p>
            <a:fld id="{4C7A4C97-2ABC-4DF8-A9E5-48F201978965}" type="slidenum">
              <a:rPr lang="fr-FR" smtClean="0">
                <a:solidFill>
                  <a:prstClr val="black">
                    <a:tint val="75000"/>
                  </a:prstClr>
                </a:solidFill>
              </a:rPr>
              <a:pPr/>
              <a:t>‹N°›</a:t>
            </a:fld>
            <a:endParaRPr lang="fr-FR">
              <a:solidFill>
                <a:prstClr val="black">
                  <a:tint val="75000"/>
                </a:prstClr>
              </a:solidFill>
            </a:endParaRPr>
          </a:p>
        </p:txBody>
      </p:sp>
    </p:spTree>
    <p:extLst>
      <p:ext uri="{BB962C8B-B14F-4D97-AF65-F5344CB8AC3E}">
        <p14:creationId xmlns:p14="http://schemas.microsoft.com/office/powerpoint/2010/main" val="36009081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D1C67B2C-761E-40A5-9EE0-2BF4CD9D1713}" type="datetimeFigureOut">
              <a:rPr lang="fr-FR" smtClean="0">
                <a:solidFill>
                  <a:prstClr val="black">
                    <a:tint val="75000"/>
                  </a:prstClr>
                </a:solidFill>
              </a:rPr>
              <a:pPr/>
              <a:t>22/01/2025</a:t>
            </a:fld>
            <a:endParaRPr lang="fr-FR">
              <a:solidFill>
                <a:prstClr val="black">
                  <a:tint val="75000"/>
                </a:prstClr>
              </a:solidFill>
            </a:endParaRPr>
          </a:p>
        </p:txBody>
      </p:sp>
      <p:sp>
        <p:nvSpPr>
          <p:cNvPr id="3" name="Espace réservé du pied de page 2"/>
          <p:cNvSpPr>
            <a:spLocks noGrp="1"/>
          </p:cNvSpPr>
          <p:nvPr>
            <p:ph type="ftr" sz="quarter" idx="11"/>
          </p:nvPr>
        </p:nvSpPr>
        <p:spPr/>
        <p:txBody>
          <a:bodyPr/>
          <a:lstStyle/>
          <a:p>
            <a:endParaRPr lang="fr-FR">
              <a:solidFill>
                <a:prstClr val="black">
                  <a:tint val="75000"/>
                </a:prstClr>
              </a:solidFill>
            </a:endParaRPr>
          </a:p>
        </p:txBody>
      </p:sp>
      <p:sp>
        <p:nvSpPr>
          <p:cNvPr id="4" name="Espace réservé du numéro de diapositive 3"/>
          <p:cNvSpPr>
            <a:spLocks noGrp="1"/>
          </p:cNvSpPr>
          <p:nvPr>
            <p:ph type="sldNum" sz="quarter" idx="12"/>
          </p:nvPr>
        </p:nvSpPr>
        <p:spPr/>
        <p:txBody>
          <a:bodyPr/>
          <a:lstStyle/>
          <a:p>
            <a:fld id="{4C7A4C97-2ABC-4DF8-A9E5-48F201978965}" type="slidenum">
              <a:rPr lang="fr-FR" smtClean="0">
                <a:solidFill>
                  <a:prstClr val="black">
                    <a:tint val="75000"/>
                  </a:prstClr>
                </a:solidFill>
              </a:rPr>
              <a:pPr/>
              <a:t>‹N°›</a:t>
            </a:fld>
            <a:endParaRPr lang="fr-FR">
              <a:solidFill>
                <a:prstClr val="black">
                  <a:tint val="75000"/>
                </a:prstClr>
              </a:solidFill>
            </a:endParaRPr>
          </a:p>
        </p:txBody>
      </p:sp>
    </p:spTree>
    <p:extLst>
      <p:ext uri="{BB962C8B-B14F-4D97-AF65-F5344CB8AC3E}">
        <p14:creationId xmlns:p14="http://schemas.microsoft.com/office/powerpoint/2010/main" val="310988087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609603" y="273050"/>
            <a:ext cx="4011084" cy="1162050"/>
          </a:xfrm>
        </p:spPr>
        <p:txBody>
          <a:bodyPr anchor="b"/>
          <a:lstStyle>
            <a:lvl1pPr algn="l">
              <a:defRPr sz="2000" b="1"/>
            </a:lvl1pPr>
          </a:lstStyle>
          <a:p>
            <a:r>
              <a:rPr lang="fr-FR"/>
              <a:t>Modifiez le style du titre</a:t>
            </a:r>
          </a:p>
        </p:txBody>
      </p:sp>
      <p:sp>
        <p:nvSpPr>
          <p:cNvPr id="3" name="Espace réservé du contenu 2"/>
          <p:cNvSpPr>
            <a:spLocks noGrp="1"/>
          </p:cNvSpPr>
          <p:nvPr>
            <p:ph idx="1"/>
          </p:nvPr>
        </p:nvSpPr>
        <p:spPr>
          <a:xfrm>
            <a:off x="4766733" y="273053"/>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p:cNvSpPr>
            <a:spLocks noGrp="1"/>
          </p:cNvSpPr>
          <p:nvPr>
            <p:ph type="body" sz="half" idx="2"/>
          </p:nvPr>
        </p:nvSpPr>
        <p:spPr>
          <a:xfrm>
            <a:off x="609603" y="1435103"/>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Modifiez les styles du texte du masque</a:t>
            </a:r>
          </a:p>
        </p:txBody>
      </p:sp>
      <p:sp>
        <p:nvSpPr>
          <p:cNvPr id="5" name="Espace réservé de la date 4"/>
          <p:cNvSpPr>
            <a:spLocks noGrp="1"/>
          </p:cNvSpPr>
          <p:nvPr>
            <p:ph type="dt" sz="half" idx="10"/>
          </p:nvPr>
        </p:nvSpPr>
        <p:spPr/>
        <p:txBody>
          <a:bodyPr/>
          <a:lstStyle/>
          <a:p>
            <a:fld id="{D1C67B2C-761E-40A5-9EE0-2BF4CD9D1713}" type="datetimeFigureOut">
              <a:rPr lang="fr-FR" smtClean="0">
                <a:solidFill>
                  <a:prstClr val="black">
                    <a:tint val="75000"/>
                  </a:prstClr>
                </a:solidFill>
              </a:rPr>
              <a:pPr/>
              <a:t>22/01/2025</a:t>
            </a:fld>
            <a:endParaRPr lang="fr-FR">
              <a:solidFill>
                <a:prstClr val="black">
                  <a:tint val="75000"/>
                </a:prstClr>
              </a:solidFill>
            </a:endParaRPr>
          </a:p>
        </p:txBody>
      </p:sp>
      <p:sp>
        <p:nvSpPr>
          <p:cNvPr id="6" name="Espace réservé du pied de page 5"/>
          <p:cNvSpPr>
            <a:spLocks noGrp="1"/>
          </p:cNvSpPr>
          <p:nvPr>
            <p:ph type="ftr" sz="quarter" idx="11"/>
          </p:nvPr>
        </p:nvSpPr>
        <p:spPr/>
        <p:txBody>
          <a:bodyPr/>
          <a:lstStyle/>
          <a:p>
            <a:endParaRPr lang="fr-FR">
              <a:solidFill>
                <a:prstClr val="black">
                  <a:tint val="75000"/>
                </a:prstClr>
              </a:solidFill>
            </a:endParaRPr>
          </a:p>
        </p:txBody>
      </p:sp>
      <p:sp>
        <p:nvSpPr>
          <p:cNvPr id="7" name="Espace réservé du numéro de diapositive 6"/>
          <p:cNvSpPr>
            <a:spLocks noGrp="1"/>
          </p:cNvSpPr>
          <p:nvPr>
            <p:ph type="sldNum" sz="quarter" idx="12"/>
          </p:nvPr>
        </p:nvSpPr>
        <p:spPr/>
        <p:txBody>
          <a:bodyPr/>
          <a:lstStyle/>
          <a:p>
            <a:fld id="{4C7A4C97-2ABC-4DF8-A9E5-48F201978965}" type="slidenum">
              <a:rPr lang="fr-FR" smtClean="0">
                <a:solidFill>
                  <a:prstClr val="black">
                    <a:tint val="75000"/>
                  </a:prstClr>
                </a:solidFill>
              </a:rPr>
              <a:pPr/>
              <a:t>‹N°›</a:t>
            </a:fld>
            <a:endParaRPr lang="fr-FR">
              <a:solidFill>
                <a:prstClr val="black">
                  <a:tint val="75000"/>
                </a:prstClr>
              </a:solidFill>
            </a:endParaRPr>
          </a:p>
        </p:txBody>
      </p:sp>
    </p:spTree>
    <p:extLst>
      <p:ext uri="{BB962C8B-B14F-4D97-AF65-F5344CB8AC3E}">
        <p14:creationId xmlns:p14="http://schemas.microsoft.com/office/powerpoint/2010/main" val="318030731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2389717" y="4800600"/>
            <a:ext cx="7315200" cy="566738"/>
          </a:xfrm>
        </p:spPr>
        <p:txBody>
          <a:bodyPr anchor="b"/>
          <a:lstStyle>
            <a:lvl1pPr algn="l">
              <a:defRPr sz="2000" b="1"/>
            </a:lvl1pPr>
          </a:lstStyle>
          <a:p>
            <a:r>
              <a:rPr lang="fr-FR"/>
              <a:t>Modifiez le style du titre</a:t>
            </a:r>
          </a:p>
        </p:txBody>
      </p:sp>
      <p:sp>
        <p:nvSpPr>
          <p:cNvPr id="3" name="Espace réservé pour une image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Modifiez les styles du texte du masque</a:t>
            </a:r>
          </a:p>
        </p:txBody>
      </p:sp>
      <p:sp>
        <p:nvSpPr>
          <p:cNvPr id="5" name="Espace réservé de la date 4"/>
          <p:cNvSpPr>
            <a:spLocks noGrp="1"/>
          </p:cNvSpPr>
          <p:nvPr>
            <p:ph type="dt" sz="half" idx="10"/>
          </p:nvPr>
        </p:nvSpPr>
        <p:spPr/>
        <p:txBody>
          <a:bodyPr/>
          <a:lstStyle/>
          <a:p>
            <a:fld id="{D1C67B2C-761E-40A5-9EE0-2BF4CD9D1713}" type="datetimeFigureOut">
              <a:rPr lang="fr-FR" smtClean="0">
                <a:solidFill>
                  <a:prstClr val="black">
                    <a:tint val="75000"/>
                  </a:prstClr>
                </a:solidFill>
              </a:rPr>
              <a:pPr/>
              <a:t>22/01/2025</a:t>
            </a:fld>
            <a:endParaRPr lang="fr-FR">
              <a:solidFill>
                <a:prstClr val="black">
                  <a:tint val="75000"/>
                </a:prstClr>
              </a:solidFill>
            </a:endParaRPr>
          </a:p>
        </p:txBody>
      </p:sp>
      <p:sp>
        <p:nvSpPr>
          <p:cNvPr id="6" name="Espace réservé du pied de page 5"/>
          <p:cNvSpPr>
            <a:spLocks noGrp="1"/>
          </p:cNvSpPr>
          <p:nvPr>
            <p:ph type="ftr" sz="quarter" idx="11"/>
          </p:nvPr>
        </p:nvSpPr>
        <p:spPr/>
        <p:txBody>
          <a:bodyPr/>
          <a:lstStyle/>
          <a:p>
            <a:endParaRPr lang="fr-FR">
              <a:solidFill>
                <a:prstClr val="black">
                  <a:tint val="75000"/>
                </a:prstClr>
              </a:solidFill>
            </a:endParaRPr>
          </a:p>
        </p:txBody>
      </p:sp>
      <p:sp>
        <p:nvSpPr>
          <p:cNvPr id="7" name="Espace réservé du numéro de diapositive 6"/>
          <p:cNvSpPr>
            <a:spLocks noGrp="1"/>
          </p:cNvSpPr>
          <p:nvPr>
            <p:ph type="sldNum" sz="quarter" idx="12"/>
          </p:nvPr>
        </p:nvSpPr>
        <p:spPr/>
        <p:txBody>
          <a:bodyPr/>
          <a:lstStyle/>
          <a:p>
            <a:fld id="{4C7A4C97-2ABC-4DF8-A9E5-48F201978965}" type="slidenum">
              <a:rPr lang="fr-FR" smtClean="0">
                <a:solidFill>
                  <a:prstClr val="black">
                    <a:tint val="75000"/>
                  </a:prstClr>
                </a:solidFill>
              </a:rPr>
              <a:pPr/>
              <a:t>‹N°›</a:t>
            </a:fld>
            <a:endParaRPr lang="fr-FR">
              <a:solidFill>
                <a:prstClr val="black">
                  <a:tint val="75000"/>
                </a:prstClr>
              </a:solidFill>
            </a:endParaRPr>
          </a:p>
        </p:txBody>
      </p:sp>
    </p:spTree>
    <p:extLst>
      <p:ext uri="{BB962C8B-B14F-4D97-AF65-F5344CB8AC3E}">
        <p14:creationId xmlns:p14="http://schemas.microsoft.com/office/powerpoint/2010/main" val="417515340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texte vertical 2"/>
          <p:cNvSpPr>
            <a:spLocks noGrp="1"/>
          </p:cNvSpPr>
          <p:nvPr>
            <p:ph type="body" orient="vert" idx="1"/>
          </p:nvPr>
        </p:nvSpPr>
        <p:spPr/>
        <p:txBody>
          <a:bodyPr vert="eaVert"/>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D1C67B2C-761E-40A5-9EE0-2BF4CD9D1713}" type="datetimeFigureOut">
              <a:rPr lang="fr-FR" smtClean="0">
                <a:solidFill>
                  <a:prstClr val="black">
                    <a:tint val="75000"/>
                  </a:prstClr>
                </a:solidFill>
              </a:rPr>
              <a:pPr/>
              <a:t>22/01/2025</a:t>
            </a:fld>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4C7A4C97-2ABC-4DF8-A9E5-48F201978965}" type="slidenum">
              <a:rPr lang="fr-FR" smtClean="0">
                <a:solidFill>
                  <a:prstClr val="black">
                    <a:tint val="75000"/>
                  </a:prstClr>
                </a:solidFill>
              </a:rPr>
              <a:pPr/>
              <a:t>‹N°›</a:t>
            </a:fld>
            <a:endParaRPr lang="fr-FR">
              <a:solidFill>
                <a:prstClr val="black">
                  <a:tint val="75000"/>
                </a:prstClr>
              </a:solidFill>
            </a:endParaRPr>
          </a:p>
        </p:txBody>
      </p:sp>
    </p:spTree>
    <p:extLst>
      <p:ext uri="{BB962C8B-B14F-4D97-AF65-F5344CB8AC3E}">
        <p14:creationId xmlns:p14="http://schemas.microsoft.com/office/powerpoint/2010/main" val="203052259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8839200" y="274640"/>
            <a:ext cx="2743200" cy="5851525"/>
          </a:xfrm>
        </p:spPr>
        <p:txBody>
          <a:bodyPr vert="eaVert"/>
          <a:lstStyle/>
          <a:p>
            <a:r>
              <a:rPr lang="fr-FR"/>
              <a:t>Modifiez le style du titre</a:t>
            </a:r>
          </a:p>
        </p:txBody>
      </p:sp>
      <p:sp>
        <p:nvSpPr>
          <p:cNvPr id="3" name="Espace réservé du texte vertical 2"/>
          <p:cNvSpPr>
            <a:spLocks noGrp="1"/>
          </p:cNvSpPr>
          <p:nvPr>
            <p:ph type="body" orient="vert" idx="1"/>
          </p:nvPr>
        </p:nvSpPr>
        <p:spPr>
          <a:xfrm>
            <a:off x="609600" y="274640"/>
            <a:ext cx="8026400" cy="5851525"/>
          </a:xfrm>
        </p:spPr>
        <p:txBody>
          <a:bodyPr vert="eaVert"/>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D1C67B2C-761E-40A5-9EE0-2BF4CD9D1713}" type="datetimeFigureOut">
              <a:rPr lang="fr-FR" smtClean="0">
                <a:solidFill>
                  <a:prstClr val="black">
                    <a:tint val="75000"/>
                  </a:prstClr>
                </a:solidFill>
              </a:rPr>
              <a:pPr/>
              <a:t>22/01/2025</a:t>
            </a:fld>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4C7A4C97-2ABC-4DF8-A9E5-48F201978965}" type="slidenum">
              <a:rPr lang="fr-FR" smtClean="0">
                <a:solidFill>
                  <a:prstClr val="black">
                    <a:tint val="75000"/>
                  </a:prstClr>
                </a:solidFill>
              </a:rPr>
              <a:pPr/>
              <a:t>‹N°›</a:t>
            </a:fld>
            <a:endParaRPr lang="fr-FR">
              <a:solidFill>
                <a:prstClr val="black">
                  <a:tint val="75000"/>
                </a:prstClr>
              </a:solidFill>
            </a:endParaRPr>
          </a:p>
        </p:txBody>
      </p:sp>
    </p:spTree>
    <p:extLst>
      <p:ext uri="{BB962C8B-B14F-4D97-AF65-F5344CB8AC3E}">
        <p14:creationId xmlns:p14="http://schemas.microsoft.com/office/powerpoint/2010/main" val="393705191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4_Titre et contenu">
    <p:spTree>
      <p:nvGrpSpPr>
        <p:cNvPr id="1" name=""/>
        <p:cNvGrpSpPr/>
        <p:nvPr/>
      </p:nvGrpSpPr>
      <p:grpSpPr>
        <a:xfrm>
          <a:off x="0" y="0"/>
          <a:ext cx="0" cy="0"/>
          <a:chOff x="0" y="0"/>
          <a:chExt cx="0" cy="0"/>
        </a:xfrm>
      </p:grpSpPr>
      <p:sp>
        <p:nvSpPr>
          <p:cNvPr id="7" name="Espace réservé du texte 14"/>
          <p:cNvSpPr>
            <a:spLocks noGrp="1"/>
          </p:cNvSpPr>
          <p:nvPr>
            <p:ph type="body" sz="quarter" idx="12"/>
          </p:nvPr>
        </p:nvSpPr>
        <p:spPr>
          <a:xfrm>
            <a:off x="716439" y="1677984"/>
            <a:ext cx="10746557" cy="2671501"/>
          </a:xfrm>
          <a:prstGeom prst="rect">
            <a:avLst/>
          </a:prstGeom>
        </p:spPr>
        <p:txBody>
          <a:bodyPr/>
          <a:lstStyle>
            <a:lvl1pPr>
              <a:buSzPct val="100000"/>
              <a:buFontTx/>
              <a:buBlip>
                <a:blip r:embed="rId2"/>
              </a:buBlip>
              <a:defRPr kumimoji="0" lang="fr-FR" sz="2100" b="1" i="0" u="none" strike="noStrike" kern="0" cap="none" spc="0" normalizeH="0" baseline="0" noProof="0" dirty="0" smtClean="0">
                <a:ln>
                  <a:noFill/>
                </a:ln>
                <a:solidFill>
                  <a:srgbClr val="003560"/>
                </a:solidFill>
                <a:effectLst/>
                <a:uLnTx/>
                <a:uFillTx/>
                <a:latin typeface="+mn-lt"/>
                <a:ea typeface="+mn-ea"/>
                <a:cs typeface="+mn-cs"/>
              </a:defRPr>
            </a:lvl1pPr>
            <a:lvl2pPr marL="339329" marR="0" indent="-134541" algn="l" defTabSz="685800" rtl="0" eaLnBrk="0" fontAlgn="base" latinLnBrk="0" hangingPunct="0">
              <a:lnSpc>
                <a:spcPct val="80000"/>
              </a:lnSpc>
              <a:spcBef>
                <a:spcPct val="40000"/>
              </a:spcBef>
              <a:spcAft>
                <a:spcPct val="0"/>
              </a:spcAft>
              <a:buClr>
                <a:srgbClr val="C00000"/>
              </a:buClr>
              <a:buSzPct val="101000"/>
              <a:buFontTx/>
              <a:buBlip>
                <a:blip r:embed="rId2"/>
              </a:buBlip>
              <a:tabLst/>
              <a:defRPr kumimoji="0" lang="fr-FR" sz="1350" b="0" i="0" u="none" strike="noStrike" kern="0" cap="none" spc="0" normalizeH="0" baseline="0" noProof="0">
                <a:ln>
                  <a:noFill/>
                </a:ln>
                <a:solidFill>
                  <a:srgbClr val="003560"/>
                </a:solidFill>
                <a:effectLst/>
                <a:uLnTx/>
                <a:uFillTx/>
                <a:latin typeface="+mn-lt"/>
                <a:ea typeface="+mn-ea"/>
                <a:cs typeface="+mn-cs"/>
              </a:defRPr>
            </a:lvl2pPr>
            <a:lvl3pPr>
              <a:defRPr sz="600"/>
            </a:lvl3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8" name="Espace réservé du texte 9"/>
          <p:cNvSpPr>
            <a:spLocks noGrp="1"/>
          </p:cNvSpPr>
          <p:nvPr>
            <p:ph type="body" sz="quarter" idx="13"/>
          </p:nvPr>
        </p:nvSpPr>
        <p:spPr>
          <a:xfrm>
            <a:off x="4046215" y="603133"/>
            <a:ext cx="7266516" cy="688975"/>
          </a:xfrm>
          <a:prstGeom prst="rect">
            <a:avLst/>
          </a:prstGeom>
        </p:spPr>
        <p:txBody>
          <a:bodyPr/>
          <a:lstStyle>
            <a:lvl1pPr>
              <a:buNone/>
              <a:defRPr sz="2700" b="1">
                <a:solidFill>
                  <a:srgbClr val="C00000"/>
                </a:solidFill>
              </a:defRPr>
            </a:lvl1pPr>
          </a:lstStyle>
          <a:p>
            <a:pPr lvl="0"/>
            <a:r>
              <a:rPr lang="fr-FR" dirty="0"/>
              <a:t>Cliquez pour modifier les styles du texte du masque</a:t>
            </a:r>
          </a:p>
        </p:txBody>
      </p:sp>
    </p:spTree>
    <p:extLst>
      <p:ext uri="{BB962C8B-B14F-4D97-AF65-F5344CB8AC3E}">
        <p14:creationId xmlns:p14="http://schemas.microsoft.com/office/powerpoint/2010/main" val="266094296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1_Vide">
    <p:spTree>
      <p:nvGrpSpPr>
        <p:cNvPr id="1" name=""/>
        <p:cNvGrpSpPr/>
        <p:nvPr/>
      </p:nvGrpSpPr>
      <p:grpSpPr>
        <a:xfrm>
          <a:off x="0" y="0"/>
          <a:ext cx="0" cy="0"/>
          <a:chOff x="0" y="0"/>
          <a:chExt cx="0" cy="0"/>
        </a:xfrm>
      </p:grpSpPr>
      <p:pic>
        <p:nvPicPr>
          <p:cNvPr id="11" name="Picture 4" descr="bandeau bas pwp"/>
          <p:cNvPicPr>
            <a:picLocks noChangeAspect="1" noChangeArrowheads="1"/>
          </p:cNvPicPr>
          <p:nvPr userDrawn="1"/>
        </p:nvPicPr>
        <p:blipFill>
          <a:blip r:embed="rId2" cstate="screen"/>
          <a:srcRect/>
          <a:stretch>
            <a:fillRect/>
          </a:stretch>
        </p:blipFill>
        <p:spPr bwMode="auto">
          <a:xfrm>
            <a:off x="1200155" y="6522244"/>
            <a:ext cx="10991849" cy="335756"/>
          </a:xfrm>
          <a:prstGeom prst="rect">
            <a:avLst/>
          </a:prstGeom>
          <a:noFill/>
        </p:spPr>
      </p:pic>
      <p:pic>
        <p:nvPicPr>
          <p:cNvPr id="4" name="Picture 3" descr="logoCA"/>
          <p:cNvPicPr>
            <a:picLocks noChangeAspect="1" noChangeArrowheads="1"/>
          </p:cNvPicPr>
          <p:nvPr/>
        </p:nvPicPr>
        <p:blipFill>
          <a:blip r:embed="rId3" cstate="screen"/>
          <a:srcRect/>
          <a:stretch>
            <a:fillRect/>
          </a:stretch>
        </p:blipFill>
        <p:spPr bwMode="auto">
          <a:xfrm>
            <a:off x="10416481" y="133350"/>
            <a:ext cx="1292755" cy="808184"/>
          </a:xfrm>
          <a:prstGeom prst="rect">
            <a:avLst/>
          </a:prstGeom>
          <a:noFill/>
          <a:ln w="9525">
            <a:noFill/>
            <a:miter lim="800000"/>
            <a:headEnd/>
            <a:tailEnd/>
          </a:ln>
        </p:spPr>
      </p:pic>
      <p:sp>
        <p:nvSpPr>
          <p:cNvPr id="6" name="Espace réservé du contenu 2"/>
          <p:cNvSpPr>
            <a:spLocks noGrp="1"/>
          </p:cNvSpPr>
          <p:nvPr>
            <p:ph idx="1"/>
          </p:nvPr>
        </p:nvSpPr>
        <p:spPr>
          <a:xfrm>
            <a:off x="609600" y="1600205"/>
            <a:ext cx="10972800" cy="4525963"/>
          </a:xfrm>
          <a:prstGeom prst="rect">
            <a:avLst/>
          </a:prstGeo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5" name="Espace réservé de la date 1"/>
          <p:cNvSpPr>
            <a:spLocks noGrp="1"/>
          </p:cNvSpPr>
          <p:nvPr>
            <p:ph type="dt" sz="half" idx="10"/>
          </p:nvPr>
        </p:nvSpPr>
        <p:spPr/>
        <p:txBody>
          <a:bodyPr/>
          <a:lstStyle>
            <a:lvl1pPr>
              <a:defRPr/>
            </a:lvl1pPr>
          </a:lstStyle>
          <a:p>
            <a:pPr>
              <a:defRPr/>
            </a:pPr>
            <a:fld id="{A03B61B4-33C4-458B-8707-AF13F43DD896}" type="datetimeFigureOut">
              <a:rPr lang="fr-FR">
                <a:solidFill>
                  <a:prstClr val="black">
                    <a:tint val="75000"/>
                  </a:prstClr>
                </a:solidFill>
              </a:rPr>
              <a:pPr>
                <a:defRPr/>
              </a:pPr>
              <a:t>22/01/2025</a:t>
            </a:fld>
            <a:endParaRPr lang="fr-FR">
              <a:solidFill>
                <a:prstClr val="black">
                  <a:tint val="75000"/>
                </a:prstClr>
              </a:solidFill>
            </a:endParaRPr>
          </a:p>
        </p:txBody>
      </p:sp>
      <p:sp>
        <p:nvSpPr>
          <p:cNvPr id="7" name="Espace réservé du pied de page 2"/>
          <p:cNvSpPr>
            <a:spLocks noGrp="1"/>
          </p:cNvSpPr>
          <p:nvPr>
            <p:ph type="ftr" sz="quarter" idx="11"/>
          </p:nvPr>
        </p:nvSpPr>
        <p:spPr/>
        <p:txBody>
          <a:bodyPr/>
          <a:lstStyle>
            <a:lvl1pPr>
              <a:defRPr/>
            </a:lvl1pPr>
          </a:lstStyle>
          <a:p>
            <a:pPr>
              <a:defRPr/>
            </a:pPr>
            <a:endParaRPr lang="fr-FR">
              <a:solidFill>
                <a:prstClr val="black">
                  <a:tint val="75000"/>
                </a:prstClr>
              </a:solidFill>
            </a:endParaRPr>
          </a:p>
        </p:txBody>
      </p:sp>
      <p:sp>
        <p:nvSpPr>
          <p:cNvPr id="8" name="Espace réservé du numéro de diapositive 3"/>
          <p:cNvSpPr>
            <a:spLocks noGrp="1"/>
          </p:cNvSpPr>
          <p:nvPr>
            <p:ph type="sldNum" sz="quarter" idx="12"/>
          </p:nvPr>
        </p:nvSpPr>
        <p:spPr/>
        <p:txBody>
          <a:bodyPr/>
          <a:lstStyle>
            <a:lvl1pPr>
              <a:defRPr/>
            </a:lvl1pPr>
          </a:lstStyle>
          <a:p>
            <a:pPr>
              <a:defRPr/>
            </a:pPr>
            <a:fld id="{219CC4EE-FF26-4ED8-8064-FBDB569599F0}" type="slidenum">
              <a:rPr lang="fr-FR">
                <a:solidFill>
                  <a:prstClr val="black">
                    <a:tint val="75000"/>
                  </a:prstClr>
                </a:solidFill>
              </a:rPr>
              <a:pPr>
                <a:defRPr/>
              </a:pPr>
              <a:t>‹N°›</a:t>
            </a:fld>
            <a:endParaRPr lang="fr-FR">
              <a:solidFill>
                <a:prstClr val="black">
                  <a:tint val="75000"/>
                </a:prstClr>
              </a:solidFill>
            </a:endParaRPr>
          </a:p>
        </p:txBody>
      </p:sp>
      <p:sp>
        <p:nvSpPr>
          <p:cNvPr id="9" name="Line 5"/>
          <p:cNvSpPr>
            <a:spLocks noChangeShapeType="1"/>
          </p:cNvSpPr>
          <p:nvPr userDrawn="1"/>
        </p:nvSpPr>
        <p:spPr bwMode="auto">
          <a:xfrm flipH="1">
            <a:off x="1295005" y="836712"/>
            <a:ext cx="9025467" cy="0"/>
          </a:xfrm>
          <a:prstGeom prst="line">
            <a:avLst/>
          </a:prstGeom>
          <a:noFill/>
          <a:ln w="19050">
            <a:solidFill>
              <a:srgbClr val="009139"/>
            </a:solidFill>
            <a:round/>
            <a:headEnd/>
            <a:tailEnd/>
          </a:ln>
          <a:effectLst/>
        </p:spPr>
        <p:txBody>
          <a:bodyPr/>
          <a:lstStyle/>
          <a:p>
            <a:pPr fontAlgn="base">
              <a:spcBef>
                <a:spcPct val="0"/>
              </a:spcBef>
              <a:spcAft>
                <a:spcPct val="0"/>
              </a:spcAft>
            </a:pPr>
            <a:endParaRPr lang="fr-FR" sz="1800">
              <a:solidFill>
                <a:prstClr val="black"/>
              </a:solidFill>
              <a:latin typeface="Arial" charset="0"/>
              <a:cs typeface="Arial" charset="0"/>
            </a:endParaRPr>
          </a:p>
        </p:txBody>
      </p:sp>
      <p:sp>
        <p:nvSpPr>
          <p:cNvPr id="10" name="Titre 1"/>
          <p:cNvSpPr>
            <a:spLocks noGrp="1"/>
          </p:cNvSpPr>
          <p:nvPr>
            <p:ph type="title"/>
          </p:nvPr>
        </p:nvSpPr>
        <p:spPr>
          <a:xfrm>
            <a:off x="1295467" y="274638"/>
            <a:ext cx="9793088" cy="523220"/>
          </a:xfrm>
          <a:prstGeom prst="rect">
            <a:avLst/>
          </a:prstGeom>
          <a:noFill/>
          <a:ln w="9525">
            <a:noFill/>
            <a:miter lim="800000"/>
            <a:headEnd/>
            <a:tailEnd/>
          </a:ln>
          <a:effectLst/>
        </p:spPr>
        <p:txBody>
          <a:bodyPr wrap="square">
            <a:spAutoFit/>
          </a:bodyPr>
          <a:lstStyle>
            <a:lvl1pPr algn="l" rtl="0" fontAlgn="base">
              <a:spcBef>
                <a:spcPct val="50000"/>
              </a:spcBef>
              <a:spcAft>
                <a:spcPct val="0"/>
              </a:spcAft>
              <a:defRPr lang="fr-FR" sz="2800" kern="1200">
                <a:solidFill>
                  <a:srgbClr val="FF0000"/>
                </a:solidFill>
                <a:latin typeface="Verdana" pitchFamily="34" charset="0"/>
                <a:ea typeface="+mn-ea"/>
                <a:cs typeface="+mn-cs"/>
              </a:defRPr>
            </a:lvl1pPr>
          </a:lstStyle>
          <a:p>
            <a:r>
              <a:rPr lang="fr-FR"/>
              <a:t>Modifiez le style du titre</a:t>
            </a:r>
          </a:p>
        </p:txBody>
      </p:sp>
    </p:spTree>
    <p:extLst>
      <p:ext uri="{BB962C8B-B14F-4D97-AF65-F5344CB8AC3E}">
        <p14:creationId xmlns:p14="http://schemas.microsoft.com/office/powerpoint/2010/main" val="386077573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914400" y="2130432"/>
            <a:ext cx="10363200" cy="1470025"/>
          </a:xfrm>
        </p:spPr>
        <p:txBody>
          <a:bodyPr/>
          <a:lstStyle/>
          <a:p>
            <a:r>
              <a:rPr lang="fr-FR"/>
              <a:t>Modifiez le style du titre</a:t>
            </a:r>
          </a:p>
        </p:txBody>
      </p:sp>
      <p:sp>
        <p:nvSpPr>
          <p:cNvPr id="3" name="Sous-titr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fr-FR"/>
              <a:t>Modifiez le style des sous-titres du masque</a:t>
            </a:r>
          </a:p>
        </p:txBody>
      </p:sp>
      <p:sp>
        <p:nvSpPr>
          <p:cNvPr id="4" name="Espace réservé de la date 3"/>
          <p:cNvSpPr>
            <a:spLocks noGrp="1"/>
          </p:cNvSpPr>
          <p:nvPr>
            <p:ph type="dt" sz="half" idx="10"/>
          </p:nvPr>
        </p:nvSpPr>
        <p:spPr/>
        <p:txBody>
          <a:bodyPr/>
          <a:lstStyle>
            <a:lvl1pPr>
              <a:defRPr/>
            </a:lvl1pPr>
          </a:lstStyle>
          <a:p>
            <a:fld id="{0B8707D2-2D36-47C9-9B8C-644C2EA7F182}" type="datetime1">
              <a:rPr lang="fr-FR" altLang="fr-FR">
                <a:solidFill>
                  <a:srgbClr val="000000"/>
                </a:solidFill>
              </a:rPr>
              <a:pPr/>
              <a:t>22/01/2025</a:t>
            </a:fld>
            <a:endParaRPr lang="fr-FR" altLang="fr-FR">
              <a:solidFill>
                <a:srgbClr val="000000"/>
              </a:solidFill>
            </a:endParaRPr>
          </a:p>
        </p:txBody>
      </p:sp>
      <p:sp>
        <p:nvSpPr>
          <p:cNvPr id="5" name="Espace réservé du pied de page 4"/>
          <p:cNvSpPr>
            <a:spLocks noGrp="1"/>
          </p:cNvSpPr>
          <p:nvPr>
            <p:ph type="ftr" sz="quarter" idx="11"/>
          </p:nvPr>
        </p:nvSpPr>
        <p:spPr/>
        <p:txBody>
          <a:bodyPr/>
          <a:lstStyle>
            <a:lvl1pPr>
              <a:defRPr/>
            </a:lvl1pPr>
          </a:lstStyle>
          <a:p>
            <a:endParaRPr lang="fr-FR" altLang="fr-FR">
              <a:solidFill>
                <a:srgbClr val="FFFFFF"/>
              </a:solidFill>
            </a:endParaRPr>
          </a:p>
        </p:txBody>
      </p:sp>
      <p:sp>
        <p:nvSpPr>
          <p:cNvPr id="6" name="Espace réservé du numéro de diapositive 5"/>
          <p:cNvSpPr>
            <a:spLocks noGrp="1"/>
          </p:cNvSpPr>
          <p:nvPr>
            <p:ph type="sldNum" sz="quarter" idx="12"/>
          </p:nvPr>
        </p:nvSpPr>
        <p:spPr/>
        <p:txBody>
          <a:bodyPr/>
          <a:lstStyle>
            <a:lvl1pPr>
              <a:defRPr/>
            </a:lvl1pPr>
          </a:lstStyle>
          <a:p>
            <a:fld id="{B621248D-AF2C-4BC8-AF0B-172897E91F3A}" type="slidenum">
              <a:rPr lang="fr-FR" altLang="fr-FR">
                <a:solidFill>
                  <a:srgbClr val="FFFFFF"/>
                </a:solidFill>
              </a:rPr>
              <a:pPr/>
              <a:t>‹N°›</a:t>
            </a:fld>
            <a:endParaRPr lang="fr-FR" altLang="fr-FR">
              <a:solidFill>
                <a:srgbClr val="FFFFFF"/>
              </a:solidFill>
            </a:endParaRPr>
          </a:p>
        </p:txBody>
      </p:sp>
    </p:spTree>
    <p:extLst>
      <p:ext uri="{BB962C8B-B14F-4D97-AF65-F5344CB8AC3E}">
        <p14:creationId xmlns:p14="http://schemas.microsoft.com/office/powerpoint/2010/main" val="146008477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idx="1"/>
          </p:nvPr>
        </p:nvSpPr>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lvl1pPr>
              <a:defRPr/>
            </a:lvl1pPr>
          </a:lstStyle>
          <a:p>
            <a:fld id="{02148E54-185E-4866-8FDF-C1FADCA069DE}" type="datetime1">
              <a:rPr lang="fr-FR" altLang="fr-FR">
                <a:solidFill>
                  <a:srgbClr val="000000"/>
                </a:solidFill>
              </a:rPr>
              <a:pPr/>
              <a:t>22/01/2025</a:t>
            </a:fld>
            <a:endParaRPr lang="fr-FR" altLang="fr-FR">
              <a:solidFill>
                <a:srgbClr val="000000"/>
              </a:solidFill>
            </a:endParaRPr>
          </a:p>
        </p:txBody>
      </p:sp>
      <p:sp>
        <p:nvSpPr>
          <p:cNvPr id="5" name="Espace réservé du pied de page 4"/>
          <p:cNvSpPr>
            <a:spLocks noGrp="1"/>
          </p:cNvSpPr>
          <p:nvPr>
            <p:ph type="ftr" sz="quarter" idx="11"/>
          </p:nvPr>
        </p:nvSpPr>
        <p:spPr/>
        <p:txBody>
          <a:bodyPr/>
          <a:lstStyle>
            <a:lvl1pPr>
              <a:defRPr/>
            </a:lvl1pPr>
          </a:lstStyle>
          <a:p>
            <a:endParaRPr lang="fr-FR" altLang="fr-FR">
              <a:solidFill>
                <a:srgbClr val="FFFFFF"/>
              </a:solidFill>
            </a:endParaRPr>
          </a:p>
        </p:txBody>
      </p:sp>
      <p:sp>
        <p:nvSpPr>
          <p:cNvPr id="6" name="Espace réservé du numéro de diapositive 5"/>
          <p:cNvSpPr>
            <a:spLocks noGrp="1"/>
          </p:cNvSpPr>
          <p:nvPr>
            <p:ph type="sldNum" sz="quarter" idx="12"/>
          </p:nvPr>
        </p:nvSpPr>
        <p:spPr/>
        <p:txBody>
          <a:bodyPr/>
          <a:lstStyle>
            <a:lvl1pPr>
              <a:defRPr/>
            </a:lvl1pPr>
          </a:lstStyle>
          <a:p>
            <a:fld id="{DE43DF30-4CD9-445A-A5DF-B35FCF167A0B}" type="slidenum">
              <a:rPr lang="fr-FR" altLang="fr-FR">
                <a:solidFill>
                  <a:srgbClr val="FFFFFF"/>
                </a:solidFill>
              </a:rPr>
              <a:pPr/>
              <a:t>‹N°›</a:t>
            </a:fld>
            <a:endParaRPr lang="fr-FR" altLang="fr-FR">
              <a:solidFill>
                <a:srgbClr val="FFFFFF"/>
              </a:solidFill>
            </a:endParaRPr>
          </a:p>
        </p:txBody>
      </p:sp>
    </p:spTree>
    <p:extLst>
      <p:ext uri="{BB962C8B-B14F-4D97-AF65-F5344CB8AC3E}">
        <p14:creationId xmlns:p14="http://schemas.microsoft.com/office/powerpoint/2010/main" val="105893022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963084" y="4406907"/>
            <a:ext cx="10363200" cy="1362075"/>
          </a:xfrm>
        </p:spPr>
        <p:txBody>
          <a:bodyPr anchor="t"/>
          <a:lstStyle>
            <a:lvl1pPr algn="l">
              <a:defRPr sz="4000" b="1" cap="all"/>
            </a:lvl1pPr>
          </a:lstStyle>
          <a:p>
            <a:r>
              <a:rPr lang="fr-FR"/>
              <a:t>Modifiez le style du titre</a:t>
            </a:r>
          </a:p>
        </p:txBody>
      </p:sp>
      <p:sp>
        <p:nvSpPr>
          <p:cNvPr id="3" name="Espace réservé du texte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fr-FR"/>
              <a:t>Modifiez les styles du texte du masque</a:t>
            </a:r>
          </a:p>
        </p:txBody>
      </p:sp>
      <p:sp>
        <p:nvSpPr>
          <p:cNvPr id="4" name="Espace réservé de la date 3"/>
          <p:cNvSpPr>
            <a:spLocks noGrp="1"/>
          </p:cNvSpPr>
          <p:nvPr>
            <p:ph type="dt" sz="half" idx="10"/>
          </p:nvPr>
        </p:nvSpPr>
        <p:spPr/>
        <p:txBody>
          <a:bodyPr/>
          <a:lstStyle>
            <a:lvl1pPr>
              <a:defRPr/>
            </a:lvl1pPr>
          </a:lstStyle>
          <a:p>
            <a:fld id="{C733CFB4-564C-48C3-A96F-8BBD85E35052}" type="datetime1">
              <a:rPr lang="fr-FR" altLang="fr-FR">
                <a:solidFill>
                  <a:srgbClr val="000000"/>
                </a:solidFill>
              </a:rPr>
              <a:pPr/>
              <a:t>22/01/2025</a:t>
            </a:fld>
            <a:endParaRPr lang="fr-FR" altLang="fr-FR">
              <a:solidFill>
                <a:srgbClr val="000000"/>
              </a:solidFill>
            </a:endParaRPr>
          </a:p>
        </p:txBody>
      </p:sp>
      <p:sp>
        <p:nvSpPr>
          <p:cNvPr id="5" name="Espace réservé du pied de page 4"/>
          <p:cNvSpPr>
            <a:spLocks noGrp="1"/>
          </p:cNvSpPr>
          <p:nvPr>
            <p:ph type="ftr" sz="quarter" idx="11"/>
          </p:nvPr>
        </p:nvSpPr>
        <p:spPr/>
        <p:txBody>
          <a:bodyPr/>
          <a:lstStyle>
            <a:lvl1pPr>
              <a:defRPr/>
            </a:lvl1pPr>
          </a:lstStyle>
          <a:p>
            <a:endParaRPr lang="fr-FR" altLang="fr-FR">
              <a:solidFill>
                <a:srgbClr val="FFFFFF"/>
              </a:solidFill>
            </a:endParaRPr>
          </a:p>
        </p:txBody>
      </p:sp>
      <p:sp>
        <p:nvSpPr>
          <p:cNvPr id="6" name="Espace réservé du numéro de diapositive 5"/>
          <p:cNvSpPr>
            <a:spLocks noGrp="1"/>
          </p:cNvSpPr>
          <p:nvPr>
            <p:ph type="sldNum" sz="quarter" idx="12"/>
          </p:nvPr>
        </p:nvSpPr>
        <p:spPr/>
        <p:txBody>
          <a:bodyPr/>
          <a:lstStyle>
            <a:lvl1pPr>
              <a:defRPr/>
            </a:lvl1pPr>
          </a:lstStyle>
          <a:p>
            <a:fld id="{622DA581-D2AB-47D0-BC6B-31B9D8B3017E}" type="slidenum">
              <a:rPr lang="fr-FR" altLang="fr-FR">
                <a:solidFill>
                  <a:srgbClr val="FFFFFF"/>
                </a:solidFill>
              </a:rPr>
              <a:pPr/>
              <a:t>‹N°›</a:t>
            </a:fld>
            <a:endParaRPr lang="fr-FR" altLang="fr-FR">
              <a:solidFill>
                <a:srgbClr val="FFFFFF"/>
              </a:solidFill>
            </a:endParaRPr>
          </a:p>
        </p:txBody>
      </p:sp>
    </p:spTree>
    <p:extLst>
      <p:ext uri="{BB962C8B-B14F-4D97-AF65-F5344CB8AC3E}">
        <p14:creationId xmlns:p14="http://schemas.microsoft.com/office/powerpoint/2010/main" val="272211113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sz="half" idx="1"/>
          </p:nvPr>
        </p:nvSpPr>
        <p:spPr>
          <a:xfrm>
            <a:off x="1678517" y="1600205"/>
            <a:ext cx="4849283"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p:cNvSpPr>
            <a:spLocks noGrp="1"/>
          </p:cNvSpPr>
          <p:nvPr>
            <p:ph sz="half" idx="2"/>
          </p:nvPr>
        </p:nvSpPr>
        <p:spPr>
          <a:xfrm>
            <a:off x="6731000" y="1600205"/>
            <a:ext cx="48514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p:cNvSpPr>
            <a:spLocks noGrp="1"/>
          </p:cNvSpPr>
          <p:nvPr>
            <p:ph type="dt" sz="half" idx="10"/>
          </p:nvPr>
        </p:nvSpPr>
        <p:spPr/>
        <p:txBody>
          <a:bodyPr/>
          <a:lstStyle>
            <a:lvl1pPr>
              <a:defRPr/>
            </a:lvl1pPr>
          </a:lstStyle>
          <a:p>
            <a:fld id="{23D00C7B-0D82-442D-880A-813ABBA87DEF}" type="datetime1">
              <a:rPr lang="fr-FR" altLang="fr-FR">
                <a:solidFill>
                  <a:srgbClr val="000000"/>
                </a:solidFill>
              </a:rPr>
              <a:pPr/>
              <a:t>22/01/2025</a:t>
            </a:fld>
            <a:endParaRPr lang="fr-FR" altLang="fr-FR">
              <a:solidFill>
                <a:srgbClr val="000000"/>
              </a:solidFill>
            </a:endParaRPr>
          </a:p>
        </p:txBody>
      </p:sp>
      <p:sp>
        <p:nvSpPr>
          <p:cNvPr id="6" name="Espace réservé du pied de page 5"/>
          <p:cNvSpPr>
            <a:spLocks noGrp="1"/>
          </p:cNvSpPr>
          <p:nvPr>
            <p:ph type="ftr" sz="quarter" idx="11"/>
          </p:nvPr>
        </p:nvSpPr>
        <p:spPr/>
        <p:txBody>
          <a:bodyPr/>
          <a:lstStyle>
            <a:lvl1pPr>
              <a:defRPr/>
            </a:lvl1pPr>
          </a:lstStyle>
          <a:p>
            <a:endParaRPr lang="fr-FR" altLang="fr-FR">
              <a:solidFill>
                <a:srgbClr val="FFFFFF"/>
              </a:solidFill>
            </a:endParaRPr>
          </a:p>
        </p:txBody>
      </p:sp>
      <p:sp>
        <p:nvSpPr>
          <p:cNvPr id="7" name="Espace réservé du numéro de diapositive 6"/>
          <p:cNvSpPr>
            <a:spLocks noGrp="1"/>
          </p:cNvSpPr>
          <p:nvPr>
            <p:ph type="sldNum" sz="quarter" idx="12"/>
          </p:nvPr>
        </p:nvSpPr>
        <p:spPr/>
        <p:txBody>
          <a:bodyPr/>
          <a:lstStyle>
            <a:lvl1pPr>
              <a:defRPr/>
            </a:lvl1pPr>
          </a:lstStyle>
          <a:p>
            <a:fld id="{786397F1-58D9-4C04-AF52-F90AC8ABE66E}" type="slidenum">
              <a:rPr lang="fr-FR" altLang="fr-FR">
                <a:solidFill>
                  <a:srgbClr val="FFFFFF"/>
                </a:solidFill>
              </a:rPr>
              <a:pPr/>
              <a:t>‹N°›</a:t>
            </a:fld>
            <a:endParaRPr lang="fr-FR" altLang="fr-FR">
              <a:solidFill>
                <a:srgbClr val="FFFFFF"/>
              </a:solidFill>
            </a:endParaRPr>
          </a:p>
        </p:txBody>
      </p:sp>
    </p:spTree>
    <p:extLst>
      <p:ext uri="{BB962C8B-B14F-4D97-AF65-F5344CB8AC3E}">
        <p14:creationId xmlns:p14="http://schemas.microsoft.com/office/powerpoint/2010/main" val="1466270630"/>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609600" y="274638"/>
            <a:ext cx="10972800" cy="1143000"/>
          </a:xfrm>
        </p:spPr>
        <p:txBody>
          <a:bodyPr/>
          <a:lstStyle>
            <a:lvl1pPr>
              <a:defRPr/>
            </a:lvl1pPr>
          </a:lstStyle>
          <a:p>
            <a:r>
              <a:rPr lang="fr-FR"/>
              <a:t>Modifiez le style du titre</a:t>
            </a:r>
          </a:p>
        </p:txBody>
      </p:sp>
      <p:sp>
        <p:nvSpPr>
          <p:cNvPr id="3" name="Espace réservé du texte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Modifiez les styles du texte du masque</a:t>
            </a:r>
          </a:p>
        </p:txBody>
      </p:sp>
      <p:sp>
        <p:nvSpPr>
          <p:cNvPr id="4" name="Espace réservé du contenu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p:cNvSpPr>
            <a:spLocks noGrp="1"/>
          </p:cNvSpPr>
          <p:nvPr>
            <p:ph type="body" sz="quarter" idx="3"/>
          </p:nvPr>
        </p:nvSpPr>
        <p:spPr>
          <a:xfrm>
            <a:off x="6193372"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Modifiez les styles du texte du masque</a:t>
            </a:r>
          </a:p>
        </p:txBody>
      </p:sp>
      <p:sp>
        <p:nvSpPr>
          <p:cNvPr id="6" name="Espace réservé du contenu 5"/>
          <p:cNvSpPr>
            <a:spLocks noGrp="1"/>
          </p:cNvSpPr>
          <p:nvPr>
            <p:ph sz="quarter" idx="4"/>
          </p:nvPr>
        </p:nvSpPr>
        <p:spPr>
          <a:xfrm>
            <a:off x="6193372"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p:cNvSpPr>
            <a:spLocks noGrp="1"/>
          </p:cNvSpPr>
          <p:nvPr>
            <p:ph type="dt" sz="half" idx="10"/>
          </p:nvPr>
        </p:nvSpPr>
        <p:spPr/>
        <p:txBody>
          <a:bodyPr/>
          <a:lstStyle>
            <a:lvl1pPr>
              <a:defRPr/>
            </a:lvl1pPr>
          </a:lstStyle>
          <a:p>
            <a:fld id="{BC401783-E17C-405A-A4D9-26A08B5DF785}" type="datetime1">
              <a:rPr lang="fr-FR" altLang="fr-FR">
                <a:solidFill>
                  <a:srgbClr val="000000"/>
                </a:solidFill>
              </a:rPr>
              <a:pPr/>
              <a:t>22/01/2025</a:t>
            </a:fld>
            <a:endParaRPr lang="fr-FR" altLang="fr-FR">
              <a:solidFill>
                <a:srgbClr val="000000"/>
              </a:solidFill>
            </a:endParaRPr>
          </a:p>
        </p:txBody>
      </p:sp>
      <p:sp>
        <p:nvSpPr>
          <p:cNvPr id="8" name="Espace réservé du pied de page 7"/>
          <p:cNvSpPr>
            <a:spLocks noGrp="1"/>
          </p:cNvSpPr>
          <p:nvPr>
            <p:ph type="ftr" sz="quarter" idx="11"/>
          </p:nvPr>
        </p:nvSpPr>
        <p:spPr/>
        <p:txBody>
          <a:bodyPr/>
          <a:lstStyle>
            <a:lvl1pPr>
              <a:defRPr/>
            </a:lvl1pPr>
          </a:lstStyle>
          <a:p>
            <a:endParaRPr lang="fr-FR" altLang="fr-FR">
              <a:solidFill>
                <a:srgbClr val="FFFFFF"/>
              </a:solidFill>
            </a:endParaRPr>
          </a:p>
        </p:txBody>
      </p:sp>
      <p:sp>
        <p:nvSpPr>
          <p:cNvPr id="9" name="Espace réservé du numéro de diapositive 8"/>
          <p:cNvSpPr>
            <a:spLocks noGrp="1"/>
          </p:cNvSpPr>
          <p:nvPr>
            <p:ph type="sldNum" sz="quarter" idx="12"/>
          </p:nvPr>
        </p:nvSpPr>
        <p:spPr/>
        <p:txBody>
          <a:bodyPr/>
          <a:lstStyle>
            <a:lvl1pPr>
              <a:defRPr/>
            </a:lvl1pPr>
          </a:lstStyle>
          <a:p>
            <a:fld id="{F5E1A08B-D2F5-45A8-BBE4-350A289B183F}" type="slidenum">
              <a:rPr lang="fr-FR" altLang="fr-FR">
                <a:solidFill>
                  <a:srgbClr val="FFFFFF"/>
                </a:solidFill>
              </a:rPr>
              <a:pPr/>
              <a:t>‹N°›</a:t>
            </a:fld>
            <a:endParaRPr lang="fr-FR" altLang="fr-FR">
              <a:solidFill>
                <a:srgbClr val="FFFFFF"/>
              </a:solidFill>
            </a:endParaRPr>
          </a:p>
        </p:txBody>
      </p:sp>
    </p:spTree>
    <p:extLst>
      <p:ext uri="{BB962C8B-B14F-4D97-AF65-F5344CB8AC3E}">
        <p14:creationId xmlns:p14="http://schemas.microsoft.com/office/powerpoint/2010/main" val="185322184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e la date 2"/>
          <p:cNvSpPr>
            <a:spLocks noGrp="1"/>
          </p:cNvSpPr>
          <p:nvPr>
            <p:ph type="dt" sz="half" idx="10"/>
          </p:nvPr>
        </p:nvSpPr>
        <p:spPr/>
        <p:txBody>
          <a:bodyPr/>
          <a:lstStyle>
            <a:lvl1pPr>
              <a:defRPr/>
            </a:lvl1pPr>
          </a:lstStyle>
          <a:p>
            <a:fld id="{2C8357D0-3F16-40E7-B550-E5133664CA59}" type="datetime1">
              <a:rPr lang="fr-FR" altLang="fr-FR">
                <a:solidFill>
                  <a:srgbClr val="000000"/>
                </a:solidFill>
              </a:rPr>
              <a:pPr/>
              <a:t>22/01/2025</a:t>
            </a:fld>
            <a:endParaRPr lang="fr-FR" altLang="fr-FR">
              <a:solidFill>
                <a:srgbClr val="000000"/>
              </a:solidFill>
            </a:endParaRPr>
          </a:p>
        </p:txBody>
      </p:sp>
      <p:sp>
        <p:nvSpPr>
          <p:cNvPr id="4" name="Espace réservé du pied de page 3"/>
          <p:cNvSpPr>
            <a:spLocks noGrp="1"/>
          </p:cNvSpPr>
          <p:nvPr>
            <p:ph type="ftr" sz="quarter" idx="11"/>
          </p:nvPr>
        </p:nvSpPr>
        <p:spPr/>
        <p:txBody>
          <a:bodyPr/>
          <a:lstStyle>
            <a:lvl1pPr>
              <a:defRPr/>
            </a:lvl1pPr>
          </a:lstStyle>
          <a:p>
            <a:endParaRPr lang="fr-FR" altLang="fr-FR">
              <a:solidFill>
                <a:srgbClr val="FFFFFF"/>
              </a:solidFill>
            </a:endParaRPr>
          </a:p>
        </p:txBody>
      </p:sp>
      <p:sp>
        <p:nvSpPr>
          <p:cNvPr id="5" name="Espace réservé du numéro de diapositive 4"/>
          <p:cNvSpPr>
            <a:spLocks noGrp="1"/>
          </p:cNvSpPr>
          <p:nvPr>
            <p:ph type="sldNum" sz="quarter" idx="12"/>
          </p:nvPr>
        </p:nvSpPr>
        <p:spPr/>
        <p:txBody>
          <a:bodyPr/>
          <a:lstStyle>
            <a:lvl1pPr>
              <a:defRPr/>
            </a:lvl1pPr>
          </a:lstStyle>
          <a:p>
            <a:fld id="{3E0365CC-2560-4830-AC5B-FBC01B7938F0}" type="slidenum">
              <a:rPr lang="fr-FR" altLang="fr-FR">
                <a:solidFill>
                  <a:srgbClr val="FFFFFF"/>
                </a:solidFill>
              </a:rPr>
              <a:pPr/>
              <a:t>‹N°›</a:t>
            </a:fld>
            <a:endParaRPr lang="fr-FR" altLang="fr-FR">
              <a:solidFill>
                <a:srgbClr val="FFFFFF"/>
              </a:solidFill>
            </a:endParaRPr>
          </a:p>
        </p:txBody>
      </p:sp>
    </p:spTree>
    <p:extLst>
      <p:ext uri="{BB962C8B-B14F-4D97-AF65-F5344CB8AC3E}">
        <p14:creationId xmlns:p14="http://schemas.microsoft.com/office/powerpoint/2010/main" val="383086627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lvl1pPr>
              <a:defRPr/>
            </a:lvl1pPr>
          </a:lstStyle>
          <a:p>
            <a:fld id="{441F1D8F-9C3D-4A32-80CA-4C406DD7F0DB}" type="datetime1">
              <a:rPr lang="fr-FR" altLang="fr-FR">
                <a:solidFill>
                  <a:srgbClr val="000000"/>
                </a:solidFill>
              </a:rPr>
              <a:pPr/>
              <a:t>22/01/2025</a:t>
            </a:fld>
            <a:endParaRPr lang="fr-FR" altLang="fr-FR">
              <a:solidFill>
                <a:srgbClr val="000000"/>
              </a:solidFill>
            </a:endParaRPr>
          </a:p>
        </p:txBody>
      </p:sp>
      <p:sp>
        <p:nvSpPr>
          <p:cNvPr id="3" name="Espace réservé du pied de page 2"/>
          <p:cNvSpPr>
            <a:spLocks noGrp="1"/>
          </p:cNvSpPr>
          <p:nvPr>
            <p:ph type="ftr" sz="quarter" idx="11"/>
          </p:nvPr>
        </p:nvSpPr>
        <p:spPr/>
        <p:txBody>
          <a:bodyPr/>
          <a:lstStyle>
            <a:lvl1pPr>
              <a:defRPr/>
            </a:lvl1pPr>
          </a:lstStyle>
          <a:p>
            <a:endParaRPr lang="fr-FR" altLang="fr-FR">
              <a:solidFill>
                <a:srgbClr val="FFFFFF"/>
              </a:solidFill>
            </a:endParaRPr>
          </a:p>
        </p:txBody>
      </p:sp>
      <p:sp>
        <p:nvSpPr>
          <p:cNvPr id="4" name="Espace réservé du numéro de diapositive 3"/>
          <p:cNvSpPr>
            <a:spLocks noGrp="1"/>
          </p:cNvSpPr>
          <p:nvPr>
            <p:ph type="sldNum" sz="quarter" idx="12"/>
          </p:nvPr>
        </p:nvSpPr>
        <p:spPr/>
        <p:txBody>
          <a:bodyPr/>
          <a:lstStyle>
            <a:lvl1pPr>
              <a:defRPr/>
            </a:lvl1pPr>
          </a:lstStyle>
          <a:p>
            <a:fld id="{27603644-E5A7-47CB-8695-65D99D966831}" type="slidenum">
              <a:rPr lang="fr-FR" altLang="fr-FR">
                <a:solidFill>
                  <a:srgbClr val="FFFFFF"/>
                </a:solidFill>
              </a:rPr>
              <a:pPr/>
              <a:t>‹N°›</a:t>
            </a:fld>
            <a:endParaRPr lang="fr-FR" altLang="fr-FR">
              <a:solidFill>
                <a:srgbClr val="FFFFFF"/>
              </a:solidFill>
            </a:endParaRPr>
          </a:p>
        </p:txBody>
      </p:sp>
    </p:spTree>
    <p:extLst>
      <p:ext uri="{BB962C8B-B14F-4D97-AF65-F5344CB8AC3E}">
        <p14:creationId xmlns:p14="http://schemas.microsoft.com/office/powerpoint/2010/main" val="245566980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609603" y="273050"/>
            <a:ext cx="4011084" cy="1162050"/>
          </a:xfrm>
        </p:spPr>
        <p:txBody>
          <a:bodyPr anchor="b"/>
          <a:lstStyle>
            <a:lvl1pPr algn="l">
              <a:defRPr sz="2000" b="1"/>
            </a:lvl1pPr>
          </a:lstStyle>
          <a:p>
            <a:r>
              <a:rPr lang="fr-FR"/>
              <a:t>Modifiez le style du titre</a:t>
            </a:r>
          </a:p>
        </p:txBody>
      </p:sp>
      <p:sp>
        <p:nvSpPr>
          <p:cNvPr id="3" name="Espace réservé du contenu 2"/>
          <p:cNvSpPr>
            <a:spLocks noGrp="1"/>
          </p:cNvSpPr>
          <p:nvPr>
            <p:ph idx="1"/>
          </p:nvPr>
        </p:nvSpPr>
        <p:spPr>
          <a:xfrm>
            <a:off x="4766733" y="273053"/>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p:cNvSpPr>
            <a:spLocks noGrp="1"/>
          </p:cNvSpPr>
          <p:nvPr>
            <p:ph type="body" sz="half" idx="2"/>
          </p:nvPr>
        </p:nvSpPr>
        <p:spPr>
          <a:xfrm>
            <a:off x="609603" y="1435103"/>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Modifiez les styles du texte du masque</a:t>
            </a:r>
          </a:p>
        </p:txBody>
      </p:sp>
      <p:sp>
        <p:nvSpPr>
          <p:cNvPr id="5" name="Espace réservé de la date 4"/>
          <p:cNvSpPr>
            <a:spLocks noGrp="1"/>
          </p:cNvSpPr>
          <p:nvPr>
            <p:ph type="dt" sz="half" idx="10"/>
          </p:nvPr>
        </p:nvSpPr>
        <p:spPr/>
        <p:txBody>
          <a:bodyPr/>
          <a:lstStyle>
            <a:lvl1pPr>
              <a:defRPr/>
            </a:lvl1pPr>
          </a:lstStyle>
          <a:p>
            <a:fld id="{ECA399CA-5A05-4996-91B2-C56156621D18}" type="datetime1">
              <a:rPr lang="fr-FR" altLang="fr-FR">
                <a:solidFill>
                  <a:srgbClr val="000000"/>
                </a:solidFill>
              </a:rPr>
              <a:pPr/>
              <a:t>22/01/2025</a:t>
            </a:fld>
            <a:endParaRPr lang="fr-FR" altLang="fr-FR">
              <a:solidFill>
                <a:srgbClr val="000000"/>
              </a:solidFill>
            </a:endParaRPr>
          </a:p>
        </p:txBody>
      </p:sp>
      <p:sp>
        <p:nvSpPr>
          <p:cNvPr id="6" name="Espace réservé du pied de page 5"/>
          <p:cNvSpPr>
            <a:spLocks noGrp="1"/>
          </p:cNvSpPr>
          <p:nvPr>
            <p:ph type="ftr" sz="quarter" idx="11"/>
          </p:nvPr>
        </p:nvSpPr>
        <p:spPr/>
        <p:txBody>
          <a:bodyPr/>
          <a:lstStyle>
            <a:lvl1pPr>
              <a:defRPr/>
            </a:lvl1pPr>
          </a:lstStyle>
          <a:p>
            <a:endParaRPr lang="fr-FR" altLang="fr-FR">
              <a:solidFill>
                <a:srgbClr val="FFFFFF"/>
              </a:solidFill>
            </a:endParaRPr>
          </a:p>
        </p:txBody>
      </p:sp>
      <p:sp>
        <p:nvSpPr>
          <p:cNvPr id="7" name="Espace réservé du numéro de diapositive 6"/>
          <p:cNvSpPr>
            <a:spLocks noGrp="1"/>
          </p:cNvSpPr>
          <p:nvPr>
            <p:ph type="sldNum" sz="quarter" idx="12"/>
          </p:nvPr>
        </p:nvSpPr>
        <p:spPr/>
        <p:txBody>
          <a:bodyPr/>
          <a:lstStyle>
            <a:lvl1pPr>
              <a:defRPr/>
            </a:lvl1pPr>
          </a:lstStyle>
          <a:p>
            <a:fld id="{4147EF24-8CFB-4348-B20F-4659C155804F}" type="slidenum">
              <a:rPr lang="fr-FR" altLang="fr-FR">
                <a:solidFill>
                  <a:srgbClr val="FFFFFF"/>
                </a:solidFill>
              </a:rPr>
              <a:pPr/>
              <a:t>‹N°›</a:t>
            </a:fld>
            <a:endParaRPr lang="fr-FR" altLang="fr-FR">
              <a:solidFill>
                <a:srgbClr val="FFFFFF"/>
              </a:solidFill>
            </a:endParaRPr>
          </a:p>
        </p:txBody>
      </p:sp>
    </p:spTree>
    <p:extLst>
      <p:ext uri="{BB962C8B-B14F-4D97-AF65-F5344CB8AC3E}">
        <p14:creationId xmlns:p14="http://schemas.microsoft.com/office/powerpoint/2010/main" val="266644962"/>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2389717" y="4800600"/>
            <a:ext cx="7315200" cy="566738"/>
          </a:xfrm>
        </p:spPr>
        <p:txBody>
          <a:bodyPr anchor="b"/>
          <a:lstStyle>
            <a:lvl1pPr algn="l">
              <a:defRPr sz="2000" b="1"/>
            </a:lvl1pPr>
          </a:lstStyle>
          <a:p>
            <a:r>
              <a:rPr lang="fr-FR"/>
              <a:t>Modifiez le style du titre</a:t>
            </a:r>
          </a:p>
        </p:txBody>
      </p:sp>
      <p:sp>
        <p:nvSpPr>
          <p:cNvPr id="3" name="Espace réservé pour une image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Modifiez les styles du texte du masque</a:t>
            </a:r>
          </a:p>
        </p:txBody>
      </p:sp>
      <p:sp>
        <p:nvSpPr>
          <p:cNvPr id="5" name="Espace réservé de la date 4"/>
          <p:cNvSpPr>
            <a:spLocks noGrp="1"/>
          </p:cNvSpPr>
          <p:nvPr>
            <p:ph type="dt" sz="half" idx="10"/>
          </p:nvPr>
        </p:nvSpPr>
        <p:spPr/>
        <p:txBody>
          <a:bodyPr/>
          <a:lstStyle>
            <a:lvl1pPr>
              <a:defRPr/>
            </a:lvl1pPr>
          </a:lstStyle>
          <a:p>
            <a:fld id="{F3DF55AE-A527-4129-84AB-F9CEAEFF836E}" type="datetime1">
              <a:rPr lang="fr-FR" altLang="fr-FR">
                <a:solidFill>
                  <a:srgbClr val="000000"/>
                </a:solidFill>
              </a:rPr>
              <a:pPr/>
              <a:t>22/01/2025</a:t>
            </a:fld>
            <a:endParaRPr lang="fr-FR" altLang="fr-FR">
              <a:solidFill>
                <a:srgbClr val="000000"/>
              </a:solidFill>
            </a:endParaRPr>
          </a:p>
        </p:txBody>
      </p:sp>
      <p:sp>
        <p:nvSpPr>
          <p:cNvPr id="6" name="Espace réservé du pied de page 5"/>
          <p:cNvSpPr>
            <a:spLocks noGrp="1"/>
          </p:cNvSpPr>
          <p:nvPr>
            <p:ph type="ftr" sz="quarter" idx="11"/>
          </p:nvPr>
        </p:nvSpPr>
        <p:spPr/>
        <p:txBody>
          <a:bodyPr/>
          <a:lstStyle>
            <a:lvl1pPr>
              <a:defRPr/>
            </a:lvl1pPr>
          </a:lstStyle>
          <a:p>
            <a:endParaRPr lang="fr-FR" altLang="fr-FR">
              <a:solidFill>
                <a:srgbClr val="FFFFFF"/>
              </a:solidFill>
            </a:endParaRPr>
          </a:p>
        </p:txBody>
      </p:sp>
      <p:sp>
        <p:nvSpPr>
          <p:cNvPr id="7" name="Espace réservé du numéro de diapositive 6"/>
          <p:cNvSpPr>
            <a:spLocks noGrp="1"/>
          </p:cNvSpPr>
          <p:nvPr>
            <p:ph type="sldNum" sz="quarter" idx="12"/>
          </p:nvPr>
        </p:nvSpPr>
        <p:spPr/>
        <p:txBody>
          <a:bodyPr/>
          <a:lstStyle>
            <a:lvl1pPr>
              <a:defRPr/>
            </a:lvl1pPr>
          </a:lstStyle>
          <a:p>
            <a:fld id="{774EC086-71DF-478D-86DF-2A6389069B09}" type="slidenum">
              <a:rPr lang="fr-FR" altLang="fr-FR">
                <a:solidFill>
                  <a:srgbClr val="FFFFFF"/>
                </a:solidFill>
              </a:rPr>
              <a:pPr/>
              <a:t>‹N°›</a:t>
            </a:fld>
            <a:endParaRPr lang="fr-FR" altLang="fr-FR">
              <a:solidFill>
                <a:srgbClr val="FFFFFF"/>
              </a:solidFill>
            </a:endParaRPr>
          </a:p>
        </p:txBody>
      </p:sp>
    </p:spTree>
    <p:extLst>
      <p:ext uri="{BB962C8B-B14F-4D97-AF65-F5344CB8AC3E}">
        <p14:creationId xmlns:p14="http://schemas.microsoft.com/office/powerpoint/2010/main" val="1109679501"/>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texte vertical 2"/>
          <p:cNvSpPr>
            <a:spLocks noGrp="1"/>
          </p:cNvSpPr>
          <p:nvPr>
            <p:ph type="body" orient="vert" idx="1"/>
          </p:nvPr>
        </p:nvSpPr>
        <p:spPr/>
        <p:txBody>
          <a:bodyPr vert="eaVert"/>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lvl1pPr>
              <a:defRPr/>
            </a:lvl1pPr>
          </a:lstStyle>
          <a:p>
            <a:fld id="{459A6BE3-E484-40D3-A9DE-6BF9931BA894}" type="datetime1">
              <a:rPr lang="fr-FR" altLang="fr-FR">
                <a:solidFill>
                  <a:srgbClr val="000000"/>
                </a:solidFill>
              </a:rPr>
              <a:pPr/>
              <a:t>22/01/2025</a:t>
            </a:fld>
            <a:endParaRPr lang="fr-FR" altLang="fr-FR">
              <a:solidFill>
                <a:srgbClr val="000000"/>
              </a:solidFill>
            </a:endParaRPr>
          </a:p>
        </p:txBody>
      </p:sp>
      <p:sp>
        <p:nvSpPr>
          <p:cNvPr id="5" name="Espace réservé du pied de page 4"/>
          <p:cNvSpPr>
            <a:spLocks noGrp="1"/>
          </p:cNvSpPr>
          <p:nvPr>
            <p:ph type="ftr" sz="quarter" idx="11"/>
          </p:nvPr>
        </p:nvSpPr>
        <p:spPr/>
        <p:txBody>
          <a:bodyPr/>
          <a:lstStyle>
            <a:lvl1pPr>
              <a:defRPr/>
            </a:lvl1pPr>
          </a:lstStyle>
          <a:p>
            <a:endParaRPr lang="fr-FR" altLang="fr-FR">
              <a:solidFill>
                <a:srgbClr val="FFFFFF"/>
              </a:solidFill>
            </a:endParaRPr>
          </a:p>
        </p:txBody>
      </p:sp>
      <p:sp>
        <p:nvSpPr>
          <p:cNvPr id="6" name="Espace réservé du numéro de diapositive 5"/>
          <p:cNvSpPr>
            <a:spLocks noGrp="1"/>
          </p:cNvSpPr>
          <p:nvPr>
            <p:ph type="sldNum" sz="quarter" idx="12"/>
          </p:nvPr>
        </p:nvSpPr>
        <p:spPr/>
        <p:txBody>
          <a:bodyPr/>
          <a:lstStyle>
            <a:lvl1pPr>
              <a:defRPr/>
            </a:lvl1pPr>
          </a:lstStyle>
          <a:p>
            <a:fld id="{EE27F782-E51A-4832-89DA-293EA8873190}" type="slidenum">
              <a:rPr lang="fr-FR" altLang="fr-FR">
                <a:solidFill>
                  <a:srgbClr val="FFFFFF"/>
                </a:solidFill>
              </a:rPr>
              <a:pPr/>
              <a:t>‹N°›</a:t>
            </a:fld>
            <a:endParaRPr lang="fr-FR" altLang="fr-FR">
              <a:solidFill>
                <a:srgbClr val="FFFFFF"/>
              </a:solidFill>
            </a:endParaRPr>
          </a:p>
        </p:txBody>
      </p:sp>
    </p:spTree>
    <p:extLst>
      <p:ext uri="{BB962C8B-B14F-4D97-AF65-F5344CB8AC3E}">
        <p14:creationId xmlns:p14="http://schemas.microsoft.com/office/powerpoint/2010/main" val="3085918807"/>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8839200" y="274640"/>
            <a:ext cx="2743200" cy="5851525"/>
          </a:xfrm>
        </p:spPr>
        <p:txBody>
          <a:bodyPr vert="eaVert"/>
          <a:lstStyle/>
          <a:p>
            <a:r>
              <a:rPr lang="fr-FR"/>
              <a:t>Modifiez le style du titre</a:t>
            </a:r>
          </a:p>
        </p:txBody>
      </p:sp>
      <p:sp>
        <p:nvSpPr>
          <p:cNvPr id="3" name="Espace réservé du texte vertical 2"/>
          <p:cNvSpPr>
            <a:spLocks noGrp="1"/>
          </p:cNvSpPr>
          <p:nvPr>
            <p:ph type="body" orient="vert" idx="1"/>
          </p:nvPr>
        </p:nvSpPr>
        <p:spPr>
          <a:xfrm>
            <a:off x="609600" y="274640"/>
            <a:ext cx="8026400" cy="5851525"/>
          </a:xfrm>
        </p:spPr>
        <p:txBody>
          <a:bodyPr vert="eaVert"/>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lvl1pPr>
              <a:defRPr/>
            </a:lvl1pPr>
          </a:lstStyle>
          <a:p>
            <a:fld id="{D4D89CCA-5CBE-459D-BE93-4AC94A4429EC}" type="datetime1">
              <a:rPr lang="fr-FR" altLang="fr-FR">
                <a:solidFill>
                  <a:srgbClr val="000000"/>
                </a:solidFill>
              </a:rPr>
              <a:pPr/>
              <a:t>22/01/2025</a:t>
            </a:fld>
            <a:endParaRPr lang="fr-FR" altLang="fr-FR">
              <a:solidFill>
                <a:srgbClr val="000000"/>
              </a:solidFill>
            </a:endParaRPr>
          </a:p>
        </p:txBody>
      </p:sp>
      <p:sp>
        <p:nvSpPr>
          <p:cNvPr id="5" name="Espace réservé du pied de page 4"/>
          <p:cNvSpPr>
            <a:spLocks noGrp="1"/>
          </p:cNvSpPr>
          <p:nvPr>
            <p:ph type="ftr" sz="quarter" idx="11"/>
          </p:nvPr>
        </p:nvSpPr>
        <p:spPr/>
        <p:txBody>
          <a:bodyPr/>
          <a:lstStyle>
            <a:lvl1pPr>
              <a:defRPr/>
            </a:lvl1pPr>
          </a:lstStyle>
          <a:p>
            <a:endParaRPr lang="fr-FR" altLang="fr-FR">
              <a:solidFill>
                <a:srgbClr val="FFFFFF"/>
              </a:solidFill>
            </a:endParaRPr>
          </a:p>
        </p:txBody>
      </p:sp>
      <p:sp>
        <p:nvSpPr>
          <p:cNvPr id="6" name="Espace réservé du numéro de diapositive 5"/>
          <p:cNvSpPr>
            <a:spLocks noGrp="1"/>
          </p:cNvSpPr>
          <p:nvPr>
            <p:ph type="sldNum" sz="quarter" idx="12"/>
          </p:nvPr>
        </p:nvSpPr>
        <p:spPr/>
        <p:txBody>
          <a:bodyPr/>
          <a:lstStyle>
            <a:lvl1pPr>
              <a:defRPr/>
            </a:lvl1pPr>
          </a:lstStyle>
          <a:p>
            <a:fld id="{04E6CACF-08A0-4F4B-9484-DCCE10D626EF}" type="slidenum">
              <a:rPr lang="fr-FR" altLang="fr-FR">
                <a:solidFill>
                  <a:srgbClr val="FFFFFF"/>
                </a:solidFill>
              </a:rPr>
              <a:pPr/>
              <a:t>‹N°›</a:t>
            </a:fld>
            <a:endParaRPr lang="fr-FR" altLang="fr-FR">
              <a:solidFill>
                <a:srgbClr val="FFFFFF"/>
              </a:solidFill>
            </a:endParaRPr>
          </a:p>
        </p:txBody>
      </p:sp>
    </p:spTree>
    <p:extLst>
      <p:ext uri="{BB962C8B-B14F-4D97-AF65-F5344CB8AC3E}">
        <p14:creationId xmlns:p14="http://schemas.microsoft.com/office/powerpoint/2010/main" val="1885770009"/>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userDrawn="1">
  <p:cSld name="1_Titre de section">
    <p:spTree>
      <p:nvGrpSpPr>
        <p:cNvPr id="1" name=""/>
        <p:cNvGrpSpPr/>
        <p:nvPr/>
      </p:nvGrpSpPr>
      <p:grpSpPr>
        <a:xfrm>
          <a:off x="0" y="0"/>
          <a:ext cx="0" cy="0"/>
          <a:chOff x="0" y="0"/>
          <a:chExt cx="0" cy="0"/>
        </a:xfrm>
      </p:grpSpPr>
      <p:pic>
        <p:nvPicPr>
          <p:cNvPr id="3" name="Picture 3" descr="cercle haut pw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3860800" cy="2763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ZoneTexte 8"/>
          <p:cNvSpPr txBox="1">
            <a:spLocks noChangeArrowheads="1"/>
          </p:cNvSpPr>
          <p:nvPr userDrawn="1"/>
        </p:nvSpPr>
        <p:spPr bwMode="auto">
          <a:xfrm>
            <a:off x="4175791" y="6368307"/>
            <a:ext cx="748883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fontAlgn="base">
              <a:spcBef>
                <a:spcPct val="0"/>
              </a:spcBef>
              <a:spcAft>
                <a:spcPct val="0"/>
              </a:spcAft>
              <a:defRPr/>
            </a:pPr>
            <a:r>
              <a:rPr lang="fr-FR" sz="1200" dirty="0">
                <a:solidFill>
                  <a:prstClr val="white"/>
                </a:solidFill>
                <a:latin typeface="Verdana" pitchFamily="34" charset="0"/>
                <a:cs typeface="Arial" charset="0"/>
              </a:rPr>
              <a:t>Climat &amp; Agriculture</a:t>
            </a:r>
          </a:p>
        </p:txBody>
      </p:sp>
      <p:pic>
        <p:nvPicPr>
          <p:cNvPr id="7" name="Image 5" descr="logo_CsA_Pays_Loire_ss_logo.png"/>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0058405" y="5278445"/>
            <a:ext cx="1919817" cy="744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re 1"/>
          <p:cNvSpPr>
            <a:spLocks noGrp="1"/>
          </p:cNvSpPr>
          <p:nvPr>
            <p:ph type="title"/>
          </p:nvPr>
        </p:nvSpPr>
        <p:spPr>
          <a:xfrm>
            <a:off x="1007435" y="2852942"/>
            <a:ext cx="10363200" cy="1362075"/>
          </a:xfrm>
        </p:spPr>
        <p:txBody>
          <a:bodyPr anchor="t"/>
          <a:lstStyle>
            <a:lvl1pPr algn="l">
              <a:defRPr sz="3600" b="1" cap="all">
                <a:solidFill>
                  <a:srgbClr val="009139"/>
                </a:solidFill>
              </a:defRPr>
            </a:lvl1pPr>
          </a:lstStyle>
          <a:p>
            <a:r>
              <a:rPr lang="fr-FR" dirty="0"/>
              <a:t>Modifiez le style du titre</a:t>
            </a:r>
          </a:p>
        </p:txBody>
      </p:sp>
    </p:spTree>
    <p:extLst>
      <p:ext uri="{BB962C8B-B14F-4D97-AF65-F5344CB8AC3E}">
        <p14:creationId xmlns:p14="http://schemas.microsoft.com/office/powerpoint/2010/main" val="4259132301"/>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userDrawn="1">
  <p:cSld name="4_Titre et contenu">
    <p:spTree>
      <p:nvGrpSpPr>
        <p:cNvPr id="1" name=""/>
        <p:cNvGrpSpPr/>
        <p:nvPr/>
      </p:nvGrpSpPr>
      <p:grpSpPr>
        <a:xfrm>
          <a:off x="0" y="0"/>
          <a:ext cx="0" cy="0"/>
          <a:chOff x="0" y="0"/>
          <a:chExt cx="0" cy="0"/>
        </a:xfrm>
      </p:grpSpPr>
      <p:sp>
        <p:nvSpPr>
          <p:cNvPr id="7" name="Espace réservé du texte 14"/>
          <p:cNvSpPr>
            <a:spLocks noGrp="1"/>
          </p:cNvSpPr>
          <p:nvPr>
            <p:ph type="body" sz="quarter" idx="12"/>
          </p:nvPr>
        </p:nvSpPr>
        <p:spPr>
          <a:xfrm>
            <a:off x="716439" y="1677979"/>
            <a:ext cx="10746557" cy="2671501"/>
          </a:xfrm>
          <a:prstGeom prst="rect">
            <a:avLst/>
          </a:prstGeom>
        </p:spPr>
        <p:txBody>
          <a:bodyPr/>
          <a:lstStyle>
            <a:lvl1pPr>
              <a:buSzPct val="100000"/>
              <a:buFontTx/>
              <a:buBlip>
                <a:blip r:embed="rId2"/>
              </a:buBlip>
              <a:defRPr kumimoji="0" lang="fr-FR" sz="2800" b="1" i="0" u="none" strike="noStrike" kern="0" cap="none" spc="0" normalizeH="0" baseline="0" noProof="0" dirty="0" smtClean="0">
                <a:ln>
                  <a:noFill/>
                </a:ln>
                <a:solidFill>
                  <a:srgbClr val="003560"/>
                </a:solidFill>
                <a:effectLst/>
                <a:uLnTx/>
                <a:uFillTx/>
                <a:latin typeface="+mn-lt"/>
                <a:ea typeface="+mn-ea"/>
                <a:cs typeface="+mn-cs"/>
              </a:defRPr>
            </a:lvl1pPr>
            <a:lvl2pPr marL="452438" marR="0" indent="-179388" algn="l" defTabSz="914400" rtl="0" eaLnBrk="0" fontAlgn="base" latinLnBrk="0" hangingPunct="0">
              <a:lnSpc>
                <a:spcPct val="80000"/>
              </a:lnSpc>
              <a:spcBef>
                <a:spcPct val="40000"/>
              </a:spcBef>
              <a:spcAft>
                <a:spcPct val="0"/>
              </a:spcAft>
              <a:buClr>
                <a:srgbClr val="C00000"/>
              </a:buClr>
              <a:buSzPct val="101000"/>
              <a:buFontTx/>
              <a:buBlip>
                <a:blip r:embed="rId2"/>
              </a:buBlip>
              <a:tabLst/>
              <a:defRPr kumimoji="0" lang="fr-FR" sz="1800" b="0" i="0" u="none" strike="noStrike" kern="0" cap="none" spc="0" normalizeH="0" baseline="0" noProof="0">
                <a:ln>
                  <a:noFill/>
                </a:ln>
                <a:solidFill>
                  <a:srgbClr val="003560"/>
                </a:solidFill>
                <a:effectLst/>
                <a:uLnTx/>
                <a:uFillTx/>
                <a:latin typeface="+mn-lt"/>
                <a:ea typeface="+mn-ea"/>
                <a:cs typeface="+mn-cs"/>
              </a:defRPr>
            </a:lvl2pPr>
            <a:lvl3pPr>
              <a:defRPr sz="800"/>
            </a:lvl3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8" name="Espace réservé du texte 9"/>
          <p:cNvSpPr>
            <a:spLocks noGrp="1"/>
          </p:cNvSpPr>
          <p:nvPr>
            <p:ph type="body" sz="quarter" idx="13"/>
          </p:nvPr>
        </p:nvSpPr>
        <p:spPr>
          <a:xfrm>
            <a:off x="4046215" y="603133"/>
            <a:ext cx="7266516" cy="688975"/>
          </a:xfrm>
          <a:prstGeom prst="rect">
            <a:avLst/>
          </a:prstGeom>
        </p:spPr>
        <p:txBody>
          <a:bodyPr/>
          <a:lstStyle>
            <a:lvl1pPr>
              <a:buNone/>
              <a:defRPr sz="3600" b="1">
                <a:solidFill>
                  <a:srgbClr val="C00000"/>
                </a:solidFill>
              </a:defRPr>
            </a:lvl1pPr>
          </a:lstStyle>
          <a:p>
            <a:pPr lvl="0"/>
            <a:r>
              <a:rPr lang="fr-FR" dirty="0"/>
              <a:t>Cliquez pour modifier les styles du texte du masque</a:t>
            </a:r>
          </a:p>
        </p:txBody>
      </p:sp>
    </p:spTree>
    <p:extLst>
      <p:ext uri="{BB962C8B-B14F-4D97-AF65-F5344CB8AC3E}">
        <p14:creationId xmlns:p14="http://schemas.microsoft.com/office/powerpoint/2010/main" val="612744420"/>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userDrawn="1">
  <p:cSld name="8_Diapositive de titre">
    <p:spTree>
      <p:nvGrpSpPr>
        <p:cNvPr id="1" name=""/>
        <p:cNvGrpSpPr/>
        <p:nvPr/>
      </p:nvGrpSpPr>
      <p:grpSpPr>
        <a:xfrm>
          <a:off x="0" y="0"/>
          <a:ext cx="0" cy="0"/>
          <a:chOff x="0" y="0"/>
          <a:chExt cx="0" cy="0"/>
        </a:xfrm>
      </p:grpSpPr>
      <p:sp>
        <p:nvSpPr>
          <p:cNvPr id="12" name="Espace réservé pour une image  23"/>
          <p:cNvSpPr>
            <a:spLocks noGrp="1"/>
          </p:cNvSpPr>
          <p:nvPr>
            <p:ph type="pic" sz="quarter" idx="16"/>
          </p:nvPr>
        </p:nvSpPr>
        <p:spPr>
          <a:xfrm>
            <a:off x="3238485" y="5929337"/>
            <a:ext cx="8741433" cy="603849"/>
          </a:xfrm>
          <a:prstGeom prst="rect">
            <a:avLst/>
          </a:prstGeom>
        </p:spPr>
        <p:txBody>
          <a:bodyPr/>
          <a:lstStyle>
            <a:lvl1pPr algn="r">
              <a:buNone/>
              <a:defRPr sz="1200" b="1" baseline="0"/>
            </a:lvl1pPr>
          </a:lstStyle>
          <a:p>
            <a:pPr lvl="0"/>
            <a:r>
              <a:rPr lang="fr-FR" noProof="0"/>
              <a:t>Cliquez sur l'icône pour ajouter une image</a:t>
            </a:r>
            <a:endParaRPr lang="fr-FR" noProof="0" dirty="0"/>
          </a:p>
        </p:txBody>
      </p:sp>
      <p:sp>
        <p:nvSpPr>
          <p:cNvPr id="17" name="Espace réservé du texte 9"/>
          <p:cNvSpPr>
            <a:spLocks noGrp="1"/>
          </p:cNvSpPr>
          <p:nvPr>
            <p:ph type="body" sz="quarter" idx="13"/>
          </p:nvPr>
        </p:nvSpPr>
        <p:spPr>
          <a:xfrm>
            <a:off x="2462743" y="1525580"/>
            <a:ext cx="7266516" cy="688975"/>
          </a:xfrm>
          <a:prstGeom prst="rect">
            <a:avLst/>
          </a:prstGeom>
        </p:spPr>
        <p:txBody>
          <a:bodyPr/>
          <a:lstStyle>
            <a:lvl1pPr algn="ctr">
              <a:buNone/>
              <a:defRPr sz="3600">
                <a:solidFill>
                  <a:srgbClr val="D5B50B"/>
                </a:solidFill>
              </a:defRPr>
            </a:lvl1pPr>
          </a:lstStyle>
          <a:p>
            <a:pPr lvl="0"/>
            <a:r>
              <a:rPr lang="fr-FR" dirty="0"/>
              <a:t>Cliquez pour modifier les styles du texte du masque</a:t>
            </a:r>
          </a:p>
        </p:txBody>
      </p:sp>
      <p:sp>
        <p:nvSpPr>
          <p:cNvPr id="18" name="Espace réservé du texte 14"/>
          <p:cNvSpPr>
            <a:spLocks noGrp="1"/>
          </p:cNvSpPr>
          <p:nvPr>
            <p:ph type="body" sz="quarter" idx="12"/>
          </p:nvPr>
        </p:nvSpPr>
        <p:spPr>
          <a:xfrm>
            <a:off x="716439" y="2543455"/>
            <a:ext cx="10746557" cy="2671501"/>
          </a:xfrm>
          <a:prstGeom prst="rect">
            <a:avLst/>
          </a:prstGeom>
        </p:spPr>
        <p:txBody>
          <a:bodyPr/>
          <a:lstStyle>
            <a:lvl1pPr>
              <a:buClr>
                <a:srgbClr val="D5B50B"/>
              </a:buClr>
              <a:buSzPct val="100000"/>
              <a:buFont typeface="Wingdings" pitchFamily="2" charset="2"/>
              <a:buChar char="§"/>
              <a:defRPr kumimoji="0" lang="fr-FR" sz="2800" b="1" i="0" u="none" strike="noStrike" kern="0" cap="none" spc="0" normalizeH="0" baseline="0" noProof="0" dirty="0" smtClean="0">
                <a:ln>
                  <a:noFill/>
                </a:ln>
                <a:solidFill>
                  <a:srgbClr val="003560"/>
                </a:solidFill>
                <a:effectLst/>
                <a:uLnTx/>
                <a:uFillTx/>
                <a:latin typeface="+mn-lt"/>
                <a:ea typeface="+mn-ea"/>
                <a:cs typeface="+mn-cs"/>
              </a:defRPr>
            </a:lvl1pPr>
            <a:lvl2pPr marL="452438" marR="0" indent="-179388" algn="l" defTabSz="914400" rtl="0" eaLnBrk="0" fontAlgn="base" latinLnBrk="0" hangingPunct="0">
              <a:lnSpc>
                <a:spcPct val="80000"/>
              </a:lnSpc>
              <a:spcBef>
                <a:spcPct val="40000"/>
              </a:spcBef>
              <a:spcAft>
                <a:spcPct val="0"/>
              </a:spcAft>
              <a:buClr>
                <a:srgbClr val="D5B50B"/>
              </a:buClr>
              <a:buSzPct val="101000"/>
              <a:buFont typeface="Wingdings" pitchFamily="2" charset="2"/>
              <a:buChar char="§"/>
              <a:tabLst/>
              <a:defRPr kumimoji="0" lang="fr-FR" sz="1800" b="0" i="0" u="none" strike="noStrike" kern="0" cap="none" spc="0" normalizeH="0" baseline="0" noProof="0">
                <a:ln>
                  <a:noFill/>
                </a:ln>
                <a:solidFill>
                  <a:srgbClr val="003560"/>
                </a:solidFill>
                <a:effectLst/>
                <a:uLnTx/>
                <a:uFillTx/>
                <a:latin typeface="+mn-lt"/>
                <a:ea typeface="+mn-ea"/>
                <a:cs typeface="+mn-cs"/>
              </a:defRPr>
            </a:lvl2pPr>
            <a:lvl3pPr>
              <a:buClr>
                <a:srgbClr val="D5B50B"/>
              </a:buClr>
              <a:defRPr sz="800"/>
            </a:lvl3pPr>
          </a:lstStyle>
          <a:p>
            <a:pPr lvl="0"/>
            <a:r>
              <a:rPr lang="fr-FR" dirty="0"/>
              <a:t>Cliquez pour modifier les styles du texte du masque</a:t>
            </a:r>
          </a:p>
          <a:p>
            <a:pPr lvl="1"/>
            <a:r>
              <a:rPr lang="fr-FR" dirty="0"/>
              <a:t>Deuxième niveau</a:t>
            </a:r>
          </a:p>
          <a:p>
            <a:pPr lvl="2"/>
            <a:r>
              <a:rPr lang="fr-FR" dirty="0"/>
              <a:t>Troisième niveau</a:t>
            </a:r>
          </a:p>
          <a:p>
            <a:pPr lvl="0"/>
            <a:r>
              <a:rPr lang="fr-FR" dirty="0"/>
              <a:t>Cliquez pour modifier les styles du texte du masque</a:t>
            </a:r>
          </a:p>
          <a:p>
            <a:pPr lvl="1"/>
            <a:r>
              <a:rPr lang="fr-FR" dirty="0"/>
              <a:t>Deuxième niveau</a:t>
            </a:r>
          </a:p>
          <a:p>
            <a:pPr lvl="2"/>
            <a:r>
              <a:rPr lang="fr-FR" dirty="0"/>
              <a:t>Troisième niveau</a:t>
            </a:r>
          </a:p>
        </p:txBody>
      </p:sp>
      <p:sp>
        <p:nvSpPr>
          <p:cNvPr id="5" name="Espace réservé du pied de page 4"/>
          <p:cNvSpPr>
            <a:spLocks noGrp="1"/>
          </p:cNvSpPr>
          <p:nvPr>
            <p:ph type="ftr" sz="quarter" idx="17"/>
          </p:nvPr>
        </p:nvSpPr>
        <p:spPr>
          <a:xfrm>
            <a:off x="4165600" y="5429250"/>
            <a:ext cx="3860800" cy="285750"/>
          </a:xfrm>
          <a:prstGeom prst="rect">
            <a:avLst/>
          </a:prstGeom>
        </p:spPr>
        <p:txBody>
          <a:bodyPr/>
          <a:lstStyle>
            <a:lvl1pPr fontAlgn="auto">
              <a:spcBef>
                <a:spcPts val="0"/>
              </a:spcBef>
              <a:spcAft>
                <a:spcPts val="0"/>
              </a:spcAft>
              <a:defRPr sz="1200">
                <a:solidFill>
                  <a:srgbClr val="003560"/>
                </a:solidFill>
                <a:latin typeface="+mn-lt"/>
                <a:cs typeface="+mn-cs"/>
              </a:defRPr>
            </a:lvl1pPr>
          </a:lstStyle>
          <a:p>
            <a:pPr>
              <a:defRPr/>
            </a:pPr>
            <a:endParaRPr lang="fr-FR"/>
          </a:p>
        </p:txBody>
      </p:sp>
    </p:spTree>
    <p:extLst>
      <p:ext uri="{BB962C8B-B14F-4D97-AF65-F5344CB8AC3E}">
        <p14:creationId xmlns:p14="http://schemas.microsoft.com/office/powerpoint/2010/main" val="3152737216"/>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userDrawn="1">
  <p:cSld name="1_Vide">
    <p:spTree>
      <p:nvGrpSpPr>
        <p:cNvPr id="1" name=""/>
        <p:cNvGrpSpPr/>
        <p:nvPr/>
      </p:nvGrpSpPr>
      <p:grpSpPr>
        <a:xfrm>
          <a:off x="0" y="0"/>
          <a:ext cx="0" cy="0"/>
          <a:chOff x="0" y="0"/>
          <a:chExt cx="0" cy="0"/>
        </a:xfrm>
      </p:grpSpPr>
      <p:pic>
        <p:nvPicPr>
          <p:cNvPr id="11" name="Picture 4" descr="bandeau bas pwp"/>
          <p:cNvPicPr>
            <a:picLocks noChangeAspect="1" noChangeArrowheads="1"/>
          </p:cNvPicPr>
          <p:nvPr userDrawn="1"/>
        </p:nvPicPr>
        <p:blipFill>
          <a:blip r:embed="rId2" cstate="screen"/>
          <a:srcRect/>
          <a:stretch>
            <a:fillRect/>
          </a:stretch>
        </p:blipFill>
        <p:spPr bwMode="auto">
          <a:xfrm>
            <a:off x="1200155" y="6522244"/>
            <a:ext cx="10991849" cy="335756"/>
          </a:xfrm>
          <a:prstGeom prst="rect">
            <a:avLst/>
          </a:prstGeom>
          <a:noFill/>
        </p:spPr>
      </p:pic>
      <p:pic>
        <p:nvPicPr>
          <p:cNvPr id="4" name="Picture 3" descr="logoCA"/>
          <p:cNvPicPr>
            <a:picLocks noChangeAspect="1" noChangeArrowheads="1"/>
          </p:cNvPicPr>
          <p:nvPr/>
        </p:nvPicPr>
        <p:blipFill>
          <a:blip r:embed="rId3" cstate="screen"/>
          <a:srcRect/>
          <a:stretch>
            <a:fillRect/>
          </a:stretch>
        </p:blipFill>
        <p:spPr bwMode="auto">
          <a:xfrm>
            <a:off x="10416481" y="133350"/>
            <a:ext cx="1292755" cy="808184"/>
          </a:xfrm>
          <a:prstGeom prst="rect">
            <a:avLst/>
          </a:prstGeom>
          <a:noFill/>
          <a:ln w="9525">
            <a:noFill/>
            <a:miter lim="800000"/>
            <a:headEnd/>
            <a:tailEnd/>
          </a:ln>
        </p:spPr>
      </p:pic>
      <p:sp>
        <p:nvSpPr>
          <p:cNvPr id="6" name="Espace réservé du contenu 2"/>
          <p:cNvSpPr>
            <a:spLocks noGrp="1"/>
          </p:cNvSpPr>
          <p:nvPr>
            <p:ph idx="1"/>
          </p:nvPr>
        </p:nvSpPr>
        <p:spPr>
          <a:xfrm>
            <a:off x="609600" y="1600205"/>
            <a:ext cx="10972800" cy="4525963"/>
          </a:xfrm>
          <a:prstGeom prst="rect">
            <a:avLst/>
          </a:prstGeo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5" name="Espace réservé de la date 1"/>
          <p:cNvSpPr>
            <a:spLocks noGrp="1"/>
          </p:cNvSpPr>
          <p:nvPr>
            <p:ph type="dt" sz="half" idx="10"/>
          </p:nvPr>
        </p:nvSpPr>
        <p:spPr/>
        <p:txBody>
          <a:bodyPr/>
          <a:lstStyle>
            <a:lvl1pPr>
              <a:defRPr/>
            </a:lvl1pPr>
          </a:lstStyle>
          <a:p>
            <a:pPr>
              <a:defRPr/>
            </a:pPr>
            <a:fld id="{A03B61B4-33C4-458B-8707-AF13F43DD896}" type="datetimeFigureOut">
              <a:rPr lang="fr-FR">
                <a:solidFill>
                  <a:prstClr val="black">
                    <a:tint val="75000"/>
                  </a:prstClr>
                </a:solidFill>
              </a:rPr>
              <a:pPr>
                <a:defRPr/>
              </a:pPr>
              <a:t>22/01/2025</a:t>
            </a:fld>
            <a:endParaRPr lang="fr-FR">
              <a:solidFill>
                <a:prstClr val="black">
                  <a:tint val="75000"/>
                </a:prstClr>
              </a:solidFill>
            </a:endParaRPr>
          </a:p>
        </p:txBody>
      </p:sp>
      <p:sp>
        <p:nvSpPr>
          <p:cNvPr id="7" name="Espace réservé du pied de page 2"/>
          <p:cNvSpPr>
            <a:spLocks noGrp="1"/>
          </p:cNvSpPr>
          <p:nvPr>
            <p:ph type="ftr" sz="quarter" idx="11"/>
          </p:nvPr>
        </p:nvSpPr>
        <p:spPr/>
        <p:txBody>
          <a:bodyPr/>
          <a:lstStyle>
            <a:lvl1pPr>
              <a:defRPr/>
            </a:lvl1pPr>
          </a:lstStyle>
          <a:p>
            <a:pPr>
              <a:defRPr/>
            </a:pPr>
            <a:endParaRPr lang="fr-FR">
              <a:solidFill>
                <a:prstClr val="black">
                  <a:tint val="75000"/>
                </a:prstClr>
              </a:solidFill>
            </a:endParaRPr>
          </a:p>
        </p:txBody>
      </p:sp>
      <p:sp>
        <p:nvSpPr>
          <p:cNvPr id="8" name="Espace réservé du numéro de diapositive 3"/>
          <p:cNvSpPr>
            <a:spLocks noGrp="1"/>
          </p:cNvSpPr>
          <p:nvPr>
            <p:ph type="sldNum" sz="quarter" idx="12"/>
          </p:nvPr>
        </p:nvSpPr>
        <p:spPr/>
        <p:txBody>
          <a:bodyPr/>
          <a:lstStyle>
            <a:lvl1pPr>
              <a:defRPr/>
            </a:lvl1pPr>
          </a:lstStyle>
          <a:p>
            <a:pPr>
              <a:defRPr/>
            </a:pPr>
            <a:fld id="{219CC4EE-FF26-4ED8-8064-FBDB569599F0}" type="slidenum">
              <a:rPr lang="fr-FR">
                <a:solidFill>
                  <a:prstClr val="black">
                    <a:tint val="75000"/>
                  </a:prstClr>
                </a:solidFill>
              </a:rPr>
              <a:pPr>
                <a:defRPr/>
              </a:pPr>
              <a:t>‹N°›</a:t>
            </a:fld>
            <a:endParaRPr lang="fr-FR">
              <a:solidFill>
                <a:prstClr val="black">
                  <a:tint val="75000"/>
                </a:prstClr>
              </a:solidFill>
            </a:endParaRPr>
          </a:p>
        </p:txBody>
      </p:sp>
      <p:sp>
        <p:nvSpPr>
          <p:cNvPr id="9" name="Line 5"/>
          <p:cNvSpPr>
            <a:spLocks noChangeShapeType="1"/>
          </p:cNvSpPr>
          <p:nvPr userDrawn="1"/>
        </p:nvSpPr>
        <p:spPr bwMode="auto">
          <a:xfrm flipH="1">
            <a:off x="1295005" y="836712"/>
            <a:ext cx="9025467" cy="0"/>
          </a:xfrm>
          <a:prstGeom prst="line">
            <a:avLst/>
          </a:prstGeom>
          <a:noFill/>
          <a:ln w="19050">
            <a:solidFill>
              <a:srgbClr val="009139"/>
            </a:solidFill>
            <a:round/>
            <a:headEnd/>
            <a:tailEnd/>
          </a:ln>
          <a:effectLst/>
        </p:spPr>
        <p:txBody>
          <a:bodyPr/>
          <a:lstStyle/>
          <a:p>
            <a:pPr fontAlgn="base">
              <a:spcBef>
                <a:spcPct val="0"/>
              </a:spcBef>
              <a:spcAft>
                <a:spcPct val="0"/>
              </a:spcAft>
            </a:pPr>
            <a:endParaRPr lang="fr-FR" sz="1800">
              <a:solidFill>
                <a:prstClr val="black"/>
              </a:solidFill>
              <a:latin typeface="Arial" charset="0"/>
              <a:cs typeface="Arial" charset="0"/>
            </a:endParaRPr>
          </a:p>
        </p:txBody>
      </p:sp>
      <p:sp>
        <p:nvSpPr>
          <p:cNvPr id="10" name="Titre 1"/>
          <p:cNvSpPr>
            <a:spLocks noGrp="1"/>
          </p:cNvSpPr>
          <p:nvPr>
            <p:ph type="title"/>
          </p:nvPr>
        </p:nvSpPr>
        <p:spPr>
          <a:xfrm>
            <a:off x="1295467" y="274638"/>
            <a:ext cx="9793088" cy="523220"/>
          </a:xfrm>
          <a:prstGeom prst="rect">
            <a:avLst/>
          </a:prstGeom>
          <a:noFill/>
          <a:ln w="9525">
            <a:noFill/>
            <a:miter lim="800000"/>
            <a:headEnd/>
            <a:tailEnd/>
          </a:ln>
          <a:effectLst/>
        </p:spPr>
        <p:txBody>
          <a:bodyPr wrap="square">
            <a:spAutoFit/>
          </a:bodyPr>
          <a:lstStyle>
            <a:lvl1pPr algn="l" rtl="0" fontAlgn="base">
              <a:spcBef>
                <a:spcPct val="50000"/>
              </a:spcBef>
              <a:spcAft>
                <a:spcPct val="0"/>
              </a:spcAft>
              <a:defRPr lang="fr-FR" sz="2800" kern="1200">
                <a:solidFill>
                  <a:srgbClr val="FF0000"/>
                </a:solidFill>
                <a:latin typeface="Verdana" pitchFamily="34" charset="0"/>
                <a:ea typeface="+mn-ea"/>
                <a:cs typeface="+mn-cs"/>
              </a:defRPr>
            </a:lvl1pPr>
          </a:lstStyle>
          <a:p>
            <a:r>
              <a:rPr lang="fr-FR"/>
              <a:t>Modifiez le style du titre</a:t>
            </a:r>
          </a:p>
        </p:txBody>
      </p:sp>
    </p:spTree>
    <p:extLst>
      <p:ext uri="{BB962C8B-B14F-4D97-AF65-F5344CB8AC3E}">
        <p14:creationId xmlns:p14="http://schemas.microsoft.com/office/powerpoint/2010/main" val="1935773085"/>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914400" y="2130426"/>
            <a:ext cx="10363200" cy="1470025"/>
          </a:xfrm>
        </p:spPr>
        <p:txBody>
          <a:bodyPr/>
          <a:lstStyle/>
          <a:p>
            <a:r>
              <a:rPr lang="fr-FR"/>
              <a:t>Modifiez le style du titre</a:t>
            </a:r>
          </a:p>
        </p:txBody>
      </p:sp>
      <p:sp>
        <p:nvSpPr>
          <p:cNvPr id="3" name="Sous-titr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a:t>Modifiez le style des sous-titres du masque</a:t>
            </a:r>
          </a:p>
        </p:txBody>
      </p:sp>
      <p:sp>
        <p:nvSpPr>
          <p:cNvPr id="4" name="Espace réservé de la date 3"/>
          <p:cNvSpPr>
            <a:spLocks noGrp="1"/>
          </p:cNvSpPr>
          <p:nvPr>
            <p:ph type="dt" sz="half" idx="10"/>
          </p:nvPr>
        </p:nvSpPr>
        <p:spPr/>
        <p:txBody>
          <a:bodyPr/>
          <a:lstStyle/>
          <a:p>
            <a:fld id="{CADAD0B6-C55F-468A-9E4B-82F89FF08BD9}" type="datetimeFigureOut">
              <a:rPr lang="fr-FR" smtClean="0">
                <a:solidFill>
                  <a:prstClr val="black">
                    <a:tint val="75000"/>
                  </a:prstClr>
                </a:solidFill>
              </a:rPr>
              <a:pPr/>
              <a:t>22/01/2025</a:t>
            </a:fld>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4E5BA90F-FE6B-4D39-9F14-A5EFAC762ECA}" type="slidenum">
              <a:rPr lang="fr-FR" smtClean="0">
                <a:solidFill>
                  <a:prstClr val="black">
                    <a:tint val="75000"/>
                  </a:prstClr>
                </a:solidFill>
              </a:rPr>
              <a:pPr/>
              <a:t>‹N°›</a:t>
            </a:fld>
            <a:endParaRPr lang="fr-FR">
              <a:solidFill>
                <a:prstClr val="black">
                  <a:tint val="75000"/>
                </a:prstClr>
              </a:solidFill>
            </a:endParaRPr>
          </a:p>
        </p:txBody>
      </p:sp>
    </p:spTree>
    <p:extLst>
      <p:ext uri="{BB962C8B-B14F-4D97-AF65-F5344CB8AC3E}">
        <p14:creationId xmlns:p14="http://schemas.microsoft.com/office/powerpoint/2010/main" val="3931853662"/>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idx="1"/>
          </p:nvPr>
        </p:nvSpPr>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CADAD0B6-C55F-468A-9E4B-82F89FF08BD9}" type="datetimeFigureOut">
              <a:rPr lang="fr-FR" smtClean="0">
                <a:solidFill>
                  <a:prstClr val="black">
                    <a:tint val="75000"/>
                  </a:prstClr>
                </a:solidFill>
              </a:rPr>
              <a:pPr/>
              <a:t>22/01/2025</a:t>
            </a:fld>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4E5BA90F-FE6B-4D39-9F14-A5EFAC762ECA}" type="slidenum">
              <a:rPr lang="fr-FR" smtClean="0">
                <a:solidFill>
                  <a:prstClr val="black">
                    <a:tint val="75000"/>
                  </a:prstClr>
                </a:solidFill>
              </a:rPr>
              <a:pPr/>
              <a:t>‹N°›</a:t>
            </a:fld>
            <a:endParaRPr lang="fr-FR">
              <a:solidFill>
                <a:prstClr val="black">
                  <a:tint val="75000"/>
                </a:prstClr>
              </a:solidFill>
            </a:endParaRPr>
          </a:p>
        </p:txBody>
      </p:sp>
    </p:spTree>
    <p:extLst>
      <p:ext uri="{BB962C8B-B14F-4D97-AF65-F5344CB8AC3E}">
        <p14:creationId xmlns:p14="http://schemas.microsoft.com/office/powerpoint/2010/main" val="1474980410"/>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963084" y="4406901"/>
            <a:ext cx="10363200" cy="1362075"/>
          </a:xfrm>
        </p:spPr>
        <p:txBody>
          <a:bodyPr anchor="t"/>
          <a:lstStyle>
            <a:lvl1pPr algn="l">
              <a:defRPr sz="4000" b="1" cap="all"/>
            </a:lvl1pPr>
          </a:lstStyle>
          <a:p>
            <a:r>
              <a:rPr lang="fr-FR"/>
              <a:t>Modifiez le style du titre</a:t>
            </a:r>
          </a:p>
        </p:txBody>
      </p:sp>
      <p:sp>
        <p:nvSpPr>
          <p:cNvPr id="3" name="Espace réservé du texte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Modifiez les styles du texte du masque</a:t>
            </a:r>
          </a:p>
        </p:txBody>
      </p:sp>
      <p:sp>
        <p:nvSpPr>
          <p:cNvPr id="4" name="Espace réservé de la date 3"/>
          <p:cNvSpPr>
            <a:spLocks noGrp="1"/>
          </p:cNvSpPr>
          <p:nvPr>
            <p:ph type="dt" sz="half" idx="10"/>
          </p:nvPr>
        </p:nvSpPr>
        <p:spPr/>
        <p:txBody>
          <a:bodyPr/>
          <a:lstStyle/>
          <a:p>
            <a:fld id="{CADAD0B6-C55F-468A-9E4B-82F89FF08BD9}" type="datetimeFigureOut">
              <a:rPr lang="fr-FR" smtClean="0">
                <a:solidFill>
                  <a:prstClr val="black">
                    <a:tint val="75000"/>
                  </a:prstClr>
                </a:solidFill>
              </a:rPr>
              <a:pPr/>
              <a:t>22/01/2025</a:t>
            </a:fld>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4E5BA90F-FE6B-4D39-9F14-A5EFAC762ECA}" type="slidenum">
              <a:rPr lang="fr-FR" smtClean="0">
                <a:solidFill>
                  <a:prstClr val="black">
                    <a:tint val="75000"/>
                  </a:prstClr>
                </a:solidFill>
              </a:rPr>
              <a:pPr/>
              <a:t>‹N°›</a:t>
            </a:fld>
            <a:endParaRPr lang="fr-FR">
              <a:solidFill>
                <a:prstClr val="black">
                  <a:tint val="75000"/>
                </a:prstClr>
              </a:solidFill>
            </a:endParaRPr>
          </a:p>
        </p:txBody>
      </p:sp>
    </p:spTree>
    <p:extLst>
      <p:ext uri="{BB962C8B-B14F-4D97-AF65-F5344CB8AC3E}">
        <p14:creationId xmlns:p14="http://schemas.microsoft.com/office/powerpoint/2010/main" val="695357992"/>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p:cNvSpPr>
            <a:spLocks noGrp="1"/>
          </p:cNvSpPr>
          <p:nvPr>
            <p:ph type="dt" sz="half" idx="10"/>
          </p:nvPr>
        </p:nvSpPr>
        <p:spPr/>
        <p:txBody>
          <a:bodyPr/>
          <a:lstStyle/>
          <a:p>
            <a:fld id="{CADAD0B6-C55F-468A-9E4B-82F89FF08BD9}" type="datetimeFigureOut">
              <a:rPr lang="fr-FR" smtClean="0">
                <a:solidFill>
                  <a:prstClr val="black">
                    <a:tint val="75000"/>
                  </a:prstClr>
                </a:solidFill>
              </a:rPr>
              <a:pPr/>
              <a:t>22/01/2025</a:t>
            </a:fld>
            <a:endParaRPr lang="fr-FR">
              <a:solidFill>
                <a:prstClr val="black">
                  <a:tint val="75000"/>
                </a:prstClr>
              </a:solidFill>
            </a:endParaRPr>
          </a:p>
        </p:txBody>
      </p:sp>
      <p:sp>
        <p:nvSpPr>
          <p:cNvPr id="6" name="Espace réservé du pied de page 5"/>
          <p:cNvSpPr>
            <a:spLocks noGrp="1"/>
          </p:cNvSpPr>
          <p:nvPr>
            <p:ph type="ftr" sz="quarter" idx="11"/>
          </p:nvPr>
        </p:nvSpPr>
        <p:spPr/>
        <p:txBody>
          <a:bodyPr/>
          <a:lstStyle/>
          <a:p>
            <a:endParaRPr lang="fr-FR">
              <a:solidFill>
                <a:prstClr val="black">
                  <a:tint val="75000"/>
                </a:prstClr>
              </a:solidFill>
            </a:endParaRPr>
          </a:p>
        </p:txBody>
      </p:sp>
      <p:sp>
        <p:nvSpPr>
          <p:cNvPr id="7" name="Espace réservé du numéro de diapositive 6"/>
          <p:cNvSpPr>
            <a:spLocks noGrp="1"/>
          </p:cNvSpPr>
          <p:nvPr>
            <p:ph type="sldNum" sz="quarter" idx="12"/>
          </p:nvPr>
        </p:nvSpPr>
        <p:spPr/>
        <p:txBody>
          <a:bodyPr/>
          <a:lstStyle/>
          <a:p>
            <a:fld id="{4E5BA90F-FE6B-4D39-9F14-A5EFAC762ECA}" type="slidenum">
              <a:rPr lang="fr-FR" smtClean="0">
                <a:solidFill>
                  <a:prstClr val="black">
                    <a:tint val="75000"/>
                  </a:prstClr>
                </a:solidFill>
              </a:rPr>
              <a:pPr/>
              <a:t>‹N°›</a:t>
            </a:fld>
            <a:endParaRPr lang="fr-FR">
              <a:solidFill>
                <a:prstClr val="black">
                  <a:tint val="75000"/>
                </a:prstClr>
              </a:solidFill>
            </a:endParaRPr>
          </a:p>
        </p:txBody>
      </p:sp>
    </p:spTree>
    <p:extLst>
      <p:ext uri="{BB962C8B-B14F-4D97-AF65-F5344CB8AC3E}">
        <p14:creationId xmlns:p14="http://schemas.microsoft.com/office/powerpoint/2010/main" val="3480873312"/>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a:t>Modifiez le style du titre</a:t>
            </a:r>
          </a:p>
        </p:txBody>
      </p:sp>
      <p:sp>
        <p:nvSpPr>
          <p:cNvPr id="3" name="Espace réservé du texte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Modifiez les styles du texte du masque</a:t>
            </a:r>
          </a:p>
        </p:txBody>
      </p:sp>
      <p:sp>
        <p:nvSpPr>
          <p:cNvPr id="4" name="Espace réservé du contenu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Modifiez les styles du texte du masque</a:t>
            </a:r>
          </a:p>
        </p:txBody>
      </p:sp>
      <p:sp>
        <p:nvSpPr>
          <p:cNvPr id="6" name="Espace réservé du contenu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p:cNvSpPr>
            <a:spLocks noGrp="1"/>
          </p:cNvSpPr>
          <p:nvPr>
            <p:ph type="dt" sz="half" idx="10"/>
          </p:nvPr>
        </p:nvSpPr>
        <p:spPr/>
        <p:txBody>
          <a:bodyPr/>
          <a:lstStyle/>
          <a:p>
            <a:fld id="{CADAD0B6-C55F-468A-9E4B-82F89FF08BD9}" type="datetimeFigureOut">
              <a:rPr lang="fr-FR" smtClean="0">
                <a:solidFill>
                  <a:prstClr val="black">
                    <a:tint val="75000"/>
                  </a:prstClr>
                </a:solidFill>
              </a:rPr>
              <a:pPr/>
              <a:t>22/01/2025</a:t>
            </a:fld>
            <a:endParaRPr lang="fr-FR">
              <a:solidFill>
                <a:prstClr val="black">
                  <a:tint val="75000"/>
                </a:prstClr>
              </a:solidFill>
            </a:endParaRPr>
          </a:p>
        </p:txBody>
      </p:sp>
      <p:sp>
        <p:nvSpPr>
          <p:cNvPr id="8" name="Espace réservé du pied de page 7"/>
          <p:cNvSpPr>
            <a:spLocks noGrp="1"/>
          </p:cNvSpPr>
          <p:nvPr>
            <p:ph type="ftr" sz="quarter" idx="11"/>
          </p:nvPr>
        </p:nvSpPr>
        <p:spPr/>
        <p:txBody>
          <a:bodyPr/>
          <a:lstStyle/>
          <a:p>
            <a:endParaRPr lang="fr-FR">
              <a:solidFill>
                <a:prstClr val="black">
                  <a:tint val="75000"/>
                </a:prstClr>
              </a:solidFill>
            </a:endParaRPr>
          </a:p>
        </p:txBody>
      </p:sp>
      <p:sp>
        <p:nvSpPr>
          <p:cNvPr id="9" name="Espace réservé du numéro de diapositive 8"/>
          <p:cNvSpPr>
            <a:spLocks noGrp="1"/>
          </p:cNvSpPr>
          <p:nvPr>
            <p:ph type="sldNum" sz="quarter" idx="12"/>
          </p:nvPr>
        </p:nvSpPr>
        <p:spPr/>
        <p:txBody>
          <a:bodyPr/>
          <a:lstStyle/>
          <a:p>
            <a:fld id="{4E5BA90F-FE6B-4D39-9F14-A5EFAC762ECA}" type="slidenum">
              <a:rPr lang="fr-FR" smtClean="0">
                <a:solidFill>
                  <a:prstClr val="black">
                    <a:tint val="75000"/>
                  </a:prstClr>
                </a:solidFill>
              </a:rPr>
              <a:pPr/>
              <a:t>‹N°›</a:t>
            </a:fld>
            <a:endParaRPr lang="fr-FR">
              <a:solidFill>
                <a:prstClr val="black">
                  <a:tint val="75000"/>
                </a:prstClr>
              </a:solidFill>
            </a:endParaRPr>
          </a:p>
        </p:txBody>
      </p:sp>
    </p:spTree>
    <p:extLst>
      <p:ext uri="{BB962C8B-B14F-4D97-AF65-F5344CB8AC3E}">
        <p14:creationId xmlns:p14="http://schemas.microsoft.com/office/powerpoint/2010/main" val="1110602857"/>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e la date 2"/>
          <p:cNvSpPr>
            <a:spLocks noGrp="1"/>
          </p:cNvSpPr>
          <p:nvPr>
            <p:ph type="dt" sz="half" idx="10"/>
          </p:nvPr>
        </p:nvSpPr>
        <p:spPr/>
        <p:txBody>
          <a:bodyPr/>
          <a:lstStyle/>
          <a:p>
            <a:fld id="{CADAD0B6-C55F-468A-9E4B-82F89FF08BD9}" type="datetimeFigureOut">
              <a:rPr lang="fr-FR" smtClean="0">
                <a:solidFill>
                  <a:prstClr val="black">
                    <a:tint val="75000"/>
                  </a:prstClr>
                </a:solidFill>
              </a:rPr>
              <a:pPr/>
              <a:t>22/01/2025</a:t>
            </a:fld>
            <a:endParaRPr lang="fr-FR">
              <a:solidFill>
                <a:prstClr val="black">
                  <a:tint val="75000"/>
                </a:prstClr>
              </a:solidFill>
            </a:endParaRPr>
          </a:p>
        </p:txBody>
      </p:sp>
      <p:sp>
        <p:nvSpPr>
          <p:cNvPr id="4" name="Espace réservé du pied de page 3"/>
          <p:cNvSpPr>
            <a:spLocks noGrp="1"/>
          </p:cNvSpPr>
          <p:nvPr>
            <p:ph type="ftr" sz="quarter" idx="11"/>
          </p:nvPr>
        </p:nvSpPr>
        <p:spPr/>
        <p:txBody>
          <a:bodyPr/>
          <a:lstStyle/>
          <a:p>
            <a:endParaRPr lang="fr-FR">
              <a:solidFill>
                <a:prstClr val="black">
                  <a:tint val="75000"/>
                </a:prstClr>
              </a:solidFill>
            </a:endParaRPr>
          </a:p>
        </p:txBody>
      </p:sp>
      <p:sp>
        <p:nvSpPr>
          <p:cNvPr id="5" name="Espace réservé du numéro de diapositive 4"/>
          <p:cNvSpPr>
            <a:spLocks noGrp="1"/>
          </p:cNvSpPr>
          <p:nvPr>
            <p:ph type="sldNum" sz="quarter" idx="12"/>
          </p:nvPr>
        </p:nvSpPr>
        <p:spPr/>
        <p:txBody>
          <a:bodyPr/>
          <a:lstStyle/>
          <a:p>
            <a:fld id="{4E5BA90F-FE6B-4D39-9F14-A5EFAC762ECA}" type="slidenum">
              <a:rPr lang="fr-FR" smtClean="0">
                <a:solidFill>
                  <a:prstClr val="black">
                    <a:tint val="75000"/>
                  </a:prstClr>
                </a:solidFill>
              </a:rPr>
              <a:pPr/>
              <a:t>‹N°›</a:t>
            </a:fld>
            <a:endParaRPr lang="fr-FR">
              <a:solidFill>
                <a:prstClr val="black">
                  <a:tint val="75000"/>
                </a:prstClr>
              </a:solidFill>
            </a:endParaRPr>
          </a:p>
        </p:txBody>
      </p:sp>
    </p:spTree>
    <p:extLst>
      <p:ext uri="{BB962C8B-B14F-4D97-AF65-F5344CB8AC3E}">
        <p14:creationId xmlns:p14="http://schemas.microsoft.com/office/powerpoint/2010/main" val="1676939750"/>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CADAD0B6-C55F-468A-9E4B-82F89FF08BD9}" type="datetimeFigureOut">
              <a:rPr lang="fr-FR" smtClean="0">
                <a:solidFill>
                  <a:prstClr val="black">
                    <a:tint val="75000"/>
                  </a:prstClr>
                </a:solidFill>
              </a:rPr>
              <a:pPr/>
              <a:t>22/01/2025</a:t>
            </a:fld>
            <a:endParaRPr lang="fr-FR">
              <a:solidFill>
                <a:prstClr val="black">
                  <a:tint val="75000"/>
                </a:prstClr>
              </a:solidFill>
            </a:endParaRPr>
          </a:p>
        </p:txBody>
      </p:sp>
      <p:sp>
        <p:nvSpPr>
          <p:cNvPr id="3" name="Espace réservé du pied de page 2"/>
          <p:cNvSpPr>
            <a:spLocks noGrp="1"/>
          </p:cNvSpPr>
          <p:nvPr>
            <p:ph type="ftr" sz="quarter" idx="11"/>
          </p:nvPr>
        </p:nvSpPr>
        <p:spPr/>
        <p:txBody>
          <a:bodyPr/>
          <a:lstStyle/>
          <a:p>
            <a:endParaRPr lang="fr-FR">
              <a:solidFill>
                <a:prstClr val="black">
                  <a:tint val="75000"/>
                </a:prstClr>
              </a:solidFill>
            </a:endParaRPr>
          </a:p>
        </p:txBody>
      </p:sp>
      <p:sp>
        <p:nvSpPr>
          <p:cNvPr id="4" name="Espace réservé du numéro de diapositive 3"/>
          <p:cNvSpPr>
            <a:spLocks noGrp="1"/>
          </p:cNvSpPr>
          <p:nvPr>
            <p:ph type="sldNum" sz="quarter" idx="12"/>
          </p:nvPr>
        </p:nvSpPr>
        <p:spPr/>
        <p:txBody>
          <a:bodyPr/>
          <a:lstStyle/>
          <a:p>
            <a:fld id="{4E5BA90F-FE6B-4D39-9F14-A5EFAC762ECA}" type="slidenum">
              <a:rPr lang="fr-FR" smtClean="0">
                <a:solidFill>
                  <a:prstClr val="black">
                    <a:tint val="75000"/>
                  </a:prstClr>
                </a:solidFill>
              </a:rPr>
              <a:pPr/>
              <a:t>‹N°›</a:t>
            </a:fld>
            <a:endParaRPr lang="fr-FR">
              <a:solidFill>
                <a:prstClr val="black">
                  <a:tint val="75000"/>
                </a:prstClr>
              </a:solidFill>
            </a:endParaRPr>
          </a:p>
        </p:txBody>
      </p:sp>
    </p:spTree>
    <p:extLst>
      <p:ext uri="{BB962C8B-B14F-4D97-AF65-F5344CB8AC3E}">
        <p14:creationId xmlns:p14="http://schemas.microsoft.com/office/powerpoint/2010/main" val="1912251822"/>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609601" y="273050"/>
            <a:ext cx="4011084" cy="1162050"/>
          </a:xfrm>
        </p:spPr>
        <p:txBody>
          <a:bodyPr anchor="b"/>
          <a:lstStyle>
            <a:lvl1pPr algn="l">
              <a:defRPr sz="2000" b="1"/>
            </a:lvl1pPr>
          </a:lstStyle>
          <a:p>
            <a:r>
              <a:rPr lang="fr-FR"/>
              <a:t>Modifiez le style du titre</a:t>
            </a:r>
          </a:p>
        </p:txBody>
      </p:sp>
      <p:sp>
        <p:nvSpPr>
          <p:cNvPr id="3" name="Espace réservé du contenu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Modifiez les styles du texte du masque</a:t>
            </a:r>
          </a:p>
        </p:txBody>
      </p:sp>
      <p:sp>
        <p:nvSpPr>
          <p:cNvPr id="5" name="Espace réservé de la date 4"/>
          <p:cNvSpPr>
            <a:spLocks noGrp="1"/>
          </p:cNvSpPr>
          <p:nvPr>
            <p:ph type="dt" sz="half" idx="10"/>
          </p:nvPr>
        </p:nvSpPr>
        <p:spPr/>
        <p:txBody>
          <a:bodyPr/>
          <a:lstStyle/>
          <a:p>
            <a:fld id="{CADAD0B6-C55F-468A-9E4B-82F89FF08BD9}" type="datetimeFigureOut">
              <a:rPr lang="fr-FR" smtClean="0">
                <a:solidFill>
                  <a:prstClr val="black">
                    <a:tint val="75000"/>
                  </a:prstClr>
                </a:solidFill>
              </a:rPr>
              <a:pPr/>
              <a:t>22/01/2025</a:t>
            </a:fld>
            <a:endParaRPr lang="fr-FR">
              <a:solidFill>
                <a:prstClr val="black">
                  <a:tint val="75000"/>
                </a:prstClr>
              </a:solidFill>
            </a:endParaRPr>
          </a:p>
        </p:txBody>
      </p:sp>
      <p:sp>
        <p:nvSpPr>
          <p:cNvPr id="6" name="Espace réservé du pied de page 5"/>
          <p:cNvSpPr>
            <a:spLocks noGrp="1"/>
          </p:cNvSpPr>
          <p:nvPr>
            <p:ph type="ftr" sz="quarter" idx="11"/>
          </p:nvPr>
        </p:nvSpPr>
        <p:spPr/>
        <p:txBody>
          <a:bodyPr/>
          <a:lstStyle/>
          <a:p>
            <a:endParaRPr lang="fr-FR">
              <a:solidFill>
                <a:prstClr val="black">
                  <a:tint val="75000"/>
                </a:prstClr>
              </a:solidFill>
            </a:endParaRPr>
          </a:p>
        </p:txBody>
      </p:sp>
      <p:sp>
        <p:nvSpPr>
          <p:cNvPr id="7" name="Espace réservé du numéro de diapositive 6"/>
          <p:cNvSpPr>
            <a:spLocks noGrp="1"/>
          </p:cNvSpPr>
          <p:nvPr>
            <p:ph type="sldNum" sz="quarter" idx="12"/>
          </p:nvPr>
        </p:nvSpPr>
        <p:spPr/>
        <p:txBody>
          <a:bodyPr/>
          <a:lstStyle/>
          <a:p>
            <a:fld id="{4E5BA90F-FE6B-4D39-9F14-A5EFAC762ECA}" type="slidenum">
              <a:rPr lang="fr-FR" smtClean="0">
                <a:solidFill>
                  <a:prstClr val="black">
                    <a:tint val="75000"/>
                  </a:prstClr>
                </a:solidFill>
              </a:rPr>
              <a:pPr/>
              <a:t>‹N°›</a:t>
            </a:fld>
            <a:endParaRPr lang="fr-FR">
              <a:solidFill>
                <a:prstClr val="black">
                  <a:tint val="75000"/>
                </a:prstClr>
              </a:solidFill>
            </a:endParaRPr>
          </a:p>
        </p:txBody>
      </p:sp>
    </p:spTree>
    <p:extLst>
      <p:ext uri="{BB962C8B-B14F-4D97-AF65-F5344CB8AC3E}">
        <p14:creationId xmlns:p14="http://schemas.microsoft.com/office/powerpoint/2010/main" val="1467695573"/>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2389717" y="4800600"/>
            <a:ext cx="7315200" cy="566738"/>
          </a:xfrm>
        </p:spPr>
        <p:txBody>
          <a:bodyPr anchor="b"/>
          <a:lstStyle>
            <a:lvl1pPr algn="l">
              <a:defRPr sz="2000" b="1"/>
            </a:lvl1pPr>
          </a:lstStyle>
          <a:p>
            <a:r>
              <a:rPr lang="fr-FR"/>
              <a:t>Modifiez le style du titre</a:t>
            </a:r>
          </a:p>
        </p:txBody>
      </p:sp>
      <p:sp>
        <p:nvSpPr>
          <p:cNvPr id="3" name="Espace réservé pour une image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Modifiez les styles du texte du masque</a:t>
            </a:r>
          </a:p>
        </p:txBody>
      </p:sp>
      <p:sp>
        <p:nvSpPr>
          <p:cNvPr id="5" name="Espace réservé de la date 4"/>
          <p:cNvSpPr>
            <a:spLocks noGrp="1"/>
          </p:cNvSpPr>
          <p:nvPr>
            <p:ph type="dt" sz="half" idx="10"/>
          </p:nvPr>
        </p:nvSpPr>
        <p:spPr/>
        <p:txBody>
          <a:bodyPr/>
          <a:lstStyle/>
          <a:p>
            <a:fld id="{CADAD0B6-C55F-468A-9E4B-82F89FF08BD9}" type="datetimeFigureOut">
              <a:rPr lang="fr-FR" smtClean="0">
                <a:solidFill>
                  <a:prstClr val="black">
                    <a:tint val="75000"/>
                  </a:prstClr>
                </a:solidFill>
              </a:rPr>
              <a:pPr/>
              <a:t>22/01/2025</a:t>
            </a:fld>
            <a:endParaRPr lang="fr-FR">
              <a:solidFill>
                <a:prstClr val="black">
                  <a:tint val="75000"/>
                </a:prstClr>
              </a:solidFill>
            </a:endParaRPr>
          </a:p>
        </p:txBody>
      </p:sp>
      <p:sp>
        <p:nvSpPr>
          <p:cNvPr id="6" name="Espace réservé du pied de page 5"/>
          <p:cNvSpPr>
            <a:spLocks noGrp="1"/>
          </p:cNvSpPr>
          <p:nvPr>
            <p:ph type="ftr" sz="quarter" idx="11"/>
          </p:nvPr>
        </p:nvSpPr>
        <p:spPr/>
        <p:txBody>
          <a:bodyPr/>
          <a:lstStyle/>
          <a:p>
            <a:endParaRPr lang="fr-FR">
              <a:solidFill>
                <a:prstClr val="black">
                  <a:tint val="75000"/>
                </a:prstClr>
              </a:solidFill>
            </a:endParaRPr>
          </a:p>
        </p:txBody>
      </p:sp>
      <p:sp>
        <p:nvSpPr>
          <p:cNvPr id="7" name="Espace réservé du numéro de diapositive 6"/>
          <p:cNvSpPr>
            <a:spLocks noGrp="1"/>
          </p:cNvSpPr>
          <p:nvPr>
            <p:ph type="sldNum" sz="quarter" idx="12"/>
          </p:nvPr>
        </p:nvSpPr>
        <p:spPr/>
        <p:txBody>
          <a:bodyPr/>
          <a:lstStyle/>
          <a:p>
            <a:fld id="{4E5BA90F-FE6B-4D39-9F14-A5EFAC762ECA}" type="slidenum">
              <a:rPr lang="fr-FR" smtClean="0">
                <a:solidFill>
                  <a:prstClr val="black">
                    <a:tint val="75000"/>
                  </a:prstClr>
                </a:solidFill>
              </a:rPr>
              <a:pPr/>
              <a:t>‹N°›</a:t>
            </a:fld>
            <a:endParaRPr lang="fr-FR">
              <a:solidFill>
                <a:prstClr val="black">
                  <a:tint val="75000"/>
                </a:prstClr>
              </a:solidFill>
            </a:endParaRPr>
          </a:p>
        </p:txBody>
      </p:sp>
    </p:spTree>
    <p:extLst>
      <p:ext uri="{BB962C8B-B14F-4D97-AF65-F5344CB8AC3E}">
        <p14:creationId xmlns:p14="http://schemas.microsoft.com/office/powerpoint/2010/main" val="2897994292"/>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texte vertical 2"/>
          <p:cNvSpPr>
            <a:spLocks noGrp="1"/>
          </p:cNvSpPr>
          <p:nvPr>
            <p:ph type="body" orient="vert" idx="1"/>
          </p:nvPr>
        </p:nvSpPr>
        <p:spPr/>
        <p:txBody>
          <a:bodyPr vert="eaVert"/>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CADAD0B6-C55F-468A-9E4B-82F89FF08BD9}" type="datetimeFigureOut">
              <a:rPr lang="fr-FR" smtClean="0">
                <a:solidFill>
                  <a:prstClr val="black">
                    <a:tint val="75000"/>
                  </a:prstClr>
                </a:solidFill>
              </a:rPr>
              <a:pPr/>
              <a:t>22/01/2025</a:t>
            </a:fld>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4E5BA90F-FE6B-4D39-9F14-A5EFAC762ECA}" type="slidenum">
              <a:rPr lang="fr-FR" smtClean="0">
                <a:solidFill>
                  <a:prstClr val="black">
                    <a:tint val="75000"/>
                  </a:prstClr>
                </a:solidFill>
              </a:rPr>
              <a:pPr/>
              <a:t>‹N°›</a:t>
            </a:fld>
            <a:endParaRPr lang="fr-FR">
              <a:solidFill>
                <a:prstClr val="black">
                  <a:tint val="75000"/>
                </a:prstClr>
              </a:solidFill>
            </a:endParaRPr>
          </a:p>
        </p:txBody>
      </p:sp>
    </p:spTree>
    <p:extLst>
      <p:ext uri="{BB962C8B-B14F-4D97-AF65-F5344CB8AC3E}">
        <p14:creationId xmlns:p14="http://schemas.microsoft.com/office/powerpoint/2010/main" val="4239810834"/>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8839200" y="274639"/>
            <a:ext cx="2743200" cy="5851525"/>
          </a:xfrm>
        </p:spPr>
        <p:txBody>
          <a:bodyPr vert="eaVert"/>
          <a:lstStyle/>
          <a:p>
            <a:r>
              <a:rPr lang="fr-FR"/>
              <a:t>Modifiez le style du titre</a:t>
            </a:r>
          </a:p>
        </p:txBody>
      </p:sp>
      <p:sp>
        <p:nvSpPr>
          <p:cNvPr id="3" name="Espace réservé du texte vertical 2"/>
          <p:cNvSpPr>
            <a:spLocks noGrp="1"/>
          </p:cNvSpPr>
          <p:nvPr>
            <p:ph type="body" orient="vert" idx="1"/>
          </p:nvPr>
        </p:nvSpPr>
        <p:spPr>
          <a:xfrm>
            <a:off x="609600" y="274639"/>
            <a:ext cx="8026400" cy="5851525"/>
          </a:xfrm>
        </p:spPr>
        <p:txBody>
          <a:bodyPr vert="eaVert"/>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CADAD0B6-C55F-468A-9E4B-82F89FF08BD9}" type="datetimeFigureOut">
              <a:rPr lang="fr-FR" smtClean="0">
                <a:solidFill>
                  <a:prstClr val="black">
                    <a:tint val="75000"/>
                  </a:prstClr>
                </a:solidFill>
              </a:rPr>
              <a:pPr/>
              <a:t>22/01/2025</a:t>
            </a:fld>
            <a:endParaRPr lang="fr-FR">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FR">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4E5BA90F-FE6B-4D39-9F14-A5EFAC762ECA}" type="slidenum">
              <a:rPr lang="fr-FR" smtClean="0">
                <a:solidFill>
                  <a:prstClr val="black">
                    <a:tint val="75000"/>
                  </a:prstClr>
                </a:solidFill>
              </a:rPr>
              <a:pPr/>
              <a:t>‹N°›</a:t>
            </a:fld>
            <a:endParaRPr lang="fr-FR">
              <a:solidFill>
                <a:prstClr val="black">
                  <a:tint val="75000"/>
                </a:prstClr>
              </a:solidFill>
            </a:endParaRPr>
          </a:p>
        </p:txBody>
      </p:sp>
    </p:spTree>
    <p:extLst>
      <p:ext uri="{BB962C8B-B14F-4D97-AF65-F5344CB8AC3E}">
        <p14:creationId xmlns:p14="http://schemas.microsoft.com/office/powerpoint/2010/main" val="2491507576"/>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DFA633D0-DDDC-43BA-ADE2-6832931DEAC3}" type="datetimeFigureOut">
              <a:rPr lang="fr-FR" smtClean="0">
                <a:solidFill>
                  <a:prstClr val="black">
                    <a:tint val="75000"/>
                  </a:prstClr>
                </a:solidFill>
              </a:rPr>
              <a:pPr/>
              <a:t>22/01/2025</a:t>
            </a:fld>
            <a:endParaRPr lang="fr-FR">
              <a:solidFill>
                <a:prstClr val="black">
                  <a:tint val="75000"/>
                </a:prstClr>
              </a:solidFill>
            </a:endParaRPr>
          </a:p>
        </p:txBody>
      </p:sp>
      <p:sp>
        <p:nvSpPr>
          <p:cNvPr id="5" name="Footer Placeholder 4"/>
          <p:cNvSpPr>
            <a:spLocks noGrp="1"/>
          </p:cNvSpPr>
          <p:nvPr>
            <p:ph type="ftr" sz="quarter" idx="11"/>
          </p:nvPr>
        </p:nvSpPr>
        <p:spPr/>
        <p:txBody>
          <a:bodyPr/>
          <a:lstStyle/>
          <a:p>
            <a:endParaRPr lang="fr-FR">
              <a:solidFill>
                <a:prstClr val="black">
                  <a:tint val="75000"/>
                </a:prstClr>
              </a:solidFill>
            </a:endParaRPr>
          </a:p>
        </p:txBody>
      </p:sp>
      <p:sp>
        <p:nvSpPr>
          <p:cNvPr id="6" name="Slide Number Placeholder 5"/>
          <p:cNvSpPr>
            <a:spLocks noGrp="1"/>
          </p:cNvSpPr>
          <p:nvPr>
            <p:ph type="sldNum" sz="quarter" idx="12"/>
          </p:nvPr>
        </p:nvSpPr>
        <p:spPr/>
        <p:txBody>
          <a:bodyPr/>
          <a:lstStyle/>
          <a:p>
            <a:fld id="{89B8E857-E023-41A7-B3E8-92040BC886FC}" type="slidenum">
              <a:rPr lang="fr-FR" smtClean="0">
                <a:solidFill>
                  <a:prstClr val="black">
                    <a:tint val="75000"/>
                  </a:prstClr>
                </a:solidFill>
              </a:rPr>
              <a:pPr/>
              <a:t>‹N°›</a:t>
            </a:fld>
            <a:endParaRPr lang="fr-FR">
              <a:solidFill>
                <a:prstClr val="black">
                  <a:tint val="75000"/>
                </a:prstClr>
              </a:solidFill>
            </a:endParaRPr>
          </a:p>
        </p:txBody>
      </p:sp>
    </p:spTree>
    <p:extLst>
      <p:ext uri="{BB962C8B-B14F-4D97-AF65-F5344CB8AC3E}">
        <p14:creationId xmlns:p14="http://schemas.microsoft.com/office/powerpoint/2010/main" val="2504340238"/>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DFA633D0-DDDC-43BA-ADE2-6832931DEAC3}" type="datetimeFigureOut">
              <a:rPr lang="fr-FR" smtClean="0">
                <a:solidFill>
                  <a:prstClr val="black">
                    <a:tint val="75000"/>
                  </a:prstClr>
                </a:solidFill>
              </a:rPr>
              <a:pPr/>
              <a:t>22/01/2025</a:t>
            </a:fld>
            <a:endParaRPr lang="fr-FR">
              <a:solidFill>
                <a:prstClr val="black">
                  <a:tint val="75000"/>
                </a:prstClr>
              </a:solidFill>
            </a:endParaRPr>
          </a:p>
        </p:txBody>
      </p:sp>
      <p:sp>
        <p:nvSpPr>
          <p:cNvPr id="5" name="Footer Placeholder 4"/>
          <p:cNvSpPr>
            <a:spLocks noGrp="1"/>
          </p:cNvSpPr>
          <p:nvPr>
            <p:ph type="ftr" sz="quarter" idx="11"/>
          </p:nvPr>
        </p:nvSpPr>
        <p:spPr/>
        <p:txBody>
          <a:bodyPr/>
          <a:lstStyle/>
          <a:p>
            <a:endParaRPr lang="fr-FR">
              <a:solidFill>
                <a:prstClr val="black">
                  <a:tint val="75000"/>
                </a:prstClr>
              </a:solidFill>
            </a:endParaRPr>
          </a:p>
        </p:txBody>
      </p:sp>
      <p:sp>
        <p:nvSpPr>
          <p:cNvPr id="6" name="Slide Number Placeholder 5"/>
          <p:cNvSpPr>
            <a:spLocks noGrp="1"/>
          </p:cNvSpPr>
          <p:nvPr>
            <p:ph type="sldNum" sz="quarter" idx="12"/>
          </p:nvPr>
        </p:nvSpPr>
        <p:spPr/>
        <p:txBody>
          <a:bodyPr/>
          <a:lstStyle/>
          <a:p>
            <a:fld id="{89B8E857-E023-41A7-B3E8-92040BC886FC}" type="slidenum">
              <a:rPr lang="fr-FR" smtClean="0">
                <a:solidFill>
                  <a:prstClr val="black">
                    <a:tint val="75000"/>
                  </a:prstClr>
                </a:solidFill>
              </a:rPr>
              <a:pPr/>
              <a:t>‹N°›</a:t>
            </a:fld>
            <a:endParaRPr lang="fr-FR">
              <a:solidFill>
                <a:prstClr val="black">
                  <a:tint val="75000"/>
                </a:prstClr>
              </a:solidFill>
            </a:endParaRPr>
          </a:p>
        </p:txBody>
      </p:sp>
    </p:spTree>
    <p:extLst>
      <p:ext uri="{BB962C8B-B14F-4D97-AF65-F5344CB8AC3E}">
        <p14:creationId xmlns:p14="http://schemas.microsoft.com/office/powerpoint/2010/main" val="3820538700"/>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fr-FR"/>
              <a:t>Modifiez le style du titre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DFA633D0-DDDC-43BA-ADE2-6832931DEAC3}" type="datetimeFigureOut">
              <a:rPr lang="fr-FR" smtClean="0">
                <a:solidFill>
                  <a:prstClr val="black">
                    <a:tint val="75000"/>
                  </a:prstClr>
                </a:solidFill>
              </a:rPr>
              <a:pPr/>
              <a:t>22/01/2025</a:t>
            </a:fld>
            <a:endParaRPr lang="fr-FR">
              <a:solidFill>
                <a:prstClr val="black">
                  <a:tint val="75000"/>
                </a:prstClr>
              </a:solidFill>
            </a:endParaRPr>
          </a:p>
        </p:txBody>
      </p:sp>
      <p:sp>
        <p:nvSpPr>
          <p:cNvPr id="5" name="Footer Placeholder 4"/>
          <p:cNvSpPr>
            <a:spLocks noGrp="1"/>
          </p:cNvSpPr>
          <p:nvPr>
            <p:ph type="ftr" sz="quarter" idx="11"/>
          </p:nvPr>
        </p:nvSpPr>
        <p:spPr/>
        <p:txBody>
          <a:bodyPr/>
          <a:lstStyle/>
          <a:p>
            <a:endParaRPr lang="fr-FR">
              <a:solidFill>
                <a:prstClr val="black">
                  <a:tint val="75000"/>
                </a:prstClr>
              </a:solidFill>
            </a:endParaRPr>
          </a:p>
        </p:txBody>
      </p:sp>
      <p:sp>
        <p:nvSpPr>
          <p:cNvPr id="6" name="Slide Number Placeholder 5"/>
          <p:cNvSpPr>
            <a:spLocks noGrp="1"/>
          </p:cNvSpPr>
          <p:nvPr>
            <p:ph type="sldNum" sz="quarter" idx="12"/>
          </p:nvPr>
        </p:nvSpPr>
        <p:spPr/>
        <p:txBody>
          <a:bodyPr/>
          <a:lstStyle/>
          <a:p>
            <a:fld id="{89B8E857-E023-41A7-B3E8-92040BC886FC}" type="slidenum">
              <a:rPr lang="fr-FR" smtClean="0">
                <a:solidFill>
                  <a:prstClr val="black">
                    <a:tint val="75000"/>
                  </a:prstClr>
                </a:solidFill>
              </a:rPr>
              <a:pPr/>
              <a:t>‹N°›</a:t>
            </a:fld>
            <a:endParaRPr lang="fr-FR">
              <a:solidFill>
                <a:prstClr val="black">
                  <a:tint val="75000"/>
                </a:prstClr>
              </a:solidFill>
            </a:endParaRPr>
          </a:p>
        </p:txBody>
      </p:sp>
    </p:spTree>
    <p:extLst>
      <p:ext uri="{BB962C8B-B14F-4D97-AF65-F5344CB8AC3E}">
        <p14:creationId xmlns:p14="http://schemas.microsoft.com/office/powerpoint/2010/main" val="1596606028"/>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DFA633D0-DDDC-43BA-ADE2-6832931DEAC3}" type="datetimeFigureOut">
              <a:rPr lang="fr-FR" smtClean="0">
                <a:solidFill>
                  <a:prstClr val="black">
                    <a:tint val="75000"/>
                  </a:prstClr>
                </a:solidFill>
              </a:rPr>
              <a:pPr/>
              <a:t>22/01/2025</a:t>
            </a:fld>
            <a:endParaRPr lang="fr-FR">
              <a:solidFill>
                <a:prstClr val="black">
                  <a:tint val="75000"/>
                </a:prstClr>
              </a:solidFill>
            </a:endParaRPr>
          </a:p>
        </p:txBody>
      </p:sp>
      <p:sp>
        <p:nvSpPr>
          <p:cNvPr id="6" name="Footer Placeholder 5"/>
          <p:cNvSpPr>
            <a:spLocks noGrp="1"/>
          </p:cNvSpPr>
          <p:nvPr>
            <p:ph type="ftr" sz="quarter" idx="11"/>
          </p:nvPr>
        </p:nvSpPr>
        <p:spPr/>
        <p:txBody>
          <a:bodyPr/>
          <a:lstStyle/>
          <a:p>
            <a:endParaRPr lang="fr-FR">
              <a:solidFill>
                <a:prstClr val="black">
                  <a:tint val="75000"/>
                </a:prstClr>
              </a:solidFill>
            </a:endParaRPr>
          </a:p>
        </p:txBody>
      </p:sp>
      <p:sp>
        <p:nvSpPr>
          <p:cNvPr id="7" name="Slide Number Placeholder 6"/>
          <p:cNvSpPr>
            <a:spLocks noGrp="1"/>
          </p:cNvSpPr>
          <p:nvPr>
            <p:ph type="sldNum" sz="quarter" idx="12"/>
          </p:nvPr>
        </p:nvSpPr>
        <p:spPr/>
        <p:txBody>
          <a:bodyPr/>
          <a:lstStyle/>
          <a:p>
            <a:fld id="{89B8E857-E023-41A7-B3E8-92040BC886FC}" type="slidenum">
              <a:rPr lang="fr-FR" smtClean="0">
                <a:solidFill>
                  <a:prstClr val="black">
                    <a:tint val="75000"/>
                  </a:prstClr>
                </a:solidFill>
              </a:rPr>
              <a:pPr/>
              <a:t>‹N°›</a:t>
            </a:fld>
            <a:endParaRPr lang="fr-FR">
              <a:solidFill>
                <a:prstClr val="black">
                  <a:tint val="75000"/>
                </a:prstClr>
              </a:solidFill>
            </a:endParaRPr>
          </a:p>
        </p:txBody>
      </p:sp>
    </p:spTree>
    <p:extLst>
      <p:ext uri="{BB962C8B-B14F-4D97-AF65-F5344CB8AC3E}">
        <p14:creationId xmlns:p14="http://schemas.microsoft.com/office/powerpoint/2010/main" val="1677555743"/>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fr-FR"/>
              <a:t>Modifiez le style du titre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Content Placeholder 5"/>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DFA633D0-DDDC-43BA-ADE2-6832931DEAC3}" type="datetimeFigureOut">
              <a:rPr lang="fr-FR" smtClean="0">
                <a:solidFill>
                  <a:prstClr val="black">
                    <a:tint val="75000"/>
                  </a:prstClr>
                </a:solidFill>
              </a:rPr>
              <a:pPr/>
              <a:t>22/01/2025</a:t>
            </a:fld>
            <a:endParaRPr lang="fr-FR">
              <a:solidFill>
                <a:prstClr val="black">
                  <a:tint val="75000"/>
                </a:prstClr>
              </a:solidFill>
            </a:endParaRPr>
          </a:p>
        </p:txBody>
      </p:sp>
      <p:sp>
        <p:nvSpPr>
          <p:cNvPr id="8" name="Footer Placeholder 7"/>
          <p:cNvSpPr>
            <a:spLocks noGrp="1"/>
          </p:cNvSpPr>
          <p:nvPr>
            <p:ph type="ftr" sz="quarter" idx="11"/>
          </p:nvPr>
        </p:nvSpPr>
        <p:spPr/>
        <p:txBody>
          <a:bodyPr/>
          <a:lstStyle/>
          <a:p>
            <a:endParaRPr lang="fr-FR">
              <a:solidFill>
                <a:prstClr val="black">
                  <a:tint val="75000"/>
                </a:prstClr>
              </a:solidFill>
            </a:endParaRPr>
          </a:p>
        </p:txBody>
      </p:sp>
      <p:sp>
        <p:nvSpPr>
          <p:cNvPr id="9" name="Slide Number Placeholder 8"/>
          <p:cNvSpPr>
            <a:spLocks noGrp="1"/>
          </p:cNvSpPr>
          <p:nvPr>
            <p:ph type="sldNum" sz="quarter" idx="12"/>
          </p:nvPr>
        </p:nvSpPr>
        <p:spPr/>
        <p:txBody>
          <a:bodyPr/>
          <a:lstStyle/>
          <a:p>
            <a:fld id="{89B8E857-E023-41A7-B3E8-92040BC886FC}" type="slidenum">
              <a:rPr lang="fr-FR" smtClean="0">
                <a:solidFill>
                  <a:prstClr val="black">
                    <a:tint val="75000"/>
                  </a:prstClr>
                </a:solidFill>
              </a:rPr>
              <a:pPr/>
              <a:t>‹N°›</a:t>
            </a:fld>
            <a:endParaRPr lang="fr-FR">
              <a:solidFill>
                <a:prstClr val="black">
                  <a:tint val="75000"/>
                </a:prstClr>
              </a:solidFill>
            </a:endParaRPr>
          </a:p>
        </p:txBody>
      </p:sp>
    </p:spTree>
    <p:extLst>
      <p:ext uri="{BB962C8B-B14F-4D97-AF65-F5344CB8AC3E}">
        <p14:creationId xmlns:p14="http://schemas.microsoft.com/office/powerpoint/2010/main" val="2328452324"/>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DFA633D0-DDDC-43BA-ADE2-6832931DEAC3}" type="datetimeFigureOut">
              <a:rPr lang="fr-FR" smtClean="0">
                <a:solidFill>
                  <a:prstClr val="black">
                    <a:tint val="75000"/>
                  </a:prstClr>
                </a:solidFill>
              </a:rPr>
              <a:pPr/>
              <a:t>22/01/2025</a:t>
            </a:fld>
            <a:endParaRPr lang="fr-FR">
              <a:solidFill>
                <a:prstClr val="black">
                  <a:tint val="75000"/>
                </a:prstClr>
              </a:solidFill>
            </a:endParaRPr>
          </a:p>
        </p:txBody>
      </p:sp>
      <p:sp>
        <p:nvSpPr>
          <p:cNvPr id="4" name="Footer Placeholder 3"/>
          <p:cNvSpPr>
            <a:spLocks noGrp="1"/>
          </p:cNvSpPr>
          <p:nvPr>
            <p:ph type="ftr" sz="quarter" idx="11"/>
          </p:nvPr>
        </p:nvSpPr>
        <p:spPr/>
        <p:txBody>
          <a:bodyPr/>
          <a:lstStyle/>
          <a:p>
            <a:endParaRPr lang="fr-FR">
              <a:solidFill>
                <a:prstClr val="black">
                  <a:tint val="75000"/>
                </a:prstClr>
              </a:solidFill>
            </a:endParaRPr>
          </a:p>
        </p:txBody>
      </p:sp>
      <p:sp>
        <p:nvSpPr>
          <p:cNvPr id="5" name="Slide Number Placeholder 4"/>
          <p:cNvSpPr>
            <a:spLocks noGrp="1"/>
          </p:cNvSpPr>
          <p:nvPr>
            <p:ph type="sldNum" sz="quarter" idx="12"/>
          </p:nvPr>
        </p:nvSpPr>
        <p:spPr/>
        <p:txBody>
          <a:bodyPr/>
          <a:lstStyle/>
          <a:p>
            <a:fld id="{89B8E857-E023-41A7-B3E8-92040BC886FC}" type="slidenum">
              <a:rPr lang="fr-FR" smtClean="0">
                <a:solidFill>
                  <a:prstClr val="black">
                    <a:tint val="75000"/>
                  </a:prstClr>
                </a:solidFill>
              </a:rPr>
              <a:pPr/>
              <a:t>‹N°›</a:t>
            </a:fld>
            <a:endParaRPr lang="fr-FR">
              <a:solidFill>
                <a:prstClr val="black">
                  <a:tint val="75000"/>
                </a:prstClr>
              </a:solidFill>
            </a:endParaRPr>
          </a:p>
        </p:txBody>
      </p:sp>
    </p:spTree>
    <p:extLst>
      <p:ext uri="{BB962C8B-B14F-4D97-AF65-F5344CB8AC3E}">
        <p14:creationId xmlns:p14="http://schemas.microsoft.com/office/powerpoint/2010/main" val="1807594646"/>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FA633D0-DDDC-43BA-ADE2-6832931DEAC3}" type="datetimeFigureOut">
              <a:rPr lang="fr-FR" smtClean="0">
                <a:solidFill>
                  <a:prstClr val="black">
                    <a:tint val="75000"/>
                  </a:prstClr>
                </a:solidFill>
              </a:rPr>
              <a:pPr/>
              <a:t>22/01/2025</a:t>
            </a:fld>
            <a:endParaRPr lang="fr-FR">
              <a:solidFill>
                <a:prstClr val="black">
                  <a:tint val="75000"/>
                </a:prstClr>
              </a:solidFill>
            </a:endParaRPr>
          </a:p>
        </p:txBody>
      </p:sp>
      <p:sp>
        <p:nvSpPr>
          <p:cNvPr id="3" name="Footer Placeholder 2"/>
          <p:cNvSpPr>
            <a:spLocks noGrp="1"/>
          </p:cNvSpPr>
          <p:nvPr>
            <p:ph type="ftr" sz="quarter" idx="11"/>
          </p:nvPr>
        </p:nvSpPr>
        <p:spPr/>
        <p:txBody>
          <a:bodyPr/>
          <a:lstStyle/>
          <a:p>
            <a:endParaRPr lang="fr-FR">
              <a:solidFill>
                <a:prstClr val="black">
                  <a:tint val="75000"/>
                </a:prstClr>
              </a:solidFill>
            </a:endParaRPr>
          </a:p>
        </p:txBody>
      </p:sp>
      <p:sp>
        <p:nvSpPr>
          <p:cNvPr id="4" name="Slide Number Placeholder 3"/>
          <p:cNvSpPr>
            <a:spLocks noGrp="1"/>
          </p:cNvSpPr>
          <p:nvPr>
            <p:ph type="sldNum" sz="quarter" idx="12"/>
          </p:nvPr>
        </p:nvSpPr>
        <p:spPr/>
        <p:txBody>
          <a:bodyPr/>
          <a:lstStyle/>
          <a:p>
            <a:fld id="{89B8E857-E023-41A7-B3E8-92040BC886FC}" type="slidenum">
              <a:rPr lang="fr-FR" smtClean="0">
                <a:solidFill>
                  <a:prstClr val="black">
                    <a:tint val="75000"/>
                  </a:prstClr>
                </a:solidFill>
              </a:rPr>
              <a:pPr/>
              <a:t>‹N°›</a:t>
            </a:fld>
            <a:endParaRPr lang="fr-FR">
              <a:solidFill>
                <a:prstClr val="black">
                  <a:tint val="75000"/>
                </a:prstClr>
              </a:solidFill>
            </a:endParaRPr>
          </a:p>
        </p:txBody>
      </p:sp>
    </p:spTree>
    <p:extLst>
      <p:ext uri="{BB962C8B-B14F-4D97-AF65-F5344CB8AC3E}">
        <p14:creationId xmlns:p14="http://schemas.microsoft.com/office/powerpoint/2010/main" val="548815800"/>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fr-FR"/>
              <a:t>Modifiez le style du titre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DFA633D0-DDDC-43BA-ADE2-6832931DEAC3}" type="datetimeFigureOut">
              <a:rPr lang="fr-FR" smtClean="0">
                <a:solidFill>
                  <a:prstClr val="black">
                    <a:tint val="75000"/>
                  </a:prstClr>
                </a:solidFill>
              </a:rPr>
              <a:pPr/>
              <a:t>22/01/2025</a:t>
            </a:fld>
            <a:endParaRPr lang="fr-FR">
              <a:solidFill>
                <a:prstClr val="black">
                  <a:tint val="75000"/>
                </a:prstClr>
              </a:solidFill>
            </a:endParaRPr>
          </a:p>
        </p:txBody>
      </p:sp>
      <p:sp>
        <p:nvSpPr>
          <p:cNvPr id="6" name="Footer Placeholder 5"/>
          <p:cNvSpPr>
            <a:spLocks noGrp="1"/>
          </p:cNvSpPr>
          <p:nvPr>
            <p:ph type="ftr" sz="quarter" idx="11"/>
          </p:nvPr>
        </p:nvSpPr>
        <p:spPr/>
        <p:txBody>
          <a:bodyPr/>
          <a:lstStyle/>
          <a:p>
            <a:endParaRPr lang="fr-FR">
              <a:solidFill>
                <a:prstClr val="black">
                  <a:tint val="75000"/>
                </a:prstClr>
              </a:solidFill>
            </a:endParaRPr>
          </a:p>
        </p:txBody>
      </p:sp>
      <p:sp>
        <p:nvSpPr>
          <p:cNvPr id="7" name="Slide Number Placeholder 6"/>
          <p:cNvSpPr>
            <a:spLocks noGrp="1"/>
          </p:cNvSpPr>
          <p:nvPr>
            <p:ph type="sldNum" sz="quarter" idx="12"/>
          </p:nvPr>
        </p:nvSpPr>
        <p:spPr/>
        <p:txBody>
          <a:bodyPr/>
          <a:lstStyle/>
          <a:p>
            <a:fld id="{89B8E857-E023-41A7-B3E8-92040BC886FC}" type="slidenum">
              <a:rPr lang="fr-FR" smtClean="0">
                <a:solidFill>
                  <a:prstClr val="black">
                    <a:tint val="75000"/>
                  </a:prstClr>
                </a:solidFill>
              </a:rPr>
              <a:pPr/>
              <a:t>‹N°›</a:t>
            </a:fld>
            <a:endParaRPr lang="fr-FR">
              <a:solidFill>
                <a:prstClr val="black">
                  <a:tint val="75000"/>
                </a:prstClr>
              </a:solidFill>
            </a:endParaRPr>
          </a:p>
        </p:txBody>
      </p:sp>
    </p:spTree>
    <p:extLst>
      <p:ext uri="{BB962C8B-B14F-4D97-AF65-F5344CB8AC3E}">
        <p14:creationId xmlns:p14="http://schemas.microsoft.com/office/powerpoint/2010/main" val="878755851"/>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fr-FR"/>
              <a:t>Modifiez le style du titre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DFA633D0-DDDC-43BA-ADE2-6832931DEAC3}" type="datetimeFigureOut">
              <a:rPr lang="fr-FR" smtClean="0">
                <a:solidFill>
                  <a:prstClr val="black">
                    <a:tint val="75000"/>
                  </a:prstClr>
                </a:solidFill>
              </a:rPr>
              <a:pPr/>
              <a:t>22/01/2025</a:t>
            </a:fld>
            <a:endParaRPr lang="fr-FR">
              <a:solidFill>
                <a:prstClr val="black">
                  <a:tint val="75000"/>
                </a:prstClr>
              </a:solidFill>
            </a:endParaRPr>
          </a:p>
        </p:txBody>
      </p:sp>
      <p:sp>
        <p:nvSpPr>
          <p:cNvPr id="6" name="Footer Placeholder 5"/>
          <p:cNvSpPr>
            <a:spLocks noGrp="1"/>
          </p:cNvSpPr>
          <p:nvPr>
            <p:ph type="ftr" sz="quarter" idx="11"/>
          </p:nvPr>
        </p:nvSpPr>
        <p:spPr/>
        <p:txBody>
          <a:bodyPr/>
          <a:lstStyle/>
          <a:p>
            <a:endParaRPr lang="fr-FR">
              <a:solidFill>
                <a:prstClr val="black">
                  <a:tint val="75000"/>
                </a:prstClr>
              </a:solidFill>
            </a:endParaRPr>
          </a:p>
        </p:txBody>
      </p:sp>
      <p:sp>
        <p:nvSpPr>
          <p:cNvPr id="7" name="Slide Number Placeholder 6"/>
          <p:cNvSpPr>
            <a:spLocks noGrp="1"/>
          </p:cNvSpPr>
          <p:nvPr>
            <p:ph type="sldNum" sz="quarter" idx="12"/>
          </p:nvPr>
        </p:nvSpPr>
        <p:spPr/>
        <p:txBody>
          <a:bodyPr/>
          <a:lstStyle/>
          <a:p>
            <a:fld id="{89B8E857-E023-41A7-B3E8-92040BC886FC}" type="slidenum">
              <a:rPr lang="fr-FR" smtClean="0">
                <a:solidFill>
                  <a:prstClr val="black">
                    <a:tint val="75000"/>
                  </a:prstClr>
                </a:solidFill>
              </a:rPr>
              <a:pPr/>
              <a:t>‹N°›</a:t>
            </a:fld>
            <a:endParaRPr lang="fr-FR">
              <a:solidFill>
                <a:prstClr val="black">
                  <a:tint val="75000"/>
                </a:prstClr>
              </a:solidFill>
            </a:endParaRPr>
          </a:p>
        </p:txBody>
      </p:sp>
    </p:spTree>
    <p:extLst>
      <p:ext uri="{BB962C8B-B14F-4D97-AF65-F5344CB8AC3E}">
        <p14:creationId xmlns:p14="http://schemas.microsoft.com/office/powerpoint/2010/main" val="2828045282"/>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DFA633D0-DDDC-43BA-ADE2-6832931DEAC3}" type="datetimeFigureOut">
              <a:rPr lang="fr-FR" smtClean="0">
                <a:solidFill>
                  <a:prstClr val="black">
                    <a:tint val="75000"/>
                  </a:prstClr>
                </a:solidFill>
              </a:rPr>
              <a:pPr/>
              <a:t>22/01/2025</a:t>
            </a:fld>
            <a:endParaRPr lang="fr-FR">
              <a:solidFill>
                <a:prstClr val="black">
                  <a:tint val="75000"/>
                </a:prstClr>
              </a:solidFill>
            </a:endParaRPr>
          </a:p>
        </p:txBody>
      </p:sp>
      <p:sp>
        <p:nvSpPr>
          <p:cNvPr id="5" name="Footer Placeholder 4"/>
          <p:cNvSpPr>
            <a:spLocks noGrp="1"/>
          </p:cNvSpPr>
          <p:nvPr>
            <p:ph type="ftr" sz="quarter" idx="11"/>
          </p:nvPr>
        </p:nvSpPr>
        <p:spPr/>
        <p:txBody>
          <a:bodyPr/>
          <a:lstStyle/>
          <a:p>
            <a:endParaRPr lang="fr-FR">
              <a:solidFill>
                <a:prstClr val="black">
                  <a:tint val="75000"/>
                </a:prstClr>
              </a:solidFill>
            </a:endParaRPr>
          </a:p>
        </p:txBody>
      </p:sp>
      <p:sp>
        <p:nvSpPr>
          <p:cNvPr id="6" name="Slide Number Placeholder 5"/>
          <p:cNvSpPr>
            <a:spLocks noGrp="1"/>
          </p:cNvSpPr>
          <p:nvPr>
            <p:ph type="sldNum" sz="quarter" idx="12"/>
          </p:nvPr>
        </p:nvSpPr>
        <p:spPr/>
        <p:txBody>
          <a:bodyPr/>
          <a:lstStyle/>
          <a:p>
            <a:fld id="{89B8E857-E023-41A7-B3E8-92040BC886FC}" type="slidenum">
              <a:rPr lang="fr-FR" smtClean="0">
                <a:solidFill>
                  <a:prstClr val="black">
                    <a:tint val="75000"/>
                  </a:prstClr>
                </a:solidFill>
              </a:rPr>
              <a:pPr/>
              <a:t>‹N°›</a:t>
            </a:fld>
            <a:endParaRPr lang="fr-FR">
              <a:solidFill>
                <a:prstClr val="black">
                  <a:tint val="75000"/>
                </a:prstClr>
              </a:solidFill>
            </a:endParaRPr>
          </a:p>
        </p:txBody>
      </p:sp>
    </p:spTree>
    <p:extLst>
      <p:ext uri="{BB962C8B-B14F-4D97-AF65-F5344CB8AC3E}">
        <p14:creationId xmlns:p14="http://schemas.microsoft.com/office/powerpoint/2010/main" val="1148883802"/>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DFA633D0-DDDC-43BA-ADE2-6832931DEAC3}" type="datetimeFigureOut">
              <a:rPr lang="fr-FR" smtClean="0">
                <a:solidFill>
                  <a:prstClr val="black">
                    <a:tint val="75000"/>
                  </a:prstClr>
                </a:solidFill>
              </a:rPr>
              <a:pPr/>
              <a:t>22/01/2025</a:t>
            </a:fld>
            <a:endParaRPr lang="fr-FR">
              <a:solidFill>
                <a:prstClr val="black">
                  <a:tint val="75000"/>
                </a:prstClr>
              </a:solidFill>
            </a:endParaRPr>
          </a:p>
        </p:txBody>
      </p:sp>
      <p:sp>
        <p:nvSpPr>
          <p:cNvPr id="5" name="Footer Placeholder 4"/>
          <p:cNvSpPr>
            <a:spLocks noGrp="1"/>
          </p:cNvSpPr>
          <p:nvPr>
            <p:ph type="ftr" sz="quarter" idx="11"/>
          </p:nvPr>
        </p:nvSpPr>
        <p:spPr/>
        <p:txBody>
          <a:bodyPr/>
          <a:lstStyle/>
          <a:p>
            <a:endParaRPr lang="fr-FR">
              <a:solidFill>
                <a:prstClr val="black">
                  <a:tint val="75000"/>
                </a:prstClr>
              </a:solidFill>
            </a:endParaRPr>
          </a:p>
        </p:txBody>
      </p:sp>
      <p:sp>
        <p:nvSpPr>
          <p:cNvPr id="6" name="Slide Number Placeholder 5"/>
          <p:cNvSpPr>
            <a:spLocks noGrp="1"/>
          </p:cNvSpPr>
          <p:nvPr>
            <p:ph type="sldNum" sz="quarter" idx="12"/>
          </p:nvPr>
        </p:nvSpPr>
        <p:spPr/>
        <p:txBody>
          <a:bodyPr/>
          <a:lstStyle/>
          <a:p>
            <a:fld id="{89B8E857-E023-41A7-B3E8-92040BC886FC}" type="slidenum">
              <a:rPr lang="fr-FR" smtClean="0">
                <a:solidFill>
                  <a:prstClr val="black">
                    <a:tint val="75000"/>
                  </a:prstClr>
                </a:solidFill>
              </a:rPr>
              <a:pPr/>
              <a:t>‹N°›</a:t>
            </a:fld>
            <a:endParaRPr lang="fr-FR">
              <a:solidFill>
                <a:prstClr val="black">
                  <a:tint val="75000"/>
                </a:prstClr>
              </a:solidFill>
            </a:endParaRPr>
          </a:p>
        </p:txBody>
      </p:sp>
    </p:spTree>
    <p:extLst>
      <p:ext uri="{BB962C8B-B14F-4D97-AF65-F5344CB8AC3E}">
        <p14:creationId xmlns:p14="http://schemas.microsoft.com/office/powerpoint/2010/main" val="1116938684"/>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p:cSld name="5_titre_2">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CAAA8EB4-3756-4C90-A99E-D9500D19440C}"/>
              </a:ext>
            </a:extLst>
          </p:cNvPr>
          <p:cNvSpPr/>
          <p:nvPr/>
        </p:nvSpPr>
        <p:spPr>
          <a:xfrm>
            <a:off x="359091" y="287132"/>
            <a:ext cx="11473816" cy="419725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fr-FR" i="1" dirty="0"/>
          </a:p>
          <a:p>
            <a:pPr algn="ctr"/>
            <a:endParaRPr lang="fr-FR" i="1" dirty="0"/>
          </a:p>
          <a:p>
            <a:pPr algn="ctr"/>
            <a:r>
              <a:rPr lang="fr-FR" i="1" dirty="0"/>
              <a:t>Insérer une photo de votre choix sur ce cadre gris, sous les zones de textes,</a:t>
            </a:r>
            <a:br>
              <a:rPr lang="fr-FR" i="1" dirty="0"/>
            </a:br>
            <a:r>
              <a:rPr lang="fr-FR" i="1" u="sng" dirty="0"/>
              <a:t>en respectant les dimensions</a:t>
            </a:r>
          </a:p>
        </p:txBody>
      </p:sp>
      <p:sp>
        <p:nvSpPr>
          <p:cNvPr id="7" name="Shape_0">
            <a:extLst>
              <a:ext uri="{FF2B5EF4-FFF2-40B4-BE49-F238E27FC236}">
                <a16:creationId xmlns:a16="http://schemas.microsoft.com/office/drawing/2014/main" id="{0B7979F6-1BC2-4E8B-A0A3-CA8E3502F784}"/>
              </a:ext>
            </a:extLst>
          </p:cNvPr>
          <p:cNvSpPr/>
          <p:nvPr/>
        </p:nvSpPr>
        <p:spPr>
          <a:xfrm>
            <a:off x="359092" y="4484383"/>
            <a:ext cx="11473817" cy="2088001"/>
          </a:xfrm>
          <a:prstGeom prst="rect">
            <a:avLst/>
          </a:prstGeom>
          <a:solidFill>
            <a:srgbClr val="009C46"/>
          </a:solidFill>
          <a:ln w="0" cap="flat" cmpd="sng" algn="ctr">
            <a:solidFill>
              <a:schemeClr val="accent1">
                <a:shade val="50000"/>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33" dirty="0">
              <a:solidFill>
                <a:schemeClr val="bg1"/>
              </a:solidFill>
            </a:endParaRPr>
          </a:p>
        </p:txBody>
      </p:sp>
      <p:sp>
        <p:nvSpPr>
          <p:cNvPr id="2" name="Titre 1">
            <a:extLst>
              <a:ext uri="{FF2B5EF4-FFF2-40B4-BE49-F238E27FC236}">
                <a16:creationId xmlns:a16="http://schemas.microsoft.com/office/drawing/2014/main" id="{CC76CD02-B679-450F-A73D-C511BB3236F4}"/>
              </a:ext>
            </a:extLst>
          </p:cNvPr>
          <p:cNvSpPr>
            <a:spLocks noGrp="1"/>
          </p:cNvSpPr>
          <p:nvPr>
            <p:ph type="ctrTitle" hasCustomPrompt="1"/>
          </p:nvPr>
        </p:nvSpPr>
        <p:spPr>
          <a:xfrm>
            <a:off x="669600" y="2790000"/>
            <a:ext cx="10692000" cy="1015200"/>
          </a:xfrm>
        </p:spPr>
        <p:txBody>
          <a:bodyPr anchor="b">
            <a:normAutofit/>
          </a:bodyPr>
          <a:lstStyle>
            <a:lvl1pPr algn="l">
              <a:defRPr sz="3200">
                <a:solidFill>
                  <a:schemeClr val="bg1"/>
                </a:solidFill>
              </a:defRPr>
            </a:lvl1pPr>
          </a:lstStyle>
          <a:p>
            <a:r>
              <a:rPr lang="fr-FR" dirty="0"/>
              <a:t>MODIFIEZ LE STYLE DU TITRE</a:t>
            </a:r>
          </a:p>
        </p:txBody>
      </p:sp>
      <p:sp>
        <p:nvSpPr>
          <p:cNvPr id="3" name="Sous-titre 2">
            <a:extLst>
              <a:ext uri="{FF2B5EF4-FFF2-40B4-BE49-F238E27FC236}">
                <a16:creationId xmlns:a16="http://schemas.microsoft.com/office/drawing/2014/main" id="{B97CED89-6A2F-4612-AB59-BA6AC50B1C7C}"/>
              </a:ext>
            </a:extLst>
          </p:cNvPr>
          <p:cNvSpPr>
            <a:spLocks noGrp="1"/>
          </p:cNvSpPr>
          <p:nvPr>
            <p:ph type="subTitle" idx="1"/>
          </p:nvPr>
        </p:nvSpPr>
        <p:spPr>
          <a:xfrm>
            <a:off x="668546" y="3817475"/>
            <a:ext cx="9513937" cy="522611"/>
          </a:xfrm>
        </p:spPr>
        <p:txBody>
          <a:bodyPr>
            <a:normAutofit/>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fr-FR" dirty="0"/>
          </a:p>
        </p:txBody>
      </p:sp>
      <p:pic>
        <p:nvPicPr>
          <p:cNvPr id="9" name="Picture 5" descr="C:\Users\bosm49r\Desktop\1x\Plan de travail 1.png"/>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664211" y="5528383"/>
            <a:ext cx="3435362" cy="1018276"/>
          </a:xfrm>
          <a:prstGeom prst="rect">
            <a:avLst/>
          </a:prstGeom>
          <a:noFill/>
          <a:extLst>
            <a:ext uri="{909E8E84-426E-40DD-AFC4-6F175D3DCCD1}">
              <a14:hiddenFill xmlns:a14="http://schemas.microsoft.com/office/drawing/2010/main">
                <a:solidFill>
                  <a:srgbClr val="FFFFFF"/>
                </a:solidFill>
              </a14:hiddenFill>
            </a:ext>
          </a:extLst>
        </p:spPr>
      </p:pic>
      <p:pic>
        <p:nvPicPr>
          <p:cNvPr id="12" name="Image 11">
            <a:extLst>
              <a:ext uri="{FF2B5EF4-FFF2-40B4-BE49-F238E27FC236}">
                <a16:creationId xmlns:a16="http://schemas.microsoft.com/office/drawing/2014/main" id="{02458A2C-7046-45A2-B85B-4F199B8243AF}"/>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0182483" y="5128716"/>
            <a:ext cx="1340971" cy="1340790"/>
          </a:xfrm>
          <a:prstGeom prst="rect">
            <a:avLst/>
          </a:prstGeom>
        </p:spPr>
      </p:pic>
    </p:spTree>
    <p:extLst>
      <p:ext uri="{BB962C8B-B14F-4D97-AF65-F5344CB8AC3E}">
        <p14:creationId xmlns:p14="http://schemas.microsoft.com/office/powerpoint/2010/main" val="1262931161"/>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p:cSld name="1_titre1">
    <p:spTree>
      <p:nvGrpSpPr>
        <p:cNvPr id="1" name=""/>
        <p:cNvGrpSpPr/>
        <p:nvPr/>
      </p:nvGrpSpPr>
      <p:grpSpPr>
        <a:xfrm>
          <a:off x="0" y="0"/>
          <a:ext cx="0" cy="0"/>
          <a:chOff x="0" y="0"/>
          <a:chExt cx="0" cy="0"/>
        </a:xfrm>
      </p:grpSpPr>
      <p:sp>
        <p:nvSpPr>
          <p:cNvPr id="7" name="Shape_0">
            <a:extLst>
              <a:ext uri="{FF2B5EF4-FFF2-40B4-BE49-F238E27FC236}">
                <a16:creationId xmlns:a16="http://schemas.microsoft.com/office/drawing/2014/main" id="{0B7979F6-1BC2-4E8B-A0A3-CA8E3502F784}"/>
              </a:ext>
            </a:extLst>
          </p:cNvPr>
          <p:cNvSpPr/>
          <p:nvPr/>
        </p:nvSpPr>
        <p:spPr>
          <a:xfrm>
            <a:off x="359092" y="2778345"/>
            <a:ext cx="11473817" cy="3794040"/>
          </a:xfrm>
          <a:prstGeom prst="rect">
            <a:avLst/>
          </a:prstGeom>
          <a:solidFill>
            <a:srgbClr val="009C46"/>
          </a:solidFill>
          <a:ln w="0" cap="flat" cmpd="sng" algn="ctr">
            <a:solidFill>
              <a:schemeClr val="accent1">
                <a:shade val="50000"/>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33" dirty="0">
              <a:solidFill>
                <a:schemeClr val="bg1"/>
              </a:solidFill>
            </a:endParaRPr>
          </a:p>
        </p:txBody>
      </p:sp>
      <p:sp>
        <p:nvSpPr>
          <p:cNvPr id="2" name="Titre 1">
            <a:extLst>
              <a:ext uri="{FF2B5EF4-FFF2-40B4-BE49-F238E27FC236}">
                <a16:creationId xmlns:a16="http://schemas.microsoft.com/office/drawing/2014/main" id="{CC76CD02-B679-450F-A73D-C511BB3236F4}"/>
              </a:ext>
            </a:extLst>
          </p:cNvPr>
          <p:cNvSpPr>
            <a:spLocks noGrp="1"/>
          </p:cNvSpPr>
          <p:nvPr>
            <p:ph type="ctrTitle" hasCustomPrompt="1"/>
          </p:nvPr>
        </p:nvSpPr>
        <p:spPr>
          <a:xfrm>
            <a:off x="669600" y="2789115"/>
            <a:ext cx="10692000" cy="1015200"/>
          </a:xfrm>
        </p:spPr>
        <p:txBody>
          <a:bodyPr anchor="b">
            <a:normAutofit/>
          </a:bodyPr>
          <a:lstStyle>
            <a:lvl1pPr algn="l">
              <a:defRPr sz="3200">
                <a:solidFill>
                  <a:schemeClr val="bg1"/>
                </a:solidFill>
              </a:defRPr>
            </a:lvl1pPr>
          </a:lstStyle>
          <a:p>
            <a:r>
              <a:rPr lang="fr-FR" dirty="0"/>
              <a:t>MODIFIEZ LE STYLE DU TITRE</a:t>
            </a:r>
          </a:p>
        </p:txBody>
      </p:sp>
      <p:sp>
        <p:nvSpPr>
          <p:cNvPr id="3" name="Sous-titre 2">
            <a:extLst>
              <a:ext uri="{FF2B5EF4-FFF2-40B4-BE49-F238E27FC236}">
                <a16:creationId xmlns:a16="http://schemas.microsoft.com/office/drawing/2014/main" id="{B97CED89-6A2F-4612-AB59-BA6AC50B1C7C}"/>
              </a:ext>
            </a:extLst>
          </p:cNvPr>
          <p:cNvSpPr>
            <a:spLocks noGrp="1"/>
          </p:cNvSpPr>
          <p:nvPr>
            <p:ph type="subTitle" idx="1"/>
          </p:nvPr>
        </p:nvSpPr>
        <p:spPr>
          <a:xfrm>
            <a:off x="668546" y="3818897"/>
            <a:ext cx="9513937" cy="1128600"/>
          </a:xfrm>
        </p:spPr>
        <p:txBody>
          <a:bodyPr>
            <a:normAutofit/>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fr-FR" dirty="0"/>
          </a:p>
        </p:txBody>
      </p:sp>
      <p:sp>
        <p:nvSpPr>
          <p:cNvPr id="6" name="Rectangle 5">
            <a:extLst>
              <a:ext uri="{FF2B5EF4-FFF2-40B4-BE49-F238E27FC236}">
                <a16:creationId xmlns:a16="http://schemas.microsoft.com/office/drawing/2014/main" id="{31D427EE-B9CB-483A-B5CF-2F86322DAEF4}"/>
              </a:ext>
            </a:extLst>
          </p:cNvPr>
          <p:cNvSpPr/>
          <p:nvPr/>
        </p:nvSpPr>
        <p:spPr>
          <a:xfrm>
            <a:off x="359092" y="285615"/>
            <a:ext cx="11473816" cy="249273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ctr"/>
            <a:r>
              <a:rPr lang="fr-FR" i="1" dirty="0"/>
              <a:t>Insérer une photo de votre choix sur ce cadre gris </a:t>
            </a:r>
            <a:r>
              <a:rPr lang="fr-FR" i="1" u="sng" dirty="0"/>
              <a:t>en respectant les dimensions</a:t>
            </a:r>
          </a:p>
          <a:p>
            <a:pPr algn="ctr"/>
            <a:r>
              <a:rPr lang="fr-FR" i="1" u="sng" dirty="0"/>
              <a:t>Hauteur</a:t>
            </a:r>
            <a:r>
              <a:rPr lang="fr-FR" i="1" u="sng" baseline="0" dirty="0"/>
              <a:t> = 6,92 cm (817 pixels)</a:t>
            </a:r>
          </a:p>
          <a:p>
            <a:pPr algn="ctr"/>
            <a:r>
              <a:rPr lang="fr-FR" i="1" u="sng" baseline="0" dirty="0"/>
              <a:t>Largeur = 31,87 cm (3764 pixels)</a:t>
            </a:r>
            <a:endParaRPr lang="fr-FR" i="1" u="sng" dirty="0"/>
          </a:p>
        </p:txBody>
      </p:sp>
      <p:pic>
        <p:nvPicPr>
          <p:cNvPr id="9" name="Picture 5" descr="C:\Users\bosm49r\Desktop\1x\Plan de travail 1.png"/>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664211" y="5528383"/>
            <a:ext cx="3435362" cy="1018276"/>
          </a:xfrm>
          <a:prstGeom prst="rect">
            <a:avLst/>
          </a:prstGeom>
          <a:noFill/>
          <a:extLst>
            <a:ext uri="{909E8E84-426E-40DD-AFC4-6F175D3DCCD1}">
              <a14:hiddenFill xmlns:a14="http://schemas.microsoft.com/office/drawing/2010/main">
                <a:solidFill>
                  <a:srgbClr val="FFFFFF"/>
                </a:solidFill>
              </a14:hiddenFill>
            </a:ext>
          </a:extLst>
        </p:spPr>
      </p:pic>
      <p:pic>
        <p:nvPicPr>
          <p:cNvPr id="11" name="Image 10">
            <a:extLst>
              <a:ext uri="{FF2B5EF4-FFF2-40B4-BE49-F238E27FC236}">
                <a16:creationId xmlns:a16="http://schemas.microsoft.com/office/drawing/2014/main" id="{02458A2C-7046-45A2-B85B-4F199B8243AF}"/>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0182483" y="5128716"/>
            <a:ext cx="1340971" cy="1340790"/>
          </a:xfrm>
          <a:prstGeom prst="rect">
            <a:avLst/>
          </a:prstGeom>
        </p:spPr>
      </p:pic>
    </p:spTree>
    <p:extLst>
      <p:ext uri="{BB962C8B-B14F-4D97-AF65-F5344CB8AC3E}">
        <p14:creationId xmlns:p14="http://schemas.microsoft.com/office/powerpoint/2010/main" val="876436413"/>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p:cSld name="6_titre_3_sans_photo">
    <p:spTree>
      <p:nvGrpSpPr>
        <p:cNvPr id="1" name=""/>
        <p:cNvGrpSpPr/>
        <p:nvPr/>
      </p:nvGrpSpPr>
      <p:grpSpPr>
        <a:xfrm>
          <a:off x="0" y="0"/>
          <a:ext cx="0" cy="0"/>
          <a:chOff x="0" y="0"/>
          <a:chExt cx="0" cy="0"/>
        </a:xfrm>
      </p:grpSpPr>
      <p:sp>
        <p:nvSpPr>
          <p:cNvPr id="7" name="Shape_0">
            <a:extLst>
              <a:ext uri="{FF2B5EF4-FFF2-40B4-BE49-F238E27FC236}">
                <a16:creationId xmlns:a16="http://schemas.microsoft.com/office/drawing/2014/main" id="{0B7979F6-1BC2-4E8B-A0A3-CA8E3502F784}"/>
              </a:ext>
            </a:extLst>
          </p:cNvPr>
          <p:cNvSpPr/>
          <p:nvPr/>
        </p:nvSpPr>
        <p:spPr>
          <a:xfrm>
            <a:off x="359092" y="285615"/>
            <a:ext cx="11473817" cy="6286770"/>
          </a:xfrm>
          <a:prstGeom prst="rect">
            <a:avLst/>
          </a:prstGeom>
          <a:solidFill>
            <a:srgbClr val="009C46"/>
          </a:solidFill>
          <a:ln w="0" cap="flat" cmpd="sng" algn="ctr">
            <a:solidFill>
              <a:schemeClr val="accent1">
                <a:shade val="50000"/>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33" dirty="0">
              <a:solidFill>
                <a:schemeClr val="bg1"/>
              </a:solidFill>
            </a:endParaRPr>
          </a:p>
        </p:txBody>
      </p:sp>
      <p:sp>
        <p:nvSpPr>
          <p:cNvPr id="2" name="Titre 1">
            <a:extLst>
              <a:ext uri="{FF2B5EF4-FFF2-40B4-BE49-F238E27FC236}">
                <a16:creationId xmlns:a16="http://schemas.microsoft.com/office/drawing/2014/main" id="{CC76CD02-B679-450F-A73D-C511BB3236F4}"/>
              </a:ext>
            </a:extLst>
          </p:cNvPr>
          <p:cNvSpPr>
            <a:spLocks noGrp="1"/>
          </p:cNvSpPr>
          <p:nvPr>
            <p:ph type="ctrTitle" hasCustomPrompt="1"/>
          </p:nvPr>
        </p:nvSpPr>
        <p:spPr>
          <a:xfrm>
            <a:off x="1140908" y="1827900"/>
            <a:ext cx="10692000" cy="1015200"/>
          </a:xfrm>
        </p:spPr>
        <p:txBody>
          <a:bodyPr anchor="b">
            <a:normAutofit/>
          </a:bodyPr>
          <a:lstStyle>
            <a:lvl1pPr algn="l">
              <a:defRPr sz="3200">
                <a:solidFill>
                  <a:schemeClr val="bg1"/>
                </a:solidFill>
              </a:defRPr>
            </a:lvl1pPr>
          </a:lstStyle>
          <a:p>
            <a:r>
              <a:rPr lang="fr-FR" dirty="0"/>
              <a:t>MODIFIEZ LE STYLE DU TITRE</a:t>
            </a:r>
          </a:p>
        </p:txBody>
      </p:sp>
      <p:sp>
        <p:nvSpPr>
          <p:cNvPr id="3" name="Sous-titre 2">
            <a:extLst>
              <a:ext uri="{FF2B5EF4-FFF2-40B4-BE49-F238E27FC236}">
                <a16:creationId xmlns:a16="http://schemas.microsoft.com/office/drawing/2014/main" id="{B97CED89-6A2F-4612-AB59-BA6AC50B1C7C}"/>
              </a:ext>
            </a:extLst>
          </p:cNvPr>
          <p:cNvSpPr>
            <a:spLocks noGrp="1"/>
          </p:cNvSpPr>
          <p:nvPr>
            <p:ph type="subTitle" idx="1"/>
          </p:nvPr>
        </p:nvSpPr>
        <p:spPr>
          <a:xfrm>
            <a:off x="1139854" y="2864700"/>
            <a:ext cx="9513937" cy="1128600"/>
          </a:xfrm>
        </p:spPr>
        <p:txBody>
          <a:bodyPr>
            <a:normAutofit/>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fr-FR" dirty="0"/>
          </a:p>
        </p:txBody>
      </p:sp>
      <p:pic>
        <p:nvPicPr>
          <p:cNvPr id="9" name="Picture 5" descr="C:\Users\bosm49r\Desktop\1x\Plan de travail 1.png"/>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664211" y="5528383"/>
            <a:ext cx="3435362" cy="1018276"/>
          </a:xfrm>
          <a:prstGeom prst="rect">
            <a:avLst/>
          </a:prstGeom>
          <a:noFill/>
          <a:extLst>
            <a:ext uri="{909E8E84-426E-40DD-AFC4-6F175D3DCCD1}">
              <a14:hiddenFill xmlns:a14="http://schemas.microsoft.com/office/drawing/2010/main">
                <a:solidFill>
                  <a:srgbClr val="FFFFFF"/>
                </a:solidFill>
              </a14:hiddenFill>
            </a:ext>
          </a:extLst>
        </p:spPr>
      </p:pic>
      <p:pic>
        <p:nvPicPr>
          <p:cNvPr id="11" name="Image 10">
            <a:extLst>
              <a:ext uri="{FF2B5EF4-FFF2-40B4-BE49-F238E27FC236}">
                <a16:creationId xmlns:a16="http://schemas.microsoft.com/office/drawing/2014/main" id="{02458A2C-7046-45A2-B85B-4F199B8243AF}"/>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0182483" y="5128716"/>
            <a:ext cx="1340971" cy="1340790"/>
          </a:xfrm>
          <a:prstGeom prst="rect">
            <a:avLst/>
          </a:prstGeom>
        </p:spPr>
      </p:pic>
    </p:spTree>
    <p:extLst>
      <p:ext uri="{BB962C8B-B14F-4D97-AF65-F5344CB8AC3E}">
        <p14:creationId xmlns:p14="http://schemas.microsoft.com/office/powerpoint/2010/main" val="374408454"/>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7_Diapo_Plan">
    <p:spTree>
      <p:nvGrpSpPr>
        <p:cNvPr id="1" name=""/>
        <p:cNvGrpSpPr/>
        <p:nvPr/>
      </p:nvGrpSpPr>
      <p:grpSpPr>
        <a:xfrm>
          <a:off x="0" y="0"/>
          <a:ext cx="0" cy="0"/>
          <a:chOff x="0" y="0"/>
          <a:chExt cx="0" cy="0"/>
        </a:xfrm>
      </p:grpSpPr>
      <p:pic>
        <p:nvPicPr>
          <p:cNvPr id="14" name="Image 13">
            <a:extLst>
              <a:ext uri="{FF2B5EF4-FFF2-40B4-BE49-F238E27FC236}">
                <a16:creationId xmlns:a16="http://schemas.microsoft.com/office/drawing/2014/main" id="{59E05A99-E245-4256-8146-F8B249D913FC}"/>
              </a:ext>
            </a:extLst>
          </p:cNvPr>
          <p:cNvPicPr>
            <a:picLocks noChangeAspect="1"/>
          </p:cNvPicPr>
          <p:nvPr/>
        </p:nvPicPr>
        <p:blipFill>
          <a:blip r:embed="rId2" cstate="email">
            <a:duotone>
              <a:schemeClr val="accent1">
                <a:shade val="45000"/>
                <a:satMod val="135000"/>
              </a:schemeClr>
              <a:prstClr val="white"/>
            </a:duotone>
            <a:extLst>
              <a:ext uri="{28A0092B-C50C-407E-A947-70E740481C1C}">
                <a14:useLocalDpi xmlns:a14="http://schemas.microsoft.com/office/drawing/2010/main"/>
              </a:ext>
            </a:extLst>
          </a:blip>
          <a:stretch>
            <a:fillRect/>
          </a:stretch>
        </p:blipFill>
        <p:spPr>
          <a:xfrm>
            <a:off x="2415459" y="612826"/>
            <a:ext cx="6925656" cy="5980694"/>
          </a:xfrm>
          <a:prstGeom prst="rect">
            <a:avLst/>
          </a:prstGeom>
        </p:spPr>
      </p:pic>
      <p:sp>
        <p:nvSpPr>
          <p:cNvPr id="9" name="Shape_1">
            <a:extLst>
              <a:ext uri="{FF2B5EF4-FFF2-40B4-BE49-F238E27FC236}">
                <a16:creationId xmlns:a16="http://schemas.microsoft.com/office/drawing/2014/main" id="{31428A33-8D51-4F9E-9C20-4618F0B98261}"/>
              </a:ext>
            </a:extLst>
          </p:cNvPr>
          <p:cNvSpPr>
            <a:spLocks/>
          </p:cNvSpPr>
          <p:nvPr userDrawn="1"/>
        </p:nvSpPr>
        <p:spPr>
          <a:xfrm>
            <a:off x="388582" y="285762"/>
            <a:ext cx="11473817" cy="6286770"/>
          </a:xfrm>
          <a:prstGeom prst="rect">
            <a:avLst/>
          </a:prstGeom>
          <a:solidFill>
            <a:srgbClr val="80BA27">
              <a:alpha val="14902"/>
            </a:srgbClr>
          </a:solidFill>
          <a:ln w="0" cap="flat" cmpd="sng" algn="ctr">
            <a:solidFill>
              <a:schemeClr val="accent1">
                <a:shade val="50000"/>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33"/>
          </a:p>
        </p:txBody>
      </p:sp>
      <p:pic>
        <p:nvPicPr>
          <p:cNvPr id="8" name="Image 7">
            <a:extLst>
              <a:ext uri="{FF2B5EF4-FFF2-40B4-BE49-F238E27FC236}">
                <a16:creationId xmlns:a16="http://schemas.microsoft.com/office/drawing/2014/main" id="{DB7C0B7A-AD0B-4457-AEFF-49EF6693F165}"/>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51027" y="587594"/>
            <a:ext cx="1168610" cy="990000"/>
          </a:xfrm>
          <a:prstGeom prst="rect">
            <a:avLst/>
          </a:prstGeom>
        </p:spPr>
      </p:pic>
      <p:sp>
        <p:nvSpPr>
          <p:cNvPr id="2" name="Titre 1">
            <a:extLst>
              <a:ext uri="{FF2B5EF4-FFF2-40B4-BE49-F238E27FC236}">
                <a16:creationId xmlns:a16="http://schemas.microsoft.com/office/drawing/2014/main" id="{261D137C-D0B5-459E-8D0C-EEC8E023EE54}"/>
              </a:ext>
            </a:extLst>
          </p:cNvPr>
          <p:cNvSpPr>
            <a:spLocks noGrp="1"/>
          </p:cNvSpPr>
          <p:nvPr>
            <p:ph type="title"/>
          </p:nvPr>
        </p:nvSpPr>
        <p:spPr>
          <a:xfrm>
            <a:off x="1967026" y="285467"/>
            <a:ext cx="9718590" cy="1285200"/>
          </a:xfrm>
        </p:spPr>
        <p:txBody>
          <a:bodyPr anchor="b"/>
          <a:lstStyle>
            <a:lvl1pPr marL="0" indent="0">
              <a:buFontTx/>
              <a:buNone/>
              <a:defRPr/>
            </a:lvl1pPr>
          </a:lstStyle>
          <a:p>
            <a:r>
              <a:rPr lang="fr-FR"/>
              <a:t>Modifiez le style du titre</a:t>
            </a:r>
            <a:endParaRPr lang="fr-FR" dirty="0"/>
          </a:p>
        </p:txBody>
      </p:sp>
      <p:sp>
        <p:nvSpPr>
          <p:cNvPr id="6" name="Espace réservé du numéro de diapositive 5">
            <a:extLst>
              <a:ext uri="{FF2B5EF4-FFF2-40B4-BE49-F238E27FC236}">
                <a16:creationId xmlns:a16="http://schemas.microsoft.com/office/drawing/2014/main" id="{0D85603A-C958-4B4F-8E07-3E92DAEFD447}"/>
              </a:ext>
            </a:extLst>
          </p:cNvPr>
          <p:cNvSpPr>
            <a:spLocks noGrp="1"/>
          </p:cNvSpPr>
          <p:nvPr>
            <p:ph type="sldNum" sz="quarter" idx="12"/>
          </p:nvPr>
        </p:nvSpPr>
        <p:spPr/>
        <p:txBody>
          <a:bodyPr/>
          <a:lstStyle/>
          <a:p>
            <a:fld id="{03B4600C-7654-4216-88CC-C8585DF21D95}" type="slidenum">
              <a:rPr lang="fr-FR" smtClean="0"/>
              <a:pPr/>
              <a:t>‹N°›</a:t>
            </a:fld>
            <a:endParaRPr lang="fr-FR" dirty="0"/>
          </a:p>
        </p:txBody>
      </p:sp>
      <p:pic>
        <p:nvPicPr>
          <p:cNvPr id="7" name="Image 6">
            <a:extLst>
              <a:ext uri="{FF2B5EF4-FFF2-40B4-BE49-F238E27FC236}">
                <a16:creationId xmlns:a16="http://schemas.microsoft.com/office/drawing/2014/main" id="{5FE578EF-7854-4EDF-AB81-AF7FDFA9165B}"/>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1213432" y="5899254"/>
            <a:ext cx="586772" cy="669494"/>
          </a:xfrm>
          <a:prstGeom prst="rect">
            <a:avLst/>
          </a:prstGeom>
        </p:spPr>
      </p:pic>
      <p:sp>
        <p:nvSpPr>
          <p:cNvPr id="19" name="Espace réservé du contenu 2">
            <a:extLst>
              <a:ext uri="{FF2B5EF4-FFF2-40B4-BE49-F238E27FC236}">
                <a16:creationId xmlns:a16="http://schemas.microsoft.com/office/drawing/2014/main" id="{B69D397F-CF04-40A1-9B0A-1898F0ADD993}"/>
              </a:ext>
            </a:extLst>
          </p:cNvPr>
          <p:cNvSpPr>
            <a:spLocks noGrp="1"/>
          </p:cNvSpPr>
          <p:nvPr>
            <p:ph idx="1" hasCustomPrompt="1"/>
          </p:nvPr>
        </p:nvSpPr>
        <p:spPr>
          <a:xfrm>
            <a:off x="675650" y="2080830"/>
            <a:ext cx="3021707" cy="4018638"/>
          </a:xfrm>
        </p:spPr>
        <p:txBody>
          <a:bodyPr/>
          <a:lstStyle>
            <a:lvl1pPr marL="0" indent="0">
              <a:buFontTx/>
              <a:buNone/>
              <a:defRPr sz="2000" b="1">
                <a:solidFill>
                  <a:srgbClr val="E41B1B"/>
                </a:solidFill>
              </a:defRPr>
            </a:lvl1pPr>
            <a:lvl2pPr marL="685800" marR="0" indent="-228600" algn="l" defTabSz="914400" rtl="0" eaLnBrk="1" fontAlgn="auto" latinLnBrk="0" hangingPunct="1">
              <a:lnSpc>
                <a:spcPct val="114000"/>
              </a:lnSpc>
              <a:spcBef>
                <a:spcPts val="500"/>
              </a:spcBef>
              <a:spcAft>
                <a:spcPts val="0"/>
              </a:spcAft>
              <a:buClrTx/>
              <a:buSzTx/>
              <a:buFont typeface="Arial" panose="020B0604020202020204" pitchFamily="34" charset="0"/>
              <a:buChar char="•"/>
              <a:tabLst/>
              <a:defRPr sz="1800"/>
            </a:lvl2pPr>
            <a:lvl3pPr>
              <a:defRPr sz="1800"/>
            </a:lvl3pPr>
            <a:lvl4pPr>
              <a:defRPr sz="1600"/>
            </a:lvl4pPr>
            <a:lvl5pPr>
              <a:defRPr sz="1600"/>
            </a:lvl5pPr>
          </a:lstStyle>
          <a:p>
            <a:pPr lvl="0"/>
            <a:r>
              <a:rPr lang="fr-FR" dirty="0"/>
              <a:t>Section</a:t>
            </a:r>
          </a:p>
          <a:p>
            <a:pPr lvl="1"/>
            <a:r>
              <a:rPr lang="fr-FR" dirty="0"/>
              <a:t>Sous-titre</a:t>
            </a:r>
          </a:p>
          <a:p>
            <a:pPr lvl="1"/>
            <a:r>
              <a:rPr lang="fr-FR" dirty="0"/>
              <a:t>Sous-titre</a:t>
            </a:r>
          </a:p>
          <a:p>
            <a:pPr marL="685800" marR="0" lvl="1" indent="-228600" algn="l" defTabSz="914400" rtl="0" eaLnBrk="1" fontAlgn="auto" latinLnBrk="0" hangingPunct="1">
              <a:lnSpc>
                <a:spcPct val="114000"/>
              </a:lnSpc>
              <a:spcBef>
                <a:spcPts val="500"/>
              </a:spcBef>
              <a:spcAft>
                <a:spcPts val="0"/>
              </a:spcAft>
              <a:buClrTx/>
              <a:buSzTx/>
              <a:buFont typeface="Arial" panose="020B0604020202020204" pitchFamily="34" charset="0"/>
              <a:buChar char="•"/>
              <a:tabLst/>
              <a:defRPr/>
            </a:pPr>
            <a:r>
              <a:rPr lang="fr-FR" dirty="0"/>
              <a:t>Sous-titre</a:t>
            </a:r>
          </a:p>
          <a:p>
            <a:pPr marL="685800" marR="0" lvl="1" indent="-228600" algn="l" defTabSz="914400" rtl="0" eaLnBrk="1" fontAlgn="auto" latinLnBrk="0" hangingPunct="1">
              <a:lnSpc>
                <a:spcPct val="114000"/>
              </a:lnSpc>
              <a:spcBef>
                <a:spcPts val="500"/>
              </a:spcBef>
              <a:spcAft>
                <a:spcPts val="0"/>
              </a:spcAft>
              <a:buClrTx/>
              <a:buSzTx/>
              <a:buFont typeface="Arial" panose="020B0604020202020204" pitchFamily="34" charset="0"/>
              <a:buChar char="•"/>
              <a:tabLst/>
              <a:defRPr/>
            </a:pPr>
            <a:r>
              <a:rPr lang="fr-FR" dirty="0"/>
              <a:t>Sous-titre</a:t>
            </a:r>
          </a:p>
          <a:p>
            <a:pPr lvl="1"/>
            <a:endParaRPr lang="fr-FR" dirty="0"/>
          </a:p>
        </p:txBody>
      </p:sp>
      <p:sp>
        <p:nvSpPr>
          <p:cNvPr id="22" name="Espace réservé du contenu 2">
            <a:extLst>
              <a:ext uri="{FF2B5EF4-FFF2-40B4-BE49-F238E27FC236}">
                <a16:creationId xmlns:a16="http://schemas.microsoft.com/office/drawing/2014/main" id="{B69D397F-CF04-40A1-9B0A-1898F0ADD993}"/>
              </a:ext>
            </a:extLst>
          </p:cNvPr>
          <p:cNvSpPr>
            <a:spLocks noGrp="1"/>
          </p:cNvSpPr>
          <p:nvPr>
            <p:ph idx="13" hasCustomPrompt="1"/>
          </p:nvPr>
        </p:nvSpPr>
        <p:spPr>
          <a:xfrm>
            <a:off x="4333250" y="2080830"/>
            <a:ext cx="3021707" cy="4018638"/>
          </a:xfrm>
        </p:spPr>
        <p:txBody>
          <a:bodyPr/>
          <a:lstStyle>
            <a:lvl1pPr marL="0" indent="0">
              <a:buFontTx/>
              <a:buNone/>
              <a:defRPr sz="2000" b="1">
                <a:solidFill>
                  <a:srgbClr val="E41B1B"/>
                </a:solidFill>
              </a:defRPr>
            </a:lvl1pPr>
            <a:lvl2pPr marL="685800" marR="0" indent="-228600" algn="l" defTabSz="914400" rtl="0" eaLnBrk="1" fontAlgn="auto" latinLnBrk="0" hangingPunct="1">
              <a:lnSpc>
                <a:spcPct val="114000"/>
              </a:lnSpc>
              <a:spcBef>
                <a:spcPts val="500"/>
              </a:spcBef>
              <a:spcAft>
                <a:spcPts val="0"/>
              </a:spcAft>
              <a:buClrTx/>
              <a:buSzTx/>
              <a:buFont typeface="Arial" panose="020B0604020202020204" pitchFamily="34" charset="0"/>
              <a:buChar char="•"/>
              <a:tabLst/>
              <a:defRPr sz="1800"/>
            </a:lvl2pPr>
            <a:lvl3pPr>
              <a:defRPr sz="1800"/>
            </a:lvl3pPr>
            <a:lvl4pPr>
              <a:defRPr sz="1600"/>
            </a:lvl4pPr>
            <a:lvl5pPr>
              <a:defRPr sz="1600"/>
            </a:lvl5pPr>
          </a:lstStyle>
          <a:p>
            <a:pPr lvl="0"/>
            <a:r>
              <a:rPr lang="fr-FR" dirty="0"/>
              <a:t>Section</a:t>
            </a:r>
          </a:p>
          <a:p>
            <a:pPr lvl="1"/>
            <a:r>
              <a:rPr lang="fr-FR" dirty="0"/>
              <a:t>Sous-titre</a:t>
            </a:r>
          </a:p>
          <a:p>
            <a:pPr lvl="1"/>
            <a:r>
              <a:rPr lang="fr-FR" dirty="0"/>
              <a:t>Sous-titre</a:t>
            </a:r>
          </a:p>
          <a:p>
            <a:pPr marL="685800" marR="0" lvl="1" indent="-228600" algn="l" defTabSz="914400" rtl="0" eaLnBrk="1" fontAlgn="auto" latinLnBrk="0" hangingPunct="1">
              <a:lnSpc>
                <a:spcPct val="114000"/>
              </a:lnSpc>
              <a:spcBef>
                <a:spcPts val="500"/>
              </a:spcBef>
              <a:spcAft>
                <a:spcPts val="0"/>
              </a:spcAft>
              <a:buClrTx/>
              <a:buSzTx/>
              <a:buFont typeface="Arial" panose="020B0604020202020204" pitchFamily="34" charset="0"/>
              <a:buChar char="•"/>
              <a:tabLst/>
              <a:defRPr/>
            </a:pPr>
            <a:r>
              <a:rPr lang="fr-FR" dirty="0"/>
              <a:t>Sous-titre</a:t>
            </a:r>
          </a:p>
          <a:p>
            <a:pPr marL="685800" marR="0" lvl="1" indent="-228600" algn="l" defTabSz="914400" rtl="0" eaLnBrk="1" fontAlgn="auto" latinLnBrk="0" hangingPunct="1">
              <a:lnSpc>
                <a:spcPct val="114000"/>
              </a:lnSpc>
              <a:spcBef>
                <a:spcPts val="500"/>
              </a:spcBef>
              <a:spcAft>
                <a:spcPts val="0"/>
              </a:spcAft>
              <a:buClrTx/>
              <a:buSzTx/>
              <a:buFont typeface="Arial" panose="020B0604020202020204" pitchFamily="34" charset="0"/>
              <a:buChar char="•"/>
              <a:tabLst/>
              <a:defRPr/>
            </a:pPr>
            <a:r>
              <a:rPr lang="fr-FR" dirty="0"/>
              <a:t>Sous-titre</a:t>
            </a:r>
          </a:p>
          <a:p>
            <a:pPr lvl="1"/>
            <a:endParaRPr lang="fr-FR" dirty="0"/>
          </a:p>
        </p:txBody>
      </p:sp>
      <p:sp>
        <p:nvSpPr>
          <p:cNvPr id="23" name="Espace réservé du contenu 2">
            <a:extLst>
              <a:ext uri="{FF2B5EF4-FFF2-40B4-BE49-F238E27FC236}">
                <a16:creationId xmlns:a16="http://schemas.microsoft.com/office/drawing/2014/main" id="{B69D397F-CF04-40A1-9B0A-1898F0ADD993}"/>
              </a:ext>
            </a:extLst>
          </p:cNvPr>
          <p:cNvSpPr>
            <a:spLocks noGrp="1"/>
          </p:cNvSpPr>
          <p:nvPr>
            <p:ph idx="14" hasCustomPrompt="1"/>
          </p:nvPr>
        </p:nvSpPr>
        <p:spPr>
          <a:xfrm>
            <a:off x="7990850" y="2080830"/>
            <a:ext cx="3021707" cy="4018638"/>
          </a:xfrm>
        </p:spPr>
        <p:txBody>
          <a:bodyPr/>
          <a:lstStyle>
            <a:lvl1pPr marL="0" indent="0">
              <a:buFontTx/>
              <a:buNone/>
              <a:defRPr sz="2000" b="1">
                <a:solidFill>
                  <a:srgbClr val="E41B1B"/>
                </a:solidFill>
              </a:defRPr>
            </a:lvl1pPr>
            <a:lvl2pPr marL="685800" marR="0" indent="-228600" algn="l" defTabSz="914400" rtl="0" eaLnBrk="1" fontAlgn="auto" latinLnBrk="0" hangingPunct="1">
              <a:lnSpc>
                <a:spcPct val="114000"/>
              </a:lnSpc>
              <a:spcBef>
                <a:spcPts val="500"/>
              </a:spcBef>
              <a:spcAft>
                <a:spcPts val="0"/>
              </a:spcAft>
              <a:buClrTx/>
              <a:buSzTx/>
              <a:buFont typeface="Arial" panose="020B0604020202020204" pitchFamily="34" charset="0"/>
              <a:buChar char="•"/>
              <a:tabLst/>
              <a:defRPr sz="1800"/>
            </a:lvl2pPr>
            <a:lvl3pPr>
              <a:defRPr sz="1800"/>
            </a:lvl3pPr>
            <a:lvl4pPr>
              <a:defRPr sz="1600"/>
            </a:lvl4pPr>
            <a:lvl5pPr>
              <a:defRPr sz="1600"/>
            </a:lvl5pPr>
          </a:lstStyle>
          <a:p>
            <a:pPr lvl="0"/>
            <a:r>
              <a:rPr lang="fr-FR" dirty="0"/>
              <a:t>Section</a:t>
            </a:r>
          </a:p>
          <a:p>
            <a:pPr lvl="1"/>
            <a:r>
              <a:rPr lang="fr-FR" dirty="0"/>
              <a:t>Sous-titre</a:t>
            </a:r>
          </a:p>
          <a:p>
            <a:pPr lvl="1"/>
            <a:r>
              <a:rPr lang="fr-FR" dirty="0"/>
              <a:t>Sous-titre</a:t>
            </a:r>
          </a:p>
          <a:p>
            <a:pPr marL="685800" marR="0" lvl="1" indent="-228600" algn="l" defTabSz="914400" rtl="0" eaLnBrk="1" fontAlgn="auto" latinLnBrk="0" hangingPunct="1">
              <a:lnSpc>
                <a:spcPct val="114000"/>
              </a:lnSpc>
              <a:spcBef>
                <a:spcPts val="500"/>
              </a:spcBef>
              <a:spcAft>
                <a:spcPts val="0"/>
              </a:spcAft>
              <a:buClrTx/>
              <a:buSzTx/>
              <a:buFont typeface="Arial" panose="020B0604020202020204" pitchFamily="34" charset="0"/>
              <a:buChar char="•"/>
              <a:tabLst/>
              <a:defRPr/>
            </a:pPr>
            <a:r>
              <a:rPr lang="fr-FR" dirty="0"/>
              <a:t>Sous-titre</a:t>
            </a:r>
          </a:p>
          <a:p>
            <a:pPr marL="685800" marR="0" lvl="1" indent="-228600" algn="l" defTabSz="914400" rtl="0" eaLnBrk="1" fontAlgn="auto" latinLnBrk="0" hangingPunct="1">
              <a:lnSpc>
                <a:spcPct val="114000"/>
              </a:lnSpc>
              <a:spcBef>
                <a:spcPts val="500"/>
              </a:spcBef>
              <a:spcAft>
                <a:spcPts val="0"/>
              </a:spcAft>
              <a:buClrTx/>
              <a:buSzTx/>
              <a:buFont typeface="Arial" panose="020B0604020202020204" pitchFamily="34" charset="0"/>
              <a:buChar char="•"/>
              <a:tabLst/>
              <a:defRPr/>
            </a:pPr>
            <a:r>
              <a:rPr lang="fr-FR" dirty="0"/>
              <a:t>Sous-titre</a:t>
            </a:r>
          </a:p>
          <a:p>
            <a:pPr lvl="1"/>
            <a:endParaRPr lang="fr-FR" dirty="0"/>
          </a:p>
        </p:txBody>
      </p:sp>
    </p:spTree>
    <p:extLst>
      <p:ext uri="{BB962C8B-B14F-4D97-AF65-F5344CB8AC3E}">
        <p14:creationId xmlns:p14="http://schemas.microsoft.com/office/powerpoint/2010/main" val="1904588883"/>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p:cSld name="8_Diapo_Intercalaire">
    <p:spTree>
      <p:nvGrpSpPr>
        <p:cNvPr id="1" name=""/>
        <p:cNvGrpSpPr/>
        <p:nvPr/>
      </p:nvGrpSpPr>
      <p:grpSpPr>
        <a:xfrm>
          <a:off x="0" y="0"/>
          <a:ext cx="0" cy="0"/>
          <a:chOff x="0" y="0"/>
          <a:chExt cx="0" cy="0"/>
        </a:xfrm>
      </p:grpSpPr>
      <p:sp>
        <p:nvSpPr>
          <p:cNvPr id="9" name="Shape_0">
            <a:extLst>
              <a:ext uri="{FF2B5EF4-FFF2-40B4-BE49-F238E27FC236}">
                <a16:creationId xmlns:a16="http://schemas.microsoft.com/office/drawing/2014/main" id="{0B7979F6-1BC2-4E8B-A0A3-CA8E3502F784}"/>
              </a:ext>
            </a:extLst>
          </p:cNvPr>
          <p:cNvSpPr/>
          <p:nvPr userDrawn="1"/>
        </p:nvSpPr>
        <p:spPr>
          <a:xfrm>
            <a:off x="359092" y="2778345"/>
            <a:ext cx="11473817" cy="3794040"/>
          </a:xfrm>
          <a:prstGeom prst="rect">
            <a:avLst/>
          </a:prstGeom>
          <a:solidFill>
            <a:srgbClr val="80BA27"/>
          </a:solidFill>
          <a:ln w="0" cap="flat" cmpd="sng" algn="ctr">
            <a:solidFill>
              <a:schemeClr val="accent1">
                <a:shade val="50000"/>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33" dirty="0">
              <a:solidFill>
                <a:schemeClr val="bg1"/>
              </a:solidFill>
            </a:endParaRPr>
          </a:p>
        </p:txBody>
      </p:sp>
      <p:sp>
        <p:nvSpPr>
          <p:cNvPr id="6" name="Rectangle 5">
            <a:extLst>
              <a:ext uri="{FF2B5EF4-FFF2-40B4-BE49-F238E27FC236}">
                <a16:creationId xmlns:a16="http://schemas.microsoft.com/office/drawing/2014/main" id="{31D427EE-B9CB-483A-B5CF-2F86322DAEF4}"/>
              </a:ext>
            </a:extLst>
          </p:cNvPr>
          <p:cNvSpPr/>
          <p:nvPr/>
        </p:nvSpPr>
        <p:spPr>
          <a:xfrm>
            <a:off x="359092" y="285615"/>
            <a:ext cx="11473816" cy="249273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i="1" dirty="0"/>
              <a:t>Insérer une photo de votre choix sur ce cadre gris </a:t>
            </a:r>
            <a:r>
              <a:rPr lang="fr-FR" i="1" u="sng" dirty="0"/>
              <a:t>en respectant les dimensions</a:t>
            </a:r>
          </a:p>
        </p:txBody>
      </p:sp>
      <p:sp>
        <p:nvSpPr>
          <p:cNvPr id="15" name="Espace réservé du numéro de diapositive 14">
            <a:extLst>
              <a:ext uri="{FF2B5EF4-FFF2-40B4-BE49-F238E27FC236}">
                <a16:creationId xmlns:a16="http://schemas.microsoft.com/office/drawing/2014/main" id="{E43BCC4F-6628-49C7-A989-0EA131691946}"/>
              </a:ext>
            </a:extLst>
          </p:cNvPr>
          <p:cNvSpPr>
            <a:spLocks noGrp="1"/>
          </p:cNvSpPr>
          <p:nvPr>
            <p:ph type="sldNum" sz="quarter" idx="10"/>
          </p:nvPr>
        </p:nvSpPr>
        <p:spPr/>
        <p:txBody>
          <a:bodyPr/>
          <a:lstStyle/>
          <a:p>
            <a:fld id="{03B4600C-7654-4216-88CC-C8585DF21D95}" type="slidenum">
              <a:rPr lang="fr-FR" smtClean="0"/>
              <a:pPr/>
              <a:t>‹N°›</a:t>
            </a:fld>
            <a:endParaRPr lang="fr-FR" dirty="0"/>
          </a:p>
        </p:txBody>
      </p:sp>
      <p:sp>
        <p:nvSpPr>
          <p:cNvPr id="2" name="Titre 1">
            <a:extLst>
              <a:ext uri="{FF2B5EF4-FFF2-40B4-BE49-F238E27FC236}">
                <a16:creationId xmlns:a16="http://schemas.microsoft.com/office/drawing/2014/main" id="{CC76CD02-B679-450F-A73D-C511BB3236F4}"/>
              </a:ext>
            </a:extLst>
          </p:cNvPr>
          <p:cNvSpPr>
            <a:spLocks noGrp="1"/>
          </p:cNvSpPr>
          <p:nvPr>
            <p:ph type="ctrTitle" hasCustomPrompt="1"/>
          </p:nvPr>
        </p:nvSpPr>
        <p:spPr>
          <a:xfrm>
            <a:off x="669598" y="3065340"/>
            <a:ext cx="8370679" cy="1015200"/>
          </a:xfrm>
        </p:spPr>
        <p:txBody>
          <a:bodyPr anchor="b">
            <a:normAutofit/>
          </a:bodyPr>
          <a:lstStyle>
            <a:lvl1pPr algn="l">
              <a:defRPr sz="3200">
                <a:solidFill>
                  <a:schemeClr val="bg1"/>
                </a:solidFill>
              </a:defRPr>
            </a:lvl1pPr>
          </a:lstStyle>
          <a:p>
            <a:r>
              <a:rPr lang="fr-FR" dirty="0"/>
              <a:t>MODIFIEZ LE STYLE DU TITRE</a:t>
            </a:r>
          </a:p>
        </p:txBody>
      </p:sp>
      <p:sp>
        <p:nvSpPr>
          <p:cNvPr id="3" name="Sous-titre 2">
            <a:extLst>
              <a:ext uri="{FF2B5EF4-FFF2-40B4-BE49-F238E27FC236}">
                <a16:creationId xmlns:a16="http://schemas.microsoft.com/office/drawing/2014/main" id="{B97CED89-6A2F-4612-AB59-BA6AC50B1C7C}"/>
              </a:ext>
            </a:extLst>
          </p:cNvPr>
          <p:cNvSpPr>
            <a:spLocks noGrp="1"/>
          </p:cNvSpPr>
          <p:nvPr>
            <p:ph type="subTitle" idx="1"/>
          </p:nvPr>
        </p:nvSpPr>
        <p:spPr>
          <a:xfrm>
            <a:off x="668545" y="4095122"/>
            <a:ext cx="8370679" cy="1128600"/>
          </a:xfrm>
        </p:spPr>
        <p:txBody>
          <a:bodyPr>
            <a:normAutofit/>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dirty="0"/>
              <a:t>Modifiez le style des sous-titres du masque</a:t>
            </a:r>
          </a:p>
        </p:txBody>
      </p:sp>
    </p:spTree>
    <p:extLst>
      <p:ext uri="{BB962C8B-B14F-4D97-AF65-F5344CB8AC3E}">
        <p14:creationId xmlns:p14="http://schemas.microsoft.com/office/powerpoint/2010/main" val="2484394785"/>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obj" preserve="1">
  <p:cSld name="2_Titre_et_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61D137C-D0B5-459E-8D0C-EEC8E023EE54}"/>
              </a:ext>
            </a:extLst>
          </p:cNvPr>
          <p:cNvSpPr>
            <a:spLocks noGrp="1"/>
          </p:cNvSpPr>
          <p:nvPr>
            <p:ph type="title" hasCustomPrompt="1"/>
          </p:nvPr>
        </p:nvSpPr>
        <p:spPr/>
        <p:txBody>
          <a:bodyPr/>
          <a:lstStyle>
            <a:lvl1pPr marL="571500" indent="-571500">
              <a:buFontTx/>
              <a:buBlip>
                <a:blip r:embed="rId2"/>
              </a:buBlip>
              <a:defRPr/>
            </a:lvl1pPr>
          </a:lstStyle>
          <a:p>
            <a:r>
              <a:rPr lang="fr-FR" dirty="0"/>
              <a:t>MODIFIEZ LE STYLE DU TITRE</a:t>
            </a:r>
          </a:p>
        </p:txBody>
      </p:sp>
      <p:sp>
        <p:nvSpPr>
          <p:cNvPr id="3" name="Espace réservé du contenu 2">
            <a:extLst>
              <a:ext uri="{FF2B5EF4-FFF2-40B4-BE49-F238E27FC236}">
                <a16:creationId xmlns:a16="http://schemas.microsoft.com/office/drawing/2014/main" id="{B69D397F-CF04-40A1-9B0A-1898F0ADD993}"/>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6" name="Espace réservé du numéro de diapositive 5">
            <a:extLst>
              <a:ext uri="{FF2B5EF4-FFF2-40B4-BE49-F238E27FC236}">
                <a16:creationId xmlns:a16="http://schemas.microsoft.com/office/drawing/2014/main" id="{0D85603A-C958-4B4F-8E07-3E92DAEFD447}"/>
              </a:ext>
            </a:extLst>
          </p:cNvPr>
          <p:cNvSpPr>
            <a:spLocks noGrp="1"/>
          </p:cNvSpPr>
          <p:nvPr>
            <p:ph type="sldNum" sz="quarter" idx="12"/>
          </p:nvPr>
        </p:nvSpPr>
        <p:spPr/>
        <p:txBody>
          <a:bodyPr/>
          <a:lstStyle/>
          <a:p>
            <a:fld id="{03B4600C-7654-4216-88CC-C8585DF21D95}" type="slidenum">
              <a:rPr lang="fr-FR" smtClean="0"/>
              <a:pPr/>
              <a:t>‹N°›</a:t>
            </a:fld>
            <a:endParaRPr lang="fr-FR" dirty="0"/>
          </a:p>
        </p:txBody>
      </p:sp>
      <p:pic>
        <p:nvPicPr>
          <p:cNvPr id="7" name="Image 6">
            <a:extLst>
              <a:ext uri="{FF2B5EF4-FFF2-40B4-BE49-F238E27FC236}">
                <a16:creationId xmlns:a16="http://schemas.microsoft.com/office/drawing/2014/main" id="{5FE578EF-7854-4EDF-AB81-AF7FDFA9165B}"/>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1213432" y="5899254"/>
            <a:ext cx="586772" cy="669494"/>
          </a:xfrm>
          <a:prstGeom prst="rect">
            <a:avLst/>
          </a:prstGeom>
        </p:spPr>
      </p:pic>
      <p:cxnSp>
        <p:nvCxnSpPr>
          <p:cNvPr id="8" name="Connecteur droit 7">
            <a:extLst>
              <a:ext uri="{FF2B5EF4-FFF2-40B4-BE49-F238E27FC236}">
                <a16:creationId xmlns:a16="http://schemas.microsoft.com/office/drawing/2014/main" id="{046D5FAF-6E15-414C-81A4-5493C47ED149}"/>
              </a:ext>
            </a:extLst>
          </p:cNvPr>
          <p:cNvCxnSpPr>
            <a:cxnSpLocks/>
          </p:cNvCxnSpPr>
          <p:nvPr/>
        </p:nvCxnSpPr>
        <p:spPr>
          <a:xfrm>
            <a:off x="827797" y="1116942"/>
            <a:ext cx="10285403" cy="2116"/>
          </a:xfrm>
          <a:prstGeom prst="line">
            <a:avLst/>
          </a:prstGeom>
          <a:ln w="28575">
            <a:solidFill>
              <a:schemeClr val="accent1"/>
            </a:solidFill>
          </a:ln>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1560901949"/>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3_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61D137C-D0B5-459E-8D0C-EEC8E023EE54}"/>
              </a:ext>
            </a:extLst>
          </p:cNvPr>
          <p:cNvSpPr>
            <a:spLocks noGrp="1"/>
          </p:cNvSpPr>
          <p:nvPr>
            <p:ph type="title" hasCustomPrompt="1"/>
          </p:nvPr>
        </p:nvSpPr>
        <p:spPr/>
        <p:txBody>
          <a:bodyPr/>
          <a:lstStyle>
            <a:lvl1pPr marL="571500" indent="-571500">
              <a:buFontTx/>
              <a:buBlip>
                <a:blip r:embed="rId2"/>
              </a:buBlip>
              <a:defRPr/>
            </a:lvl1pPr>
          </a:lstStyle>
          <a:p>
            <a:r>
              <a:rPr lang="fr-FR" dirty="0"/>
              <a:t>MODIFIEZ LE STYLE DU TITRE</a:t>
            </a:r>
          </a:p>
        </p:txBody>
      </p:sp>
      <p:sp>
        <p:nvSpPr>
          <p:cNvPr id="3" name="Espace réservé du contenu 2">
            <a:extLst>
              <a:ext uri="{FF2B5EF4-FFF2-40B4-BE49-F238E27FC236}">
                <a16:creationId xmlns:a16="http://schemas.microsoft.com/office/drawing/2014/main" id="{B69D397F-CF04-40A1-9B0A-1898F0ADD993}"/>
              </a:ext>
            </a:extLst>
          </p:cNvPr>
          <p:cNvSpPr>
            <a:spLocks noGrp="1"/>
          </p:cNvSpPr>
          <p:nvPr>
            <p:ph idx="1"/>
          </p:nvPr>
        </p:nvSpPr>
        <p:spPr>
          <a:xfrm>
            <a:off x="1062000" y="1476000"/>
            <a:ext cx="9148799" cy="4428000"/>
          </a:xfrm>
        </p:spPr>
        <p:txBody>
          <a:bodyPr>
            <a:normAutofit/>
          </a:bodyPr>
          <a:lstStyle>
            <a:lvl1pPr>
              <a:defRPr sz="2200"/>
            </a:lvl1pPr>
            <a:lvl2pPr>
              <a:defRPr sz="2000"/>
            </a:lvl2pPr>
            <a:lvl3pPr>
              <a:defRPr sz="1800"/>
            </a:lvl3pPr>
            <a:lvl4pPr>
              <a:defRPr sz="1600"/>
            </a:lvl4pPr>
            <a:lvl5pPr>
              <a:defRPr sz="1600"/>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6" name="Espace réservé du numéro de diapositive 5">
            <a:extLst>
              <a:ext uri="{FF2B5EF4-FFF2-40B4-BE49-F238E27FC236}">
                <a16:creationId xmlns:a16="http://schemas.microsoft.com/office/drawing/2014/main" id="{0D85603A-C958-4B4F-8E07-3E92DAEFD447}"/>
              </a:ext>
            </a:extLst>
          </p:cNvPr>
          <p:cNvSpPr>
            <a:spLocks noGrp="1"/>
          </p:cNvSpPr>
          <p:nvPr>
            <p:ph type="sldNum" sz="quarter" idx="12"/>
          </p:nvPr>
        </p:nvSpPr>
        <p:spPr/>
        <p:txBody>
          <a:bodyPr/>
          <a:lstStyle/>
          <a:p>
            <a:fld id="{03B4600C-7654-4216-88CC-C8585DF21D95}" type="slidenum">
              <a:rPr lang="fr-FR" smtClean="0"/>
              <a:pPr/>
              <a:t>‹N°›</a:t>
            </a:fld>
            <a:endParaRPr lang="fr-FR" dirty="0"/>
          </a:p>
        </p:txBody>
      </p:sp>
      <p:pic>
        <p:nvPicPr>
          <p:cNvPr id="7" name="Image 6">
            <a:extLst>
              <a:ext uri="{FF2B5EF4-FFF2-40B4-BE49-F238E27FC236}">
                <a16:creationId xmlns:a16="http://schemas.microsoft.com/office/drawing/2014/main" id="{5FE578EF-7854-4EDF-AB81-AF7FDFA9165B}"/>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1213432" y="5899254"/>
            <a:ext cx="586772" cy="669494"/>
          </a:xfrm>
          <a:prstGeom prst="rect">
            <a:avLst/>
          </a:prstGeom>
        </p:spPr>
      </p:pic>
      <p:cxnSp>
        <p:nvCxnSpPr>
          <p:cNvPr id="9" name="Connecteur droit 8">
            <a:extLst>
              <a:ext uri="{FF2B5EF4-FFF2-40B4-BE49-F238E27FC236}">
                <a16:creationId xmlns:a16="http://schemas.microsoft.com/office/drawing/2014/main" id="{EA08483F-D378-4D94-94CC-9AEBFD5034F0}"/>
              </a:ext>
            </a:extLst>
          </p:cNvPr>
          <p:cNvCxnSpPr>
            <a:cxnSpLocks/>
          </p:cNvCxnSpPr>
          <p:nvPr/>
        </p:nvCxnSpPr>
        <p:spPr>
          <a:xfrm>
            <a:off x="827797" y="1116942"/>
            <a:ext cx="10285403" cy="2116"/>
          </a:xfrm>
          <a:prstGeom prst="line">
            <a:avLst/>
          </a:prstGeom>
          <a:ln w="28575">
            <a:solidFill>
              <a:schemeClr val="accent1"/>
            </a:solidFill>
          </a:ln>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3175909173"/>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p:cSld name="4_Contenu_et_bandeau">
    <p:spTree>
      <p:nvGrpSpPr>
        <p:cNvPr id="1" name=""/>
        <p:cNvGrpSpPr/>
        <p:nvPr/>
      </p:nvGrpSpPr>
      <p:grpSpPr>
        <a:xfrm>
          <a:off x="0" y="0"/>
          <a:ext cx="0" cy="0"/>
          <a:chOff x="0" y="0"/>
          <a:chExt cx="0" cy="0"/>
        </a:xfrm>
      </p:grpSpPr>
      <p:pic>
        <p:nvPicPr>
          <p:cNvPr id="9" name="Image 8">
            <a:extLst>
              <a:ext uri="{FF2B5EF4-FFF2-40B4-BE49-F238E27FC236}">
                <a16:creationId xmlns:a16="http://schemas.microsoft.com/office/drawing/2014/main" id="{6B8C0B89-073F-4965-A41D-C1C64348AB23}"/>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581179" y="550721"/>
            <a:ext cx="739406" cy="626395"/>
          </a:xfrm>
          <a:prstGeom prst="rect">
            <a:avLst/>
          </a:prstGeom>
        </p:spPr>
      </p:pic>
      <p:sp>
        <p:nvSpPr>
          <p:cNvPr id="2" name="Titre 1">
            <a:extLst>
              <a:ext uri="{FF2B5EF4-FFF2-40B4-BE49-F238E27FC236}">
                <a16:creationId xmlns:a16="http://schemas.microsoft.com/office/drawing/2014/main" id="{261D137C-D0B5-459E-8D0C-EEC8E023EE54}"/>
              </a:ext>
            </a:extLst>
          </p:cNvPr>
          <p:cNvSpPr>
            <a:spLocks noGrp="1"/>
          </p:cNvSpPr>
          <p:nvPr>
            <p:ph type="title" hasCustomPrompt="1"/>
          </p:nvPr>
        </p:nvSpPr>
        <p:spPr>
          <a:xfrm>
            <a:off x="3434500" y="1203968"/>
            <a:ext cx="8473970" cy="864000"/>
          </a:xfrm>
        </p:spPr>
        <p:txBody>
          <a:bodyPr/>
          <a:lstStyle>
            <a:lvl1pPr marL="0" indent="0">
              <a:buFontTx/>
              <a:buNone/>
              <a:defRPr/>
            </a:lvl1pPr>
          </a:lstStyle>
          <a:p>
            <a:r>
              <a:rPr lang="fr-FR" dirty="0"/>
              <a:t>MODIFIEZ LE STYLE DU TITRE</a:t>
            </a:r>
          </a:p>
        </p:txBody>
      </p:sp>
      <p:sp>
        <p:nvSpPr>
          <p:cNvPr id="3" name="Espace réservé du contenu 2">
            <a:extLst>
              <a:ext uri="{FF2B5EF4-FFF2-40B4-BE49-F238E27FC236}">
                <a16:creationId xmlns:a16="http://schemas.microsoft.com/office/drawing/2014/main" id="{B69D397F-CF04-40A1-9B0A-1898F0ADD993}"/>
              </a:ext>
            </a:extLst>
          </p:cNvPr>
          <p:cNvSpPr>
            <a:spLocks noGrp="1"/>
          </p:cNvSpPr>
          <p:nvPr>
            <p:ph idx="1"/>
          </p:nvPr>
        </p:nvSpPr>
        <p:spPr>
          <a:xfrm>
            <a:off x="3434500" y="2095595"/>
            <a:ext cx="8188272" cy="4428000"/>
          </a:xfrm>
        </p:spPr>
        <p:txBody>
          <a:bodyP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6" name="Espace réservé du numéro de diapositive 5">
            <a:extLst>
              <a:ext uri="{FF2B5EF4-FFF2-40B4-BE49-F238E27FC236}">
                <a16:creationId xmlns:a16="http://schemas.microsoft.com/office/drawing/2014/main" id="{0D85603A-C958-4B4F-8E07-3E92DAEFD447}"/>
              </a:ext>
            </a:extLst>
          </p:cNvPr>
          <p:cNvSpPr>
            <a:spLocks noGrp="1"/>
          </p:cNvSpPr>
          <p:nvPr>
            <p:ph type="sldNum" sz="quarter" idx="12"/>
          </p:nvPr>
        </p:nvSpPr>
        <p:spPr/>
        <p:txBody>
          <a:bodyPr/>
          <a:lstStyle/>
          <a:p>
            <a:fld id="{03B4600C-7654-4216-88CC-C8585DF21D95}" type="slidenum">
              <a:rPr lang="fr-FR" smtClean="0"/>
              <a:pPr/>
              <a:t>‹N°›</a:t>
            </a:fld>
            <a:endParaRPr lang="fr-FR" dirty="0"/>
          </a:p>
        </p:txBody>
      </p:sp>
      <p:pic>
        <p:nvPicPr>
          <p:cNvPr id="7" name="Image 6">
            <a:extLst>
              <a:ext uri="{FF2B5EF4-FFF2-40B4-BE49-F238E27FC236}">
                <a16:creationId xmlns:a16="http://schemas.microsoft.com/office/drawing/2014/main" id="{5FE578EF-7854-4EDF-AB81-AF7FDFA9165B}"/>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1213432" y="5899254"/>
            <a:ext cx="586772" cy="669494"/>
          </a:xfrm>
          <a:prstGeom prst="rect">
            <a:avLst/>
          </a:prstGeom>
        </p:spPr>
      </p:pic>
      <p:sp>
        <p:nvSpPr>
          <p:cNvPr id="10" name="Rectangle 9">
            <a:extLst>
              <a:ext uri="{FF2B5EF4-FFF2-40B4-BE49-F238E27FC236}">
                <a16:creationId xmlns:a16="http://schemas.microsoft.com/office/drawing/2014/main" id="{8BC36510-72AD-4853-ABAE-B8CFBEBA4820}"/>
              </a:ext>
            </a:extLst>
          </p:cNvPr>
          <p:cNvSpPr/>
          <p:nvPr/>
        </p:nvSpPr>
        <p:spPr>
          <a:xfrm>
            <a:off x="296644" y="0"/>
            <a:ext cx="2956940" cy="6858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i="1" dirty="0"/>
              <a:t>Insérer une photo de votre choix sur ce cadre gris </a:t>
            </a:r>
            <a:r>
              <a:rPr lang="fr-FR" i="1" u="sng" dirty="0"/>
              <a:t>en respectant les dimensions</a:t>
            </a:r>
          </a:p>
        </p:txBody>
      </p:sp>
    </p:spTree>
    <p:extLst>
      <p:ext uri="{BB962C8B-B14F-4D97-AF65-F5344CB8AC3E}">
        <p14:creationId xmlns:p14="http://schemas.microsoft.com/office/powerpoint/2010/main" val="1643866563"/>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blank" preserve="1">
  <p:cSld name="34_Diapo_Vide">
    <p:spTree>
      <p:nvGrpSpPr>
        <p:cNvPr id="1" name=""/>
        <p:cNvGrpSpPr/>
        <p:nvPr/>
      </p:nvGrpSpPr>
      <p:grpSpPr>
        <a:xfrm>
          <a:off x="0" y="0"/>
          <a:ext cx="0" cy="0"/>
          <a:chOff x="0" y="0"/>
          <a:chExt cx="0" cy="0"/>
        </a:xfrm>
      </p:grpSpPr>
      <p:sp>
        <p:nvSpPr>
          <p:cNvPr id="4" name="Espace réservé du numéro de diapositive 3">
            <a:extLst>
              <a:ext uri="{FF2B5EF4-FFF2-40B4-BE49-F238E27FC236}">
                <a16:creationId xmlns:a16="http://schemas.microsoft.com/office/drawing/2014/main" id="{4EB2869B-DA9E-4EF7-BF3D-B7D0D0E85868}"/>
              </a:ext>
            </a:extLst>
          </p:cNvPr>
          <p:cNvSpPr>
            <a:spLocks noGrp="1"/>
          </p:cNvSpPr>
          <p:nvPr>
            <p:ph type="sldNum" sz="quarter" idx="12"/>
          </p:nvPr>
        </p:nvSpPr>
        <p:spPr/>
        <p:txBody>
          <a:bodyPr/>
          <a:lstStyle/>
          <a:p>
            <a:fld id="{03B4600C-7654-4216-88CC-C8585DF21D95}" type="slidenum">
              <a:rPr lang="fr-FR" smtClean="0"/>
              <a:pPr/>
              <a:t>‹N°›</a:t>
            </a:fld>
            <a:endParaRPr lang="fr-FR" dirty="0"/>
          </a:p>
        </p:txBody>
      </p:sp>
    </p:spTree>
    <p:extLst>
      <p:ext uri="{BB962C8B-B14F-4D97-AF65-F5344CB8AC3E}">
        <p14:creationId xmlns:p14="http://schemas.microsoft.com/office/powerpoint/2010/main" val="2685404113"/>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cSld name="1_Vert_titre1">
    <p:spTree>
      <p:nvGrpSpPr>
        <p:cNvPr id="1" name=""/>
        <p:cNvGrpSpPr/>
        <p:nvPr/>
      </p:nvGrpSpPr>
      <p:grpSpPr>
        <a:xfrm>
          <a:off x="0" y="0"/>
          <a:ext cx="0" cy="0"/>
          <a:chOff x="0" y="0"/>
          <a:chExt cx="0" cy="0"/>
        </a:xfrm>
      </p:grpSpPr>
      <p:sp>
        <p:nvSpPr>
          <p:cNvPr id="7" name="Shape_0">
            <a:extLst>
              <a:ext uri="{FF2B5EF4-FFF2-40B4-BE49-F238E27FC236}">
                <a16:creationId xmlns:a16="http://schemas.microsoft.com/office/drawing/2014/main" id="{0B7979F6-1BC2-4E8B-A0A3-CA8E3502F784}"/>
              </a:ext>
            </a:extLst>
          </p:cNvPr>
          <p:cNvSpPr/>
          <p:nvPr/>
        </p:nvSpPr>
        <p:spPr>
          <a:xfrm>
            <a:off x="359102" y="2778345"/>
            <a:ext cx="11473818" cy="3794040"/>
          </a:xfrm>
          <a:prstGeom prst="rect">
            <a:avLst/>
          </a:prstGeom>
          <a:solidFill>
            <a:schemeClr val="accent1"/>
          </a:solidFill>
          <a:ln w="0" cap="flat" cmpd="sng" algn="ctr">
            <a:solidFill>
              <a:schemeClr val="accent1">
                <a:shade val="50000"/>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121838" tIns="60918" rIns="121838" bIns="60918" rtlCol="0" anchor="ctr"/>
          <a:lstStyle/>
          <a:p>
            <a:pPr algn="ctr"/>
            <a:endParaRPr lang="fr-FR" sz="2300" dirty="0">
              <a:solidFill>
                <a:schemeClr val="bg1"/>
              </a:solidFill>
            </a:endParaRPr>
          </a:p>
        </p:txBody>
      </p:sp>
      <p:sp>
        <p:nvSpPr>
          <p:cNvPr id="2" name="Titre 1">
            <a:extLst>
              <a:ext uri="{FF2B5EF4-FFF2-40B4-BE49-F238E27FC236}">
                <a16:creationId xmlns:a16="http://schemas.microsoft.com/office/drawing/2014/main" id="{CC76CD02-B679-450F-A73D-C511BB3236F4}"/>
              </a:ext>
            </a:extLst>
          </p:cNvPr>
          <p:cNvSpPr>
            <a:spLocks noGrp="1"/>
          </p:cNvSpPr>
          <p:nvPr>
            <p:ph type="ctrTitle" hasCustomPrompt="1"/>
          </p:nvPr>
        </p:nvSpPr>
        <p:spPr>
          <a:xfrm>
            <a:off x="669600" y="2789121"/>
            <a:ext cx="10692000" cy="1015200"/>
          </a:xfrm>
        </p:spPr>
        <p:txBody>
          <a:bodyPr anchor="b">
            <a:normAutofit/>
          </a:bodyPr>
          <a:lstStyle>
            <a:lvl1pPr algn="l">
              <a:defRPr sz="4299">
                <a:solidFill>
                  <a:schemeClr val="bg1"/>
                </a:solidFill>
              </a:defRPr>
            </a:lvl1pPr>
          </a:lstStyle>
          <a:p>
            <a:r>
              <a:rPr lang="fr-FR" dirty="0"/>
              <a:t>MODIFIEZ LE STYLE DU TITRE</a:t>
            </a:r>
          </a:p>
        </p:txBody>
      </p:sp>
      <p:sp>
        <p:nvSpPr>
          <p:cNvPr id="3" name="Sous-titre 2">
            <a:extLst>
              <a:ext uri="{FF2B5EF4-FFF2-40B4-BE49-F238E27FC236}">
                <a16:creationId xmlns:a16="http://schemas.microsoft.com/office/drawing/2014/main" id="{B97CED89-6A2F-4612-AB59-BA6AC50B1C7C}"/>
              </a:ext>
            </a:extLst>
          </p:cNvPr>
          <p:cNvSpPr>
            <a:spLocks noGrp="1"/>
          </p:cNvSpPr>
          <p:nvPr>
            <p:ph type="subTitle" idx="1"/>
          </p:nvPr>
        </p:nvSpPr>
        <p:spPr>
          <a:xfrm>
            <a:off x="668563" y="3818899"/>
            <a:ext cx="9513937" cy="1128600"/>
          </a:xfrm>
        </p:spPr>
        <p:txBody>
          <a:bodyPr>
            <a:normAutofit/>
          </a:bodyPr>
          <a:lstStyle>
            <a:lvl1pPr marL="0" indent="0" algn="l">
              <a:buNone/>
              <a:defRPr sz="3199">
                <a:solidFill>
                  <a:schemeClr val="bg1"/>
                </a:solidFill>
              </a:defRPr>
            </a:lvl1pPr>
            <a:lvl2pPr marL="609353" indent="0" algn="ctr">
              <a:buNone/>
              <a:defRPr sz="2699"/>
            </a:lvl2pPr>
            <a:lvl3pPr marL="1218716" indent="0" algn="ctr">
              <a:buNone/>
              <a:defRPr sz="2400"/>
            </a:lvl3pPr>
            <a:lvl4pPr marL="1828071" indent="0" algn="ctr">
              <a:buNone/>
              <a:defRPr sz="2100"/>
            </a:lvl4pPr>
            <a:lvl5pPr marL="2437430" indent="0" algn="ctr">
              <a:buNone/>
              <a:defRPr sz="2100"/>
            </a:lvl5pPr>
            <a:lvl6pPr marL="3046783" indent="0" algn="ctr">
              <a:buNone/>
              <a:defRPr sz="2100"/>
            </a:lvl6pPr>
            <a:lvl7pPr marL="3656136" indent="0" algn="ctr">
              <a:buNone/>
              <a:defRPr sz="2100"/>
            </a:lvl7pPr>
            <a:lvl8pPr marL="4265494" indent="0" algn="ctr">
              <a:buNone/>
              <a:defRPr sz="2100"/>
            </a:lvl8pPr>
            <a:lvl9pPr marL="4874850" indent="0" algn="ctr">
              <a:buNone/>
              <a:defRPr sz="2100"/>
            </a:lvl9pPr>
          </a:lstStyle>
          <a:p>
            <a:r>
              <a:rPr lang="fr-FR"/>
              <a:t>Modifiez le style des sous-titres du masque</a:t>
            </a:r>
            <a:endParaRPr lang="fr-FR" dirty="0"/>
          </a:p>
        </p:txBody>
      </p:sp>
      <p:pic>
        <p:nvPicPr>
          <p:cNvPr id="8" name="Image 7">
            <a:extLst>
              <a:ext uri="{FF2B5EF4-FFF2-40B4-BE49-F238E27FC236}">
                <a16:creationId xmlns:a16="http://schemas.microsoft.com/office/drawing/2014/main" id="{02458A2C-7046-45A2-B85B-4F199B8243AF}"/>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0182485" y="4884839"/>
            <a:ext cx="1340971" cy="1388977"/>
          </a:xfrm>
          <a:prstGeom prst="rect">
            <a:avLst/>
          </a:prstGeom>
        </p:spPr>
      </p:pic>
      <p:sp>
        <p:nvSpPr>
          <p:cNvPr id="6" name="Rectangle 5">
            <a:extLst>
              <a:ext uri="{FF2B5EF4-FFF2-40B4-BE49-F238E27FC236}">
                <a16:creationId xmlns:a16="http://schemas.microsoft.com/office/drawing/2014/main" id="{31D427EE-B9CB-483A-B5CF-2F86322DAEF4}"/>
              </a:ext>
            </a:extLst>
          </p:cNvPr>
          <p:cNvSpPr/>
          <p:nvPr/>
        </p:nvSpPr>
        <p:spPr>
          <a:xfrm>
            <a:off x="359093" y="285621"/>
            <a:ext cx="11473816" cy="2492731"/>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38" tIns="60918" rIns="121838" bIns="60918" rtlCol="0" anchor="ctr" anchorCtr="0"/>
          <a:lstStyle/>
          <a:p>
            <a:pPr algn="ctr"/>
            <a:r>
              <a:rPr lang="fr-FR" sz="1800" i="1" dirty="0"/>
              <a:t>Insérer une photo de votre choix sur ce cadre gris </a:t>
            </a:r>
            <a:r>
              <a:rPr lang="fr-FR" sz="1800" i="1" u="sng" dirty="0"/>
              <a:t>en respectant les dimensions</a:t>
            </a:r>
          </a:p>
        </p:txBody>
      </p:sp>
      <p:pic>
        <p:nvPicPr>
          <p:cNvPr id="11" name="Image 10"/>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616034" y="5798232"/>
            <a:ext cx="1776118" cy="529326"/>
          </a:xfrm>
          <a:prstGeom prst="rect">
            <a:avLst/>
          </a:prstGeom>
        </p:spPr>
      </p:pic>
    </p:spTree>
    <p:extLst>
      <p:ext uri="{BB962C8B-B14F-4D97-AF65-F5344CB8AC3E}">
        <p14:creationId xmlns:p14="http://schemas.microsoft.com/office/powerpoint/2010/main" val="3814262966"/>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titleOnly">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e la date 2"/>
          <p:cNvSpPr>
            <a:spLocks noGrp="1"/>
          </p:cNvSpPr>
          <p:nvPr>
            <p:ph type="dt" sz="half" idx="10"/>
          </p:nvPr>
        </p:nvSpPr>
        <p:spPr/>
        <p:txBody>
          <a:bodyPr/>
          <a:lstStyle/>
          <a:p>
            <a:fld id="{D1C67B2C-761E-40A5-9EE0-2BF4CD9D1713}" type="datetimeFigureOut">
              <a:rPr lang="fr-FR" smtClean="0">
                <a:solidFill>
                  <a:prstClr val="black">
                    <a:tint val="75000"/>
                  </a:prstClr>
                </a:solidFill>
              </a:rPr>
              <a:pPr/>
              <a:t>22/01/2025</a:t>
            </a:fld>
            <a:endParaRPr lang="fr-FR">
              <a:solidFill>
                <a:prstClr val="black">
                  <a:tint val="75000"/>
                </a:prstClr>
              </a:solidFill>
            </a:endParaRPr>
          </a:p>
        </p:txBody>
      </p:sp>
      <p:sp>
        <p:nvSpPr>
          <p:cNvPr id="4" name="Espace réservé du pied de page 3"/>
          <p:cNvSpPr>
            <a:spLocks noGrp="1"/>
          </p:cNvSpPr>
          <p:nvPr>
            <p:ph type="ftr" sz="quarter" idx="11"/>
          </p:nvPr>
        </p:nvSpPr>
        <p:spPr/>
        <p:txBody>
          <a:bodyPr/>
          <a:lstStyle/>
          <a:p>
            <a:endParaRPr lang="fr-FR">
              <a:solidFill>
                <a:prstClr val="black">
                  <a:tint val="75000"/>
                </a:prstClr>
              </a:solidFill>
            </a:endParaRPr>
          </a:p>
        </p:txBody>
      </p:sp>
      <p:sp>
        <p:nvSpPr>
          <p:cNvPr id="5" name="Espace réservé du numéro de diapositive 4"/>
          <p:cNvSpPr>
            <a:spLocks noGrp="1"/>
          </p:cNvSpPr>
          <p:nvPr>
            <p:ph type="sldNum" sz="quarter" idx="12"/>
          </p:nvPr>
        </p:nvSpPr>
        <p:spPr/>
        <p:txBody>
          <a:bodyPr/>
          <a:lstStyle/>
          <a:p>
            <a:fld id="{4C7A4C97-2ABC-4DF8-A9E5-48F201978965}" type="slidenum">
              <a:rPr lang="fr-FR" smtClean="0">
                <a:solidFill>
                  <a:prstClr val="black">
                    <a:tint val="75000"/>
                  </a:prstClr>
                </a:solidFill>
              </a:rPr>
              <a:pPr/>
              <a:t>‹N°›</a:t>
            </a:fld>
            <a:endParaRPr lang="fr-FR">
              <a:solidFill>
                <a:prstClr val="black">
                  <a:tint val="75000"/>
                </a:prstClr>
              </a:solidFill>
            </a:endParaRPr>
          </a:p>
        </p:txBody>
      </p:sp>
    </p:spTree>
    <p:extLst>
      <p:ext uri="{BB962C8B-B14F-4D97-AF65-F5344CB8AC3E}">
        <p14:creationId xmlns:p14="http://schemas.microsoft.com/office/powerpoint/2010/main" val="742916949"/>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p:cSld name="5_titre_2">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CAAA8EB4-3756-4C90-A99E-D9500D19440C}"/>
              </a:ext>
            </a:extLst>
          </p:cNvPr>
          <p:cNvSpPr/>
          <p:nvPr/>
        </p:nvSpPr>
        <p:spPr>
          <a:xfrm>
            <a:off x="359091" y="287132"/>
            <a:ext cx="11473816" cy="419725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fr-FR" i="1" dirty="0"/>
          </a:p>
          <a:p>
            <a:pPr algn="ctr"/>
            <a:endParaRPr lang="fr-FR" i="1" dirty="0"/>
          </a:p>
          <a:p>
            <a:pPr algn="ctr"/>
            <a:r>
              <a:rPr lang="fr-FR" i="1" dirty="0"/>
              <a:t>Insérer une photo de votre choix sur ce cadre gris, sous les zones de textes,</a:t>
            </a:r>
            <a:br>
              <a:rPr lang="fr-FR" i="1" dirty="0"/>
            </a:br>
            <a:r>
              <a:rPr lang="fr-FR" i="1" u="sng" dirty="0"/>
              <a:t>en respectant les dimensions</a:t>
            </a:r>
          </a:p>
        </p:txBody>
      </p:sp>
      <p:sp>
        <p:nvSpPr>
          <p:cNvPr id="7" name="Shape_0">
            <a:extLst>
              <a:ext uri="{FF2B5EF4-FFF2-40B4-BE49-F238E27FC236}">
                <a16:creationId xmlns:a16="http://schemas.microsoft.com/office/drawing/2014/main" id="{0B7979F6-1BC2-4E8B-A0A3-CA8E3502F784}"/>
              </a:ext>
            </a:extLst>
          </p:cNvPr>
          <p:cNvSpPr/>
          <p:nvPr/>
        </p:nvSpPr>
        <p:spPr>
          <a:xfrm>
            <a:off x="359092" y="4484383"/>
            <a:ext cx="11473817" cy="2088001"/>
          </a:xfrm>
          <a:prstGeom prst="rect">
            <a:avLst/>
          </a:prstGeom>
          <a:solidFill>
            <a:srgbClr val="009C46"/>
          </a:solidFill>
          <a:ln w="0" cap="flat" cmpd="sng" algn="ctr">
            <a:solidFill>
              <a:schemeClr val="accent1">
                <a:shade val="50000"/>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33" dirty="0">
              <a:solidFill>
                <a:schemeClr val="bg1"/>
              </a:solidFill>
            </a:endParaRPr>
          </a:p>
        </p:txBody>
      </p:sp>
      <p:sp>
        <p:nvSpPr>
          <p:cNvPr id="2" name="Titre 1">
            <a:extLst>
              <a:ext uri="{FF2B5EF4-FFF2-40B4-BE49-F238E27FC236}">
                <a16:creationId xmlns:a16="http://schemas.microsoft.com/office/drawing/2014/main" id="{CC76CD02-B679-450F-A73D-C511BB3236F4}"/>
              </a:ext>
            </a:extLst>
          </p:cNvPr>
          <p:cNvSpPr>
            <a:spLocks noGrp="1"/>
          </p:cNvSpPr>
          <p:nvPr>
            <p:ph type="ctrTitle" hasCustomPrompt="1"/>
          </p:nvPr>
        </p:nvSpPr>
        <p:spPr>
          <a:xfrm>
            <a:off x="669600" y="2790000"/>
            <a:ext cx="10692000" cy="1015200"/>
          </a:xfrm>
        </p:spPr>
        <p:txBody>
          <a:bodyPr anchor="b">
            <a:normAutofit/>
          </a:bodyPr>
          <a:lstStyle>
            <a:lvl1pPr algn="l">
              <a:defRPr sz="3200">
                <a:solidFill>
                  <a:schemeClr val="bg1"/>
                </a:solidFill>
              </a:defRPr>
            </a:lvl1pPr>
          </a:lstStyle>
          <a:p>
            <a:r>
              <a:rPr lang="fr-FR" dirty="0"/>
              <a:t>MODIFIEZ LE STYLE DU TITRE</a:t>
            </a:r>
          </a:p>
        </p:txBody>
      </p:sp>
      <p:sp>
        <p:nvSpPr>
          <p:cNvPr id="3" name="Sous-titre 2">
            <a:extLst>
              <a:ext uri="{FF2B5EF4-FFF2-40B4-BE49-F238E27FC236}">
                <a16:creationId xmlns:a16="http://schemas.microsoft.com/office/drawing/2014/main" id="{B97CED89-6A2F-4612-AB59-BA6AC50B1C7C}"/>
              </a:ext>
            </a:extLst>
          </p:cNvPr>
          <p:cNvSpPr>
            <a:spLocks noGrp="1"/>
          </p:cNvSpPr>
          <p:nvPr>
            <p:ph type="subTitle" idx="1"/>
          </p:nvPr>
        </p:nvSpPr>
        <p:spPr>
          <a:xfrm>
            <a:off x="668546" y="3817475"/>
            <a:ext cx="9513937" cy="522611"/>
          </a:xfrm>
        </p:spPr>
        <p:txBody>
          <a:bodyPr>
            <a:normAutofit/>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fr-FR" dirty="0"/>
          </a:p>
        </p:txBody>
      </p:sp>
      <p:pic>
        <p:nvPicPr>
          <p:cNvPr id="9" name="Picture 5" descr="C:\Users\bosm49r\Desktop\1x\Plan de travail 1.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64211" y="5528383"/>
            <a:ext cx="3435362" cy="1018276"/>
          </a:xfrm>
          <a:prstGeom prst="rect">
            <a:avLst/>
          </a:prstGeom>
          <a:noFill/>
          <a:extLst>
            <a:ext uri="{909E8E84-426E-40DD-AFC4-6F175D3DCCD1}">
              <a14:hiddenFill xmlns:a14="http://schemas.microsoft.com/office/drawing/2010/main">
                <a:solidFill>
                  <a:srgbClr val="FFFFFF"/>
                </a:solidFill>
              </a14:hiddenFill>
            </a:ext>
          </a:extLst>
        </p:spPr>
      </p:pic>
      <p:pic>
        <p:nvPicPr>
          <p:cNvPr id="12" name="Image 11">
            <a:extLst>
              <a:ext uri="{FF2B5EF4-FFF2-40B4-BE49-F238E27FC236}">
                <a16:creationId xmlns:a16="http://schemas.microsoft.com/office/drawing/2014/main" id="{02458A2C-7046-45A2-B85B-4F199B8243AF}"/>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182483" y="5128716"/>
            <a:ext cx="1340971" cy="1340790"/>
          </a:xfrm>
          <a:prstGeom prst="rect">
            <a:avLst/>
          </a:prstGeom>
        </p:spPr>
      </p:pic>
    </p:spTree>
    <p:extLst>
      <p:ext uri="{BB962C8B-B14F-4D97-AF65-F5344CB8AC3E}">
        <p14:creationId xmlns:p14="http://schemas.microsoft.com/office/powerpoint/2010/main" val="978039835"/>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p:cSld name="1_titre1">
    <p:spTree>
      <p:nvGrpSpPr>
        <p:cNvPr id="1" name=""/>
        <p:cNvGrpSpPr/>
        <p:nvPr/>
      </p:nvGrpSpPr>
      <p:grpSpPr>
        <a:xfrm>
          <a:off x="0" y="0"/>
          <a:ext cx="0" cy="0"/>
          <a:chOff x="0" y="0"/>
          <a:chExt cx="0" cy="0"/>
        </a:xfrm>
      </p:grpSpPr>
      <p:sp>
        <p:nvSpPr>
          <p:cNvPr id="7" name="Shape_0">
            <a:extLst>
              <a:ext uri="{FF2B5EF4-FFF2-40B4-BE49-F238E27FC236}">
                <a16:creationId xmlns:a16="http://schemas.microsoft.com/office/drawing/2014/main" id="{0B7979F6-1BC2-4E8B-A0A3-CA8E3502F784}"/>
              </a:ext>
            </a:extLst>
          </p:cNvPr>
          <p:cNvSpPr/>
          <p:nvPr/>
        </p:nvSpPr>
        <p:spPr>
          <a:xfrm>
            <a:off x="359092" y="2778345"/>
            <a:ext cx="11473817" cy="3794040"/>
          </a:xfrm>
          <a:prstGeom prst="rect">
            <a:avLst/>
          </a:prstGeom>
          <a:solidFill>
            <a:srgbClr val="009C46"/>
          </a:solidFill>
          <a:ln w="0" cap="flat" cmpd="sng" algn="ctr">
            <a:solidFill>
              <a:schemeClr val="accent1">
                <a:shade val="50000"/>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33" dirty="0">
              <a:solidFill>
                <a:schemeClr val="bg1"/>
              </a:solidFill>
            </a:endParaRPr>
          </a:p>
        </p:txBody>
      </p:sp>
      <p:sp>
        <p:nvSpPr>
          <p:cNvPr id="2" name="Titre 1">
            <a:extLst>
              <a:ext uri="{FF2B5EF4-FFF2-40B4-BE49-F238E27FC236}">
                <a16:creationId xmlns:a16="http://schemas.microsoft.com/office/drawing/2014/main" id="{CC76CD02-B679-450F-A73D-C511BB3236F4}"/>
              </a:ext>
            </a:extLst>
          </p:cNvPr>
          <p:cNvSpPr>
            <a:spLocks noGrp="1"/>
          </p:cNvSpPr>
          <p:nvPr>
            <p:ph type="ctrTitle" hasCustomPrompt="1"/>
          </p:nvPr>
        </p:nvSpPr>
        <p:spPr>
          <a:xfrm>
            <a:off x="669600" y="2789115"/>
            <a:ext cx="10692000" cy="1015200"/>
          </a:xfrm>
        </p:spPr>
        <p:txBody>
          <a:bodyPr anchor="b">
            <a:normAutofit/>
          </a:bodyPr>
          <a:lstStyle>
            <a:lvl1pPr algn="l">
              <a:defRPr sz="3200">
                <a:solidFill>
                  <a:schemeClr val="bg1"/>
                </a:solidFill>
              </a:defRPr>
            </a:lvl1pPr>
          </a:lstStyle>
          <a:p>
            <a:r>
              <a:rPr lang="fr-FR" dirty="0"/>
              <a:t>MODIFIEZ LE STYLE DU TITRE</a:t>
            </a:r>
          </a:p>
        </p:txBody>
      </p:sp>
      <p:sp>
        <p:nvSpPr>
          <p:cNvPr id="3" name="Sous-titre 2">
            <a:extLst>
              <a:ext uri="{FF2B5EF4-FFF2-40B4-BE49-F238E27FC236}">
                <a16:creationId xmlns:a16="http://schemas.microsoft.com/office/drawing/2014/main" id="{B97CED89-6A2F-4612-AB59-BA6AC50B1C7C}"/>
              </a:ext>
            </a:extLst>
          </p:cNvPr>
          <p:cNvSpPr>
            <a:spLocks noGrp="1"/>
          </p:cNvSpPr>
          <p:nvPr>
            <p:ph type="subTitle" idx="1"/>
          </p:nvPr>
        </p:nvSpPr>
        <p:spPr>
          <a:xfrm>
            <a:off x="668546" y="3818897"/>
            <a:ext cx="9513937" cy="1128600"/>
          </a:xfrm>
        </p:spPr>
        <p:txBody>
          <a:bodyPr>
            <a:normAutofit/>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fr-FR" dirty="0"/>
          </a:p>
        </p:txBody>
      </p:sp>
      <p:sp>
        <p:nvSpPr>
          <p:cNvPr id="6" name="Rectangle 5">
            <a:extLst>
              <a:ext uri="{FF2B5EF4-FFF2-40B4-BE49-F238E27FC236}">
                <a16:creationId xmlns:a16="http://schemas.microsoft.com/office/drawing/2014/main" id="{31D427EE-B9CB-483A-B5CF-2F86322DAEF4}"/>
              </a:ext>
            </a:extLst>
          </p:cNvPr>
          <p:cNvSpPr/>
          <p:nvPr/>
        </p:nvSpPr>
        <p:spPr>
          <a:xfrm>
            <a:off x="359092" y="285615"/>
            <a:ext cx="11473816" cy="249273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ctr"/>
            <a:r>
              <a:rPr lang="fr-FR" i="1" dirty="0"/>
              <a:t>Insérer une photo de votre choix sur ce cadre gris </a:t>
            </a:r>
            <a:r>
              <a:rPr lang="fr-FR" i="1" u="sng" dirty="0"/>
              <a:t>en respectant les dimensions</a:t>
            </a:r>
          </a:p>
          <a:p>
            <a:pPr algn="ctr"/>
            <a:r>
              <a:rPr lang="fr-FR" i="1" u="sng" dirty="0"/>
              <a:t>Hauteur</a:t>
            </a:r>
            <a:r>
              <a:rPr lang="fr-FR" i="1" u="sng" baseline="0" dirty="0"/>
              <a:t> = 6,92 cm (817 pixels)</a:t>
            </a:r>
          </a:p>
          <a:p>
            <a:pPr algn="ctr"/>
            <a:r>
              <a:rPr lang="fr-FR" i="1" u="sng" baseline="0" dirty="0"/>
              <a:t>Largeur = 31,87 cm (3764 pixels)</a:t>
            </a:r>
            <a:endParaRPr lang="fr-FR" i="1" u="sng" dirty="0"/>
          </a:p>
        </p:txBody>
      </p:sp>
      <p:pic>
        <p:nvPicPr>
          <p:cNvPr id="9" name="Picture 5" descr="C:\Users\bosm49r\Desktop\1x\Plan de travail 1.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64211" y="5528383"/>
            <a:ext cx="3435362" cy="1018276"/>
          </a:xfrm>
          <a:prstGeom prst="rect">
            <a:avLst/>
          </a:prstGeom>
          <a:noFill/>
          <a:extLst>
            <a:ext uri="{909E8E84-426E-40DD-AFC4-6F175D3DCCD1}">
              <a14:hiddenFill xmlns:a14="http://schemas.microsoft.com/office/drawing/2010/main">
                <a:solidFill>
                  <a:srgbClr val="FFFFFF"/>
                </a:solidFill>
              </a14:hiddenFill>
            </a:ext>
          </a:extLst>
        </p:spPr>
      </p:pic>
      <p:pic>
        <p:nvPicPr>
          <p:cNvPr id="11" name="Image 10">
            <a:extLst>
              <a:ext uri="{FF2B5EF4-FFF2-40B4-BE49-F238E27FC236}">
                <a16:creationId xmlns:a16="http://schemas.microsoft.com/office/drawing/2014/main" id="{02458A2C-7046-45A2-B85B-4F199B8243AF}"/>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182483" y="5128716"/>
            <a:ext cx="1340971" cy="1340790"/>
          </a:xfrm>
          <a:prstGeom prst="rect">
            <a:avLst/>
          </a:prstGeom>
        </p:spPr>
      </p:pic>
    </p:spTree>
    <p:extLst>
      <p:ext uri="{BB962C8B-B14F-4D97-AF65-F5344CB8AC3E}">
        <p14:creationId xmlns:p14="http://schemas.microsoft.com/office/powerpoint/2010/main" val="2911798661"/>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p:cSld name="6_titre_3_sans_photo">
    <p:spTree>
      <p:nvGrpSpPr>
        <p:cNvPr id="1" name=""/>
        <p:cNvGrpSpPr/>
        <p:nvPr/>
      </p:nvGrpSpPr>
      <p:grpSpPr>
        <a:xfrm>
          <a:off x="0" y="0"/>
          <a:ext cx="0" cy="0"/>
          <a:chOff x="0" y="0"/>
          <a:chExt cx="0" cy="0"/>
        </a:xfrm>
      </p:grpSpPr>
      <p:sp>
        <p:nvSpPr>
          <p:cNvPr id="7" name="Shape_0">
            <a:extLst>
              <a:ext uri="{FF2B5EF4-FFF2-40B4-BE49-F238E27FC236}">
                <a16:creationId xmlns:a16="http://schemas.microsoft.com/office/drawing/2014/main" id="{0B7979F6-1BC2-4E8B-A0A3-CA8E3502F784}"/>
              </a:ext>
            </a:extLst>
          </p:cNvPr>
          <p:cNvSpPr/>
          <p:nvPr/>
        </p:nvSpPr>
        <p:spPr>
          <a:xfrm>
            <a:off x="359092" y="285615"/>
            <a:ext cx="11473817" cy="6286770"/>
          </a:xfrm>
          <a:prstGeom prst="rect">
            <a:avLst/>
          </a:prstGeom>
          <a:solidFill>
            <a:srgbClr val="009C46"/>
          </a:solidFill>
          <a:ln w="0" cap="flat" cmpd="sng" algn="ctr">
            <a:solidFill>
              <a:schemeClr val="accent1">
                <a:shade val="50000"/>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33" dirty="0">
              <a:solidFill>
                <a:schemeClr val="bg1"/>
              </a:solidFill>
            </a:endParaRPr>
          </a:p>
        </p:txBody>
      </p:sp>
      <p:sp>
        <p:nvSpPr>
          <p:cNvPr id="2" name="Titre 1">
            <a:extLst>
              <a:ext uri="{FF2B5EF4-FFF2-40B4-BE49-F238E27FC236}">
                <a16:creationId xmlns:a16="http://schemas.microsoft.com/office/drawing/2014/main" id="{CC76CD02-B679-450F-A73D-C511BB3236F4}"/>
              </a:ext>
            </a:extLst>
          </p:cNvPr>
          <p:cNvSpPr>
            <a:spLocks noGrp="1"/>
          </p:cNvSpPr>
          <p:nvPr>
            <p:ph type="ctrTitle" hasCustomPrompt="1"/>
          </p:nvPr>
        </p:nvSpPr>
        <p:spPr>
          <a:xfrm>
            <a:off x="1140908" y="1827900"/>
            <a:ext cx="10692000" cy="1015200"/>
          </a:xfrm>
        </p:spPr>
        <p:txBody>
          <a:bodyPr anchor="b">
            <a:normAutofit/>
          </a:bodyPr>
          <a:lstStyle>
            <a:lvl1pPr algn="l">
              <a:defRPr sz="3200">
                <a:solidFill>
                  <a:schemeClr val="bg1"/>
                </a:solidFill>
              </a:defRPr>
            </a:lvl1pPr>
          </a:lstStyle>
          <a:p>
            <a:r>
              <a:rPr lang="fr-FR" dirty="0"/>
              <a:t>MODIFIEZ LE STYLE DU TITRE</a:t>
            </a:r>
          </a:p>
        </p:txBody>
      </p:sp>
      <p:sp>
        <p:nvSpPr>
          <p:cNvPr id="3" name="Sous-titre 2">
            <a:extLst>
              <a:ext uri="{FF2B5EF4-FFF2-40B4-BE49-F238E27FC236}">
                <a16:creationId xmlns:a16="http://schemas.microsoft.com/office/drawing/2014/main" id="{B97CED89-6A2F-4612-AB59-BA6AC50B1C7C}"/>
              </a:ext>
            </a:extLst>
          </p:cNvPr>
          <p:cNvSpPr>
            <a:spLocks noGrp="1"/>
          </p:cNvSpPr>
          <p:nvPr>
            <p:ph type="subTitle" idx="1"/>
          </p:nvPr>
        </p:nvSpPr>
        <p:spPr>
          <a:xfrm>
            <a:off x="1139854" y="2864700"/>
            <a:ext cx="9513937" cy="1128600"/>
          </a:xfrm>
        </p:spPr>
        <p:txBody>
          <a:bodyPr>
            <a:normAutofit/>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fr-FR" dirty="0"/>
          </a:p>
        </p:txBody>
      </p:sp>
      <p:pic>
        <p:nvPicPr>
          <p:cNvPr id="9" name="Picture 5" descr="C:\Users\bosm49r\Desktop\1x\Plan de travail 1.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64211" y="5528383"/>
            <a:ext cx="3435362" cy="1018276"/>
          </a:xfrm>
          <a:prstGeom prst="rect">
            <a:avLst/>
          </a:prstGeom>
          <a:noFill/>
          <a:extLst>
            <a:ext uri="{909E8E84-426E-40DD-AFC4-6F175D3DCCD1}">
              <a14:hiddenFill xmlns:a14="http://schemas.microsoft.com/office/drawing/2010/main">
                <a:solidFill>
                  <a:srgbClr val="FFFFFF"/>
                </a:solidFill>
              </a14:hiddenFill>
            </a:ext>
          </a:extLst>
        </p:spPr>
      </p:pic>
      <p:pic>
        <p:nvPicPr>
          <p:cNvPr id="11" name="Image 10">
            <a:extLst>
              <a:ext uri="{FF2B5EF4-FFF2-40B4-BE49-F238E27FC236}">
                <a16:creationId xmlns:a16="http://schemas.microsoft.com/office/drawing/2014/main" id="{02458A2C-7046-45A2-B85B-4F199B8243AF}"/>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182483" y="5128716"/>
            <a:ext cx="1340971" cy="1340790"/>
          </a:xfrm>
          <a:prstGeom prst="rect">
            <a:avLst/>
          </a:prstGeom>
        </p:spPr>
      </p:pic>
    </p:spTree>
    <p:extLst>
      <p:ext uri="{BB962C8B-B14F-4D97-AF65-F5344CB8AC3E}">
        <p14:creationId xmlns:p14="http://schemas.microsoft.com/office/powerpoint/2010/main" val="1154028933"/>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7_Diapo_Plan">
    <p:spTree>
      <p:nvGrpSpPr>
        <p:cNvPr id="1" name=""/>
        <p:cNvGrpSpPr/>
        <p:nvPr/>
      </p:nvGrpSpPr>
      <p:grpSpPr>
        <a:xfrm>
          <a:off x="0" y="0"/>
          <a:ext cx="0" cy="0"/>
          <a:chOff x="0" y="0"/>
          <a:chExt cx="0" cy="0"/>
        </a:xfrm>
      </p:grpSpPr>
      <p:pic>
        <p:nvPicPr>
          <p:cNvPr id="14" name="Image 13">
            <a:extLst>
              <a:ext uri="{FF2B5EF4-FFF2-40B4-BE49-F238E27FC236}">
                <a16:creationId xmlns:a16="http://schemas.microsoft.com/office/drawing/2014/main" id="{59E05A99-E245-4256-8146-F8B249D913FC}"/>
              </a:ext>
            </a:extLst>
          </p:cNvPr>
          <p:cNvPicPr>
            <a:picLocks noChangeAspect="1"/>
          </p:cNvPicPr>
          <p:nvPr/>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2415459" y="612826"/>
            <a:ext cx="6925656" cy="5980694"/>
          </a:xfrm>
          <a:prstGeom prst="rect">
            <a:avLst/>
          </a:prstGeom>
        </p:spPr>
      </p:pic>
      <p:sp>
        <p:nvSpPr>
          <p:cNvPr id="9" name="Shape_1">
            <a:extLst>
              <a:ext uri="{FF2B5EF4-FFF2-40B4-BE49-F238E27FC236}">
                <a16:creationId xmlns:a16="http://schemas.microsoft.com/office/drawing/2014/main" id="{31428A33-8D51-4F9E-9C20-4618F0B98261}"/>
              </a:ext>
            </a:extLst>
          </p:cNvPr>
          <p:cNvSpPr>
            <a:spLocks/>
          </p:cNvSpPr>
          <p:nvPr userDrawn="1"/>
        </p:nvSpPr>
        <p:spPr>
          <a:xfrm>
            <a:off x="388582" y="285762"/>
            <a:ext cx="11473817" cy="6286770"/>
          </a:xfrm>
          <a:prstGeom prst="rect">
            <a:avLst/>
          </a:prstGeom>
          <a:solidFill>
            <a:srgbClr val="80BA27">
              <a:alpha val="14902"/>
            </a:srgbClr>
          </a:solidFill>
          <a:ln w="0" cap="flat" cmpd="sng" algn="ctr">
            <a:solidFill>
              <a:schemeClr val="accent1">
                <a:shade val="50000"/>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33"/>
          </a:p>
        </p:txBody>
      </p:sp>
      <p:pic>
        <p:nvPicPr>
          <p:cNvPr id="8" name="Image 7">
            <a:extLst>
              <a:ext uri="{FF2B5EF4-FFF2-40B4-BE49-F238E27FC236}">
                <a16:creationId xmlns:a16="http://schemas.microsoft.com/office/drawing/2014/main" id="{DB7C0B7A-AD0B-4457-AEFF-49EF6693F16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1027" y="587594"/>
            <a:ext cx="1168610" cy="990000"/>
          </a:xfrm>
          <a:prstGeom prst="rect">
            <a:avLst/>
          </a:prstGeom>
        </p:spPr>
      </p:pic>
      <p:sp>
        <p:nvSpPr>
          <p:cNvPr id="2" name="Titre 1">
            <a:extLst>
              <a:ext uri="{FF2B5EF4-FFF2-40B4-BE49-F238E27FC236}">
                <a16:creationId xmlns:a16="http://schemas.microsoft.com/office/drawing/2014/main" id="{261D137C-D0B5-459E-8D0C-EEC8E023EE54}"/>
              </a:ext>
            </a:extLst>
          </p:cNvPr>
          <p:cNvSpPr>
            <a:spLocks noGrp="1"/>
          </p:cNvSpPr>
          <p:nvPr>
            <p:ph type="title"/>
          </p:nvPr>
        </p:nvSpPr>
        <p:spPr>
          <a:xfrm>
            <a:off x="1967026" y="285467"/>
            <a:ext cx="9718590" cy="1285200"/>
          </a:xfrm>
        </p:spPr>
        <p:txBody>
          <a:bodyPr anchor="b"/>
          <a:lstStyle>
            <a:lvl1pPr marL="0" indent="0">
              <a:buFontTx/>
              <a:buNone/>
              <a:defRPr/>
            </a:lvl1pPr>
          </a:lstStyle>
          <a:p>
            <a:r>
              <a:rPr lang="fr-FR"/>
              <a:t>Modifiez le style du titre</a:t>
            </a:r>
            <a:endParaRPr lang="fr-FR" dirty="0"/>
          </a:p>
        </p:txBody>
      </p:sp>
      <p:sp>
        <p:nvSpPr>
          <p:cNvPr id="6" name="Espace réservé du numéro de diapositive 5">
            <a:extLst>
              <a:ext uri="{FF2B5EF4-FFF2-40B4-BE49-F238E27FC236}">
                <a16:creationId xmlns:a16="http://schemas.microsoft.com/office/drawing/2014/main" id="{0D85603A-C958-4B4F-8E07-3E92DAEFD447}"/>
              </a:ext>
            </a:extLst>
          </p:cNvPr>
          <p:cNvSpPr>
            <a:spLocks noGrp="1"/>
          </p:cNvSpPr>
          <p:nvPr>
            <p:ph type="sldNum" sz="quarter" idx="12"/>
          </p:nvPr>
        </p:nvSpPr>
        <p:spPr/>
        <p:txBody>
          <a:bodyPr/>
          <a:lstStyle/>
          <a:p>
            <a:fld id="{03B4600C-7654-4216-88CC-C8585DF21D95}" type="slidenum">
              <a:rPr lang="fr-FR" smtClean="0"/>
              <a:pPr/>
              <a:t>‹N°›</a:t>
            </a:fld>
            <a:endParaRPr lang="fr-FR" dirty="0"/>
          </a:p>
        </p:txBody>
      </p:sp>
      <p:pic>
        <p:nvPicPr>
          <p:cNvPr id="7" name="Image 6">
            <a:extLst>
              <a:ext uri="{FF2B5EF4-FFF2-40B4-BE49-F238E27FC236}">
                <a16:creationId xmlns:a16="http://schemas.microsoft.com/office/drawing/2014/main" id="{5FE578EF-7854-4EDF-AB81-AF7FDFA9165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213432" y="5899254"/>
            <a:ext cx="586772" cy="669494"/>
          </a:xfrm>
          <a:prstGeom prst="rect">
            <a:avLst/>
          </a:prstGeom>
        </p:spPr>
      </p:pic>
      <p:sp>
        <p:nvSpPr>
          <p:cNvPr id="19" name="Espace réservé du contenu 2">
            <a:extLst>
              <a:ext uri="{FF2B5EF4-FFF2-40B4-BE49-F238E27FC236}">
                <a16:creationId xmlns:a16="http://schemas.microsoft.com/office/drawing/2014/main" id="{B69D397F-CF04-40A1-9B0A-1898F0ADD993}"/>
              </a:ext>
            </a:extLst>
          </p:cNvPr>
          <p:cNvSpPr>
            <a:spLocks noGrp="1"/>
          </p:cNvSpPr>
          <p:nvPr>
            <p:ph idx="1" hasCustomPrompt="1"/>
          </p:nvPr>
        </p:nvSpPr>
        <p:spPr>
          <a:xfrm>
            <a:off x="675650" y="2080830"/>
            <a:ext cx="3021707" cy="4018638"/>
          </a:xfrm>
        </p:spPr>
        <p:txBody>
          <a:bodyPr/>
          <a:lstStyle>
            <a:lvl1pPr marL="0" indent="0">
              <a:buFontTx/>
              <a:buNone/>
              <a:defRPr sz="2000" b="1">
                <a:solidFill>
                  <a:srgbClr val="E41B1B"/>
                </a:solidFill>
              </a:defRPr>
            </a:lvl1pPr>
            <a:lvl2pPr marL="685800" marR="0" indent="-228600" algn="l" defTabSz="914400" rtl="0" eaLnBrk="1" fontAlgn="auto" latinLnBrk="0" hangingPunct="1">
              <a:lnSpc>
                <a:spcPct val="114000"/>
              </a:lnSpc>
              <a:spcBef>
                <a:spcPts val="500"/>
              </a:spcBef>
              <a:spcAft>
                <a:spcPts val="0"/>
              </a:spcAft>
              <a:buClrTx/>
              <a:buSzTx/>
              <a:buFont typeface="Arial" panose="020B0604020202020204" pitchFamily="34" charset="0"/>
              <a:buChar char="•"/>
              <a:tabLst/>
              <a:defRPr sz="1800"/>
            </a:lvl2pPr>
            <a:lvl3pPr>
              <a:defRPr sz="1800"/>
            </a:lvl3pPr>
            <a:lvl4pPr>
              <a:defRPr sz="1600"/>
            </a:lvl4pPr>
            <a:lvl5pPr>
              <a:defRPr sz="1600"/>
            </a:lvl5pPr>
          </a:lstStyle>
          <a:p>
            <a:pPr lvl="0"/>
            <a:r>
              <a:rPr lang="fr-FR" dirty="0"/>
              <a:t>Section</a:t>
            </a:r>
          </a:p>
          <a:p>
            <a:pPr lvl="1"/>
            <a:r>
              <a:rPr lang="fr-FR" dirty="0"/>
              <a:t>Sous-titre</a:t>
            </a:r>
          </a:p>
          <a:p>
            <a:pPr lvl="1"/>
            <a:r>
              <a:rPr lang="fr-FR" dirty="0"/>
              <a:t>Sous-titre</a:t>
            </a:r>
          </a:p>
          <a:p>
            <a:pPr marL="685800" marR="0" lvl="1" indent="-228600" algn="l" defTabSz="914400" rtl="0" eaLnBrk="1" fontAlgn="auto" latinLnBrk="0" hangingPunct="1">
              <a:lnSpc>
                <a:spcPct val="114000"/>
              </a:lnSpc>
              <a:spcBef>
                <a:spcPts val="500"/>
              </a:spcBef>
              <a:spcAft>
                <a:spcPts val="0"/>
              </a:spcAft>
              <a:buClrTx/>
              <a:buSzTx/>
              <a:buFont typeface="Arial" panose="020B0604020202020204" pitchFamily="34" charset="0"/>
              <a:buChar char="•"/>
              <a:tabLst/>
              <a:defRPr/>
            </a:pPr>
            <a:r>
              <a:rPr lang="fr-FR" dirty="0"/>
              <a:t>Sous-titre</a:t>
            </a:r>
          </a:p>
          <a:p>
            <a:pPr marL="685800" marR="0" lvl="1" indent="-228600" algn="l" defTabSz="914400" rtl="0" eaLnBrk="1" fontAlgn="auto" latinLnBrk="0" hangingPunct="1">
              <a:lnSpc>
                <a:spcPct val="114000"/>
              </a:lnSpc>
              <a:spcBef>
                <a:spcPts val="500"/>
              </a:spcBef>
              <a:spcAft>
                <a:spcPts val="0"/>
              </a:spcAft>
              <a:buClrTx/>
              <a:buSzTx/>
              <a:buFont typeface="Arial" panose="020B0604020202020204" pitchFamily="34" charset="0"/>
              <a:buChar char="•"/>
              <a:tabLst/>
              <a:defRPr/>
            </a:pPr>
            <a:r>
              <a:rPr lang="fr-FR" dirty="0"/>
              <a:t>Sous-titre</a:t>
            </a:r>
          </a:p>
          <a:p>
            <a:pPr lvl="1"/>
            <a:endParaRPr lang="fr-FR" dirty="0"/>
          </a:p>
        </p:txBody>
      </p:sp>
      <p:sp>
        <p:nvSpPr>
          <p:cNvPr id="22" name="Espace réservé du contenu 2">
            <a:extLst>
              <a:ext uri="{FF2B5EF4-FFF2-40B4-BE49-F238E27FC236}">
                <a16:creationId xmlns:a16="http://schemas.microsoft.com/office/drawing/2014/main" id="{B69D397F-CF04-40A1-9B0A-1898F0ADD993}"/>
              </a:ext>
            </a:extLst>
          </p:cNvPr>
          <p:cNvSpPr>
            <a:spLocks noGrp="1"/>
          </p:cNvSpPr>
          <p:nvPr>
            <p:ph idx="13" hasCustomPrompt="1"/>
          </p:nvPr>
        </p:nvSpPr>
        <p:spPr>
          <a:xfrm>
            <a:off x="4333250" y="2080830"/>
            <a:ext cx="3021707" cy="4018638"/>
          </a:xfrm>
        </p:spPr>
        <p:txBody>
          <a:bodyPr/>
          <a:lstStyle>
            <a:lvl1pPr marL="0" indent="0">
              <a:buFontTx/>
              <a:buNone/>
              <a:defRPr sz="2000" b="1">
                <a:solidFill>
                  <a:srgbClr val="E41B1B"/>
                </a:solidFill>
              </a:defRPr>
            </a:lvl1pPr>
            <a:lvl2pPr marL="685800" marR="0" indent="-228600" algn="l" defTabSz="914400" rtl="0" eaLnBrk="1" fontAlgn="auto" latinLnBrk="0" hangingPunct="1">
              <a:lnSpc>
                <a:spcPct val="114000"/>
              </a:lnSpc>
              <a:spcBef>
                <a:spcPts val="500"/>
              </a:spcBef>
              <a:spcAft>
                <a:spcPts val="0"/>
              </a:spcAft>
              <a:buClrTx/>
              <a:buSzTx/>
              <a:buFont typeface="Arial" panose="020B0604020202020204" pitchFamily="34" charset="0"/>
              <a:buChar char="•"/>
              <a:tabLst/>
              <a:defRPr sz="1800"/>
            </a:lvl2pPr>
            <a:lvl3pPr>
              <a:defRPr sz="1800"/>
            </a:lvl3pPr>
            <a:lvl4pPr>
              <a:defRPr sz="1600"/>
            </a:lvl4pPr>
            <a:lvl5pPr>
              <a:defRPr sz="1600"/>
            </a:lvl5pPr>
          </a:lstStyle>
          <a:p>
            <a:pPr lvl="0"/>
            <a:r>
              <a:rPr lang="fr-FR" dirty="0"/>
              <a:t>Section</a:t>
            </a:r>
          </a:p>
          <a:p>
            <a:pPr lvl="1"/>
            <a:r>
              <a:rPr lang="fr-FR" dirty="0"/>
              <a:t>Sous-titre</a:t>
            </a:r>
          </a:p>
          <a:p>
            <a:pPr lvl="1"/>
            <a:r>
              <a:rPr lang="fr-FR" dirty="0"/>
              <a:t>Sous-titre</a:t>
            </a:r>
          </a:p>
          <a:p>
            <a:pPr marL="685800" marR="0" lvl="1" indent="-228600" algn="l" defTabSz="914400" rtl="0" eaLnBrk="1" fontAlgn="auto" latinLnBrk="0" hangingPunct="1">
              <a:lnSpc>
                <a:spcPct val="114000"/>
              </a:lnSpc>
              <a:spcBef>
                <a:spcPts val="500"/>
              </a:spcBef>
              <a:spcAft>
                <a:spcPts val="0"/>
              </a:spcAft>
              <a:buClrTx/>
              <a:buSzTx/>
              <a:buFont typeface="Arial" panose="020B0604020202020204" pitchFamily="34" charset="0"/>
              <a:buChar char="•"/>
              <a:tabLst/>
              <a:defRPr/>
            </a:pPr>
            <a:r>
              <a:rPr lang="fr-FR" dirty="0"/>
              <a:t>Sous-titre</a:t>
            </a:r>
          </a:p>
          <a:p>
            <a:pPr marL="685800" marR="0" lvl="1" indent="-228600" algn="l" defTabSz="914400" rtl="0" eaLnBrk="1" fontAlgn="auto" latinLnBrk="0" hangingPunct="1">
              <a:lnSpc>
                <a:spcPct val="114000"/>
              </a:lnSpc>
              <a:spcBef>
                <a:spcPts val="500"/>
              </a:spcBef>
              <a:spcAft>
                <a:spcPts val="0"/>
              </a:spcAft>
              <a:buClrTx/>
              <a:buSzTx/>
              <a:buFont typeface="Arial" panose="020B0604020202020204" pitchFamily="34" charset="0"/>
              <a:buChar char="•"/>
              <a:tabLst/>
              <a:defRPr/>
            </a:pPr>
            <a:r>
              <a:rPr lang="fr-FR" dirty="0"/>
              <a:t>Sous-titre</a:t>
            </a:r>
          </a:p>
          <a:p>
            <a:pPr lvl="1"/>
            <a:endParaRPr lang="fr-FR" dirty="0"/>
          </a:p>
        </p:txBody>
      </p:sp>
      <p:sp>
        <p:nvSpPr>
          <p:cNvPr id="23" name="Espace réservé du contenu 2">
            <a:extLst>
              <a:ext uri="{FF2B5EF4-FFF2-40B4-BE49-F238E27FC236}">
                <a16:creationId xmlns:a16="http://schemas.microsoft.com/office/drawing/2014/main" id="{B69D397F-CF04-40A1-9B0A-1898F0ADD993}"/>
              </a:ext>
            </a:extLst>
          </p:cNvPr>
          <p:cNvSpPr>
            <a:spLocks noGrp="1"/>
          </p:cNvSpPr>
          <p:nvPr>
            <p:ph idx="14" hasCustomPrompt="1"/>
          </p:nvPr>
        </p:nvSpPr>
        <p:spPr>
          <a:xfrm>
            <a:off x="7990850" y="2080830"/>
            <a:ext cx="3021707" cy="4018638"/>
          </a:xfrm>
        </p:spPr>
        <p:txBody>
          <a:bodyPr/>
          <a:lstStyle>
            <a:lvl1pPr marL="0" indent="0">
              <a:buFontTx/>
              <a:buNone/>
              <a:defRPr sz="2000" b="1">
                <a:solidFill>
                  <a:srgbClr val="E41B1B"/>
                </a:solidFill>
              </a:defRPr>
            </a:lvl1pPr>
            <a:lvl2pPr marL="685800" marR="0" indent="-228600" algn="l" defTabSz="914400" rtl="0" eaLnBrk="1" fontAlgn="auto" latinLnBrk="0" hangingPunct="1">
              <a:lnSpc>
                <a:spcPct val="114000"/>
              </a:lnSpc>
              <a:spcBef>
                <a:spcPts val="500"/>
              </a:spcBef>
              <a:spcAft>
                <a:spcPts val="0"/>
              </a:spcAft>
              <a:buClrTx/>
              <a:buSzTx/>
              <a:buFont typeface="Arial" panose="020B0604020202020204" pitchFamily="34" charset="0"/>
              <a:buChar char="•"/>
              <a:tabLst/>
              <a:defRPr sz="1800"/>
            </a:lvl2pPr>
            <a:lvl3pPr>
              <a:defRPr sz="1800"/>
            </a:lvl3pPr>
            <a:lvl4pPr>
              <a:defRPr sz="1600"/>
            </a:lvl4pPr>
            <a:lvl5pPr>
              <a:defRPr sz="1600"/>
            </a:lvl5pPr>
          </a:lstStyle>
          <a:p>
            <a:pPr lvl="0"/>
            <a:r>
              <a:rPr lang="fr-FR" dirty="0"/>
              <a:t>Section</a:t>
            </a:r>
          </a:p>
          <a:p>
            <a:pPr lvl="1"/>
            <a:r>
              <a:rPr lang="fr-FR" dirty="0"/>
              <a:t>Sous-titre</a:t>
            </a:r>
          </a:p>
          <a:p>
            <a:pPr lvl="1"/>
            <a:r>
              <a:rPr lang="fr-FR" dirty="0"/>
              <a:t>Sous-titre</a:t>
            </a:r>
          </a:p>
          <a:p>
            <a:pPr marL="685800" marR="0" lvl="1" indent="-228600" algn="l" defTabSz="914400" rtl="0" eaLnBrk="1" fontAlgn="auto" latinLnBrk="0" hangingPunct="1">
              <a:lnSpc>
                <a:spcPct val="114000"/>
              </a:lnSpc>
              <a:spcBef>
                <a:spcPts val="500"/>
              </a:spcBef>
              <a:spcAft>
                <a:spcPts val="0"/>
              </a:spcAft>
              <a:buClrTx/>
              <a:buSzTx/>
              <a:buFont typeface="Arial" panose="020B0604020202020204" pitchFamily="34" charset="0"/>
              <a:buChar char="•"/>
              <a:tabLst/>
              <a:defRPr/>
            </a:pPr>
            <a:r>
              <a:rPr lang="fr-FR" dirty="0"/>
              <a:t>Sous-titre</a:t>
            </a:r>
          </a:p>
          <a:p>
            <a:pPr marL="685800" marR="0" lvl="1" indent="-228600" algn="l" defTabSz="914400" rtl="0" eaLnBrk="1" fontAlgn="auto" latinLnBrk="0" hangingPunct="1">
              <a:lnSpc>
                <a:spcPct val="114000"/>
              </a:lnSpc>
              <a:spcBef>
                <a:spcPts val="500"/>
              </a:spcBef>
              <a:spcAft>
                <a:spcPts val="0"/>
              </a:spcAft>
              <a:buClrTx/>
              <a:buSzTx/>
              <a:buFont typeface="Arial" panose="020B0604020202020204" pitchFamily="34" charset="0"/>
              <a:buChar char="•"/>
              <a:tabLst/>
              <a:defRPr/>
            </a:pPr>
            <a:r>
              <a:rPr lang="fr-FR" dirty="0"/>
              <a:t>Sous-titre</a:t>
            </a:r>
          </a:p>
          <a:p>
            <a:pPr lvl="1"/>
            <a:endParaRPr lang="fr-FR" dirty="0"/>
          </a:p>
        </p:txBody>
      </p:sp>
    </p:spTree>
    <p:extLst>
      <p:ext uri="{BB962C8B-B14F-4D97-AF65-F5344CB8AC3E}">
        <p14:creationId xmlns:p14="http://schemas.microsoft.com/office/powerpoint/2010/main" val="97653135"/>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p:cSld name="8_Diapo_Intercalaire">
    <p:spTree>
      <p:nvGrpSpPr>
        <p:cNvPr id="1" name=""/>
        <p:cNvGrpSpPr/>
        <p:nvPr/>
      </p:nvGrpSpPr>
      <p:grpSpPr>
        <a:xfrm>
          <a:off x="0" y="0"/>
          <a:ext cx="0" cy="0"/>
          <a:chOff x="0" y="0"/>
          <a:chExt cx="0" cy="0"/>
        </a:xfrm>
      </p:grpSpPr>
      <p:sp>
        <p:nvSpPr>
          <p:cNvPr id="9" name="Shape_0">
            <a:extLst>
              <a:ext uri="{FF2B5EF4-FFF2-40B4-BE49-F238E27FC236}">
                <a16:creationId xmlns:a16="http://schemas.microsoft.com/office/drawing/2014/main" id="{0B7979F6-1BC2-4E8B-A0A3-CA8E3502F784}"/>
              </a:ext>
            </a:extLst>
          </p:cNvPr>
          <p:cNvSpPr/>
          <p:nvPr userDrawn="1"/>
        </p:nvSpPr>
        <p:spPr>
          <a:xfrm>
            <a:off x="359092" y="2778345"/>
            <a:ext cx="11473817" cy="3794040"/>
          </a:xfrm>
          <a:prstGeom prst="rect">
            <a:avLst/>
          </a:prstGeom>
          <a:solidFill>
            <a:srgbClr val="80BA27"/>
          </a:solidFill>
          <a:ln w="0" cap="flat" cmpd="sng" algn="ctr">
            <a:solidFill>
              <a:schemeClr val="accent1">
                <a:shade val="50000"/>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33" dirty="0">
              <a:solidFill>
                <a:schemeClr val="bg1"/>
              </a:solidFill>
            </a:endParaRPr>
          </a:p>
        </p:txBody>
      </p:sp>
      <p:sp>
        <p:nvSpPr>
          <p:cNvPr id="6" name="Rectangle 5">
            <a:extLst>
              <a:ext uri="{FF2B5EF4-FFF2-40B4-BE49-F238E27FC236}">
                <a16:creationId xmlns:a16="http://schemas.microsoft.com/office/drawing/2014/main" id="{31D427EE-B9CB-483A-B5CF-2F86322DAEF4}"/>
              </a:ext>
            </a:extLst>
          </p:cNvPr>
          <p:cNvSpPr/>
          <p:nvPr/>
        </p:nvSpPr>
        <p:spPr>
          <a:xfrm>
            <a:off x="359092" y="285615"/>
            <a:ext cx="11473816" cy="249273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i="1" dirty="0"/>
              <a:t>Insérer une photo de votre choix sur ce cadre gris </a:t>
            </a:r>
            <a:r>
              <a:rPr lang="fr-FR" i="1" u="sng" dirty="0"/>
              <a:t>en respectant les dimensions</a:t>
            </a:r>
          </a:p>
        </p:txBody>
      </p:sp>
      <p:sp>
        <p:nvSpPr>
          <p:cNvPr id="15" name="Espace réservé du numéro de diapositive 14">
            <a:extLst>
              <a:ext uri="{FF2B5EF4-FFF2-40B4-BE49-F238E27FC236}">
                <a16:creationId xmlns:a16="http://schemas.microsoft.com/office/drawing/2014/main" id="{E43BCC4F-6628-49C7-A989-0EA131691946}"/>
              </a:ext>
            </a:extLst>
          </p:cNvPr>
          <p:cNvSpPr>
            <a:spLocks noGrp="1"/>
          </p:cNvSpPr>
          <p:nvPr>
            <p:ph type="sldNum" sz="quarter" idx="10"/>
          </p:nvPr>
        </p:nvSpPr>
        <p:spPr/>
        <p:txBody>
          <a:bodyPr/>
          <a:lstStyle/>
          <a:p>
            <a:fld id="{03B4600C-7654-4216-88CC-C8585DF21D95}" type="slidenum">
              <a:rPr lang="fr-FR" smtClean="0"/>
              <a:pPr/>
              <a:t>‹N°›</a:t>
            </a:fld>
            <a:endParaRPr lang="fr-FR" dirty="0"/>
          </a:p>
        </p:txBody>
      </p:sp>
      <p:sp>
        <p:nvSpPr>
          <p:cNvPr id="2" name="Titre 1">
            <a:extLst>
              <a:ext uri="{FF2B5EF4-FFF2-40B4-BE49-F238E27FC236}">
                <a16:creationId xmlns:a16="http://schemas.microsoft.com/office/drawing/2014/main" id="{CC76CD02-B679-450F-A73D-C511BB3236F4}"/>
              </a:ext>
            </a:extLst>
          </p:cNvPr>
          <p:cNvSpPr>
            <a:spLocks noGrp="1"/>
          </p:cNvSpPr>
          <p:nvPr>
            <p:ph type="ctrTitle" hasCustomPrompt="1"/>
          </p:nvPr>
        </p:nvSpPr>
        <p:spPr>
          <a:xfrm>
            <a:off x="669598" y="3065340"/>
            <a:ext cx="8370679" cy="1015200"/>
          </a:xfrm>
        </p:spPr>
        <p:txBody>
          <a:bodyPr anchor="b">
            <a:normAutofit/>
          </a:bodyPr>
          <a:lstStyle>
            <a:lvl1pPr algn="l">
              <a:defRPr sz="3200">
                <a:solidFill>
                  <a:schemeClr val="bg1"/>
                </a:solidFill>
              </a:defRPr>
            </a:lvl1pPr>
          </a:lstStyle>
          <a:p>
            <a:r>
              <a:rPr lang="fr-FR" dirty="0"/>
              <a:t>MODIFIEZ LE STYLE DU TITRE</a:t>
            </a:r>
          </a:p>
        </p:txBody>
      </p:sp>
      <p:sp>
        <p:nvSpPr>
          <p:cNvPr id="3" name="Sous-titre 2">
            <a:extLst>
              <a:ext uri="{FF2B5EF4-FFF2-40B4-BE49-F238E27FC236}">
                <a16:creationId xmlns:a16="http://schemas.microsoft.com/office/drawing/2014/main" id="{B97CED89-6A2F-4612-AB59-BA6AC50B1C7C}"/>
              </a:ext>
            </a:extLst>
          </p:cNvPr>
          <p:cNvSpPr>
            <a:spLocks noGrp="1"/>
          </p:cNvSpPr>
          <p:nvPr>
            <p:ph type="subTitle" idx="1"/>
          </p:nvPr>
        </p:nvSpPr>
        <p:spPr>
          <a:xfrm>
            <a:off x="668545" y="4095122"/>
            <a:ext cx="8370679" cy="1128600"/>
          </a:xfrm>
        </p:spPr>
        <p:txBody>
          <a:bodyPr>
            <a:normAutofit/>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dirty="0"/>
              <a:t>Modifiez le style des sous-titres du masque</a:t>
            </a:r>
          </a:p>
        </p:txBody>
      </p:sp>
    </p:spTree>
    <p:extLst>
      <p:ext uri="{BB962C8B-B14F-4D97-AF65-F5344CB8AC3E}">
        <p14:creationId xmlns:p14="http://schemas.microsoft.com/office/powerpoint/2010/main" val="3456864543"/>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obj" preserve="1">
  <p:cSld name="2_Titre_et_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61D137C-D0B5-459E-8D0C-EEC8E023EE54}"/>
              </a:ext>
            </a:extLst>
          </p:cNvPr>
          <p:cNvSpPr>
            <a:spLocks noGrp="1"/>
          </p:cNvSpPr>
          <p:nvPr>
            <p:ph type="title" hasCustomPrompt="1"/>
          </p:nvPr>
        </p:nvSpPr>
        <p:spPr/>
        <p:txBody>
          <a:bodyPr/>
          <a:lstStyle>
            <a:lvl1pPr marL="571500" indent="-571500">
              <a:buFontTx/>
              <a:buBlip>
                <a:blip r:embed="rId2"/>
              </a:buBlip>
              <a:defRPr/>
            </a:lvl1pPr>
          </a:lstStyle>
          <a:p>
            <a:r>
              <a:rPr lang="fr-FR" dirty="0"/>
              <a:t>MODIFIEZ LE STYLE DU TITRE</a:t>
            </a:r>
          </a:p>
        </p:txBody>
      </p:sp>
      <p:sp>
        <p:nvSpPr>
          <p:cNvPr id="3" name="Espace réservé du contenu 2">
            <a:extLst>
              <a:ext uri="{FF2B5EF4-FFF2-40B4-BE49-F238E27FC236}">
                <a16:creationId xmlns:a16="http://schemas.microsoft.com/office/drawing/2014/main" id="{B69D397F-CF04-40A1-9B0A-1898F0ADD993}"/>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6" name="Espace réservé du numéro de diapositive 5">
            <a:extLst>
              <a:ext uri="{FF2B5EF4-FFF2-40B4-BE49-F238E27FC236}">
                <a16:creationId xmlns:a16="http://schemas.microsoft.com/office/drawing/2014/main" id="{0D85603A-C958-4B4F-8E07-3E92DAEFD447}"/>
              </a:ext>
            </a:extLst>
          </p:cNvPr>
          <p:cNvSpPr>
            <a:spLocks noGrp="1"/>
          </p:cNvSpPr>
          <p:nvPr>
            <p:ph type="sldNum" sz="quarter" idx="12"/>
          </p:nvPr>
        </p:nvSpPr>
        <p:spPr/>
        <p:txBody>
          <a:bodyPr/>
          <a:lstStyle/>
          <a:p>
            <a:fld id="{03B4600C-7654-4216-88CC-C8585DF21D95}" type="slidenum">
              <a:rPr lang="fr-FR" smtClean="0"/>
              <a:pPr/>
              <a:t>‹N°›</a:t>
            </a:fld>
            <a:endParaRPr lang="fr-FR" dirty="0"/>
          </a:p>
        </p:txBody>
      </p:sp>
      <p:pic>
        <p:nvPicPr>
          <p:cNvPr id="7" name="Image 6">
            <a:extLst>
              <a:ext uri="{FF2B5EF4-FFF2-40B4-BE49-F238E27FC236}">
                <a16:creationId xmlns:a16="http://schemas.microsoft.com/office/drawing/2014/main" id="{5FE578EF-7854-4EDF-AB81-AF7FDFA9165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213432" y="5899254"/>
            <a:ext cx="586772" cy="669494"/>
          </a:xfrm>
          <a:prstGeom prst="rect">
            <a:avLst/>
          </a:prstGeom>
        </p:spPr>
      </p:pic>
      <p:cxnSp>
        <p:nvCxnSpPr>
          <p:cNvPr id="8" name="Connecteur droit 7">
            <a:extLst>
              <a:ext uri="{FF2B5EF4-FFF2-40B4-BE49-F238E27FC236}">
                <a16:creationId xmlns:a16="http://schemas.microsoft.com/office/drawing/2014/main" id="{046D5FAF-6E15-414C-81A4-5493C47ED149}"/>
              </a:ext>
            </a:extLst>
          </p:cNvPr>
          <p:cNvCxnSpPr>
            <a:cxnSpLocks/>
          </p:cNvCxnSpPr>
          <p:nvPr/>
        </p:nvCxnSpPr>
        <p:spPr>
          <a:xfrm>
            <a:off x="827797" y="1116942"/>
            <a:ext cx="10285403" cy="2116"/>
          </a:xfrm>
          <a:prstGeom prst="line">
            <a:avLst/>
          </a:prstGeom>
          <a:ln w="28575">
            <a:solidFill>
              <a:schemeClr val="accent1"/>
            </a:solidFill>
          </a:ln>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1614200164"/>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3_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61D137C-D0B5-459E-8D0C-EEC8E023EE54}"/>
              </a:ext>
            </a:extLst>
          </p:cNvPr>
          <p:cNvSpPr>
            <a:spLocks noGrp="1"/>
          </p:cNvSpPr>
          <p:nvPr>
            <p:ph type="title" hasCustomPrompt="1"/>
          </p:nvPr>
        </p:nvSpPr>
        <p:spPr/>
        <p:txBody>
          <a:bodyPr/>
          <a:lstStyle>
            <a:lvl1pPr marL="571500" indent="-571500">
              <a:buFontTx/>
              <a:buBlip>
                <a:blip r:embed="rId2"/>
              </a:buBlip>
              <a:defRPr/>
            </a:lvl1pPr>
          </a:lstStyle>
          <a:p>
            <a:r>
              <a:rPr lang="fr-FR" dirty="0"/>
              <a:t>MODIFIEZ LE STYLE DU TITRE</a:t>
            </a:r>
          </a:p>
        </p:txBody>
      </p:sp>
      <p:sp>
        <p:nvSpPr>
          <p:cNvPr id="3" name="Espace réservé du contenu 2">
            <a:extLst>
              <a:ext uri="{FF2B5EF4-FFF2-40B4-BE49-F238E27FC236}">
                <a16:creationId xmlns:a16="http://schemas.microsoft.com/office/drawing/2014/main" id="{B69D397F-CF04-40A1-9B0A-1898F0ADD993}"/>
              </a:ext>
            </a:extLst>
          </p:cNvPr>
          <p:cNvSpPr>
            <a:spLocks noGrp="1"/>
          </p:cNvSpPr>
          <p:nvPr>
            <p:ph idx="1"/>
          </p:nvPr>
        </p:nvSpPr>
        <p:spPr>
          <a:xfrm>
            <a:off x="1062000" y="1476000"/>
            <a:ext cx="9148799" cy="4428000"/>
          </a:xfrm>
        </p:spPr>
        <p:txBody>
          <a:bodyPr>
            <a:normAutofit/>
          </a:bodyPr>
          <a:lstStyle>
            <a:lvl1pPr>
              <a:defRPr sz="2200"/>
            </a:lvl1pPr>
            <a:lvl2pPr>
              <a:defRPr sz="2000"/>
            </a:lvl2pPr>
            <a:lvl3pPr>
              <a:defRPr sz="1800"/>
            </a:lvl3pPr>
            <a:lvl4pPr>
              <a:defRPr sz="1600"/>
            </a:lvl4pPr>
            <a:lvl5pPr>
              <a:defRPr sz="1600"/>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
        <p:nvSpPr>
          <p:cNvPr id="6" name="Espace réservé du numéro de diapositive 5">
            <a:extLst>
              <a:ext uri="{FF2B5EF4-FFF2-40B4-BE49-F238E27FC236}">
                <a16:creationId xmlns:a16="http://schemas.microsoft.com/office/drawing/2014/main" id="{0D85603A-C958-4B4F-8E07-3E92DAEFD447}"/>
              </a:ext>
            </a:extLst>
          </p:cNvPr>
          <p:cNvSpPr>
            <a:spLocks noGrp="1"/>
          </p:cNvSpPr>
          <p:nvPr>
            <p:ph type="sldNum" sz="quarter" idx="12"/>
          </p:nvPr>
        </p:nvSpPr>
        <p:spPr/>
        <p:txBody>
          <a:bodyPr/>
          <a:lstStyle/>
          <a:p>
            <a:fld id="{03B4600C-7654-4216-88CC-C8585DF21D95}" type="slidenum">
              <a:rPr lang="fr-FR" smtClean="0"/>
              <a:pPr/>
              <a:t>‹N°›</a:t>
            </a:fld>
            <a:endParaRPr lang="fr-FR" dirty="0"/>
          </a:p>
        </p:txBody>
      </p:sp>
      <p:pic>
        <p:nvPicPr>
          <p:cNvPr id="7" name="Image 6">
            <a:extLst>
              <a:ext uri="{FF2B5EF4-FFF2-40B4-BE49-F238E27FC236}">
                <a16:creationId xmlns:a16="http://schemas.microsoft.com/office/drawing/2014/main" id="{5FE578EF-7854-4EDF-AB81-AF7FDFA9165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213432" y="5899254"/>
            <a:ext cx="586772" cy="669494"/>
          </a:xfrm>
          <a:prstGeom prst="rect">
            <a:avLst/>
          </a:prstGeom>
        </p:spPr>
      </p:pic>
      <p:cxnSp>
        <p:nvCxnSpPr>
          <p:cNvPr id="9" name="Connecteur droit 8">
            <a:extLst>
              <a:ext uri="{FF2B5EF4-FFF2-40B4-BE49-F238E27FC236}">
                <a16:creationId xmlns:a16="http://schemas.microsoft.com/office/drawing/2014/main" id="{EA08483F-D378-4D94-94CC-9AEBFD5034F0}"/>
              </a:ext>
            </a:extLst>
          </p:cNvPr>
          <p:cNvCxnSpPr>
            <a:cxnSpLocks/>
          </p:cNvCxnSpPr>
          <p:nvPr/>
        </p:nvCxnSpPr>
        <p:spPr>
          <a:xfrm>
            <a:off x="827797" y="1116942"/>
            <a:ext cx="10285403" cy="2116"/>
          </a:xfrm>
          <a:prstGeom prst="line">
            <a:avLst/>
          </a:prstGeom>
          <a:ln w="28575">
            <a:solidFill>
              <a:schemeClr val="accent1"/>
            </a:solidFill>
          </a:ln>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2181750482"/>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p:cSld name="4_Contenu_et_bandeau">
    <p:spTree>
      <p:nvGrpSpPr>
        <p:cNvPr id="1" name=""/>
        <p:cNvGrpSpPr/>
        <p:nvPr/>
      </p:nvGrpSpPr>
      <p:grpSpPr>
        <a:xfrm>
          <a:off x="0" y="0"/>
          <a:ext cx="0" cy="0"/>
          <a:chOff x="0" y="0"/>
          <a:chExt cx="0" cy="0"/>
        </a:xfrm>
      </p:grpSpPr>
      <p:pic>
        <p:nvPicPr>
          <p:cNvPr id="9" name="Image 8">
            <a:extLst>
              <a:ext uri="{FF2B5EF4-FFF2-40B4-BE49-F238E27FC236}">
                <a16:creationId xmlns:a16="http://schemas.microsoft.com/office/drawing/2014/main" id="{6B8C0B89-073F-4965-A41D-C1C64348AB2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581179" y="550721"/>
            <a:ext cx="739406" cy="626395"/>
          </a:xfrm>
          <a:prstGeom prst="rect">
            <a:avLst/>
          </a:prstGeom>
        </p:spPr>
      </p:pic>
      <p:sp>
        <p:nvSpPr>
          <p:cNvPr id="2" name="Titre 1">
            <a:extLst>
              <a:ext uri="{FF2B5EF4-FFF2-40B4-BE49-F238E27FC236}">
                <a16:creationId xmlns:a16="http://schemas.microsoft.com/office/drawing/2014/main" id="{261D137C-D0B5-459E-8D0C-EEC8E023EE54}"/>
              </a:ext>
            </a:extLst>
          </p:cNvPr>
          <p:cNvSpPr>
            <a:spLocks noGrp="1"/>
          </p:cNvSpPr>
          <p:nvPr>
            <p:ph type="title" hasCustomPrompt="1"/>
          </p:nvPr>
        </p:nvSpPr>
        <p:spPr>
          <a:xfrm>
            <a:off x="3434500" y="1203968"/>
            <a:ext cx="8473970" cy="864000"/>
          </a:xfrm>
        </p:spPr>
        <p:txBody>
          <a:bodyPr/>
          <a:lstStyle>
            <a:lvl1pPr marL="0" indent="0">
              <a:buFontTx/>
              <a:buNone/>
              <a:defRPr/>
            </a:lvl1pPr>
          </a:lstStyle>
          <a:p>
            <a:r>
              <a:rPr lang="fr-FR" dirty="0"/>
              <a:t>MODIFIEZ LE STYLE DU TITRE</a:t>
            </a:r>
          </a:p>
        </p:txBody>
      </p:sp>
      <p:sp>
        <p:nvSpPr>
          <p:cNvPr id="3" name="Espace réservé du contenu 2">
            <a:extLst>
              <a:ext uri="{FF2B5EF4-FFF2-40B4-BE49-F238E27FC236}">
                <a16:creationId xmlns:a16="http://schemas.microsoft.com/office/drawing/2014/main" id="{B69D397F-CF04-40A1-9B0A-1898F0ADD993}"/>
              </a:ext>
            </a:extLst>
          </p:cNvPr>
          <p:cNvSpPr>
            <a:spLocks noGrp="1"/>
          </p:cNvSpPr>
          <p:nvPr>
            <p:ph idx="1"/>
          </p:nvPr>
        </p:nvSpPr>
        <p:spPr>
          <a:xfrm>
            <a:off x="3434500" y="2095595"/>
            <a:ext cx="8188272" cy="4428000"/>
          </a:xfrm>
        </p:spPr>
        <p:txBody>
          <a:bodyP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6" name="Espace réservé du numéro de diapositive 5">
            <a:extLst>
              <a:ext uri="{FF2B5EF4-FFF2-40B4-BE49-F238E27FC236}">
                <a16:creationId xmlns:a16="http://schemas.microsoft.com/office/drawing/2014/main" id="{0D85603A-C958-4B4F-8E07-3E92DAEFD447}"/>
              </a:ext>
            </a:extLst>
          </p:cNvPr>
          <p:cNvSpPr>
            <a:spLocks noGrp="1"/>
          </p:cNvSpPr>
          <p:nvPr>
            <p:ph type="sldNum" sz="quarter" idx="12"/>
          </p:nvPr>
        </p:nvSpPr>
        <p:spPr/>
        <p:txBody>
          <a:bodyPr/>
          <a:lstStyle/>
          <a:p>
            <a:fld id="{03B4600C-7654-4216-88CC-C8585DF21D95}" type="slidenum">
              <a:rPr lang="fr-FR" smtClean="0"/>
              <a:pPr/>
              <a:t>‹N°›</a:t>
            </a:fld>
            <a:endParaRPr lang="fr-FR" dirty="0"/>
          </a:p>
        </p:txBody>
      </p:sp>
      <p:pic>
        <p:nvPicPr>
          <p:cNvPr id="7" name="Image 6">
            <a:extLst>
              <a:ext uri="{FF2B5EF4-FFF2-40B4-BE49-F238E27FC236}">
                <a16:creationId xmlns:a16="http://schemas.microsoft.com/office/drawing/2014/main" id="{5FE578EF-7854-4EDF-AB81-AF7FDFA9165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213432" y="5899254"/>
            <a:ext cx="586772" cy="669494"/>
          </a:xfrm>
          <a:prstGeom prst="rect">
            <a:avLst/>
          </a:prstGeom>
        </p:spPr>
      </p:pic>
      <p:sp>
        <p:nvSpPr>
          <p:cNvPr id="10" name="Rectangle 9">
            <a:extLst>
              <a:ext uri="{FF2B5EF4-FFF2-40B4-BE49-F238E27FC236}">
                <a16:creationId xmlns:a16="http://schemas.microsoft.com/office/drawing/2014/main" id="{8BC36510-72AD-4853-ABAE-B8CFBEBA4820}"/>
              </a:ext>
            </a:extLst>
          </p:cNvPr>
          <p:cNvSpPr/>
          <p:nvPr/>
        </p:nvSpPr>
        <p:spPr>
          <a:xfrm>
            <a:off x="296644" y="0"/>
            <a:ext cx="2956940" cy="6858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i="1" dirty="0"/>
              <a:t>Insérer une photo de votre choix sur ce cadre gris </a:t>
            </a:r>
            <a:r>
              <a:rPr lang="fr-FR" i="1" u="sng" dirty="0"/>
              <a:t>en respectant les dimensions</a:t>
            </a:r>
          </a:p>
        </p:txBody>
      </p:sp>
    </p:spTree>
    <p:extLst>
      <p:ext uri="{BB962C8B-B14F-4D97-AF65-F5344CB8AC3E}">
        <p14:creationId xmlns:p14="http://schemas.microsoft.com/office/powerpoint/2010/main" val="527613116"/>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blank" preserve="1">
  <p:cSld name="34_Diapo_Vide">
    <p:spTree>
      <p:nvGrpSpPr>
        <p:cNvPr id="1" name=""/>
        <p:cNvGrpSpPr/>
        <p:nvPr/>
      </p:nvGrpSpPr>
      <p:grpSpPr>
        <a:xfrm>
          <a:off x="0" y="0"/>
          <a:ext cx="0" cy="0"/>
          <a:chOff x="0" y="0"/>
          <a:chExt cx="0" cy="0"/>
        </a:xfrm>
      </p:grpSpPr>
      <p:sp>
        <p:nvSpPr>
          <p:cNvPr id="4" name="Espace réservé du numéro de diapositive 3">
            <a:extLst>
              <a:ext uri="{FF2B5EF4-FFF2-40B4-BE49-F238E27FC236}">
                <a16:creationId xmlns:a16="http://schemas.microsoft.com/office/drawing/2014/main" id="{4EB2869B-DA9E-4EF7-BF3D-B7D0D0E85868}"/>
              </a:ext>
            </a:extLst>
          </p:cNvPr>
          <p:cNvSpPr>
            <a:spLocks noGrp="1"/>
          </p:cNvSpPr>
          <p:nvPr>
            <p:ph type="sldNum" sz="quarter" idx="12"/>
          </p:nvPr>
        </p:nvSpPr>
        <p:spPr/>
        <p:txBody>
          <a:bodyPr/>
          <a:lstStyle/>
          <a:p>
            <a:fld id="{03B4600C-7654-4216-88CC-C8585DF21D95}" type="slidenum">
              <a:rPr lang="fr-FR" smtClean="0"/>
              <a:pPr/>
              <a:t>‹N°›</a:t>
            </a:fld>
            <a:endParaRPr lang="fr-FR" dirty="0"/>
          </a:p>
        </p:txBody>
      </p:sp>
    </p:spTree>
    <p:extLst>
      <p:ext uri="{BB962C8B-B14F-4D97-AF65-F5344CB8AC3E}">
        <p14:creationId xmlns:p14="http://schemas.microsoft.com/office/powerpoint/2010/main" val="3332743630"/>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cSld name="1_Vert_titre1">
    <p:spTree>
      <p:nvGrpSpPr>
        <p:cNvPr id="1" name=""/>
        <p:cNvGrpSpPr/>
        <p:nvPr/>
      </p:nvGrpSpPr>
      <p:grpSpPr>
        <a:xfrm>
          <a:off x="0" y="0"/>
          <a:ext cx="0" cy="0"/>
          <a:chOff x="0" y="0"/>
          <a:chExt cx="0" cy="0"/>
        </a:xfrm>
      </p:grpSpPr>
      <p:sp>
        <p:nvSpPr>
          <p:cNvPr id="7" name="Shape_0">
            <a:extLst>
              <a:ext uri="{FF2B5EF4-FFF2-40B4-BE49-F238E27FC236}">
                <a16:creationId xmlns:a16="http://schemas.microsoft.com/office/drawing/2014/main" id="{0B7979F6-1BC2-4E8B-A0A3-CA8E3502F784}"/>
              </a:ext>
            </a:extLst>
          </p:cNvPr>
          <p:cNvSpPr/>
          <p:nvPr/>
        </p:nvSpPr>
        <p:spPr>
          <a:xfrm>
            <a:off x="359094" y="2778345"/>
            <a:ext cx="11473817" cy="3794040"/>
          </a:xfrm>
          <a:prstGeom prst="rect">
            <a:avLst/>
          </a:prstGeom>
          <a:solidFill>
            <a:schemeClr val="accent1"/>
          </a:solidFill>
          <a:ln w="0" cap="flat" cmpd="sng" algn="ctr">
            <a:solidFill>
              <a:schemeClr val="accent1">
                <a:shade val="50000"/>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33" dirty="0">
              <a:solidFill>
                <a:schemeClr val="bg1"/>
              </a:solidFill>
            </a:endParaRPr>
          </a:p>
        </p:txBody>
      </p:sp>
      <p:sp>
        <p:nvSpPr>
          <p:cNvPr id="2" name="Titre 1">
            <a:extLst>
              <a:ext uri="{FF2B5EF4-FFF2-40B4-BE49-F238E27FC236}">
                <a16:creationId xmlns:a16="http://schemas.microsoft.com/office/drawing/2014/main" id="{CC76CD02-B679-450F-A73D-C511BB3236F4}"/>
              </a:ext>
            </a:extLst>
          </p:cNvPr>
          <p:cNvSpPr>
            <a:spLocks noGrp="1"/>
          </p:cNvSpPr>
          <p:nvPr>
            <p:ph type="ctrTitle" hasCustomPrompt="1"/>
          </p:nvPr>
        </p:nvSpPr>
        <p:spPr>
          <a:xfrm>
            <a:off x="669600" y="2789115"/>
            <a:ext cx="10692000" cy="1015200"/>
          </a:xfrm>
        </p:spPr>
        <p:txBody>
          <a:bodyPr anchor="b">
            <a:normAutofit/>
          </a:bodyPr>
          <a:lstStyle>
            <a:lvl1pPr algn="l">
              <a:defRPr sz="3200">
                <a:solidFill>
                  <a:schemeClr val="bg1"/>
                </a:solidFill>
              </a:defRPr>
            </a:lvl1pPr>
          </a:lstStyle>
          <a:p>
            <a:r>
              <a:rPr lang="fr-FR" dirty="0"/>
              <a:t>MODIFIEZ LE STYLE DU TITRE</a:t>
            </a:r>
          </a:p>
        </p:txBody>
      </p:sp>
      <p:sp>
        <p:nvSpPr>
          <p:cNvPr id="3" name="Sous-titre 2">
            <a:extLst>
              <a:ext uri="{FF2B5EF4-FFF2-40B4-BE49-F238E27FC236}">
                <a16:creationId xmlns:a16="http://schemas.microsoft.com/office/drawing/2014/main" id="{B97CED89-6A2F-4612-AB59-BA6AC50B1C7C}"/>
              </a:ext>
            </a:extLst>
          </p:cNvPr>
          <p:cNvSpPr>
            <a:spLocks noGrp="1"/>
          </p:cNvSpPr>
          <p:nvPr>
            <p:ph type="subTitle" idx="1"/>
          </p:nvPr>
        </p:nvSpPr>
        <p:spPr>
          <a:xfrm>
            <a:off x="668549" y="3818897"/>
            <a:ext cx="9513937" cy="1128600"/>
          </a:xfrm>
        </p:spPr>
        <p:txBody>
          <a:bodyPr>
            <a:normAutofit/>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fr-FR" dirty="0"/>
          </a:p>
        </p:txBody>
      </p:sp>
      <p:sp>
        <p:nvSpPr>
          <p:cNvPr id="6" name="Rectangle 5">
            <a:extLst>
              <a:ext uri="{FF2B5EF4-FFF2-40B4-BE49-F238E27FC236}">
                <a16:creationId xmlns:a16="http://schemas.microsoft.com/office/drawing/2014/main" id="{31D427EE-B9CB-483A-B5CF-2F86322DAEF4}"/>
              </a:ext>
            </a:extLst>
          </p:cNvPr>
          <p:cNvSpPr/>
          <p:nvPr/>
        </p:nvSpPr>
        <p:spPr>
          <a:xfrm>
            <a:off x="359092" y="285615"/>
            <a:ext cx="11473816" cy="249273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ctr"/>
            <a:r>
              <a:rPr lang="fr-FR" sz="1800" i="1" dirty="0"/>
              <a:t>Insérer une photo de votre choix sur ce cadre gris </a:t>
            </a:r>
            <a:r>
              <a:rPr lang="fr-FR" sz="1800" i="1" u="sng" dirty="0"/>
              <a:t>en respectant les dimensions</a:t>
            </a:r>
          </a:p>
        </p:txBody>
      </p:sp>
      <p:sp>
        <p:nvSpPr>
          <p:cNvPr id="4" name="ZoneTexte 3"/>
          <p:cNvSpPr txBox="1"/>
          <p:nvPr userDrawn="1"/>
        </p:nvSpPr>
        <p:spPr>
          <a:xfrm>
            <a:off x="406400" y="6134101"/>
            <a:ext cx="5029200" cy="307777"/>
          </a:xfrm>
          <a:prstGeom prst="rect">
            <a:avLst/>
          </a:prstGeom>
          <a:noFill/>
        </p:spPr>
        <p:txBody>
          <a:bodyPr wrap="square" rtlCol="0">
            <a:spAutoFit/>
          </a:bodyPr>
          <a:lstStyle/>
          <a:p>
            <a:r>
              <a:rPr lang="fr-FR" sz="1400" dirty="0">
                <a:solidFill>
                  <a:schemeClr val="bg1"/>
                </a:solidFill>
                <a:latin typeface="Roboto Slab" pitchFamily="2" charset="0"/>
                <a:ea typeface="Roboto Slab" pitchFamily="2" charset="0"/>
              </a:rPr>
              <a:t>resolia.chambres-agriculture.fr</a:t>
            </a:r>
          </a:p>
        </p:txBody>
      </p:sp>
      <p:pic>
        <p:nvPicPr>
          <p:cNvPr id="9" name="Imag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rot="16200000">
            <a:off x="10416092" y="-478191"/>
            <a:ext cx="1047749" cy="2004133"/>
          </a:xfrm>
          <a:prstGeom prst="rect">
            <a:avLst/>
          </a:prstGeom>
        </p:spPr>
      </p:pic>
      <p:pic>
        <p:nvPicPr>
          <p:cNvPr id="10" name="Image 9"/>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591707" y="5990323"/>
            <a:ext cx="2147211" cy="410283"/>
          </a:xfrm>
          <a:prstGeom prst="rect">
            <a:avLst/>
          </a:prstGeom>
        </p:spPr>
      </p:pic>
      <p:pic>
        <p:nvPicPr>
          <p:cNvPr id="5" name="Image 4"/>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9738918" y="4925184"/>
            <a:ext cx="2088191" cy="1587868"/>
          </a:xfrm>
          <a:prstGeom prst="rect">
            <a:avLst/>
          </a:prstGeom>
        </p:spPr>
      </p:pic>
    </p:spTree>
    <p:extLst>
      <p:ext uri="{BB962C8B-B14F-4D97-AF65-F5344CB8AC3E}">
        <p14:creationId xmlns:p14="http://schemas.microsoft.com/office/powerpoint/2010/main" val="975747053"/>
      </p:ext>
    </p:extLst>
  </p:cSld>
  <p:clrMapOvr>
    <a:masterClrMapping/>
  </p:clrMapOvr>
  <p:hf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5" Type="http://schemas.openxmlformats.org/officeDocument/2006/relationships/slideLayout" Target="../slideLayouts/slideLayout17.xml"/><Relationship Id="rId4" Type="http://schemas.openxmlformats.org/officeDocument/2006/relationships/slideLayout" Target="../slideLayouts/slideLayout16.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7.xml"/><Relationship Id="rId13" Type="http://schemas.openxmlformats.org/officeDocument/2006/relationships/slideLayout" Target="../slideLayouts/slideLayout32.xml"/><Relationship Id="rId3" Type="http://schemas.openxmlformats.org/officeDocument/2006/relationships/slideLayout" Target="../slideLayouts/slideLayout22.xml"/><Relationship Id="rId7" Type="http://schemas.openxmlformats.org/officeDocument/2006/relationships/slideLayout" Target="../slideLayouts/slideLayout26.xml"/><Relationship Id="rId12" Type="http://schemas.openxmlformats.org/officeDocument/2006/relationships/slideLayout" Target="../slideLayouts/slideLayout31.xml"/><Relationship Id="rId2" Type="http://schemas.openxmlformats.org/officeDocument/2006/relationships/slideLayout" Target="../slideLayouts/slideLayout21.xml"/><Relationship Id="rId1" Type="http://schemas.openxmlformats.org/officeDocument/2006/relationships/slideLayout" Target="../slideLayouts/slideLayout20.xml"/><Relationship Id="rId6" Type="http://schemas.openxmlformats.org/officeDocument/2006/relationships/slideLayout" Target="../slideLayouts/slideLayout25.xml"/><Relationship Id="rId11" Type="http://schemas.openxmlformats.org/officeDocument/2006/relationships/slideLayout" Target="../slideLayouts/slideLayout30.xml"/><Relationship Id="rId5" Type="http://schemas.openxmlformats.org/officeDocument/2006/relationships/slideLayout" Target="../slideLayouts/slideLayout24.xml"/><Relationship Id="rId10" Type="http://schemas.openxmlformats.org/officeDocument/2006/relationships/slideLayout" Target="../slideLayouts/slideLayout29.xml"/><Relationship Id="rId4" Type="http://schemas.openxmlformats.org/officeDocument/2006/relationships/slideLayout" Target="../slideLayouts/slideLayout23.xml"/><Relationship Id="rId9" Type="http://schemas.openxmlformats.org/officeDocument/2006/relationships/slideLayout" Target="../slideLayouts/slideLayout28.xml"/><Relationship Id="rId1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0.xml"/><Relationship Id="rId13" Type="http://schemas.openxmlformats.org/officeDocument/2006/relationships/slideLayout" Target="../slideLayouts/slideLayout45.xml"/><Relationship Id="rId18" Type="http://schemas.openxmlformats.org/officeDocument/2006/relationships/image" Target="../media/image14.png"/><Relationship Id="rId3" Type="http://schemas.openxmlformats.org/officeDocument/2006/relationships/slideLayout" Target="../slideLayouts/slideLayout35.xml"/><Relationship Id="rId7" Type="http://schemas.openxmlformats.org/officeDocument/2006/relationships/slideLayout" Target="../slideLayouts/slideLayout39.xml"/><Relationship Id="rId12" Type="http://schemas.openxmlformats.org/officeDocument/2006/relationships/slideLayout" Target="../slideLayouts/slideLayout44.xml"/><Relationship Id="rId17" Type="http://schemas.openxmlformats.org/officeDocument/2006/relationships/image" Target="../media/image13.jpeg"/><Relationship Id="rId2" Type="http://schemas.openxmlformats.org/officeDocument/2006/relationships/slideLayout" Target="../slideLayouts/slideLayout34.xml"/><Relationship Id="rId16" Type="http://schemas.openxmlformats.org/officeDocument/2006/relationships/theme" Target="../theme/theme4.xml"/><Relationship Id="rId1" Type="http://schemas.openxmlformats.org/officeDocument/2006/relationships/slideLayout" Target="../slideLayouts/slideLayout33.xml"/><Relationship Id="rId6" Type="http://schemas.openxmlformats.org/officeDocument/2006/relationships/slideLayout" Target="../slideLayouts/slideLayout38.xml"/><Relationship Id="rId11" Type="http://schemas.openxmlformats.org/officeDocument/2006/relationships/slideLayout" Target="../slideLayouts/slideLayout43.xml"/><Relationship Id="rId5" Type="http://schemas.openxmlformats.org/officeDocument/2006/relationships/slideLayout" Target="../slideLayouts/slideLayout37.xml"/><Relationship Id="rId15" Type="http://schemas.openxmlformats.org/officeDocument/2006/relationships/slideLayout" Target="../slideLayouts/slideLayout47.xml"/><Relationship Id="rId10" Type="http://schemas.openxmlformats.org/officeDocument/2006/relationships/slideLayout" Target="../slideLayouts/slideLayout42.xml"/><Relationship Id="rId4" Type="http://schemas.openxmlformats.org/officeDocument/2006/relationships/slideLayout" Target="../slideLayouts/slideLayout36.xml"/><Relationship Id="rId9" Type="http://schemas.openxmlformats.org/officeDocument/2006/relationships/slideLayout" Target="../slideLayouts/slideLayout41.xml"/><Relationship Id="rId14" Type="http://schemas.openxmlformats.org/officeDocument/2006/relationships/slideLayout" Target="../slideLayouts/slideLayout46.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5.xml"/><Relationship Id="rId3" Type="http://schemas.openxmlformats.org/officeDocument/2006/relationships/slideLayout" Target="../slideLayouts/slideLayout50.xml"/><Relationship Id="rId7" Type="http://schemas.openxmlformats.org/officeDocument/2006/relationships/slideLayout" Target="../slideLayouts/slideLayout54.xml"/><Relationship Id="rId12" Type="http://schemas.openxmlformats.org/officeDocument/2006/relationships/theme" Target="../theme/theme5.xml"/><Relationship Id="rId2" Type="http://schemas.openxmlformats.org/officeDocument/2006/relationships/slideLayout" Target="../slideLayouts/slideLayout49.xml"/><Relationship Id="rId1" Type="http://schemas.openxmlformats.org/officeDocument/2006/relationships/slideLayout" Target="../slideLayouts/slideLayout48.xml"/><Relationship Id="rId6" Type="http://schemas.openxmlformats.org/officeDocument/2006/relationships/slideLayout" Target="../slideLayouts/slideLayout53.xml"/><Relationship Id="rId11" Type="http://schemas.openxmlformats.org/officeDocument/2006/relationships/slideLayout" Target="../slideLayouts/slideLayout58.xml"/><Relationship Id="rId5" Type="http://schemas.openxmlformats.org/officeDocument/2006/relationships/slideLayout" Target="../slideLayouts/slideLayout52.xml"/><Relationship Id="rId10" Type="http://schemas.openxmlformats.org/officeDocument/2006/relationships/slideLayout" Target="../slideLayouts/slideLayout57.xml"/><Relationship Id="rId4" Type="http://schemas.openxmlformats.org/officeDocument/2006/relationships/slideLayout" Target="../slideLayouts/slideLayout51.xml"/><Relationship Id="rId9" Type="http://schemas.openxmlformats.org/officeDocument/2006/relationships/slideLayout" Target="../slideLayouts/slideLayout56.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6.xml"/><Relationship Id="rId3" Type="http://schemas.openxmlformats.org/officeDocument/2006/relationships/slideLayout" Target="../slideLayouts/slideLayout61.xml"/><Relationship Id="rId7" Type="http://schemas.openxmlformats.org/officeDocument/2006/relationships/slideLayout" Target="../slideLayouts/slideLayout65.xml"/><Relationship Id="rId12" Type="http://schemas.openxmlformats.org/officeDocument/2006/relationships/theme" Target="../theme/theme6.xml"/><Relationship Id="rId2" Type="http://schemas.openxmlformats.org/officeDocument/2006/relationships/slideLayout" Target="../slideLayouts/slideLayout60.xml"/><Relationship Id="rId1" Type="http://schemas.openxmlformats.org/officeDocument/2006/relationships/slideLayout" Target="../slideLayouts/slideLayout59.xml"/><Relationship Id="rId6" Type="http://schemas.openxmlformats.org/officeDocument/2006/relationships/slideLayout" Target="../slideLayouts/slideLayout64.xml"/><Relationship Id="rId11" Type="http://schemas.openxmlformats.org/officeDocument/2006/relationships/slideLayout" Target="../slideLayouts/slideLayout69.xml"/><Relationship Id="rId5" Type="http://schemas.openxmlformats.org/officeDocument/2006/relationships/slideLayout" Target="../slideLayouts/slideLayout63.xml"/><Relationship Id="rId10" Type="http://schemas.openxmlformats.org/officeDocument/2006/relationships/slideLayout" Target="../slideLayouts/slideLayout68.xml"/><Relationship Id="rId4" Type="http://schemas.openxmlformats.org/officeDocument/2006/relationships/slideLayout" Target="../slideLayouts/slideLayout62.xml"/><Relationship Id="rId9" Type="http://schemas.openxmlformats.org/officeDocument/2006/relationships/slideLayout" Target="../slideLayouts/slideLayout67.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7.xml"/><Relationship Id="rId3" Type="http://schemas.openxmlformats.org/officeDocument/2006/relationships/slideLayout" Target="../slideLayouts/slideLayout72.xml"/><Relationship Id="rId7" Type="http://schemas.openxmlformats.org/officeDocument/2006/relationships/slideLayout" Target="../slideLayouts/slideLayout76.xml"/><Relationship Id="rId12" Type="http://schemas.openxmlformats.org/officeDocument/2006/relationships/theme" Target="../theme/theme7.xml"/><Relationship Id="rId2" Type="http://schemas.openxmlformats.org/officeDocument/2006/relationships/slideLayout" Target="../slideLayouts/slideLayout71.xml"/><Relationship Id="rId1" Type="http://schemas.openxmlformats.org/officeDocument/2006/relationships/slideLayout" Target="../slideLayouts/slideLayout70.xml"/><Relationship Id="rId6" Type="http://schemas.openxmlformats.org/officeDocument/2006/relationships/slideLayout" Target="../slideLayouts/slideLayout75.xml"/><Relationship Id="rId11" Type="http://schemas.openxmlformats.org/officeDocument/2006/relationships/slideLayout" Target="../slideLayouts/slideLayout80.xml"/><Relationship Id="rId5" Type="http://schemas.openxmlformats.org/officeDocument/2006/relationships/slideLayout" Target="../slideLayouts/slideLayout74.xml"/><Relationship Id="rId10" Type="http://schemas.openxmlformats.org/officeDocument/2006/relationships/slideLayout" Target="../slideLayouts/slideLayout79.xml"/><Relationship Id="rId4" Type="http://schemas.openxmlformats.org/officeDocument/2006/relationships/slideLayout" Target="../slideLayouts/slideLayout73.xml"/><Relationship Id="rId9" Type="http://schemas.openxmlformats.org/officeDocument/2006/relationships/slideLayout" Target="../slideLayouts/slideLayout78.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8.xml"/><Relationship Id="rId3" Type="http://schemas.openxmlformats.org/officeDocument/2006/relationships/slideLayout" Target="../slideLayouts/slideLayout83.xml"/><Relationship Id="rId7" Type="http://schemas.openxmlformats.org/officeDocument/2006/relationships/slideLayout" Target="../slideLayouts/slideLayout87.xml"/><Relationship Id="rId2" Type="http://schemas.openxmlformats.org/officeDocument/2006/relationships/slideLayout" Target="../slideLayouts/slideLayout82.xml"/><Relationship Id="rId1" Type="http://schemas.openxmlformats.org/officeDocument/2006/relationships/slideLayout" Target="../slideLayouts/slideLayout81.xml"/><Relationship Id="rId6" Type="http://schemas.openxmlformats.org/officeDocument/2006/relationships/slideLayout" Target="../slideLayouts/slideLayout86.xml"/><Relationship Id="rId11" Type="http://schemas.openxmlformats.org/officeDocument/2006/relationships/theme" Target="../theme/theme8.xml"/><Relationship Id="rId5" Type="http://schemas.openxmlformats.org/officeDocument/2006/relationships/slideLayout" Target="../slideLayouts/slideLayout85.xml"/><Relationship Id="rId10" Type="http://schemas.openxmlformats.org/officeDocument/2006/relationships/slideLayout" Target="../slideLayouts/slideLayout90.xml"/><Relationship Id="rId4" Type="http://schemas.openxmlformats.org/officeDocument/2006/relationships/slideLayout" Target="../slideLayouts/slideLayout84.xml"/><Relationship Id="rId9" Type="http://schemas.openxmlformats.org/officeDocument/2006/relationships/slideLayout" Target="../slideLayouts/slideLayout8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p:cNvSpPr>
            <a:spLocks noGrp="1"/>
          </p:cNvSpPr>
          <p:nvPr>
            <p:ph type="body" idx="1"/>
          </p:nvPr>
        </p:nvSpPr>
        <p:spPr>
          <a:xfrm>
            <a:off x="609600" y="1600205"/>
            <a:ext cx="10972800" cy="4525963"/>
          </a:xfrm>
          <a:prstGeom prst="rect">
            <a:avLst/>
          </a:prstGeom>
        </p:spPr>
        <p:txBody>
          <a:bodyPr vert="horz" lIns="91440" tIns="45720" rIns="91440" bIns="45720" rtlCol="0">
            <a:normAutofit/>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2"/>
          </p:nvPr>
        </p:nvSpPr>
        <p:spPr>
          <a:xfrm>
            <a:off x="609600" y="6356357"/>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ADAD0B6-C55F-468A-9E4B-82F89FF08BD9}" type="datetimeFigureOut">
              <a:rPr lang="fr-FR" smtClean="0"/>
              <a:t>22/01/2025</a:t>
            </a:fld>
            <a:endParaRPr lang="fr-FR"/>
          </a:p>
        </p:txBody>
      </p:sp>
      <p:sp>
        <p:nvSpPr>
          <p:cNvPr id="5" name="Espace réservé du pied de page 4"/>
          <p:cNvSpPr>
            <a:spLocks noGrp="1"/>
          </p:cNvSpPr>
          <p:nvPr>
            <p:ph type="ftr" sz="quarter" idx="3"/>
          </p:nvPr>
        </p:nvSpPr>
        <p:spPr>
          <a:xfrm>
            <a:off x="4165600" y="6356357"/>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p:cNvSpPr>
            <a:spLocks noGrp="1"/>
          </p:cNvSpPr>
          <p:nvPr>
            <p:ph type="sldNum" sz="quarter" idx="4"/>
          </p:nvPr>
        </p:nvSpPr>
        <p:spPr>
          <a:xfrm>
            <a:off x="8737600" y="6356357"/>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E5BA90F-FE6B-4D39-9F14-A5EFAC762ECA}" type="slidenum">
              <a:rPr lang="fr-FR" smtClean="0"/>
              <a:t>‹N°›</a:t>
            </a:fld>
            <a:endParaRPr lang="fr-FR"/>
          </a:p>
        </p:txBody>
      </p:sp>
    </p:spTree>
    <p:extLst>
      <p:ext uri="{BB962C8B-B14F-4D97-AF65-F5344CB8AC3E}">
        <p14:creationId xmlns:p14="http://schemas.microsoft.com/office/powerpoint/2010/main" val="284110644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727"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accent3">
            <a:alpha val="1000"/>
          </a:schemeClr>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09600" y="304806"/>
            <a:ext cx="10363200" cy="963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t>Cliquez pour modifier le style du titre du masque</a:t>
            </a:r>
          </a:p>
        </p:txBody>
      </p:sp>
      <p:sp>
        <p:nvSpPr>
          <p:cNvPr id="1027" name="Rectangle 3"/>
          <p:cNvSpPr>
            <a:spLocks noGrp="1" noChangeArrowheads="1"/>
          </p:cNvSpPr>
          <p:nvPr>
            <p:ph type="body" idx="1"/>
          </p:nvPr>
        </p:nvSpPr>
        <p:spPr bwMode="auto">
          <a:xfrm>
            <a:off x="914400" y="1981200"/>
            <a:ext cx="103632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t>Cliquez pour modifier les styles du texte du masque</a:t>
            </a:r>
          </a:p>
          <a:p>
            <a:pPr lvl="1"/>
            <a:r>
              <a:rPr lang="en-US"/>
              <a:t>Deuxième niveau</a:t>
            </a:r>
          </a:p>
          <a:p>
            <a:pPr lvl="2"/>
            <a:r>
              <a:rPr lang="en-US"/>
              <a:t>Troisième niveau</a:t>
            </a:r>
          </a:p>
          <a:p>
            <a:pPr lvl="3"/>
            <a:r>
              <a:rPr lang="en-US"/>
              <a:t>Quatrième niveau</a:t>
            </a:r>
          </a:p>
          <a:p>
            <a:pPr lvl="4"/>
            <a:r>
              <a:rPr lang="en-US"/>
              <a:t>Cinquième niveau</a:t>
            </a:r>
          </a:p>
        </p:txBody>
      </p:sp>
    </p:spTree>
    <p:extLst>
      <p:ext uri="{BB962C8B-B14F-4D97-AF65-F5344CB8AC3E}">
        <p14:creationId xmlns:p14="http://schemas.microsoft.com/office/powerpoint/2010/main" val="100286224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Lst>
  <p:txStyles>
    <p:titleStyle>
      <a:lvl1pPr algn="l" rtl="0" eaLnBrk="1" fontAlgn="base" hangingPunct="1">
        <a:spcBef>
          <a:spcPct val="0"/>
        </a:spcBef>
        <a:spcAft>
          <a:spcPct val="0"/>
        </a:spcAft>
        <a:defRPr sz="3600">
          <a:solidFill>
            <a:srgbClr val="009139"/>
          </a:solidFill>
          <a:latin typeface="+mj-lt"/>
          <a:ea typeface="+mj-ea"/>
          <a:cs typeface="+mj-cs"/>
        </a:defRPr>
      </a:lvl1pPr>
      <a:lvl2pPr algn="l" rtl="0" eaLnBrk="1" fontAlgn="base" hangingPunct="1">
        <a:spcBef>
          <a:spcPct val="0"/>
        </a:spcBef>
        <a:spcAft>
          <a:spcPct val="0"/>
        </a:spcAft>
        <a:defRPr sz="3600">
          <a:solidFill>
            <a:srgbClr val="009139"/>
          </a:solidFill>
          <a:latin typeface="Verdana" pitchFamily="34" charset="0"/>
        </a:defRPr>
      </a:lvl2pPr>
      <a:lvl3pPr algn="l" rtl="0" eaLnBrk="1" fontAlgn="base" hangingPunct="1">
        <a:spcBef>
          <a:spcPct val="0"/>
        </a:spcBef>
        <a:spcAft>
          <a:spcPct val="0"/>
        </a:spcAft>
        <a:defRPr sz="3600">
          <a:solidFill>
            <a:srgbClr val="009139"/>
          </a:solidFill>
          <a:latin typeface="Verdana" pitchFamily="34" charset="0"/>
        </a:defRPr>
      </a:lvl3pPr>
      <a:lvl4pPr algn="l" rtl="0" eaLnBrk="1" fontAlgn="base" hangingPunct="1">
        <a:spcBef>
          <a:spcPct val="0"/>
        </a:spcBef>
        <a:spcAft>
          <a:spcPct val="0"/>
        </a:spcAft>
        <a:defRPr sz="3600">
          <a:solidFill>
            <a:srgbClr val="009139"/>
          </a:solidFill>
          <a:latin typeface="Verdana" pitchFamily="34" charset="0"/>
        </a:defRPr>
      </a:lvl4pPr>
      <a:lvl5pPr algn="l" rtl="0" eaLnBrk="1" fontAlgn="base" hangingPunct="1">
        <a:spcBef>
          <a:spcPct val="0"/>
        </a:spcBef>
        <a:spcAft>
          <a:spcPct val="0"/>
        </a:spcAft>
        <a:defRPr sz="3600">
          <a:solidFill>
            <a:srgbClr val="009139"/>
          </a:solidFill>
          <a:latin typeface="Verdana" pitchFamily="34" charset="0"/>
        </a:defRPr>
      </a:lvl5pPr>
      <a:lvl6pPr marL="457200" algn="l" rtl="0" eaLnBrk="1" fontAlgn="base" hangingPunct="1">
        <a:spcBef>
          <a:spcPct val="0"/>
        </a:spcBef>
        <a:spcAft>
          <a:spcPct val="0"/>
        </a:spcAft>
        <a:defRPr sz="3600">
          <a:solidFill>
            <a:schemeClr val="tx2"/>
          </a:solidFill>
          <a:latin typeface="Verdana" pitchFamily="34" charset="0"/>
        </a:defRPr>
      </a:lvl6pPr>
      <a:lvl7pPr marL="914400" algn="l" rtl="0" eaLnBrk="1" fontAlgn="base" hangingPunct="1">
        <a:spcBef>
          <a:spcPct val="0"/>
        </a:spcBef>
        <a:spcAft>
          <a:spcPct val="0"/>
        </a:spcAft>
        <a:defRPr sz="3600">
          <a:solidFill>
            <a:schemeClr val="tx2"/>
          </a:solidFill>
          <a:latin typeface="Verdana" pitchFamily="34" charset="0"/>
        </a:defRPr>
      </a:lvl7pPr>
      <a:lvl8pPr marL="1371600" algn="l" rtl="0" eaLnBrk="1" fontAlgn="base" hangingPunct="1">
        <a:spcBef>
          <a:spcPct val="0"/>
        </a:spcBef>
        <a:spcAft>
          <a:spcPct val="0"/>
        </a:spcAft>
        <a:defRPr sz="3600">
          <a:solidFill>
            <a:schemeClr val="tx2"/>
          </a:solidFill>
          <a:latin typeface="Verdana" pitchFamily="34" charset="0"/>
        </a:defRPr>
      </a:lvl8pPr>
      <a:lvl9pPr marL="1828800" algn="l" rtl="0" eaLnBrk="1" fontAlgn="base" hangingPunct="1">
        <a:spcBef>
          <a:spcPct val="0"/>
        </a:spcBef>
        <a:spcAft>
          <a:spcPct val="0"/>
        </a:spcAft>
        <a:defRPr sz="3600">
          <a:solidFill>
            <a:schemeClr val="tx2"/>
          </a:solidFill>
          <a:latin typeface="Verdana" pitchFamily="34" charset="0"/>
        </a:defRPr>
      </a:lvl9pPr>
    </p:titleStyle>
    <p:bodyStyle>
      <a:lvl1pPr marL="342900" indent="-342900" algn="l" rtl="0" eaLnBrk="1" fontAlgn="base" hangingPunct="1">
        <a:spcBef>
          <a:spcPct val="20000"/>
        </a:spcBef>
        <a:spcAft>
          <a:spcPct val="0"/>
        </a:spcAft>
        <a:buChar char="•"/>
        <a:defRPr>
          <a:solidFill>
            <a:schemeClr val="tx1"/>
          </a:solidFill>
          <a:latin typeface="+mn-lt"/>
          <a:ea typeface="+mn-ea"/>
          <a:cs typeface="+mn-cs"/>
        </a:defRPr>
      </a:lvl1pPr>
      <a:lvl2pPr marL="742950" indent="-285750" algn="l" rtl="0" eaLnBrk="1" fontAlgn="base" hangingPunct="1">
        <a:spcBef>
          <a:spcPct val="20000"/>
        </a:spcBef>
        <a:spcAft>
          <a:spcPct val="0"/>
        </a:spcAft>
        <a:buChar char="–"/>
        <a:defRPr>
          <a:solidFill>
            <a:schemeClr val="tx1"/>
          </a:solidFill>
          <a:latin typeface="+mn-lt"/>
        </a:defRPr>
      </a:lvl2pPr>
      <a:lvl3pPr marL="1143000" indent="-228600" algn="l" rtl="0" eaLnBrk="1" fontAlgn="base" hangingPunct="1">
        <a:spcBef>
          <a:spcPct val="20000"/>
        </a:spcBef>
        <a:spcAft>
          <a:spcPct val="0"/>
        </a:spcAft>
        <a:buChar char="•"/>
        <a:defRPr>
          <a:solidFill>
            <a:schemeClr val="tx1"/>
          </a:solidFill>
          <a:latin typeface="+mn-lt"/>
        </a:defRPr>
      </a:lvl3pPr>
      <a:lvl4pPr marL="1600200" indent="-228600" algn="l" rtl="0" eaLnBrk="1" fontAlgn="base" hangingPunct="1">
        <a:spcBef>
          <a:spcPct val="20000"/>
        </a:spcBef>
        <a:spcAft>
          <a:spcPct val="0"/>
        </a:spcAft>
        <a:buChar char="–"/>
        <a:defRPr>
          <a:solidFill>
            <a:schemeClr val="tx1"/>
          </a:solidFill>
          <a:latin typeface="+mn-lt"/>
        </a:defRPr>
      </a:lvl4pPr>
      <a:lvl5pPr marL="2057400" indent="-228600" algn="l" rtl="0" eaLnBrk="1" fontAlgn="base" hangingPunct="1">
        <a:spcBef>
          <a:spcPct val="20000"/>
        </a:spcBef>
        <a:spcAft>
          <a:spcPct val="0"/>
        </a:spcAft>
        <a:buChar char="»"/>
        <a:defRPr>
          <a:solidFill>
            <a:schemeClr val="tx1"/>
          </a:solidFill>
          <a:latin typeface="+mn-lt"/>
        </a:defRPr>
      </a:lvl5pPr>
      <a:lvl6pPr marL="2514600" indent="-228600" algn="l" rtl="0" eaLnBrk="1" fontAlgn="base" hangingPunct="1">
        <a:spcBef>
          <a:spcPct val="20000"/>
        </a:spcBef>
        <a:spcAft>
          <a:spcPct val="0"/>
        </a:spcAft>
        <a:buChar char="»"/>
        <a:defRPr>
          <a:solidFill>
            <a:schemeClr val="tx1"/>
          </a:solidFill>
          <a:latin typeface="+mn-lt"/>
        </a:defRPr>
      </a:lvl6pPr>
      <a:lvl7pPr marL="2971800" indent="-228600" algn="l" rtl="0" eaLnBrk="1" fontAlgn="base" hangingPunct="1">
        <a:spcBef>
          <a:spcPct val="20000"/>
        </a:spcBef>
        <a:spcAft>
          <a:spcPct val="0"/>
        </a:spcAft>
        <a:buChar char="»"/>
        <a:defRPr>
          <a:solidFill>
            <a:schemeClr val="tx1"/>
          </a:solidFill>
          <a:latin typeface="+mn-lt"/>
        </a:defRPr>
      </a:lvl7pPr>
      <a:lvl8pPr marL="3429000" indent="-228600" algn="l" rtl="0" eaLnBrk="1" fontAlgn="base" hangingPunct="1">
        <a:spcBef>
          <a:spcPct val="20000"/>
        </a:spcBef>
        <a:spcAft>
          <a:spcPct val="0"/>
        </a:spcAft>
        <a:buChar char="»"/>
        <a:defRPr>
          <a:solidFill>
            <a:schemeClr val="tx1"/>
          </a:solidFill>
          <a:latin typeface="+mn-lt"/>
        </a:defRPr>
      </a:lvl8pPr>
      <a:lvl9pPr marL="3886200" indent="-228600" algn="l" rtl="0" eaLnBrk="1" fontAlgn="base" hangingPunct="1">
        <a:spcBef>
          <a:spcPct val="20000"/>
        </a:spcBef>
        <a:spcAft>
          <a:spcPct val="0"/>
        </a:spcAft>
        <a:buChar char="»"/>
        <a:defRPr>
          <a:solidFill>
            <a:schemeClr val="tx1"/>
          </a:solidFill>
          <a:latin typeface="+mn-lt"/>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p:cNvSpPr>
            <a:spLocks noGrp="1"/>
          </p:cNvSpPr>
          <p:nvPr>
            <p:ph type="body" idx="1"/>
          </p:nvPr>
        </p:nvSpPr>
        <p:spPr>
          <a:xfrm>
            <a:off x="609600" y="1600205"/>
            <a:ext cx="10972800" cy="4525963"/>
          </a:xfrm>
          <a:prstGeom prst="rect">
            <a:avLst/>
          </a:prstGeom>
        </p:spPr>
        <p:txBody>
          <a:bodyPr vert="horz" lIns="91440" tIns="45720" rIns="91440" bIns="45720" rtlCol="0">
            <a:normAutofit/>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2"/>
          </p:nvPr>
        </p:nvSpPr>
        <p:spPr>
          <a:xfrm>
            <a:off x="609600" y="6356357"/>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1C67B2C-761E-40A5-9EE0-2BF4CD9D1713}" type="datetimeFigureOut">
              <a:rPr lang="fr-FR" smtClean="0">
                <a:solidFill>
                  <a:prstClr val="black">
                    <a:tint val="75000"/>
                  </a:prstClr>
                </a:solidFill>
              </a:rPr>
              <a:pPr/>
              <a:t>22/01/2025</a:t>
            </a:fld>
            <a:endParaRPr lang="fr-FR">
              <a:solidFill>
                <a:prstClr val="black">
                  <a:tint val="75000"/>
                </a:prstClr>
              </a:solidFill>
            </a:endParaRPr>
          </a:p>
        </p:txBody>
      </p:sp>
      <p:sp>
        <p:nvSpPr>
          <p:cNvPr id="5" name="Espace réservé du pied de page 4"/>
          <p:cNvSpPr>
            <a:spLocks noGrp="1"/>
          </p:cNvSpPr>
          <p:nvPr>
            <p:ph type="ftr" sz="quarter" idx="3"/>
          </p:nvPr>
        </p:nvSpPr>
        <p:spPr>
          <a:xfrm>
            <a:off x="4165600" y="6356357"/>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solidFill>
                <a:prstClr val="black">
                  <a:tint val="75000"/>
                </a:prstClr>
              </a:solidFill>
            </a:endParaRPr>
          </a:p>
        </p:txBody>
      </p:sp>
      <p:sp>
        <p:nvSpPr>
          <p:cNvPr id="6" name="Espace réservé du numéro de diapositive 5"/>
          <p:cNvSpPr>
            <a:spLocks noGrp="1"/>
          </p:cNvSpPr>
          <p:nvPr>
            <p:ph type="sldNum" sz="quarter" idx="4"/>
          </p:nvPr>
        </p:nvSpPr>
        <p:spPr>
          <a:xfrm>
            <a:off x="8737600" y="6356357"/>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C7A4C97-2ABC-4DF8-A9E5-48F201978965}" type="slidenum">
              <a:rPr lang="fr-FR" smtClean="0">
                <a:solidFill>
                  <a:prstClr val="black">
                    <a:tint val="75000"/>
                  </a:prstClr>
                </a:solidFill>
              </a:rPr>
              <a:pPr/>
              <a:t>‹N°›</a:t>
            </a:fld>
            <a:endParaRPr lang="fr-FR">
              <a:solidFill>
                <a:prstClr val="black">
                  <a:tint val="75000"/>
                </a:prstClr>
              </a:solidFill>
            </a:endParaRPr>
          </a:p>
        </p:txBody>
      </p:sp>
    </p:spTree>
    <p:extLst>
      <p:ext uri="{BB962C8B-B14F-4D97-AF65-F5344CB8AC3E}">
        <p14:creationId xmlns:p14="http://schemas.microsoft.com/office/powerpoint/2010/main" val="3605133371"/>
      </p:ext>
    </p:extLst>
  </p:cSld>
  <p:clrMap bg1="lt1" tx1="dk1" bg2="lt2" tx2="dk2" accent1="accent1" accent2="accent2" accent3="accent3" accent4="accent4" accent5="accent5" accent6="accent6" hlink="hlink" folHlink="folHlink"/>
  <p:sldLayoutIdLst>
    <p:sldLayoutId id="2147483669" r:id="rId1"/>
    <p:sldLayoutId id="2147483670" r:id="rId2"/>
    <p:sldLayoutId id="2147483671" r:id="rId3"/>
    <p:sldLayoutId id="2147483672" r:id="rId4"/>
    <p:sldLayoutId id="2147483673" r:id="rId5"/>
    <p:sldLayoutId id="2147483674" r:id="rId6"/>
    <p:sldLayoutId id="2147483675" r:id="rId7"/>
    <p:sldLayoutId id="2147483676" r:id="rId8"/>
    <p:sldLayoutId id="2147483677" r:id="rId9"/>
    <p:sldLayoutId id="2147483678" r:id="rId10"/>
    <p:sldLayoutId id="2147483679" r:id="rId11"/>
    <p:sldLayoutId id="2147483680" r:id="rId12"/>
    <p:sldLayoutId id="2147483681" r:id="rId1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27651" name="Picture 3" descr="bandeau bas pwp"/>
          <p:cNvPicPr>
            <a:picLocks noChangeAspect="1" noChangeArrowheads="1"/>
          </p:cNvPicPr>
          <p:nvPr/>
        </p:nvPicPr>
        <p:blipFill>
          <a:blip r:embed="rId17" cstate="print">
            <a:extLst>
              <a:ext uri="{28A0092B-C50C-407E-A947-70E740481C1C}">
                <a14:useLocalDpi xmlns:a14="http://schemas.microsoft.com/office/drawing/2010/main" val="0"/>
              </a:ext>
            </a:extLst>
          </a:blip>
          <a:srcRect/>
          <a:stretch>
            <a:fillRect/>
          </a:stretch>
        </p:blipFill>
        <p:spPr bwMode="auto">
          <a:xfrm>
            <a:off x="1068917" y="6178550"/>
            <a:ext cx="11123083" cy="679450"/>
          </a:xfrm>
          <a:prstGeom prst="rect">
            <a:avLst/>
          </a:prstGeom>
          <a:noFill/>
          <a:extLst>
            <a:ext uri="{909E8E84-426E-40DD-AFC4-6F175D3DCCD1}">
              <a14:hiddenFill xmlns:a14="http://schemas.microsoft.com/office/drawing/2010/main">
                <a:solidFill>
                  <a:srgbClr val="FFFFFF"/>
                </a:solidFill>
              </a14:hiddenFill>
            </a:ext>
          </a:extLst>
        </p:spPr>
      </p:pic>
      <p:sp>
        <p:nvSpPr>
          <p:cNvPr id="27653" name="Line 5"/>
          <p:cNvSpPr>
            <a:spLocks noChangeShapeType="1"/>
          </p:cNvSpPr>
          <p:nvPr/>
        </p:nvSpPr>
        <p:spPr bwMode="auto">
          <a:xfrm flipH="1">
            <a:off x="814917" y="1196975"/>
            <a:ext cx="9025467" cy="0"/>
          </a:xfrm>
          <a:prstGeom prst="line">
            <a:avLst/>
          </a:prstGeom>
          <a:noFill/>
          <a:ln w="19050">
            <a:solidFill>
              <a:srgbClr val="00913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fontAlgn="base">
              <a:spcBef>
                <a:spcPct val="0"/>
              </a:spcBef>
              <a:spcAft>
                <a:spcPct val="0"/>
              </a:spcAft>
            </a:pPr>
            <a:endParaRPr lang="fr-FR" sz="1800" baseline="-25000">
              <a:solidFill>
                <a:srgbClr val="000000"/>
              </a:solidFill>
              <a:latin typeface="Arial" charset="0"/>
              <a:cs typeface="Arial" charset="0"/>
            </a:endParaRPr>
          </a:p>
        </p:txBody>
      </p:sp>
      <p:sp>
        <p:nvSpPr>
          <p:cNvPr id="27659" name="Rectangle 11"/>
          <p:cNvSpPr>
            <a:spLocks noGrp="1" noChangeArrowheads="1"/>
          </p:cNvSpPr>
          <p:nvPr>
            <p:ph type="title"/>
          </p:nvPr>
        </p:nvSpPr>
        <p:spPr bwMode="auto">
          <a:xfrm>
            <a:off x="609600" y="274638"/>
            <a:ext cx="9230784"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fr-FR" altLang="fr-FR"/>
              <a:t>1. TITRE</a:t>
            </a:r>
          </a:p>
        </p:txBody>
      </p:sp>
      <p:sp>
        <p:nvSpPr>
          <p:cNvPr id="27660" name="Rectangle 12"/>
          <p:cNvSpPr>
            <a:spLocks noGrp="1" noChangeArrowheads="1"/>
          </p:cNvSpPr>
          <p:nvPr>
            <p:ph type="body" idx="1"/>
          </p:nvPr>
        </p:nvSpPr>
        <p:spPr bwMode="auto">
          <a:xfrm>
            <a:off x="1678517" y="1600205"/>
            <a:ext cx="9903883"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fr-FR" altLang="fr-FR"/>
              <a:t>Cliquez pour modifier les styles du texte du masque</a:t>
            </a:r>
          </a:p>
          <a:p>
            <a:pPr lvl="1"/>
            <a:r>
              <a:rPr lang="fr-FR" altLang="fr-FR"/>
              <a:t>Deuxième niveau</a:t>
            </a:r>
          </a:p>
          <a:p>
            <a:pPr lvl="2"/>
            <a:r>
              <a:rPr lang="fr-FR" altLang="fr-FR"/>
              <a:t>Troisième niveau</a:t>
            </a:r>
          </a:p>
          <a:p>
            <a:pPr lvl="3"/>
            <a:r>
              <a:rPr lang="fr-FR" altLang="fr-FR"/>
              <a:t>Quatrième niveau</a:t>
            </a:r>
          </a:p>
          <a:p>
            <a:pPr lvl="4"/>
            <a:r>
              <a:rPr lang="fr-FR" altLang="fr-FR"/>
              <a:t>Cinquième niveau</a:t>
            </a:r>
          </a:p>
        </p:txBody>
      </p:sp>
      <p:sp>
        <p:nvSpPr>
          <p:cNvPr id="27661" name="Rectangle 13"/>
          <p:cNvSpPr>
            <a:spLocks noGrp="1" noChangeArrowheads="1"/>
          </p:cNvSpPr>
          <p:nvPr>
            <p:ph type="dt" sz="half" idx="2"/>
          </p:nvPr>
        </p:nvSpPr>
        <p:spPr bwMode="auto">
          <a:xfrm>
            <a:off x="609600" y="6245225"/>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baseline="0"/>
            </a:lvl1pPr>
          </a:lstStyle>
          <a:p>
            <a:pPr fontAlgn="base">
              <a:spcBef>
                <a:spcPct val="0"/>
              </a:spcBef>
              <a:spcAft>
                <a:spcPct val="0"/>
              </a:spcAft>
            </a:pPr>
            <a:fld id="{BFA805C4-EDFB-405B-8C4E-CC7F0B74929F}" type="datetime1">
              <a:rPr lang="fr-FR" altLang="fr-FR" smtClean="0">
                <a:solidFill>
                  <a:srgbClr val="000000"/>
                </a:solidFill>
                <a:latin typeface="Arial" charset="0"/>
                <a:cs typeface="Arial" charset="0"/>
              </a:rPr>
              <a:pPr fontAlgn="base">
                <a:spcBef>
                  <a:spcPct val="0"/>
                </a:spcBef>
                <a:spcAft>
                  <a:spcPct val="0"/>
                </a:spcAft>
              </a:pPr>
              <a:t>22/01/2025</a:t>
            </a:fld>
            <a:endParaRPr lang="fr-FR" altLang="fr-FR">
              <a:solidFill>
                <a:srgbClr val="000000"/>
              </a:solidFill>
              <a:latin typeface="Arial" charset="0"/>
              <a:cs typeface="Arial" charset="0"/>
            </a:endParaRPr>
          </a:p>
        </p:txBody>
      </p:sp>
      <p:sp>
        <p:nvSpPr>
          <p:cNvPr id="27662" name="Rectangle 14"/>
          <p:cNvSpPr>
            <a:spLocks noGrp="1" noChangeArrowheads="1"/>
          </p:cNvSpPr>
          <p:nvPr>
            <p:ph type="ftr" sz="quarter" idx="3"/>
          </p:nvPr>
        </p:nvSpPr>
        <p:spPr bwMode="auto">
          <a:xfrm>
            <a:off x="4165600" y="6245225"/>
            <a:ext cx="3860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baseline="0">
                <a:solidFill>
                  <a:schemeClr val="bg1"/>
                </a:solidFill>
                <a:latin typeface="+mn-lt"/>
              </a:defRPr>
            </a:lvl1pPr>
          </a:lstStyle>
          <a:p>
            <a:pPr fontAlgn="base">
              <a:spcBef>
                <a:spcPct val="0"/>
              </a:spcBef>
              <a:spcAft>
                <a:spcPct val="0"/>
              </a:spcAft>
            </a:pPr>
            <a:endParaRPr lang="fr-FR" altLang="fr-FR">
              <a:solidFill>
                <a:srgbClr val="FFFFFF"/>
              </a:solidFill>
              <a:cs typeface="Arial" charset="0"/>
            </a:endParaRPr>
          </a:p>
        </p:txBody>
      </p:sp>
      <p:sp>
        <p:nvSpPr>
          <p:cNvPr id="27663" name="Rectangle 15"/>
          <p:cNvSpPr>
            <a:spLocks noGrp="1" noChangeArrowheads="1"/>
          </p:cNvSpPr>
          <p:nvPr>
            <p:ph type="sldNum" sz="quarter" idx="4"/>
          </p:nvPr>
        </p:nvSpPr>
        <p:spPr bwMode="auto">
          <a:xfrm>
            <a:off x="8737600" y="6245225"/>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baseline="0">
                <a:solidFill>
                  <a:schemeClr val="bg1"/>
                </a:solidFill>
                <a:latin typeface="+mn-lt"/>
              </a:defRPr>
            </a:lvl1pPr>
          </a:lstStyle>
          <a:p>
            <a:pPr fontAlgn="base">
              <a:spcBef>
                <a:spcPct val="0"/>
              </a:spcBef>
              <a:spcAft>
                <a:spcPct val="0"/>
              </a:spcAft>
            </a:pPr>
            <a:fld id="{EFF0216B-4C0F-4D1B-8233-44724F0A68B2}" type="slidenum">
              <a:rPr lang="fr-FR" altLang="fr-FR" smtClean="0">
                <a:solidFill>
                  <a:srgbClr val="FFFFFF"/>
                </a:solidFill>
                <a:cs typeface="Arial" charset="0"/>
              </a:rPr>
              <a:pPr fontAlgn="base">
                <a:spcBef>
                  <a:spcPct val="0"/>
                </a:spcBef>
                <a:spcAft>
                  <a:spcPct val="0"/>
                </a:spcAft>
              </a:pPr>
              <a:t>‹N°›</a:t>
            </a:fld>
            <a:endParaRPr lang="fr-FR" altLang="fr-FR">
              <a:solidFill>
                <a:srgbClr val="FFFFFF"/>
              </a:solidFill>
              <a:cs typeface="Arial" charset="0"/>
            </a:endParaRPr>
          </a:p>
        </p:txBody>
      </p:sp>
      <p:pic>
        <p:nvPicPr>
          <p:cNvPr id="27664" name="Picture 16" descr="fleche_suites_lettres_quadri"/>
          <p:cNvPicPr>
            <a:picLocks noChangeAspect="1" noChangeArrowheads="1"/>
          </p:cNvPicPr>
          <p:nvPr/>
        </p:nvPicPr>
        <p:blipFill>
          <a:blip r:embed="rId18" cstate="print">
            <a:extLst>
              <a:ext uri="{28A0092B-C50C-407E-A947-70E740481C1C}">
                <a14:useLocalDpi xmlns:a14="http://schemas.microsoft.com/office/drawing/2010/main" val="0"/>
              </a:ext>
            </a:extLst>
          </a:blip>
          <a:srcRect/>
          <a:stretch>
            <a:fillRect/>
          </a:stretch>
        </p:blipFill>
        <p:spPr bwMode="auto">
          <a:xfrm>
            <a:off x="10058400" y="381000"/>
            <a:ext cx="1422400" cy="9032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33174992"/>
      </p:ext>
    </p:extLst>
  </p:cSld>
  <p:clrMap bg1="lt1" tx1="dk1" bg2="lt2" tx2="dk2" accent1="accent1" accent2="accent2" accent3="accent3" accent4="accent4" accent5="accent5" accent6="accent6" hlink="hlink" folHlink="folHlink"/>
  <p:sldLayoutIdLst>
    <p:sldLayoutId id="2147483703" r:id="rId1"/>
    <p:sldLayoutId id="2147483704" r:id="rId2"/>
    <p:sldLayoutId id="2147483705" r:id="rId3"/>
    <p:sldLayoutId id="2147483706" r:id="rId4"/>
    <p:sldLayoutId id="2147483707" r:id="rId5"/>
    <p:sldLayoutId id="2147483708" r:id="rId6"/>
    <p:sldLayoutId id="2147483709" r:id="rId7"/>
    <p:sldLayoutId id="2147483710" r:id="rId8"/>
    <p:sldLayoutId id="2147483711" r:id="rId9"/>
    <p:sldLayoutId id="2147483712" r:id="rId10"/>
    <p:sldLayoutId id="2147483713" r:id="rId11"/>
    <p:sldLayoutId id="2147483714" r:id="rId12"/>
    <p:sldLayoutId id="2147483715" r:id="rId13"/>
    <p:sldLayoutId id="2147483716" r:id="rId14"/>
    <p:sldLayoutId id="2147483717" r:id="rId15"/>
  </p:sldLayoutIdLst>
  <p:hf hdr="0" ftr="0" dt="0"/>
  <p:txStyles>
    <p:titleStyle>
      <a:lvl1pPr algn="l" rtl="0" fontAlgn="base">
        <a:spcBef>
          <a:spcPct val="0"/>
        </a:spcBef>
        <a:spcAft>
          <a:spcPct val="0"/>
        </a:spcAft>
        <a:defRPr sz="3600">
          <a:solidFill>
            <a:schemeClr val="tx2"/>
          </a:solidFill>
          <a:latin typeface="+mj-lt"/>
          <a:ea typeface="+mj-ea"/>
          <a:cs typeface="+mj-cs"/>
        </a:defRPr>
      </a:lvl1pPr>
      <a:lvl2pPr algn="l" rtl="0" fontAlgn="base">
        <a:spcBef>
          <a:spcPct val="0"/>
        </a:spcBef>
        <a:spcAft>
          <a:spcPct val="0"/>
        </a:spcAft>
        <a:defRPr sz="3600">
          <a:solidFill>
            <a:schemeClr val="tx2"/>
          </a:solidFill>
          <a:latin typeface="Verdana" pitchFamily="34" charset="0"/>
        </a:defRPr>
      </a:lvl2pPr>
      <a:lvl3pPr algn="l" rtl="0" fontAlgn="base">
        <a:spcBef>
          <a:spcPct val="0"/>
        </a:spcBef>
        <a:spcAft>
          <a:spcPct val="0"/>
        </a:spcAft>
        <a:defRPr sz="3600">
          <a:solidFill>
            <a:schemeClr val="tx2"/>
          </a:solidFill>
          <a:latin typeface="Verdana" pitchFamily="34" charset="0"/>
        </a:defRPr>
      </a:lvl3pPr>
      <a:lvl4pPr algn="l" rtl="0" fontAlgn="base">
        <a:spcBef>
          <a:spcPct val="0"/>
        </a:spcBef>
        <a:spcAft>
          <a:spcPct val="0"/>
        </a:spcAft>
        <a:defRPr sz="3600">
          <a:solidFill>
            <a:schemeClr val="tx2"/>
          </a:solidFill>
          <a:latin typeface="Verdana" pitchFamily="34" charset="0"/>
        </a:defRPr>
      </a:lvl4pPr>
      <a:lvl5pPr algn="l" rtl="0" fontAlgn="base">
        <a:spcBef>
          <a:spcPct val="0"/>
        </a:spcBef>
        <a:spcAft>
          <a:spcPct val="0"/>
        </a:spcAft>
        <a:defRPr sz="3600">
          <a:solidFill>
            <a:schemeClr val="tx2"/>
          </a:solidFill>
          <a:latin typeface="Verdana" pitchFamily="34" charset="0"/>
        </a:defRPr>
      </a:lvl5pPr>
      <a:lvl6pPr marL="457200" algn="l" rtl="0" fontAlgn="base">
        <a:spcBef>
          <a:spcPct val="0"/>
        </a:spcBef>
        <a:spcAft>
          <a:spcPct val="0"/>
        </a:spcAft>
        <a:defRPr sz="3600">
          <a:solidFill>
            <a:schemeClr val="tx2"/>
          </a:solidFill>
          <a:latin typeface="Verdana" pitchFamily="34" charset="0"/>
        </a:defRPr>
      </a:lvl6pPr>
      <a:lvl7pPr marL="914400" algn="l" rtl="0" fontAlgn="base">
        <a:spcBef>
          <a:spcPct val="0"/>
        </a:spcBef>
        <a:spcAft>
          <a:spcPct val="0"/>
        </a:spcAft>
        <a:defRPr sz="3600">
          <a:solidFill>
            <a:schemeClr val="tx2"/>
          </a:solidFill>
          <a:latin typeface="Verdana" pitchFamily="34" charset="0"/>
        </a:defRPr>
      </a:lvl7pPr>
      <a:lvl8pPr marL="1371600" algn="l" rtl="0" fontAlgn="base">
        <a:spcBef>
          <a:spcPct val="0"/>
        </a:spcBef>
        <a:spcAft>
          <a:spcPct val="0"/>
        </a:spcAft>
        <a:defRPr sz="3600">
          <a:solidFill>
            <a:schemeClr val="tx2"/>
          </a:solidFill>
          <a:latin typeface="Verdana" pitchFamily="34" charset="0"/>
        </a:defRPr>
      </a:lvl8pPr>
      <a:lvl9pPr marL="1828800" algn="l" rtl="0" fontAlgn="base">
        <a:spcBef>
          <a:spcPct val="0"/>
        </a:spcBef>
        <a:spcAft>
          <a:spcPct val="0"/>
        </a:spcAft>
        <a:defRPr sz="3600">
          <a:solidFill>
            <a:schemeClr val="tx2"/>
          </a:solidFill>
          <a:latin typeface="Verdana" pitchFamily="34" charset="0"/>
        </a:defRPr>
      </a:lvl9pPr>
    </p:titleStyle>
    <p:bodyStyle>
      <a:lvl1pPr marL="342900" indent="-342900" algn="l" rtl="0" fontAlgn="base">
        <a:spcBef>
          <a:spcPct val="20000"/>
        </a:spcBef>
        <a:spcAft>
          <a:spcPct val="0"/>
        </a:spcAft>
        <a:buChar char="•"/>
        <a:defRPr b="1">
          <a:solidFill>
            <a:srgbClr val="009139"/>
          </a:solidFill>
          <a:latin typeface="+mn-lt"/>
          <a:ea typeface="+mn-ea"/>
          <a:cs typeface="+mn-cs"/>
        </a:defRPr>
      </a:lvl1pPr>
      <a:lvl2pPr marL="742950" indent="-285750" algn="l" rtl="0" fontAlgn="base">
        <a:spcBef>
          <a:spcPct val="20000"/>
        </a:spcBef>
        <a:spcAft>
          <a:spcPct val="0"/>
        </a:spcAft>
        <a:buChar char="–"/>
        <a:defRPr>
          <a:solidFill>
            <a:schemeClr val="tx1"/>
          </a:solidFill>
          <a:latin typeface="+mn-lt"/>
        </a:defRPr>
      </a:lvl2pPr>
      <a:lvl3pPr marL="1143000" indent="-228600" algn="l" rtl="0" fontAlgn="base">
        <a:spcBef>
          <a:spcPct val="20000"/>
        </a:spcBef>
        <a:spcAft>
          <a:spcPct val="0"/>
        </a:spcAft>
        <a:buChar char="•"/>
        <a:defRPr>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ADAD0B6-C55F-468A-9E4B-82F89FF08BD9}" type="datetimeFigureOut">
              <a:rPr lang="fr-FR" smtClean="0">
                <a:solidFill>
                  <a:prstClr val="black">
                    <a:tint val="75000"/>
                  </a:prstClr>
                </a:solidFill>
              </a:rPr>
              <a:pPr/>
              <a:t>22/01/2025</a:t>
            </a:fld>
            <a:endParaRPr lang="fr-FR">
              <a:solidFill>
                <a:prstClr val="black">
                  <a:tint val="75000"/>
                </a:prstClr>
              </a:solidFill>
            </a:endParaRPr>
          </a:p>
        </p:txBody>
      </p:sp>
      <p:sp>
        <p:nvSpPr>
          <p:cNvPr id="5" name="Espace réservé du pied de page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solidFill>
                <a:prstClr val="black">
                  <a:tint val="75000"/>
                </a:prstClr>
              </a:solidFill>
            </a:endParaRPr>
          </a:p>
        </p:txBody>
      </p:sp>
      <p:sp>
        <p:nvSpPr>
          <p:cNvPr id="6" name="Espace réservé du numéro de diapositive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E5BA90F-FE6B-4D39-9F14-A5EFAC762ECA}" type="slidenum">
              <a:rPr lang="fr-FR" smtClean="0">
                <a:solidFill>
                  <a:prstClr val="black">
                    <a:tint val="75000"/>
                  </a:prstClr>
                </a:solidFill>
              </a:rPr>
              <a:pPr/>
              <a:t>‹N°›</a:t>
            </a:fld>
            <a:endParaRPr lang="fr-FR">
              <a:solidFill>
                <a:prstClr val="black">
                  <a:tint val="75000"/>
                </a:prstClr>
              </a:solidFill>
            </a:endParaRPr>
          </a:p>
        </p:txBody>
      </p:sp>
    </p:spTree>
    <p:extLst>
      <p:ext uri="{BB962C8B-B14F-4D97-AF65-F5344CB8AC3E}">
        <p14:creationId xmlns:p14="http://schemas.microsoft.com/office/powerpoint/2010/main" val="2898046801"/>
      </p:ext>
    </p:extLst>
  </p:cSld>
  <p:clrMap bg1="lt1" tx1="dk1" bg2="lt2" tx2="dk2" accent1="accent1" accent2="accent2" accent3="accent3" accent4="accent4" accent5="accent5" accent6="accent6" hlink="hlink" folHlink="folHlink"/>
  <p:sldLayoutIdLst>
    <p:sldLayoutId id="2147483770" r:id="rId1"/>
    <p:sldLayoutId id="2147483771" r:id="rId2"/>
    <p:sldLayoutId id="2147483772" r:id="rId3"/>
    <p:sldLayoutId id="2147483773" r:id="rId4"/>
    <p:sldLayoutId id="2147483774" r:id="rId5"/>
    <p:sldLayoutId id="2147483775" r:id="rId6"/>
    <p:sldLayoutId id="2147483776" r:id="rId7"/>
    <p:sldLayoutId id="2147483777" r:id="rId8"/>
    <p:sldLayoutId id="2147483778" r:id="rId9"/>
    <p:sldLayoutId id="2147483779" r:id="rId10"/>
    <p:sldLayoutId id="2147483780"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ADAD0B6-C55F-468A-9E4B-82F89FF08BD9}" type="datetimeFigureOut">
              <a:rPr lang="fr-FR" smtClean="0"/>
              <a:t>22/01/2025</a:t>
            </a:fld>
            <a:endParaRPr lang="fr-F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E5BA90F-FE6B-4D39-9F14-A5EFAC762ECA}" type="slidenum">
              <a:rPr lang="fr-FR" smtClean="0"/>
              <a:t>‹N°›</a:t>
            </a:fld>
            <a:endParaRPr lang="fr-FR"/>
          </a:p>
        </p:txBody>
      </p:sp>
    </p:spTree>
    <p:extLst>
      <p:ext uri="{BB962C8B-B14F-4D97-AF65-F5344CB8AC3E}">
        <p14:creationId xmlns:p14="http://schemas.microsoft.com/office/powerpoint/2010/main" val="2015156060"/>
      </p:ext>
    </p:extLst>
  </p:cSld>
  <p:clrMap bg1="lt1" tx1="dk1" bg2="lt2" tx2="dk2" accent1="accent1" accent2="accent2" accent3="accent3" accent4="accent4" accent5="accent5" accent6="accent6" hlink="hlink" folHlink="folHlink"/>
  <p:sldLayoutIdLst>
    <p:sldLayoutId id="2147483782" r:id="rId1"/>
    <p:sldLayoutId id="2147483783" r:id="rId2"/>
    <p:sldLayoutId id="2147483784" r:id="rId3"/>
    <p:sldLayoutId id="2147483785" r:id="rId4"/>
    <p:sldLayoutId id="2147483786" r:id="rId5"/>
    <p:sldLayoutId id="2147483787" r:id="rId6"/>
    <p:sldLayoutId id="2147483788" r:id="rId7"/>
    <p:sldLayoutId id="2147483789" r:id="rId8"/>
    <p:sldLayoutId id="2147483790" r:id="rId9"/>
    <p:sldLayoutId id="2147483791" r:id="rId10"/>
    <p:sldLayoutId id="2147483792"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CCD10C80-0988-428F-99E3-818F56D5A404}"/>
              </a:ext>
            </a:extLst>
          </p:cNvPr>
          <p:cNvSpPr>
            <a:spLocks noGrp="1"/>
          </p:cNvSpPr>
          <p:nvPr>
            <p:ph type="title"/>
          </p:nvPr>
        </p:nvSpPr>
        <p:spPr>
          <a:xfrm>
            <a:off x="133200" y="365125"/>
            <a:ext cx="10980000" cy="864000"/>
          </a:xfrm>
          <a:prstGeom prst="rect">
            <a:avLst/>
          </a:prstGeom>
        </p:spPr>
        <p:txBody>
          <a:bodyPr vert="horz" lIns="91440" tIns="45720" rIns="91440" bIns="45720" rtlCol="0" anchor="ctr">
            <a:normAutofit/>
          </a:bodyPr>
          <a:lstStyle/>
          <a:p>
            <a:r>
              <a:rPr lang="fr-FR" dirty="0"/>
              <a:t>MODIFIEZ LE STYLE DU TITRE</a:t>
            </a:r>
          </a:p>
        </p:txBody>
      </p:sp>
      <p:sp>
        <p:nvSpPr>
          <p:cNvPr id="3" name="Espace réservé du texte 2">
            <a:extLst>
              <a:ext uri="{FF2B5EF4-FFF2-40B4-BE49-F238E27FC236}">
                <a16:creationId xmlns:a16="http://schemas.microsoft.com/office/drawing/2014/main" id="{CAFEC568-9D09-4BC2-9499-3FDB800BFEF7}"/>
              </a:ext>
            </a:extLst>
          </p:cNvPr>
          <p:cNvSpPr>
            <a:spLocks noGrp="1"/>
          </p:cNvSpPr>
          <p:nvPr>
            <p:ph type="body" idx="1"/>
          </p:nvPr>
        </p:nvSpPr>
        <p:spPr>
          <a:xfrm>
            <a:off x="1062000" y="1476000"/>
            <a:ext cx="10051200" cy="4428000"/>
          </a:xfrm>
          <a:prstGeom prst="rect">
            <a:avLst/>
          </a:prstGeom>
        </p:spPr>
        <p:txBody>
          <a:bodyPr vert="horz" lIns="91440" tIns="45720" rIns="91440" bIns="45720" rtlCol="0">
            <a:normAutofit/>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6" name="Espace réservé du numéro de diapositive 5">
            <a:extLst>
              <a:ext uri="{FF2B5EF4-FFF2-40B4-BE49-F238E27FC236}">
                <a16:creationId xmlns:a16="http://schemas.microsoft.com/office/drawing/2014/main" id="{2527CFBE-B75C-4B54-A16A-BC81511EFE8D}"/>
              </a:ext>
            </a:extLst>
          </p:cNvPr>
          <p:cNvSpPr>
            <a:spLocks noGrp="1"/>
          </p:cNvSpPr>
          <p:nvPr>
            <p:ph type="sldNum" sz="quarter" idx="4"/>
          </p:nvPr>
        </p:nvSpPr>
        <p:spPr>
          <a:xfrm>
            <a:off x="11353800" y="3246437"/>
            <a:ext cx="838200" cy="365125"/>
          </a:xfrm>
          <a:prstGeom prst="rect">
            <a:avLst/>
          </a:prstGeom>
          <a:solidFill>
            <a:schemeClr val="tx1"/>
          </a:solidFill>
        </p:spPr>
        <p:txBody>
          <a:bodyPr vert="horz" lIns="91440" tIns="45720" rIns="91440" bIns="45720" rtlCol="0" anchor="ctr"/>
          <a:lstStyle>
            <a:lvl1pPr algn="l">
              <a:defRPr sz="1200">
                <a:solidFill>
                  <a:schemeClr val="bg1"/>
                </a:solidFill>
              </a:defRPr>
            </a:lvl1pPr>
          </a:lstStyle>
          <a:p>
            <a:fld id="{03B4600C-7654-4216-88CC-C8585DF21D95}" type="slidenum">
              <a:rPr lang="fr-FR" smtClean="0"/>
              <a:pPr/>
              <a:t>‹N°›</a:t>
            </a:fld>
            <a:endParaRPr lang="fr-FR" dirty="0"/>
          </a:p>
        </p:txBody>
      </p:sp>
    </p:spTree>
    <p:extLst>
      <p:ext uri="{BB962C8B-B14F-4D97-AF65-F5344CB8AC3E}">
        <p14:creationId xmlns:p14="http://schemas.microsoft.com/office/powerpoint/2010/main" val="2730170239"/>
      </p:ext>
    </p:extLst>
  </p:cSld>
  <p:clrMap bg1="lt1" tx1="dk1" bg2="lt2" tx2="dk2" accent1="accent1" accent2="accent2" accent3="accent3" accent4="accent4" accent5="accent5" accent6="accent6" hlink="hlink" folHlink="folHlink"/>
  <p:sldLayoutIdLst>
    <p:sldLayoutId id="2147483794" r:id="rId1"/>
    <p:sldLayoutId id="2147483795" r:id="rId2"/>
    <p:sldLayoutId id="2147483796" r:id="rId3"/>
    <p:sldLayoutId id="2147483797" r:id="rId4"/>
    <p:sldLayoutId id="2147483798" r:id="rId5"/>
    <p:sldLayoutId id="2147483799" r:id="rId6"/>
    <p:sldLayoutId id="2147483800" r:id="rId7"/>
    <p:sldLayoutId id="2147483801" r:id="rId8"/>
    <p:sldLayoutId id="2147483802" r:id="rId9"/>
    <p:sldLayoutId id="2147483803" r:id="rId10"/>
    <p:sldLayoutId id="2147483804" r:id="rId11"/>
  </p:sldLayoutIdLst>
  <p:hf sldNum="0" hdr="0" ftr="0"/>
  <p:txStyles>
    <p:titleStyle>
      <a:lvl1pPr algn="l" defTabSz="914400" rtl="0" eaLnBrk="1" latinLnBrk="0" hangingPunct="1">
        <a:lnSpc>
          <a:spcPct val="90000"/>
        </a:lnSpc>
        <a:spcBef>
          <a:spcPct val="0"/>
        </a:spcBef>
        <a:buNone/>
        <a:defRPr sz="3200" b="1" kern="1200">
          <a:solidFill>
            <a:schemeClr val="tx1"/>
          </a:solidFill>
          <a:latin typeface="+mj-lt"/>
          <a:ea typeface="+mj-ea"/>
          <a:cs typeface="+mj-cs"/>
        </a:defRPr>
      </a:lvl1pPr>
    </p:titleStyle>
    <p:bodyStyle>
      <a:lvl1pPr marL="228600" indent="-228600" algn="l" defTabSz="914400" rtl="0" eaLnBrk="1" latinLnBrk="0" hangingPunct="1">
        <a:lnSpc>
          <a:spcPct val="114000"/>
        </a:lnSpc>
        <a:spcBef>
          <a:spcPts val="1000"/>
        </a:spcBef>
        <a:buFont typeface="Wingdings" panose="05000000000000000000" pitchFamily="2" charset="2"/>
        <a:buChar char="§"/>
        <a:defRPr sz="2400" kern="1200">
          <a:solidFill>
            <a:schemeClr val="tx1"/>
          </a:solidFill>
          <a:latin typeface="+mn-lt"/>
          <a:ea typeface="+mn-ea"/>
          <a:cs typeface="+mn-cs"/>
        </a:defRPr>
      </a:lvl1pPr>
      <a:lvl2pPr marL="685800" indent="-228600" algn="l" defTabSz="914400" rtl="0" eaLnBrk="1" latinLnBrk="0" hangingPunct="1">
        <a:lnSpc>
          <a:spcPct val="114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14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14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14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3" orient="horz" pos="2432">
          <p15:clr>
            <a:srgbClr val="F26B43"/>
          </p15:clr>
        </p15:guide>
        <p15:guide id="4" pos="302">
          <p15:clr>
            <a:srgbClr val="F26B43"/>
          </p15:clr>
        </p15:guide>
      </p15:sldGuideLst>
    </p:ext>
  </p:extLst>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CCD10C80-0988-428F-99E3-818F56D5A404}"/>
              </a:ext>
            </a:extLst>
          </p:cNvPr>
          <p:cNvSpPr>
            <a:spLocks noGrp="1"/>
          </p:cNvSpPr>
          <p:nvPr>
            <p:ph type="title"/>
          </p:nvPr>
        </p:nvSpPr>
        <p:spPr>
          <a:xfrm>
            <a:off x="133200" y="365125"/>
            <a:ext cx="10980000" cy="864000"/>
          </a:xfrm>
          <a:prstGeom prst="rect">
            <a:avLst/>
          </a:prstGeom>
        </p:spPr>
        <p:txBody>
          <a:bodyPr vert="horz" lIns="91440" tIns="45720" rIns="91440" bIns="45720" rtlCol="0" anchor="ctr">
            <a:normAutofit/>
          </a:bodyPr>
          <a:lstStyle/>
          <a:p>
            <a:r>
              <a:rPr lang="fr-FR" dirty="0"/>
              <a:t>MODIFIEZ LE STYLE DU TITRE</a:t>
            </a:r>
          </a:p>
        </p:txBody>
      </p:sp>
      <p:sp>
        <p:nvSpPr>
          <p:cNvPr id="3" name="Espace réservé du texte 2">
            <a:extLst>
              <a:ext uri="{FF2B5EF4-FFF2-40B4-BE49-F238E27FC236}">
                <a16:creationId xmlns:a16="http://schemas.microsoft.com/office/drawing/2014/main" id="{CAFEC568-9D09-4BC2-9499-3FDB800BFEF7}"/>
              </a:ext>
            </a:extLst>
          </p:cNvPr>
          <p:cNvSpPr>
            <a:spLocks noGrp="1"/>
          </p:cNvSpPr>
          <p:nvPr>
            <p:ph type="body" idx="1"/>
          </p:nvPr>
        </p:nvSpPr>
        <p:spPr>
          <a:xfrm>
            <a:off x="1062000" y="1476000"/>
            <a:ext cx="10051200" cy="4428000"/>
          </a:xfrm>
          <a:prstGeom prst="rect">
            <a:avLst/>
          </a:prstGeom>
        </p:spPr>
        <p:txBody>
          <a:bodyPr vert="horz" lIns="91440" tIns="45720" rIns="91440" bIns="45720" rtlCol="0">
            <a:normAutofit/>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6" name="Espace réservé du numéro de diapositive 5">
            <a:extLst>
              <a:ext uri="{FF2B5EF4-FFF2-40B4-BE49-F238E27FC236}">
                <a16:creationId xmlns:a16="http://schemas.microsoft.com/office/drawing/2014/main" id="{2527CFBE-B75C-4B54-A16A-BC81511EFE8D}"/>
              </a:ext>
            </a:extLst>
          </p:cNvPr>
          <p:cNvSpPr>
            <a:spLocks noGrp="1"/>
          </p:cNvSpPr>
          <p:nvPr>
            <p:ph type="sldNum" sz="quarter" idx="4"/>
          </p:nvPr>
        </p:nvSpPr>
        <p:spPr>
          <a:xfrm>
            <a:off x="11353800" y="3246437"/>
            <a:ext cx="838200" cy="365125"/>
          </a:xfrm>
          <a:prstGeom prst="rect">
            <a:avLst/>
          </a:prstGeom>
          <a:solidFill>
            <a:schemeClr val="tx1"/>
          </a:solidFill>
        </p:spPr>
        <p:txBody>
          <a:bodyPr vert="horz" lIns="91440" tIns="45720" rIns="91440" bIns="45720" rtlCol="0" anchor="ctr"/>
          <a:lstStyle>
            <a:lvl1pPr algn="l">
              <a:defRPr sz="1200">
                <a:solidFill>
                  <a:schemeClr val="bg1"/>
                </a:solidFill>
              </a:defRPr>
            </a:lvl1pPr>
          </a:lstStyle>
          <a:p>
            <a:fld id="{03B4600C-7654-4216-88CC-C8585DF21D95}" type="slidenum">
              <a:rPr lang="fr-FR" smtClean="0"/>
              <a:pPr/>
              <a:t>‹N°›</a:t>
            </a:fld>
            <a:endParaRPr lang="fr-FR" dirty="0"/>
          </a:p>
        </p:txBody>
      </p:sp>
    </p:spTree>
    <p:extLst>
      <p:ext uri="{BB962C8B-B14F-4D97-AF65-F5344CB8AC3E}">
        <p14:creationId xmlns:p14="http://schemas.microsoft.com/office/powerpoint/2010/main" val="3661025582"/>
      </p:ext>
    </p:extLst>
  </p:cSld>
  <p:clrMap bg1="lt1" tx1="dk1" bg2="lt2" tx2="dk2" accent1="accent1" accent2="accent2" accent3="accent3" accent4="accent4" accent5="accent5" accent6="accent6" hlink="hlink" folHlink="folHlink"/>
  <p:sldLayoutIdLst>
    <p:sldLayoutId id="2147483806" r:id="rId1"/>
    <p:sldLayoutId id="2147483807" r:id="rId2"/>
    <p:sldLayoutId id="2147483808" r:id="rId3"/>
    <p:sldLayoutId id="2147483809" r:id="rId4"/>
    <p:sldLayoutId id="2147483810" r:id="rId5"/>
    <p:sldLayoutId id="2147483811" r:id="rId6"/>
    <p:sldLayoutId id="2147483812" r:id="rId7"/>
    <p:sldLayoutId id="2147483813" r:id="rId8"/>
    <p:sldLayoutId id="2147483814" r:id="rId9"/>
    <p:sldLayoutId id="2147483815" r:id="rId10"/>
  </p:sldLayoutIdLst>
  <p:hf sldNum="0" hdr="0" ftr="0"/>
  <p:txStyles>
    <p:titleStyle>
      <a:lvl1pPr algn="l" defTabSz="914400" rtl="0" eaLnBrk="1" latinLnBrk="0" hangingPunct="1">
        <a:lnSpc>
          <a:spcPct val="90000"/>
        </a:lnSpc>
        <a:spcBef>
          <a:spcPct val="0"/>
        </a:spcBef>
        <a:buNone/>
        <a:defRPr sz="3200" b="1" kern="1200">
          <a:solidFill>
            <a:schemeClr val="tx1"/>
          </a:solidFill>
          <a:latin typeface="+mj-lt"/>
          <a:ea typeface="+mj-ea"/>
          <a:cs typeface="+mj-cs"/>
        </a:defRPr>
      </a:lvl1pPr>
    </p:titleStyle>
    <p:bodyStyle>
      <a:lvl1pPr marL="228600" indent="-228600" algn="l" defTabSz="914400" rtl="0" eaLnBrk="1" latinLnBrk="0" hangingPunct="1">
        <a:lnSpc>
          <a:spcPct val="114000"/>
        </a:lnSpc>
        <a:spcBef>
          <a:spcPts val="1000"/>
        </a:spcBef>
        <a:buFont typeface="Wingdings" panose="05000000000000000000" pitchFamily="2" charset="2"/>
        <a:buChar char="§"/>
        <a:defRPr sz="2400" kern="1200">
          <a:solidFill>
            <a:schemeClr val="tx1"/>
          </a:solidFill>
          <a:latin typeface="+mn-lt"/>
          <a:ea typeface="+mn-ea"/>
          <a:cs typeface="+mn-cs"/>
        </a:defRPr>
      </a:lvl1pPr>
      <a:lvl2pPr marL="685800" indent="-228600" algn="l" defTabSz="914400" rtl="0" eaLnBrk="1" latinLnBrk="0" hangingPunct="1">
        <a:lnSpc>
          <a:spcPct val="114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14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14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14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3" orient="horz" pos="2432">
          <p15:clr>
            <a:srgbClr val="F26B43"/>
          </p15:clr>
        </p15:guide>
        <p15:guide id="4" pos="302">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1.xml"/><Relationship Id="rId1" Type="http://schemas.openxmlformats.org/officeDocument/2006/relationships/slideLayout" Target="../slideLayouts/slideLayout79.xml"/><Relationship Id="rId4" Type="http://schemas.openxmlformats.org/officeDocument/2006/relationships/image" Target="../media/image35.png"/></Relationships>
</file>

<file path=ppt/slides/_rels/slide2.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79.xml"/></Relationships>
</file>

<file path=ppt/slides/_rels/slide3.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xml"/><Relationship Id="rId1" Type="http://schemas.openxmlformats.org/officeDocument/2006/relationships/slideLayout" Target="../slideLayouts/slideLayout21.xml"/></Relationships>
</file>

<file path=ppt/slides/_rels/slide4.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36.png"/><Relationship Id="rId7" Type="http://schemas.openxmlformats.org/officeDocument/2006/relationships/diagramColors" Target="../diagrams/colors1.xml"/><Relationship Id="rId2" Type="http://schemas.openxmlformats.org/officeDocument/2006/relationships/notesSlide" Target="../notesSlides/notesSlide3.xml"/><Relationship Id="rId1" Type="http://schemas.openxmlformats.org/officeDocument/2006/relationships/slideLayout" Target="../slideLayouts/slideLayout21.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5.xml.rels><?xml version="1.0" encoding="UTF-8" standalone="yes"?>
<Relationships xmlns="http://schemas.openxmlformats.org/package/2006/relationships"><Relationship Id="rId3" Type="http://schemas.openxmlformats.org/officeDocument/2006/relationships/hyperlink" Target="https://nosgestesclimat.fr/simulateur/bilan" TargetMode="External"/><Relationship Id="rId2" Type="http://schemas.openxmlformats.org/officeDocument/2006/relationships/notesSlide" Target="../notesSlides/notesSlide4.xml"/><Relationship Id="rId1" Type="http://schemas.openxmlformats.org/officeDocument/2006/relationships/slideLayout" Target="../slideLayouts/slideLayout26.xml"/><Relationship Id="rId4" Type="http://schemas.openxmlformats.org/officeDocument/2006/relationships/image" Target="../media/image36.png"/></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5.xml"/><Relationship Id="rId1" Type="http://schemas.openxmlformats.org/officeDocument/2006/relationships/slideLayout" Target="../slideLayouts/slideLayout86.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6.xml"/><Relationship Id="rId1" Type="http://schemas.openxmlformats.org/officeDocument/2006/relationships/slideLayout" Target="../slideLayouts/slideLayout86.xml"/></Relationships>
</file>

<file path=ppt/slides/_rels/slide8.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39.png"/><Relationship Id="rId4" Type="http://schemas.openxmlformats.org/officeDocument/2006/relationships/image" Target="../media/image21.png"/></Relationships>
</file>

<file path=ppt/slides/_rels/slide9.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8.xml"/><Relationship Id="rId1" Type="http://schemas.openxmlformats.org/officeDocument/2006/relationships/slideLayout" Target="../slideLayouts/slideLayout21.xml"/><Relationship Id="rId4" Type="http://schemas.openxmlformats.org/officeDocument/2006/relationships/image" Target="../media/image39.png"/></Relationships>
</file>

<file path=ppt/slides/_rels/slide10.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75.xml"/></Relationships>
</file>

<file path=ppt/slides/_rels/slide1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9.xml"/><Relationship Id="rId1" Type="http://schemas.openxmlformats.org/officeDocument/2006/relationships/slideLayout" Target="../slideLayouts/slideLayout49.xml"/><Relationship Id="rId4" Type="http://schemas.openxmlformats.org/officeDocument/2006/relationships/image" Target="../media/image43.png"/></Relationships>
</file>

<file path=ppt/slides/_rels/slide12.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10.xml"/><Relationship Id="rId1" Type="http://schemas.openxmlformats.org/officeDocument/2006/relationships/slideLayout" Target="../slideLayouts/slideLayout21.xml"/><Relationship Id="rId5" Type="http://schemas.openxmlformats.org/officeDocument/2006/relationships/image" Target="../media/image45.jpeg"/><Relationship Id="rId4" Type="http://schemas.openxmlformats.org/officeDocument/2006/relationships/image" Target="../media/image21.png"/></Relationships>
</file>

<file path=ppt/slides/_rels/slide13.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11.xml"/><Relationship Id="rId1" Type="http://schemas.openxmlformats.org/officeDocument/2006/relationships/slideLayout" Target="../slideLayouts/slideLayout21.xml"/><Relationship Id="rId4" Type="http://schemas.openxmlformats.org/officeDocument/2006/relationships/image" Target="../media/image39.png"/></Relationships>
</file>

<file path=ppt/slides/_rels/slide14.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39.png"/></Relationships>
</file>

<file path=ppt/slides/_rels/slide15.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8" Type="http://schemas.openxmlformats.org/officeDocument/2006/relationships/image" Target="../media/image53.png"/><Relationship Id="rId3" Type="http://schemas.openxmlformats.org/officeDocument/2006/relationships/image" Target="../media/image48.png"/><Relationship Id="rId7" Type="http://schemas.openxmlformats.org/officeDocument/2006/relationships/image" Target="../media/image52.pn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51.png"/><Relationship Id="rId5" Type="http://schemas.openxmlformats.org/officeDocument/2006/relationships/image" Target="../media/image50.png"/><Relationship Id="rId10" Type="http://schemas.openxmlformats.org/officeDocument/2006/relationships/image" Target="../media/image39.png"/><Relationship Id="rId4" Type="http://schemas.openxmlformats.org/officeDocument/2006/relationships/image" Target="../media/image49.png"/><Relationship Id="rId9" Type="http://schemas.openxmlformats.org/officeDocument/2006/relationships/image" Target="../media/image54.png"/></Relationships>
</file>

<file path=ppt/slides/_rels/slide17.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39.png"/></Relationships>
</file>

<file path=ppt/slides/_rels/slide18.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image" Target="../media/image39.png"/><Relationship Id="rId4" Type="http://schemas.openxmlformats.org/officeDocument/2006/relationships/image" Target="../media/image56.png"/></Relationships>
</file>

<file path=ppt/slides/_rels/slide19.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17.xml"/><Relationship Id="rId1" Type="http://schemas.openxmlformats.org/officeDocument/2006/relationships/slideLayout" Target="../slideLayouts/slideLayout60.xml"/><Relationship Id="rId4" Type="http://schemas.openxmlformats.org/officeDocument/2006/relationships/image" Target="../media/image39.png"/></Relationships>
</file>

<file path=ppt/slides/_rels/slide20.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39.png"/></Relationships>
</file>

<file path=ppt/slides/_rels/slide21.xml.rels><?xml version="1.0" encoding="UTF-8" standalone="yes"?>
<Relationships xmlns="http://schemas.openxmlformats.org/package/2006/relationships"><Relationship Id="rId8" Type="http://schemas.openxmlformats.org/officeDocument/2006/relationships/image" Target="../media/image63.png"/><Relationship Id="rId3" Type="http://schemas.openxmlformats.org/officeDocument/2006/relationships/image" Target="../media/image58.png"/><Relationship Id="rId7" Type="http://schemas.openxmlformats.org/officeDocument/2006/relationships/image" Target="../media/image62.png"/><Relationship Id="rId12" Type="http://schemas.openxmlformats.org/officeDocument/2006/relationships/image" Target="../media/image39.png"/><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image" Target="../media/image61.png"/><Relationship Id="rId11" Type="http://schemas.openxmlformats.org/officeDocument/2006/relationships/image" Target="../media/image65.png"/><Relationship Id="rId5" Type="http://schemas.openxmlformats.org/officeDocument/2006/relationships/image" Target="../media/image60.png"/><Relationship Id="rId10" Type="http://schemas.openxmlformats.org/officeDocument/2006/relationships/image" Target="../media/image64.png"/><Relationship Id="rId4" Type="http://schemas.openxmlformats.org/officeDocument/2006/relationships/image" Target="../media/image59.png"/><Relationship Id="rId9" Type="http://schemas.microsoft.com/office/2007/relationships/hdphoto" Target="../media/hdphoto1.wdp"/></Relationships>
</file>

<file path=ppt/slides/_rels/slide22.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39.png"/></Relationships>
</file>

<file path=ppt/slides/_rels/slide23.xml.rels><?xml version="1.0" encoding="UTF-8" standalone="yes"?>
<Relationships xmlns="http://schemas.openxmlformats.org/package/2006/relationships"><Relationship Id="rId8" Type="http://schemas.openxmlformats.org/officeDocument/2006/relationships/image" Target="../media/image39.png"/><Relationship Id="rId3" Type="http://schemas.openxmlformats.org/officeDocument/2006/relationships/image" Target="../media/image66.png"/><Relationship Id="rId7" Type="http://schemas.openxmlformats.org/officeDocument/2006/relationships/image" Target="../media/image69.png"/><Relationship Id="rId2" Type="http://schemas.openxmlformats.org/officeDocument/2006/relationships/notesSlide" Target="../notesSlides/notesSlide21.xml"/><Relationship Id="rId1" Type="http://schemas.openxmlformats.org/officeDocument/2006/relationships/slideLayout" Target="../slideLayouts/slideLayout7.xml"/><Relationship Id="rId6" Type="http://schemas.openxmlformats.org/officeDocument/2006/relationships/image" Target="../media/image68.png"/><Relationship Id="rId5" Type="http://schemas.openxmlformats.org/officeDocument/2006/relationships/image" Target="../media/image60.png"/><Relationship Id="rId10" Type="http://schemas.microsoft.com/office/2007/relationships/hdphoto" Target="../media/hdphoto1.wdp"/><Relationship Id="rId4" Type="http://schemas.openxmlformats.org/officeDocument/2006/relationships/image" Target="../media/image67.png"/><Relationship Id="rId9" Type="http://schemas.openxmlformats.org/officeDocument/2006/relationships/image" Target="../media/image63.png"/></Relationships>
</file>

<file path=ppt/slides/_rels/slide24.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22.xml"/><Relationship Id="rId1" Type="http://schemas.openxmlformats.org/officeDocument/2006/relationships/slideLayout" Target="../slideLayouts/slideLayout2.xml"/><Relationship Id="rId5" Type="http://schemas.openxmlformats.org/officeDocument/2006/relationships/image" Target="../media/image39.png"/><Relationship Id="rId4" Type="http://schemas.openxmlformats.org/officeDocument/2006/relationships/image" Target="../media/image71.emf"/></Relationships>
</file>

<file path=ppt/slides/_rels/slide25.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image" Target="../media/image39.png"/><Relationship Id="rId5" Type="http://schemas.openxmlformats.org/officeDocument/2006/relationships/image" Target="../media/image73.jpeg"/><Relationship Id="rId4" Type="http://schemas.openxmlformats.org/officeDocument/2006/relationships/chart" Target="../charts/chart4.xml"/></Relationships>
</file>

<file path=ppt/slides/_rels/slide26.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39.png"/></Relationships>
</file>

<file path=ppt/slides/_rels/slide27.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39.png"/></Relationships>
</file>

<file path=ppt/slides/_rels/slide28.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39.png"/></Relationships>
</file>

<file path=ppt/slides/_rels/slide29.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27.xml"/><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media/image39.png"/></Relationships>
</file>

<file path=ppt/slides/_rels/slide31.xml.rels><?xml version="1.0" encoding="UTF-8" standalone="yes"?>
<Relationships xmlns="http://schemas.openxmlformats.org/package/2006/relationships"><Relationship Id="rId8" Type="http://schemas.microsoft.com/office/2007/relationships/diagramDrawing" Target="../diagrams/drawing3.xml"/><Relationship Id="rId13" Type="http://schemas.microsoft.com/office/2007/relationships/diagramDrawing" Target="../diagrams/drawing4.xml"/><Relationship Id="rId3" Type="http://schemas.openxmlformats.org/officeDocument/2006/relationships/image" Target="../media/image78.png"/><Relationship Id="rId7" Type="http://schemas.openxmlformats.org/officeDocument/2006/relationships/diagramColors" Target="../diagrams/colors3.xml"/><Relationship Id="rId12" Type="http://schemas.openxmlformats.org/officeDocument/2006/relationships/diagramColors" Target="../diagrams/colors4.xml"/><Relationship Id="rId2" Type="http://schemas.openxmlformats.org/officeDocument/2006/relationships/notesSlide" Target="../notesSlides/notesSlide29.xml"/><Relationship Id="rId1" Type="http://schemas.openxmlformats.org/officeDocument/2006/relationships/slideLayout" Target="../slideLayouts/slideLayout1.xml"/><Relationship Id="rId6" Type="http://schemas.openxmlformats.org/officeDocument/2006/relationships/diagramQuickStyle" Target="../diagrams/quickStyle3.xml"/><Relationship Id="rId11" Type="http://schemas.openxmlformats.org/officeDocument/2006/relationships/diagramQuickStyle" Target="../diagrams/quickStyle4.xml"/><Relationship Id="rId5" Type="http://schemas.openxmlformats.org/officeDocument/2006/relationships/diagramLayout" Target="../diagrams/layout3.xml"/><Relationship Id="rId15" Type="http://schemas.openxmlformats.org/officeDocument/2006/relationships/image" Target="../media/image39.png"/><Relationship Id="rId10" Type="http://schemas.openxmlformats.org/officeDocument/2006/relationships/diagramLayout" Target="../diagrams/layout4.xml"/><Relationship Id="rId4" Type="http://schemas.openxmlformats.org/officeDocument/2006/relationships/diagramData" Target="../diagrams/data3.xml"/><Relationship Id="rId9" Type="http://schemas.openxmlformats.org/officeDocument/2006/relationships/diagramData" Target="../diagrams/data4.xml"/><Relationship Id="rId14" Type="http://schemas.openxmlformats.org/officeDocument/2006/relationships/image" Target="../media/image7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5EA5D78-16BD-EA2B-8F03-4EBB4F2FFE71}"/>
              </a:ext>
            </a:extLst>
          </p:cNvPr>
          <p:cNvSpPr>
            <a:spLocks noGrp="1"/>
          </p:cNvSpPr>
          <p:nvPr>
            <p:ph type="ctrTitle"/>
          </p:nvPr>
        </p:nvSpPr>
        <p:spPr>
          <a:xfrm>
            <a:off x="750000" y="3967718"/>
            <a:ext cx="10692000" cy="1015200"/>
          </a:xfrm>
        </p:spPr>
        <p:txBody>
          <a:bodyPr>
            <a:normAutofit fontScale="90000"/>
          </a:bodyPr>
          <a:lstStyle/>
          <a:p>
            <a:r>
              <a:rPr lang="fr-FR" sz="4400" dirty="0"/>
              <a:t>Enjeux et impacts du changement   climatique pour mon exploitation - </a:t>
            </a:r>
            <a:r>
              <a:rPr lang="fr-FR" sz="4000" i="1" dirty="0"/>
              <a:t>Comment être acteur ?</a:t>
            </a:r>
          </a:p>
        </p:txBody>
      </p:sp>
      <p:sp>
        <p:nvSpPr>
          <p:cNvPr id="4" name="Sous-titre 2">
            <a:extLst>
              <a:ext uri="{FF2B5EF4-FFF2-40B4-BE49-F238E27FC236}">
                <a16:creationId xmlns:a16="http://schemas.microsoft.com/office/drawing/2014/main" id="{0E031583-F4DD-0345-6703-751755468EAD}"/>
              </a:ext>
            </a:extLst>
          </p:cNvPr>
          <p:cNvSpPr txBox="1">
            <a:spLocks/>
          </p:cNvSpPr>
          <p:nvPr/>
        </p:nvSpPr>
        <p:spPr bwMode="auto">
          <a:xfrm>
            <a:off x="750000" y="5472457"/>
            <a:ext cx="5112568" cy="5878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l" rtl="0" eaLnBrk="1" fontAlgn="base" hangingPunct="1">
              <a:spcBef>
                <a:spcPct val="20000"/>
              </a:spcBef>
              <a:spcAft>
                <a:spcPct val="0"/>
              </a:spcAft>
              <a:buFontTx/>
              <a:buNone/>
              <a:defRPr sz="2400">
                <a:solidFill>
                  <a:schemeClr val="tx1"/>
                </a:solidFill>
                <a:latin typeface="+mn-lt"/>
                <a:ea typeface="+mn-ea"/>
                <a:cs typeface="+mn-cs"/>
              </a:defRPr>
            </a:lvl1pPr>
            <a:lvl2pPr marL="742950" indent="-285750" algn="l" rtl="0" eaLnBrk="1" fontAlgn="base" hangingPunct="1">
              <a:spcBef>
                <a:spcPct val="20000"/>
              </a:spcBef>
              <a:spcAft>
                <a:spcPct val="0"/>
              </a:spcAft>
              <a:buChar char="–"/>
              <a:defRPr>
                <a:solidFill>
                  <a:schemeClr val="tx1"/>
                </a:solidFill>
                <a:latin typeface="+mn-lt"/>
              </a:defRPr>
            </a:lvl2pPr>
            <a:lvl3pPr marL="1143000" indent="-228600" algn="l" rtl="0" eaLnBrk="1" fontAlgn="base" hangingPunct="1">
              <a:spcBef>
                <a:spcPct val="20000"/>
              </a:spcBef>
              <a:spcAft>
                <a:spcPct val="0"/>
              </a:spcAft>
              <a:buChar char="•"/>
              <a:defRPr>
                <a:solidFill>
                  <a:schemeClr val="tx1"/>
                </a:solidFill>
                <a:latin typeface="+mn-lt"/>
              </a:defRPr>
            </a:lvl3pPr>
            <a:lvl4pPr marL="1600200" indent="-228600" algn="l" rtl="0" eaLnBrk="1" fontAlgn="base" hangingPunct="1">
              <a:spcBef>
                <a:spcPct val="20000"/>
              </a:spcBef>
              <a:spcAft>
                <a:spcPct val="0"/>
              </a:spcAft>
              <a:buChar char="–"/>
              <a:defRPr>
                <a:solidFill>
                  <a:schemeClr val="tx1"/>
                </a:solidFill>
                <a:latin typeface="+mn-lt"/>
              </a:defRPr>
            </a:lvl4pPr>
            <a:lvl5pPr marL="2057400" indent="-228600" algn="l" rtl="0" eaLnBrk="1" fontAlgn="base" hangingPunct="1">
              <a:spcBef>
                <a:spcPct val="20000"/>
              </a:spcBef>
              <a:spcAft>
                <a:spcPct val="0"/>
              </a:spcAft>
              <a:buChar char="»"/>
              <a:defRPr>
                <a:solidFill>
                  <a:schemeClr val="tx1"/>
                </a:solidFill>
                <a:latin typeface="+mn-lt"/>
              </a:defRPr>
            </a:lvl5pPr>
            <a:lvl6pPr marL="2514600" indent="-228600" algn="l" rtl="0" eaLnBrk="1" fontAlgn="base" hangingPunct="1">
              <a:spcBef>
                <a:spcPct val="20000"/>
              </a:spcBef>
              <a:spcAft>
                <a:spcPct val="0"/>
              </a:spcAft>
              <a:buChar char="»"/>
              <a:defRPr>
                <a:solidFill>
                  <a:schemeClr val="tx1"/>
                </a:solidFill>
                <a:latin typeface="+mn-lt"/>
              </a:defRPr>
            </a:lvl6pPr>
            <a:lvl7pPr marL="2971800" indent="-228600" algn="l" rtl="0" eaLnBrk="1" fontAlgn="base" hangingPunct="1">
              <a:spcBef>
                <a:spcPct val="20000"/>
              </a:spcBef>
              <a:spcAft>
                <a:spcPct val="0"/>
              </a:spcAft>
              <a:buChar char="»"/>
              <a:defRPr>
                <a:solidFill>
                  <a:schemeClr val="tx1"/>
                </a:solidFill>
                <a:latin typeface="+mn-lt"/>
              </a:defRPr>
            </a:lvl7pPr>
            <a:lvl8pPr marL="3429000" indent="-228600" algn="l" rtl="0" eaLnBrk="1" fontAlgn="base" hangingPunct="1">
              <a:spcBef>
                <a:spcPct val="20000"/>
              </a:spcBef>
              <a:spcAft>
                <a:spcPct val="0"/>
              </a:spcAft>
              <a:buChar char="»"/>
              <a:defRPr>
                <a:solidFill>
                  <a:schemeClr val="tx1"/>
                </a:solidFill>
                <a:latin typeface="+mn-lt"/>
              </a:defRPr>
            </a:lvl8pPr>
            <a:lvl9pPr marL="3886200" indent="-228600" algn="l" rtl="0" eaLnBrk="1" fontAlgn="base" hangingPunct="1">
              <a:spcBef>
                <a:spcPct val="20000"/>
              </a:spcBef>
              <a:spcAft>
                <a:spcPct val="0"/>
              </a:spcAft>
              <a:buChar char="»"/>
              <a:defRPr>
                <a:solidFill>
                  <a:schemeClr val="tx1"/>
                </a:solidFill>
                <a:latin typeface="+mn-lt"/>
              </a:defRPr>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0" lang="fr-FR" sz="1000" b="1" i="0" u="none" strike="noStrike" kern="0" cap="none" spc="0" normalizeH="0" baseline="0" noProof="0" dirty="0">
                <a:ln>
                  <a:noFill/>
                </a:ln>
                <a:solidFill>
                  <a:srgbClr val="FFFFFF"/>
                </a:solidFill>
                <a:effectLst/>
                <a:uLnTx/>
                <a:uFillTx/>
                <a:latin typeface="Verdana"/>
                <a:ea typeface="+mn-ea"/>
                <a:cs typeface="+mn-cs"/>
              </a:rPr>
              <a:t>Support élaboré dans le  cadre du projet </a:t>
            </a:r>
            <a:r>
              <a:rPr kumimoji="0" lang="fr-FR" sz="1000" b="1" i="0" u="none" strike="noStrike" kern="0" cap="none" spc="0" normalizeH="0" baseline="0" noProof="0" dirty="0" err="1">
                <a:ln>
                  <a:noFill/>
                </a:ln>
                <a:solidFill>
                  <a:srgbClr val="FFFFFF"/>
                </a:solidFill>
                <a:effectLst/>
                <a:uLnTx/>
                <a:uFillTx/>
                <a:latin typeface="Verdana"/>
                <a:ea typeface="+mn-ea"/>
                <a:cs typeface="+mn-cs"/>
              </a:rPr>
              <a:t>ClimatCulteur</a:t>
            </a:r>
            <a:r>
              <a:rPr kumimoji="0" lang="fr-FR" sz="1000" b="1" i="0" u="none" strike="noStrike" kern="0" cap="none" spc="0" normalizeH="0" baseline="0" noProof="0" dirty="0">
                <a:ln>
                  <a:noFill/>
                </a:ln>
                <a:solidFill>
                  <a:srgbClr val="FFFFFF"/>
                </a:solidFill>
                <a:effectLst/>
                <a:uLnTx/>
                <a:uFillTx/>
                <a:latin typeface="Verdana"/>
                <a:ea typeface="+mn-ea"/>
                <a:cs typeface="+mn-cs"/>
              </a:rPr>
              <a:t> – 2021/2022</a:t>
            </a:r>
          </a:p>
        </p:txBody>
      </p:sp>
      <p:pic>
        <p:nvPicPr>
          <p:cNvPr id="5" name="Image 4" descr="Une image contenant herbe, extérieur, ciel, champ&#10;&#10;Description générée automatiquement">
            <a:extLst>
              <a:ext uri="{FF2B5EF4-FFF2-40B4-BE49-F238E27FC236}">
                <a16:creationId xmlns:a16="http://schemas.microsoft.com/office/drawing/2014/main" id="{FE917519-B9E8-C48F-F527-0418317B9788}"/>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359400" y="280750"/>
            <a:ext cx="11473200" cy="2609533"/>
          </a:xfrm>
          <a:prstGeom prst="rect">
            <a:avLst/>
          </a:prstGeom>
        </p:spPr>
      </p:pic>
      <p:pic>
        <p:nvPicPr>
          <p:cNvPr id="7" name="Image 6" descr="Une image contenant texte, Police, capture d’écran&#10;&#10;Description générée automatiquement">
            <a:extLst>
              <a:ext uri="{FF2B5EF4-FFF2-40B4-BE49-F238E27FC236}">
                <a16:creationId xmlns:a16="http://schemas.microsoft.com/office/drawing/2014/main" id="{CFFFC295-4E45-7C2E-30CF-D04F3000C29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843244" y="5313332"/>
            <a:ext cx="3186875" cy="1123458"/>
          </a:xfrm>
          <a:prstGeom prst="rect">
            <a:avLst/>
          </a:prstGeom>
        </p:spPr>
      </p:pic>
    </p:spTree>
    <p:extLst>
      <p:ext uri="{BB962C8B-B14F-4D97-AF65-F5344CB8AC3E}">
        <p14:creationId xmlns:p14="http://schemas.microsoft.com/office/powerpoint/2010/main" val="310796560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5EA5D78-16BD-EA2B-8F03-4EBB4F2FFE71}"/>
              </a:ext>
            </a:extLst>
          </p:cNvPr>
          <p:cNvSpPr>
            <a:spLocks noGrp="1"/>
          </p:cNvSpPr>
          <p:nvPr>
            <p:ph type="ctrTitle"/>
          </p:nvPr>
        </p:nvSpPr>
        <p:spPr>
          <a:xfrm>
            <a:off x="750000" y="4581128"/>
            <a:ext cx="10692000" cy="1015200"/>
          </a:xfrm>
        </p:spPr>
        <p:txBody>
          <a:bodyPr>
            <a:normAutofit fontScale="90000"/>
          </a:bodyPr>
          <a:lstStyle/>
          <a:p>
            <a:r>
              <a:rPr lang="fr-FR" sz="3300" b="1" i="1" dirty="0"/>
              <a:t>Étape Plan d’action</a:t>
            </a:r>
            <a:br>
              <a:rPr lang="fr-FR" sz="3300" b="1" i="1" dirty="0"/>
            </a:br>
            <a:br>
              <a:rPr lang="fr-FR" sz="3300" b="1" i="1" dirty="0"/>
            </a:br>
            <a:r>
              <a:rPr lang="fr-FR" sz="4000" b="1" dirty="0">
                <a:solidFill>
                  <a:schemeClr val="bg1"/>
                </a:solidFill>
              </a:rPr>
              <a:t>Agir sur le bilan carbone de mon système d’exploitation</a:t>
            </a:r>
            <a:br>
              <a:rPr lang="fr-FR" sz="4000" b="1" dirty="0">
                <a:solidFill>
                  <a:schemeClr val="bg1"/>
                </a:solidFill>
              </a:rPr>
            </a:br>
            <a:endParaRPr lang="fr-FR" sz="4000" dirty="0"/>
          </a:p>
        </p:txBody>
      </p:sp>
      <p:sp>
        <p:nvSpPr>
          <p:cNvPr id="4" name="Sous-titre 2">
            <a:extLst>
              <a:ext uri="{FF2B5EF4-FFF2-40B4-BE49-F238E27FC236}">
                <a16:creationId xmlns:a16="http://schemas.microsoft.com/office/drawing/2014/main" id="{0E031583-F4DD-0345-6703-751755468EAD}"/>
              </a:ext>
            </a:extLst>
          </p:cNvPr>
          <p:cNvSpPr txBox="1">
            <a:spLocks/>
          </p:cNvSpPr>
          <p:nvPr/>
        </p:nvSpPr>
        <p:spPr bwMode="auto">
          <a:xfrm>
            <a:off x="3539715" y="6157211"/>
            <a:ext cx="5755113" cy="5878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l" rtl="0" eaLnBrk="1" fontAlgn="base" hangingPunct="1">
              <a:spcBef>
                <a:spcPct val="20000"/>
              </a:spcBef>
              <a:spcAft>
                <a:spcPct val="0"/>
              </a:spcAft>
              <a:buFontTx/>
              <a:buNone/>
              <a:defRPr sz="2400">
                <a:solidFill>
                  <a:schemeClr val="tx1"/>
                </a:solidFill>
                <a:latin typeface="+mn-lt"/>
                <a:ea typeface="+mn-ea"/>
                <a:cs typeface="+mn-cs"/>
              </a:defRPr>
            </a:lvl1pPr>
            <a:lvl2pPr marL="742950" indent="-285750" algn="l" rtl="0" eaLnBrk="1" fontAlgn="base" hangingPunct="1">
              <a:spcBef>
                <a:spcPct val="20000"/>
              </a:spcBef>
              <a:spcAft>
                <a:spcPct val="0"/>
              </a:spcAft>
              <a:buChar char="–"/>
              <a:defRPr>
                <a:solidFill>
                  <a:schemeClr val="tx1"/>
                </a:solidFill>
                <a:latin typeface="+mn-lt"/>
              </a:defRPr>
            </a:lvl2pPr>
            <a:lvl3pPr marL="1143000" indent="-228600" algn="l" rtl="0" eaLnBrk="1" fontAlgn="base" hangingPunct="1">
              <a:spcBef>
                <a:spcPct val="20000"/>
              </a:spcBef>
              <a:spcAft>
                <a:spcPct val="0"/>
              </a:spcAft>
              <a:buChar char="•"/>
              <a:defRPr>
                <a:solidFill>
                  <a:schemeClr val="tx1"/>
                </a:solidFill>
                <a:latin typeface="+mn-lt"/>
              </a:defRPr>
            </a:lvl3pPr>
            <a:lvl4pPr marL="1600200" indent="-228600" algn="l" rtl="0" eaLnBrk="1" fontAlgn="base" hangingPunct="1">
              <a:spcBef>
                <a:spcPct val="20000"/>
              </a:spcBef>
              <a:spcAft>
                <a:spcPct val="0"/>
              </a:spcAft>
              <a:buChar char="–"/>
              <a:defRPr>
                <a:solidFill>
                  <a:schemeClr val="tx1"/>
                </a:solidFill>
                <a:latin typeface="+mn-lt"/>
              </a:defRPr>
            </a:lvl4pPr>
            <a:lvl5pPr marL="2057400" indent="-228600" algn="l" rtl="0" eaLnBrk="1" fontAlgn="base" hangingPunct="1">
              <a:spcBef>
                <a:spcPct val="20000"/>
              </a:spcBef>
              <a:spcAft>
                <a:spcPct val="0"/>
              </a:spcAft>
              <a:buChar char="»"/>
              <a:defRPr>
                <a:solidFill>
                  <a:schemeClr val="tx1"/>
                </a:solidFill>
                <a:latin typeface="+mn-lt"/>
              </a:defRPr>
            </a:lvl5pPr>
            <a:lvl6pPr marL="2514600" indent="-228600" algn="l" rtl="0" eaLnBrk="1" fontAlgn="base" hangingPunct="1">
              <a:spcBef>
                <a:spcPct val="20000"/>
              </a:spcBef>
              <a:spcAft>
                <a:spcPct val="0"/>
              </a:spcAft>
              <a:buChar char="»"/>
              <a:defRPr>
                <a:solidFill>
                  <a:schemeClr val="tx1"/>
                </a:solidFill>
                <a:latin typeface="+mn-lt"/>
              </a:defRPr>
            </a:lvl6pPr>
            <a:lvl7pPr marL="2971800" indent="-228600" algn="l" rtl="0" eaLnBrk="1" fontAlgn="base" hangingPunct="1">
              <a:spcBef>
                <a:spcPct val="20000"/>
              </a:spcBef>
              <a:spcAft>
                <a:spcPct val="0"/>
              </a:spcAft>
              <a:buChar char="»"/>
              <a:defRPr>
                <a:solidFill>
                  <a:schemeClr val="tx1"/>
                </a:solidFill>
                <a:latin typeface="+mn-lt"/>
              </a:defRPr>
            </a:lvl7pPr>
            <a:lvl8pPr marL="3429000" indent="-228600" algn="l" rtl="0" eaLnBrk="1" fontAlgn="base" hangingPunct="1">
              <a:spcBef>
                <a:spcPct val="20000"/>
              </a:spcBef>
              <a:spcAft>
                <a:spcPct val="0"/>
              </a:spcAft>
              <a:buChar char="»"/>
              <a:defRPr>
                <a:solidFill>
                  <a:schemeClr val="tx1"/>
                </a:solidFill>
                <a:latin typeface="+mn-lt"/>
              </a:defRPr>
            </a:lvl8pPr>
            <a:lvl9pPr marL="3886200" indent="-228600" algn="l" rtl="0" eaLnBrk="1" fontAlgn="base" hangingPunct="1">
              <a:spcBef>
                <a:spcPct val="20000"/>
              </a:spcBef>
              <a:spcAft>
                <a:spcPct val="0"/>
              </a:spcAft>
              <a:buChar char="»"/>
              <a:defRPr>
                <a:solidFill>
                  <a:schemeClr val="tx1"/>
                </a:solidFill>
                <a:latin typeface="+mn-lt"/>
              </a:defRPr>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0" lang="fr-FR" sz="1000" b="1" i="0" u="none" strike="noStrike" kern="0" cap="none" spc="0" normalizeH="0" baseline="0" noProof="0" dirty="0">
                <a:ln>
                  <a:noFill/>
                </a:ln>
                <a:solidFill>
                  <a:srgbClr val="FFFFFF"/>
                </a:solidFill>
                <a:effectLst/>
                <a:uLnTx/>
                <a:uFillTx/>
                <a:latin typeface="Verdana"/>
                <a:ea typeface="+mn-ea"/>
                <a:cs typeface="+mn-cs"/>
              </a:rPr>
              <a:t>Support élaboré dans le  cadre du projet REFLEX </a:t>
            </a:r>
            <a:r>
              <a:rPr kumimoji="0" lang="fr-FR" sz="1000" b="1" i="0" u="none" strike="noStrike" kern="0" cap="none" spc="0" normalizeH="0" baseline="0" noProof="0" dirty="0" err="1">
                <a:ln>
                  <a:noFill/>
                </a:ln>
                <a:solidFill>
                  <a:srgbClr val="FFFFFF"/>
                </a:solidFill>
                <a:effectLst/>
                <a:uLnTx/>
                <a:uFillTx/>
                <a:latin typeface="Verdana"/>
                <a:ea typeface="+mn-ea"/>
                <a:cs typeface="+mn-cs"/>
              </a:rPr>
              <a:t>ClimatCulteur</a:t>
            </a:r>
            <a:r>
              <a:rPr kumimoji="0" lang="fr-FR" sz="1000" b="1" i="0" u="none" strike="noStrike" kern="0" cap="none" spc="0" normalizeH="0" baseline="0" noProof="0" dirty="0">
                <a:ln>
                  <a:noFill/>
                </a:ln>
                <a:solidFill>
                  <a:srgbClr val="FFFFFF"/>
                </a:solidFill>
                <a:effectLst/>
                <a:uLnTx/>
                <a:uFillTx/>
                <a:latin typeface="Verdana"/>
                <a:ea typeface="+mn-ea"/>
                <a:cs typeface="+mn-cs"/>
              </a:rPr>
              <a:t> – 2021/2022</a:t>
            </a:r>
          </a:p>
        </p:txBody>
      </p:sp>
      <p:pic>
        <p:nvPicPr>
          <p:cNvPr id="5" name="Image 4" descr="Une image contenant herbe, extérieur, ciel, champ&#10;&#10;Description générée automatiquement">
            <a:extLst>
              <a:ext uri="{FF2B5EF4-FFF2-40B4-BE49-F238E27FC236}">
                <a16:creationId xmlns:a16="http://schemas.microsoft.com/office/drawing/2014/main" id="{FE917519-B9E8-C48F-F527-0418317B9788}"/>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359400" y="280750"/>
            <a:ext cx="11473200" cy="2609533"/>
          </a:xfrm>
          <a:prstGeom prst="rect">
            <a:avLst/>
          </a:prstGeom>
        </p:spPr>
      </p:pic>
    </p:spTree>
    <p:extLst>
      <p:ext uri="{BB962C8B-B14F-4D97-AF65-F5344CB8AC3E}">
        <p14:creationId xmlns:p14="http://schemas.microsoft.com/office/powerpoint/2010/main" val="16664126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742456" y="404664"/>
            <a:ext cx="6707088" cy="745156"/>
          </a:xfrm>
        </p:spPr>
        <p:txBody>
          <a:bodyPr>
            <a:noAutofit/>
          </a:bodyPr>
          <a:lstStyle/>
          <a:p>
            <a:pPr defTabSz="457200"/>
            <a:r>
              <a:rPr lang="fr-FR" sz="3200" b="1" u="sng" dirty="0">
                <a:latin typeface="Verdana"/>
                <a:ea typeface="ＭＳ Ｐゴシック" pitchFamily="-110" charset="-128"/>
                <a:cs typeface="ＭＳ Ｐゴシック" pitchFamily="-110" charset="-128"/>
              </a:rPr>
              <a:t>Proposition d’organisation</a:t>
            </a:r>
            <a:r>
              <a:rPr lang="fr-FR" sz="3200" b="1" dirty="0">
                <a:latin typeface="Verdana"/>
                <a:ea typeface="ＭＳ Ｐゴシック" pitchFamily="-110" charset="-128"/>
                <a:cs typeface="ＭＳ Ｐゴシック" pitchFamily="-110" charset="-128"/>
              </a:rPr>
              <a:t> :</a:t>
            </a:r>
            <a:endParaRPr lang="fr-FR" sz="3200" dirty="0">
              <a:latin typeface="Verdana"/>
              <a:ea typeface="ＭＳ Ｐゴシック" pitchFamily="-110" charset="-128"/>
              <a:cs typeface="ＭＳ Ｐゴシック" pitchFamily="-110" charset="-128"/>
            </a:endParaRPr>
          </a:p>
        </p:txBody>
      </p:sp>
      <p:sp>
        <p:nvSpPr>
          <p:cNvPr id="3" name="Espace réservé du contenu 2"/>
          <p:cNvSpPr>
            <a:spLocks noGrp="1"/>
          </p:cNvSpPr>
          <p:nvPr>
            <p:ph idx="1"/>
          </p:nvPr>
        </p:nvSpPr>
        <p:spPr>
          <a:xfrm>
            <a:off x="1148713" y="1657817"/>
            <a:ext cx="7878335" cy="3882608"/>
          </a:xfr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normAutofit/>
          </a:bodyPr>
          <a:lstStyle/>
          <a:p>
            <a:pPr marL="0" indent="0">
              <a:spcBef>
                <a:spcPts val="600"/>
              </a:spcBef>
              <a:buNone/>
            </a:pPr>
            <a:r>
              <a:rPr lang="fr-FR" sz="2200" b="1" u="sng" dirty="0">
                <a:solidFill>
                  <a:srgbClr val="00B050"/>
                </a:solidFill>
              </a:rPr>
              <a:t>DEMI-JOURNÉE 1</a:t>
            </a:r>
          </a:p>
          <a:p>
            <a:pPr marL="0" indent="0">
              <a:spcBef>
                <a:spcPts val="600"/>
              </a:spcBef>
              <a:buNone/>
            </a:pPr>
            <a:r>
              <a:rPr lang="fr-FR" sz="2200" dirty="0">
                <a:solidFill>
                  <a:srgbClr val="00B050"/>
                </a:solidFill>
              </a:rPr>
              <a:t>1. L’empreinte carbone : de quoi s’agit-il ?</a:t>
            </a:r>
          </a:p>
          <a:p>
            <a:pPr marL="0" indent="0">
              <a:spcBef>
                <a:spcPts val="600"/>
              </a:spcBef>
              <a:buNone/>
            </a:pPr>
            <a:r>
              <a:rPr lang="fr-FR" sz="2200" dirty="0">
                <a:solidFill>
                  <a:srgbClr val="00B050"/>
                </a:solidFill>
              </a:rPr>
              <a:t>2. Un parcours de progrès pour réduire mon empreinte carbone</a:t>
            </a:r>
          </a:p>
          <a:p>
            <a:pPr marL="0" indent="0">
              <a:spcBef>
                <a:spcPts val="600"/>
              </a:spcBef>
              <a:buNone/>
            </a:pPr>
            <a:r>
              <a:rPr lang="fr-FR" sz="2200" dirty="0">
                <a:solidFill>
                  <a:srgbClr val="00B050"/>
                </a:solidFill>
              </a:rPr>
              <a:t>3. Le marché du carbone : la valorisation des progrès</a:t>
            </a:r>
          </a:p>
          <a:p>
            <a:pPr marL="0" indent="0">
              <a:spcBef>
                <a:spcPts val="600"/>
              </a:spcBef>
              <a:buNone/>
            </a:pPr>
            <a:endParaRPr lang="fr-FR" sz="2200" dirty="0">
              <a:solidFill>
                <a:srgbClr val="00B050"/>
              </a:solidFill>
            </a:endParaRPr>
          </a:p>
          <a:p>
            <a:pPr marL="0" indent="0">
              <a:spcBef>
                <a:spcPts val="600"/>
              </a:spcBef>
              <a:buNone/>
            </a:pPr>
            <a:r>
              <a:rPr lang="fr-FR" sz="2200" b="1" u="sng" dirty="0">
                <a:solidFill>
                  <a:srgbClr val="00B050"/>
                </a:solidFill>
              </a:rPr>
              <a:t>DEMI-JOURNÉE 2</a:t>
            </a:r>
          </a:p>
          <a:p>
            <a:pPr marL="0" indent="0">
              <a:spcBef>
                <a:spcPts val="600"/>
              </a:spcBef>
              <a:buNone/>
            </a:pPr>
            <a:r>
              <a:rPr lang="fr-FR" sz="2200" dirty="0">
                <a:solidFill>
                  <a:srgbClr val="00B050"/>
                </a:solidFill>
              </a:rPr>
              <a:t>4. Les leviers d’action pour mon exploitation</a:t>
            </a:r>
          </a:p>
          <a:p>
            <a:pPr marL="0" indent="0">
              <a:spcBef>
                <a:spcPts val="600"/>
              </a:spcBef>
              <a:buNone/>
            </a:pPr>
            <a:r>
              <a:rPr lang="fr-FR" sz="2200" dirty="0">
                <a:solidFill>
                  <a:srgbClr val="00B050"/>
                </a:solidFill>
              </a:rPr>
              <a:t>5. Les outils et leurs usages </a:t>
            </a:r>
          </a:p>
          <a:p>
            <a:pPr marL="0" indent="0">
              <a:spcBef>
                <a:spcPts val="600"/>
              </a:spcBef>
              <a:buNone/>
            </a:pPr>
            <a:r>
              <a:rPr lang="fr-FR" sz="2200" dirty="0">
                <a:solidFill>
                  <a:srgbClr val="00B050"/>
                </a:solidFill>
              </a:rPr>
              <a:t>6. La construction du plan d’action</a:t>
            </a:r>
          </a:p>
        </p:txBody>
      </p:sp>
      <p:sp>
        <p:nvSpPr>
          <p:cNvPr id="4" name="Espace réservé du numéro de diapositive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E43DF30-4CD9-445A-A5DF-B35FCF167A0B}" type="slidenum">
              <a:rPr kumimoji="0" lang="fr-FR" altLang="fr-FR" sz="1200" b="0" i="0" u="none" strike="noStrike" kern="1200" cap="none" spc="0" normalizeH="0" baseline="0" noProof="0" smtClean="0">
                <a:ln>
                  <a:noFill/>
                </a:ln>
                <a:solidFill>
                  <a:srgbClr val="FFFFFF"/>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fr-FR" altLang="fr-FR" sz="1200" b="0" i="0" u="none" strike="noStrike" kern="1200" cap="none" spc="0" normalizeH="0" baseline="0" noProof="0" dirty="0">
              <a:ln>
                <a:noFill/>
              </a:ln>
              <a:solidFill>
                <a:srgbClr val="FFFFFF"/>
              </a:solidFill>
              <a:effectLst/>
              <a:uLnTx/>
              <a:uFillTx/>
              <a:latin typeface="Calibri"/>
              <a:ea typeface="+mn-ea"/>
              <a:cs typeface="+mn-cs"/>
            </a:endParaRPr>
          </a:p>
        </p:txBody>
      </p:sp>
      <p:pic>
        <p:nvPicPr>
          <p:cNvPr id="5" name="Image 4" descr="Une image contenant Graphique, graphisme, Police, logo&#10;&#10;Description générée automatiquement">
            <a:extLst>
              <a:ext uri="{FF2B5EF4-FFF2-40B4-BE49-F238E27FC236}">
                <a16:creationId xmlns:a16="http://schemas.microsoft.com/office/drawing/2014/main" id="{4B87555E-97AB-936A-BC98-D0C080A036D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992544" y="5699000"/>
            <a:ext cx="1131440" cy="1159000"/>
          </a:xfrm>
          <a:prstGeom prst="rect">
            <a:avLst/>
          </a:prstGeom>
        </p:spPr>
      </p:pic>
    </p:spTree>
    <p:extLst>
      <p:ext uri="{BB962C8B-B14F-4D97-AF65-F5344CB8AC3E}">
        <p14:creationId xmlns:p14="http://schemas.microsoft.com/office/powerpoint/2010/main" val="94911160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1127448" y="1487696"/>
            <a:ext cx="7878335" cy="3882608"/>
          </a:xfr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normAutofit/>
          </a:bodyPr>
          <a:lstStyle/>
          <a:p>
            <a:pPr marL="0" indent="0">
              <a:spcBef>
                <a:spcPts val="600"/>
              </a:spcBef>
              <a:buNone/>
            </a:pPr>
            <a:r>
              <a:rPr lang="fr-FR" sz="2200" b="1" u="sng" dirty="0">
                <a:solidFill>
                  <a:srgbClr val="00B050"/>
                </a:solidFill>
              </a:rPr>
              <a:t>DEMI-JOURNÉE 1</a:t>
            </a:r>
          </a:p>
          <a:p>
            <a:pPr marL="0" indent="0">
              <a:spcBef>
                <a:spcPts val="600"/>
              </a:spcBef>
              <a:buNone/>
            </a:pPr>
            <a:r>
              <a:rPr lang="fr-FR" sz="2200" b="1" dirty="0">
                <a:solidFill>
                  <a:schemeClr val="accent6">
                    <a:lumMod val="75000"/>
                  </a:schemeClr>
                </a:solidFill>
              </a:rPr>
              <a:t>1. L’empreinte carbone : de quoi s’agit-il ?</a:t>
            </a:r>
          </a:p>
          <a:p>
            <a:pPr marL="0" indent="0">
              <a:spcBef>
                <a:spcPts val="600"/>
              </a:spcBef>
              <a:buNone/>
            </a:pPr>
            <a:r>
              <a:rPr lang="fr-FR" sz="2200" dirty="0">
                <a:solidFill>
                  <a:srgbClr val="00B050"/>
                </a:solidFill>
              </a:rPr>
              <a:t>2. Un parcours de progrès pour réduire mon empreinte carbone</a:t>
            </a:r>
          </a:p>
          <a:p>
            <a:pPr marL="0" indent="0">
              <a:spcBef>
                <a:spcPts val="600"/>
              </a:spcBef>
              <a:buNone/>
            </a:pPr>
            <a:r>
              <a:rPr lang="fr-FR" sz="2200" dirty="0">
                <a:solidFill>
                  <a:srgbClr val="00B050"/>
                </a:solidFill>
              </a:rPr>
              <a:t>3. Le marché du carbone : la valorisation des progrès</a:t>
            </a:r>
          </a:p>
          <a:p>
            <a:pPr marL="0" indent="0">
              <a:spcBef>
                <a:spcPts val="600"/>
              </a:spcBef>
              <a:buNone/>
            </a:pPr>
            <a:endParaRPr lang="fr-FR" sz="2200" dirty="0">
              <a:solidFill>
                <a:srgbClr val="00B050"/>
              </a:solidFill>
            </a:endParaRPr>
          </a:p>
          <a:p>
            <a:pPr marL="0" indent="0">
              <a:spcBef>
                <a:spcPts val="600"/>
              </a:spcBef>
              <a:buNone/>
            </a:pPr>
            <a:r>
              <a:rPr lang="fr-FR" sz="2200" b="1" u="sng" dirty="0">
                <a:solidFill>
                  <a:srgbClr val="00B050"/>
                </a:solidFill>
              </a:rPr>
              <a:t>DEMI-JOURNÉE 2</a:t>
            </a:r>
          </a:p>
          <a:p>
            <a:pPr marL="0" indent="0">
              <a:spcBef>
                <a:spcPts val="600"/>
              </a:spcBef>
              <a:buNone/>
            </a:pPr>
            <a:r>
              <a:rPr lang="fr-FR" sz="2200" dirty="0">
                <a:solidFill>
                  <a:srgbClr val="00B050"/>
                </a:solidFill>
              </a:rPr>
              <a:t>4. Les leviers d’action pour mon exploitation</a:t>
            </a:r>
          </a:p>
          <a:p>
            <a:pPr marL="0" indent="0">
              <a:spcBef>
                <a:spcPts val="600"/>
              </a:spcBef>
              <a:buNone/>
            </a:pPr>
            <a:r>
              <a:rPr lang="fr-FR" sz="2200" dirty="0">
                <a:solidFill>
                  <a:srgbClr val="00B050"/>
                </a:solidFill>
              </a:rPr>
              <a:t>5. Les outils et leurs usages </a:t>
            </a:r>
          </a:p>
          <a:p>
            <a:pPr marL="0" indent="0">
              <a:spcBef>
                <a:spcPts val="600"/>
              </a:spcBef>
              <a:buNone/>
            </a:pPr>
            <a:r>
              <a:rPr lang="fr-FR" sz="2200" dirty="0">
                <a:solidFill>
                  <a:srgbClr val="00B050"/>
                </a:solidFill>
              </a:rPr>
              <a:t>6. La construction du plan d’action</a:t>
            </a:r>
          </a:p>
        </p:txBody>
      </p:sp>
      <p:sp>
        <p:nvSpPr>
          <p:cNvPr id="4" name="Espace réservé du numéro de diapositive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E43DF30-4CD9-445A-A5DF-B35FCF167A0B}" type="slidenum">
              <a:rPr kumimoji="0" lang="fr-FR" altLang="fr-FR" sz="1200" b="0" i="0" u="none" strike="noStrike" kern="1200" cap="none" spc="0" normalizeH="0" baseline="0" noProof="0" smtClean="0">
                <a:ln>
                  <a:noFill/>
                </a:ln>
                <a:solidFill>
                  <a:srgbClr val="FFFFFF"/>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fr-FR" altLang="fr-FR" sz="1200" b="0" i="0" u="none" strike="noStrike" kern="1200" cap="none" spc="0" normalizeH="0" baseline="0" noProof="0" dirty="0">
              <a:ln>
                <a:noFill/>
              </a:ln>
              <a:solidFill>
                <a:srgbClr val="FFFFFF"/>
              </a:solidFill>
              <a:effectLst/>
              <a:uLnTx/>
              <a:uFillTx/>
              <a:latin typeface="Calibri"/>
              <a:ea typeface="+mn-ea"/>
              <a:cs typeface="+mn-cs"/>
            </a:endParaRPr>
          </a:p>
        </p:txBody>
      </p:sp>
      <p:pic>
        <p:nvPicPr>
          <p:cNvPr id="5" name="Image 4" descr="Une image contenant Graphique, graphisme, Police, logo&#10;&#10;Description générée automatiquement">
            <a:extLst>
              <a:ext uri="{FF2B5EF4-FFF2-40B4-BE49-F238E27FC236}">
                <a16:creationId xmlns:a16="http://schemas.microsoft.com/office/drawing/2014/main" id="{4B87555E-97AB-936A-BC98-D0C080A036D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992544" y="5699000"/>
            <a:ext cx="1131440" cy="1159000"/>
          </a:xfrm>
          <a:prstGeom prst="rect">
            <a:avLst/>
          </a:prstGeom>
        </p:spPr>
      </p:pic>
      <p:graphicFrame>
        <p:nvGraphicFramePr>
          <p:cNvPr id="6" name="Diagramme 5">
            <a:extLst>
              <a:ext uri="{FF2B5EF4-FFF2-40B4-BE49-F238E27FC236}">
                <a16:creationId xmlns:a16="http://schemas.microsoft.com/office/drawing/2014/main" id="{AD4F5965-5987-58B1-3DDF-ACDC4EA5FDC0}"/>
              </a:ext>
            </a:extLst>
          </p:cNvPr>
          <p:cNvGraphicFramePr/>
          <p:nvPr/>
        </p:nvGraphicFramePr>
        <p:xfrm>
          <a:off x="0" y="0"/>
          <a:ext cx="12199104" cy="36512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2066915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txBox="1">
            <a:spLocks/>
          </p:cNvSpPr>
          <p:nvPr/>
        </p:nvSpPr>
        <p:spPr>
          <a:xfrm>
            <a:off x="1439429" y="955525"/>
            <a:ext cx="9097115" cy="3744416"/>
          </a:xfrm>
          <a:prstGeom prst="rect">
            <a:avLst/>
          </a:prstGeom>
        </p:spPr>
        <p:txBody>
          <a:bodyPr vert="horz" lIns="91440" tIns="45720" rIns="91440" bIns="45720" rtlCol="0" anchor="ctr">
            <a:noAutofit/>
          </a:bodyPr>
          <a:lstStyle>
            <a:lvl1pPr algn="ctr" defTabSz="457200">
              <a:spcBef>
                <a:spcPct val="0"/>
              </a:spcBef>
              <a:buNone/>
              <a:defRPr sz="3200" b="1">
                <a:solidFill>
                  <a:srgbClr val="00B050"/>
                </a:solidFill>
                <a:latin typeface="Verdana"/>
                <a:ea typeface="ＭＳ Ｐゴシック" pitchFamily="-110" charset="-128"/>
                <a:cs typeface="ＭＳ Ｐゴシック" pitchFamily="-110" charset="-128"/>
              </a:defRPr>
            </a:lvl1pPr>
          </a:lstStyle>
          <a:p>
            <a:pPr marL="0" marR="0" lvl="0" indent="0" algn="ctr" defTabSz="457200" rtl="0" eaLnBrk="1" fontAlgn="auto" latinLnBrk="0" hangingPunct="1">
              <a:lnSpc>
                <a:spcPct val="100000"/>
              </a:lnSpc>
              <a:spcBef>
                <a:spcPct val="0"/>
              </a:spcBef>
              <a:spcAft>
                <a:spcPts val="0"/>
              </a:spcAft>
              <a:buClrTx/>
              <a:buSzTx/>
              <a:buFontTx/>
              <a:buNone/>
              <a:tabLst/>
              <a:defRPr/>
            </a:pPr>
            <a:endParaRPr kumimoji="0" lang="fr-FR" sz="2400" b="1" i="0" u="none" strike="noStrike" kern="1200" cap="none" spc="0" normalizeH="0" baseline="0" noProof="0" dirty="0">
              <a:ln>
                <a:noFill/>
              </a:ln>
              <a:solidFill>
                <a:srgbClr val="00B050"/>
              </a:solidFill>
              <a:effectLst/>
              <a:uLnTx/>
              <a:uFillTx/>
              <a:latin typeface="Verdana"/>
              <a:ea typeface="ＭＳ Ｐゴシック" pitchFamily="-110" charset="-128"/>
            </a:endParaRPr>
          </a:p>
          <a:p>
            <a:pPr marL="0" marR="0" lvl="0" indent="0" algn="ctr" defTabSz="457200" rtl="0" eaLnBrk="1" fontAlgn="auto" latinLnBrk="0" hangingPunct="1">
              <a:lnSpc>
                <a:spcPct val="100000"/>
              </a:lnSpc>
              <a:spcBef>
                <a:spcPct val="0"/>
              </a:spcBef>
              <a:spcAft>
                <a:spcPts val="0"/>
              </a:spcAft>
              <a:buClrTx/>
              <a:buSzTx/>
              <a:buFontTx/>
              <a:buNone/>
              <a:tabLst/>
              <a:defRPr/>
            </a:pPr>
            <a:r>
              <a:rPr kumimoji="0" lang="fr-FR" sz="3200" b="1" i="0" u="none" strike="noStrike" kern="1200" cap="none" spc="0" normalizeH="0" baseline="0" noProof="0" dirty="0">
                <a:ln>
                  <a:noFill/>
                </a:ln>
                <a:solidFill>
                  <a:srgbClr val="00B050"/>
                </a:solidFill>
                <a:effectLst/>
                <a:uLnTx/>
                <a:uFillTx/>
                <a:latin typeface="Verdana"/>
                <a:ea typeface="ＭＳ Ｐゴシック" pitchFamily="-110" charset="-128"/>
              </a:rPr>
              <a:t>Avant de démarrer…</a:t>
            </a:r>
          </a:p>
          <a:p>
            <a:pPr marL="0" marR="0" lvl="0" indent="0" algn="ctr" defTabSz="457200" rtl="0" eaLnBrk="1" fontAlgn="auto" latinLnBrk="0" hangingPunct="1">
              <a:lnSpc>
                <a:spcPct val="100000"/>
              </a:lnSpc>
              <a:spcBef>
                <a:spcPct val="0"/>
              </a:spcBef>
              <a:spcAft>
                <a:spcPts val="0"/>
              </a:spcAft>
              <a:buClrTx/>
              <a:buSzTx/>
              <a:buFontTx/>
              <a:buNone/>
              <a:tabLst/>
              <a:defRPr/>
            </a:pPr>
            <a:endParaRPr kumimoji="0" lang="fr-FR" sz="2400" b="1" i="0" u="none" strike="noStrike" kern="1200" cap="none" spc="0" normalizeH="0" baseline="0" noProof="0" dirty="0">
              <a:ln>
                <a:noFill/>
              </a:ln>
              <a:solidFill>
                <a:srgbClr val="00B050"/>
              </a:solidFill>
              <a:effectLst/>
              <a:uLnTx/>
              <a:uFillTx/>
              <a:latin typeface="Verdana"/>
              <a:ea typeface="ＭＳ Ｐゴシック" pitchFamily="-110" charset="-128"/>
            </a:endParaRPr>
          </a:p>
          <a:p>
            <a:pPr marL="0" marR="0" lvl="0" indent="0" algn="ctr" defTabSz="457200" rtl="0" eaLnBrk="1" fontAlgn="auto" latinLnBrk="0" hangingPunct="1">
              <a:lnSpc>
                <a:spcPct val="100000"/>
              </a:lnSpc>
              <a:spcBef>
                <a:spcPct val="0"/>
              </a:spcBef>
              <a:spcAft>
                <a:spcPts val="0"/>
              </a:spcAft>
              <a:buClrTx/>
              <a:buSzTx/>
              <a:buFontTx/>
              <a:buNone/>
              <a:tabLst/>
              <a:defRPr/>
            </a:pPr>
            <a:r>
              <a:rPr kumimoji="0" lang="fr-FR" sz="2400" b="1" i="0" u="none" strike="noStrike" kern="1200" cap="none" spc="0" normalizeH="0" baseline="0" noProof="0" dirty="0">
                <a:ln>
                  <a:noFill/>
                </a:ln>
                <a:solidFill>
                  <a:srgbClr val="00B050"/>
                </a:solidFill>
                <a:effectLst/>
                <a:uLnTx/>
                <a:uFillTx/>
                <a:latin typeface="Verdana"/>
                <a:ea typeface="ＭＳ Ｐゴシック" pitchFamily="-110" charset="-128"/>
              </a:rPr>
              <a:t>Le cercle des prénoms (avec son café </a:t>
            </a:r>
            <a:r>
              <a:rPr kumimoji="0" lang="fr-FR" sz="2400" b="1" i="0" u="none" strike="noStrike" kern="1200" cap="none" spc="0" normalizeH="0" baseline="0" noProof="0" dirty="0">
                <a:ln>
                  <a:noFill/>
                </a:ln>
                <a:solidFill>
                  <a:srgbClr val="00B050"/>
                </a:solidFill>
                <a:effectLst/>
                <a:uLnTx/>
                <a:uFillTx/>
                <a:latin typeface="Verdana"/>
                <a:ea typeface="ＭＳ Ｐゴシック" pitchFamily="-110" charset="-128"/>
                <a:sym typeface="Wingdings" panose="05000000000000000000" pitchFamily="2" charset="2"/>
              </a:rPr>
              <a:t>)</a:t>
            </a:r>
            <a:endParaRPr kumimoji="0" lang="fr-FR" sz="2400" b="1" i="0" u="none" strike="noStrike" kern="1200" cap="none" spc="0" normalizeH="0" baseline="0" noProof="0" dirty="0">
              <a:ln>
                <a:noFill/>
              </a:ln>
              <a:solidFill>
                <a:srgbClr val="00B050"/>
              </a:solidFill>
              <a:effectLst/>
              <a:uLnTx/>
              <a:uFillTx/>
              <a:latin typeface="Verdana"/>
              <a:ea typeface="ＭＳ Ｐゴシック" pitchFamily="-110" charset="-128"/>
            </a:endParaRPr>
          </a:p>
          <a:p>
            <a:pPr marL="0" marR="0" lvl="0" indent="0" algn="ctr" defTabSz="457200" rtl="0" eaLnBrk="1" fontAlgn="auto" latinLnBrk="0" hangingPunct="1">
              <a:lnSpc>
                <a:spcPct val="100000"/>
              </a:lnSpc>
              <a:spcBef>
                <a:spcPct val="0"/>
              </a:spcBef>
              <a:spcAft>
                <a:spcPts val="0"/>
              </a:spcAft>
              <a:buClrTx/>
              <a:buSzTx/>
              <a:buFontTx/>
              <a:buNone/>
              <a:tabLst/>
              <a:defRPr/>
            </a:pPr>
            <a:endParaRPr kumimoji="0" lang="fr-FR" sz="2400" b="1" i="0" u="none" strike="noStrike" kern="1200" cap="none" spc="0" normalizeH="0" baseline="0" noProof="0" dirty="0">
              <a:ln>
                <a:noFill/>
              </a:ln>
              <a:solidFill>
                <a:srgbClr val="00B050"/>
              </a:solidFill>
              <a:effectLst/>
              <a:uLnTx/>
              <a:uFillTx/>
              <a:latin typeface="Verdana"/>
              <a:ea typeface="ＭＳ Ｐゴシック" pitchFamily="-110" charset="-128"/>
            </a:endParaRPr>
          </a:p>
          <a:p>
            <a:pPr marL="0" marR="0" lvl="0" indent="0" algn="ctr" defTabSz="457200" rtl="0" eaLnBrk="1" fontAlgn="auto" latinLnBrk="0" hangingPunct="1">
              <a:lnSpc>
                <a:spcPct val="100000"/>
              </a:lnSpc>
              <a:spcBef>
                <a:spcPct val="0"/>
              </a:spcBef>
              <a:spcAft>
                <a:spcPts val="0"/>
              </a:spcAft>
              <a:buClrTx/>
              <a:buSzTx/>
              <a:buFontTx/>
              <a:buNone/>
              <a:tabLst/>
              <a:defRPr/>
            </a:pPr>
            <a:r>
              <a:rPr kumimoji="0" lang="fr-FR" sz="2400" b="1" i="0" u="none" strike="noStrike" kern="1200" cap="none" spc="0" normalizeH="0" baseline="0" noProof="0" dirty="0">
                <a:ln>
                  <a:noFill/>
                </a:ln>
                <a:solidFill>
                  <a:srgbClr val="00B050"/>
                </a:solidFill>
                <a:effectLst/>
                <a:uLnTx/>
                <a:uFillTx/>
                <a:latin typeface="Verdana"/>
                <a:ea typeface="ＭＳ Ｐゴシック" pitchFamily="-110" charset="-128"/>
              </a:rPr>
              <a:t>Tour de table et nuage de mots « Carbone » ça vous évoque quoi ?</a:t>
            </a:r>
          </a:p>
          <a:p>
            <a:pPr marL="0" marR="0" lvl="0" indent="0" algn="ctr" defTabSz="457200" rtl="0" eaLnBrk="1" fontAlgn="auto" latinLnBrk="0" hangingPunct="1">
              <a:lnSpc>
                <a:spcPct val="100000"/>
              </a:lnSpc>
              <a:spcBef>
                <a:spcPct val="0"/>
              </a:spcBef>
              <a:spcAft>
                <a:spcPts val="0"/>
              </a:spcAft>
              <a:buClrTx/>
              <a:buSzTx/>
              <a:buFontTx/>
              <a:buNone/>
              <a:tabLst/>
              <a:defRPr/>
            </a:pPr>
            <a:endParaRPr kumimoji="0" lang="fr-FR" sz="2400" b="1" i="0" u="none" strike="noStrike" kern="1200" cap="none" spc="0" normalizeH="0" baseline="0" noProof="0" dirty="0">
              <a:ln>
                <a:noFill/>
              </a:ln>
              <a:solidFill>
                <a:srgbClr val="00B050"/>
              </a:solidFill>
              <a:effectLst/>
              <a:uLnTx/>
              <a:uFillTx/>
              <a:latin typeface="Verdana"/>
              <a:ea typeface="ＭＳ Ｐゴシック" pitchFamily="-110" charset="-128"/>
            </a:endParaRPr>
          </a:p>
          <a:p>
            <a:pPr marL="0" marR="0" lvl="0" indent="0" algn="ctr" defTabSz="457200" rtl="0" eaLnBrk="1" fontAlgn="auto" latinLnBrk="0" hangingPunct="1">
              <a:lnSpc>
                <a:spcPct val="100000"/>
              </a:lnSpc>
              <a:spcBef>
                <a:spcPct val="0"/>
              </a:spcBef>
              <a:spcAft>
                <a:spcPts val="0"/>
              </a:spcAft>
              <a:buClrTx/>
              <a:buSzTx/>
              <a:buFontTx/>
              <a:buNone/>
              <a:tabLst/>
              <a:defRPr/>
            </a:pPr>
            <a:r>
              <a:rPr kumimoji="0" lang="fr-FR" sz="2400" b="1" i="0" u="none" strike="noStrike" kern="1200" cap="none" spc="0" normalizeH="0" baseline="0" noProof="0" dirty="0">
                <a:ln>
                  <a:noFill/>
                </a:ln>
                <a:solidFill>
                  <a:srgbClr val="00B050"/>
                </a:solidFill>
                <a:effectLst/>
                <a:uLnTx/>
                <a:uFillTx/>
                <a:latin typeface="Verdana"/>
                <a:ea typeface="ＭＳ Ｐゴシック" pitchFamily="-110" charset="-128"/>
              </a:rPr>
              <a:t>Pour calculer son bilan carbone perso:</a:t>
            </a:r>
          </a:p>
        </p:txBody>
      </p:sp>
      <p:sp>
        <p:nvSpPr>
          <p:cNvPr id="3" name="ZoneTexte 2"/>
          <p:cNvSpPr txBox="1"/>
          <p:nvPr/>
        </p:nvSpPr>
        <p:spPr>
          <a:xfrm>
            <a:off x="3755739" y="4509120"/>
            <a:ext cx="4464496"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1" u="sng" strike="noStrike" kern="1200" cap="none" spc="0" normalizeH="0" baseline="0" noProof="0" dirty="0">
                <a:ln>
                  <a:noFill/>
                </a:ln>
                <a:solidFill>
                  <a:prstClr val="black"/>
                </a:solidFill>
                <a:effectLst/>
                <a:uLnTx/>
                <a:uFillTx/>
                <a:latin typeface="Calibri"/>
                <a:ea typeface="+mn-ea"/>
                <a:cs typeface="+mn-cs"/>
                <a:hlinkClick r:id="rId3"/>
              </a:rPr>
              <a:t>https://nosgestesclimat.fr/simulateur/bilan</a:t>
            </a:r>
            <a:endParaRPr kumimoji="0" lang="fr-FR" sz="1800" b="1" i="0" u="none" strike="noStrike" kern="1200" cap="none" spc="0" normalizeH="0" baseline="0" noProof="0" dirty="0">
              <a:ln>
                <a:noFill/>
              </a:ln>
              <a:solidFill>
                <a:prstClr val="black"/>
              </a:solidFill>
              <a:effectLst/>
              <a:uLnTx/>
              <a:uFillTx/>
              <a:latin typeface="Calibri"/>
              <a:ea typeface="+mn-ea"/>
              <a:cs typeface="+mn-cs"/>
            </a:endParaRPr>
          </a:p>
        </p:txBody>
      </p:sp>
      <p:pic>
        <p:nvPicPr>
          <p:cNvPr id="4" name="Image 3" descr="Une image contenant Graphique, graphisme, Police, logo&#10;&#10;Description générée automatiquement">
            <a:extLst>
              <a:ext uri="{FF2B5EF4-FFF2-40B4-BE49-F238E27FC236}">
                <a16:creationId xmlns:a16="http://schemas.microsoft.com/office/drawing/2014/main" id="{CC5FFC02-0AF9-D6F7-A2A7-E42F4323254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992544" y="5699000"/>
            <a:ext cx="1131440" cy="1159000"/>
          </a:xfrm>
          <a:prstGeom prst="rect">
            <a:avLst/>
          </a:prstGeom>
        </p:spPr>
      </p:pic>
    </p:spTree>
    <p:extLst>
      <p:ext uri="{BB962C8B-B14F-4D97-AF65-F5344CB8AC3E}">
        <p14:creationId xmlns:p14="http://schemas.microsoft.com/office/powerpoint/2010/main" val="55009719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re 5">
            <a:extLst>
              <a:ext uri="{FF2B5EF4-FFF2-40B4-BE49-F238E27FC236}">
                <a16:creationId xmlns:a16="http://schemas.microsoft.com/office/drawing/2014/main" id="{529237C6-59D0-A501-FB9B-BC7B81B3C369}"/>
              </a:ext>
            </a:extLst>
          </p:cNvPr>
          <p:cNvSpPr>
            <a:spLocks noGrp="1"/>
          </p:cNvSpPr>
          <p:nvPr>
            <p:ph type="title"/>
          </p:nvPr>
        </p:nvSpPr>
        <p:spPr>
          <a:xfrm>
            <a:off x="172290" y="389952"/>
            <a:ext cx="11847419" cy="864000"/>
          </a:xfrm>
        </p:spPr>
        <p:txBody>
          <a:bodyPr>
            <a:normAutofit/>
          </a:bodyPr>
          <a:lstStyle/>
          <a:p>
            <a:r>
              <a:rPr lang="fr-FR" sz="2600" cap="small" dirty="0"/>
              <a:t>Émissions de GES, bilan carbone, Empreinte carbone…</a:t>
            </a:r>
          </a:p>
        </p:txBody>
      </p:sp>
      <p:graphicFrame>
        <p:nvGraphicFramePr>
          <p:cNvPr id="3" name="Tableau 4">
            <a:extLst>
              <a:ext uri="{FF2B5EF4-FFF2-40B4-BE49-F238E27FC236}">
                <a16:creationId xmlns:a16="http://schemas.microsoft.com/office/drawing/2014/main" id="{30F8EE29-4057-4F96-7963-99500E08192E}"/>
              </a:ext>
            </a:extLst>
          </p:cNvPr>
          <p:cNvGraphicFramePr>
            <a:graphicFrameLocks noGrp="1"/>
          </p:cNvGraphicFramePr>
          <p:nvPr/>
        </p:nvGraphicFramePr>
        <p:xfrm>
          <a:off x="1027888" y="1700808"/>
          <a:ext cx="10136222" cy="4577080"/>
        </p:xfrm>
        <a:graphic>
          <a:graphicData uri="http://schemas.openxmlformats.org/drawingml/2006/table">
            <a:tbl>
              <a:tblPr firstRow="1" bandRow="1">
                <a:tableStyleId>{5C22544A-7EE6-4342-B048-85BDC9FD1C3A}</a:tableStyleId>
              </a:tblPr>
              <a:tblGrid>
                <a:gridCol w="5068111">
                  <a:extLst>
                    <a:ext uri="{9D8B030D-6E8A-4147-A177-3AD203B41FA5}">
                      <a16:colId xmlns:a16="http://schemas.microsoft.com/office/drawing/2014/main" val="1600806074"/>
                    </a:ext>
                  </a:extLst>
                </a:gridCol>
                <a:gridCol w="5068111">
                  <a:extLst>
                    <a:ext uri="{9D8B030D-6E8A-4147-A177-3AD203B41FA5}">
                      <a16:colId xmlns:a16="http://schemas.microsoft.com/office/drawing/2014/main" val="3793098435"/>
                    </a:ext>
                  </a:extLst>
                </a:gridCol>
              </a:tblGrid>
              <a:tr h="370840">
                <a:tc>
                  <a:txBody>
                    <a:bodyPr/>
                    <a:lstStyle/>
                    <a:p>
                      <a:pPr algn="ctr"/>
                      <a:r>
                        <a:rPr lang="fr-FR" dirty="0"/>
                        <a:t>BILAN CARBONE</a:t>
                      </a:r>
                    </a:p>
                  </a:txBody>
                  <a:tcPr/>
                </a:tc>
                <a:tc>
                  <a:txBody>
                    <a:bodyPr/>
                    <a:lstStyle/>
                    <a:p>
                      <a:pPr algn="ctr"/>
                      <a:r>
                        <a:rPr lang="fr-FR" dirty="0"/>
                        <a:t>EMPREINTE CARBONE</a:t>
                      </a:r>
                    </a:p>
                  </a:txBody>
                  <a:tcPr/>
                </a:tc>
                <a:extLst>
                  <a:ext uri="{0D108BD9-81ED-4DB2-BD59-A6C34878D82A}">
                    <a16:rowId xmlns:a16="http://schemas.microsoft.com/office/drawing/2014/main" val="954616054"/>
                  </a:ext>
                </a:extLst>
              </a:tr>
              <a:tr h="546875">
                <a:tc gridSpan="2">
                  <a:txBody>
                    <a:bodyPr/>
                    <a:lstStyle/>
                    <a:p>
                      <a:pPr algn="ctr"/>
                      <a:r>
                        <a:rPr lang="fr-FR" sz="1800" dirty="0"/>
                        <a:t>Outil visant à mesurer une quantité de GES émise dans l’atmosphère par un être humain, un État, la production d’un bien ou d’un service</a:t>
                      </a:r>
                    </a:p>
                    <a:p>
                      <a:pPr algn="ctr"/>
                      <a:endParaRPr lang="fr-FR" sz="600" dirty="0"/>
                    </a:p>
                  </a:txBody>
                  <a:tcPr/>
                </a:tc>
                <a:tc hMerge="1">
                  <a:txBody>
                    <a:bodyPr/>
                    <a:lstStyle/>
                    <a:p>
                      <a:endParaRPr lang="fr-FR" dirty="0"/>
                    </a:p>
                  </a:txBody>
                  <a:tcPr/>
                </a:tc>
                <a:extLst>
                  <a:ext uri="{0D108BD9-81ED-4DB2-BD59-A6C34878D82A}">
                    <a16:rowId xmlns:a16="http://schemas.microsoft.com/office/drawing/2014/main" val="885993031"/>
                  </a:ext>
                </a:extLst>
              </a:tr>
              <a:tr h="370840">
                <a:tc gridSpan="2">
                  <a:txBody>
                    <a:bodyPr/>
                    <a:lstStyle/>
                    <a:p>
                      <a:pPr algn="ctr"/>
                      <a:r>
                        <a:rPr lang="fr-FR" dirty="0"/>
                        <a:t>Exprimé en « CO2 équivalent » = somme de tous les GES</a:t>
                      </a:r>
                    </a:p>
                    <a:p>
                      <a:pPr algn="ctr"/>
                      <a:endParaRPr lang="fr-FR" sz="600" dirty="0"/>
                    </a:p>
                  </a:txBody>
                  <a:tcPr/>
                </a:tc>
                <a:tc hMerge="1">
                  <a:txBody>
                    <a:bodyPr/>
                    <a:lstStyle/>
                    <a:p>
                      <a:endParaRPr lang="fr-FR" dirty="0"/>
                    </a:p>
                  </a:txBody>
                  <a:tcPr/>
                </a:tc>
                <a:extLst>
                  <a:ext uri="{0D108BD9-81ED-4DB2-BD59-A6C34878D82A}">
                    <a16:rowId xmlns:a16="http://schemas.microsoft.com/office/drawing/2014/main" val="2907764404"/>
                  </a:ext>
                </a:extLst>
              </a:tr>
              <a:tr h="370840">
                <a:tc>
                  <a:txBody>
                    <a:bodyPr/>
                    <a:lstStyle/>
                    <a:p>
                      <a:pPr algn="ctr"/>
                      <a:r>
                        <a:rPr lang="fr-FR" dirty="0"/>
                        <a:t>Une mesure limitée : c</a:t>
                      </a:r>
                      <a:r>
                        <a:rPr lang="fr-FR" sz="1800" kern="1200" dirty="0">
                          <a:solidFill>
                            <a:schemeClr val="dk1"/>
                          </a:solidFill>
                          <a:effectLst/>
                          <a:latin typeface="+mn-lt"/>
                          <a:ea typeface="+mn-ea"/>
                          <a:cs typeface="+mn-cs"/>
                        </a:rPr>
                        <a:t>omptabilise les émissions de l’industrie, des ménages, de l’agriculture =&gt; toute l’activité économique d’un territoire, mais uniquement des émissions réalisées à l’intérieur du périmètre.</a:t>
                      </a:r>
                    </a:p>
                    <a:p>
                      <a:pPr algn="ctr"/>
                      <a:endParaRPr lang="fr-FR" sz="600" dirty="0"/>
                    </a:p>
                  </a:txBody>
                  <a:tcPr/>
                </a:tc>
                <a:tc>
                  <a:txBody>
                    <a:bodyPr/>
                    <a:lstStyle/>
                    <a:p>
                      <a:pPr algn="ctr"/>
                      <a:r>
                        <a:rPr lang="fr-FR" dirty="0"/>
                        <a:t>Une mesure précise = </a:t>
                      </a:r>
                      <a:r>
                        <a:rPr lang="fr-FR" sz="1800" kern="1200" dirty="0">
                          <a:solidFill>
                            <a:schemeClr val="dk1"/>
                          </a:solidFill>
                          <a:effectLst/>
                          <a:latin typeface="+mn-lt"/>
                          <a:ea typeface="+mn-ea"/>
                          <a:cs typeface="+mn-cs"/>
                        </a:rPr>
                        <a:t>somme des émissions produites sur le territoire + émissions liées aux produits importés et consommés - émissions liées aux produits exportés</a:t>
                      </a:r>
                      <a:endParaRPr lang="fr-FR" dirty="0"/>
                    </a:p>
                  </a:txBody>
                  <a:tcPr/>
                </a:tc>
                <a:extLst>
                  <a:ext uri="{0D108BD9-81ED-4DB2-BD59-A6C34878D82A}">
                    <a16:rowId xmlns:a16="http://schemas.microsoft.com/office/drawing/2014/main" val="3943920775"/>
                  </a:ext>
                </a:extLst>
              </a:tr>
              <a:tr h="370840">
                <a:tc>
                  <a:txBody>
                    <a:bodyPr/>
                    <a:lstStyle/>
                    <a:p>
                      <a:pPr algn="ctr"/>
                      <a:r>
                        <a:rPr lang="fr-FR" dirty="0"/>
                        <a:t>France = 438 millions t CO2 eq</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dirty="0"/>
                        <a:t>France = 666 millions t CO2 eq</a:t>
                      </a:r>
                    </a:p>
                    <a:p>
                      <a:pPr algn="ctr"/>
                      <a:endParaRPr lang="fr-FR" sz="600" dirty="0"/>
                    </a:p>
                  </a:txBody>
                  <a:tcPr/>
                </a:tc>
                <a:extLst>
                  <a:ext uri="{0D108BD9-81ED-4DB2-BD59-A6C34878D82A}">
                    <a16:rowId xmlns:a16="http://schemas.microsoft.com/office/drawing/2014/main" val="970547267"/>
                  </a:ext>
                </a:extLst>
              </a:tr>
              <a:tr h="370840">
                <a:tc>
                  <a:txBody>
                    <a:bodyPr/>
                    <a:lstStyle/>
                    <a:p>
                      <a:pPr algn="ctr"/>
                      <a:r>
                        <a:rPr lang="fr-FR" dirty="0"/>
                        <a:t>En agriculture = émissions de GES</a:t>
                      </a:r>
                    </a:p>
                  </a:txBody>
                  <a:tcPr/>
                </a:tc>
                <a:tc>
                  <a:txBody>
                    <a:bodyPr/>
                    <a:lstStyle/>
                    <a:p>
                      <a:pPr algn="ctr"/>
                      <a:r>
                        <a:rPr lang="fr-FR" dirty="0"/>
                        <a:t>En agriculture = émissions de GES – stockage carbone</a:t>
                      </a:r>
                    </a:p>
                    <a:p>
                      <a:pPr algn="ctr"/>
                      <a:endParaRPr lang="fr-FR" sz="600" dirty="0"/>
                    </a:p>
                  </a:txBody>
                  <a:tcPr/>
                </a:tc>
                <a:extLst>
                  <a:ext uri="{0D108BD9-81ED-4DB2-BD59-A6C34878D82A}">
                    <a16:rowId xmlns:a16="http://schemas.microsoft.com/office/drawing/2014/main" val="919598793"/>
                  </a:ext>
                </a:extLst>
              </a:tr>
            </a:tbl>
          </a:graphicData>
        </a:graphic>
      </p:graphicFrame>
      <p:graphicFrame>
        <p:nvGraphicFramePr>
          <p:cNvPr id="2" name="Diagramme 1">
            <a:extLst>
              <a:ext uri="{FF2B5EF4-FFF2-40B4-BE49-F238E27FC236}">
                <a16:creationId xmlns:a16="http://schemas.microsoft.com/office/drawing/2014/main" id="{EB26FEB4-F7E7-ED9F-1CD4-CCE3D2658653}"/>
              </a:ext>
            </a:extLst>
          </p:cNvPr>
          <p:cNvGraphicFramePr/>
          <p:nvPr/>
        </p:nvGraphicFramePr>
        <p:xfrm>
          <a:off x="0" y="0"/>
          <a:ext cx="12199104" cy="36512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7379141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AFB785F-1440-F00F-60CB-4766BD706683}"/>
              </a:ext>
            </a:extLst>
          </p:cNvPr>
          <p:cNvSpPr>
            <a:spLocks noGrp="1"/>
          </p:cNvSpPr>
          <p:nvPr>
            <p:ph type="title"/>
          </p:nvPr>
        </p:nvSpPr>
        <p:spPr/>
        <p:txBody>
          <a:bodyPr/>
          <a:lstStyle/>
          <a:p>
            <a:endParaRPr lang="fr-FR"/>
          </a:p>
        </p:txBody>
      </p:sp>
      <p:pic>
        <p:nvPicPr>
          <p:cNvPr id="5" name="Image 4" descr="Une image contenant texte, capture d’écran, Police, nombre&#10;&#10;Description générée automatiquement">
            <a:extLst>
              <a:ext uri="{FF2B5EF4-FFF2-40B4-BE49-F238E27FC236}">
                <a16:creationId xmlns:a16="http://schemas.microsoft.com/office/drawing/2014/main" id="{02F305B3-BA71-CEB6-4AA0-8C942A39339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spTree>
    <p:extLst>
      <p:ext uri="{BB962C8B-B14F-4D97-AF65-F5344CB8AC3E}">
        <p14:creationId xmlns:p14="http://schemas.microsoft.com/office/powerpoint/2010/main" val="58977867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1127448" y="1037804"/>
            <a:ext cx="7344816" cy="3314700"/>
          </a:xfrm>
        </p:spPr>
        <p:txBody>
          <a:bodyPr>
            <a:normAutofit fontScale="85000" lnSpcReduction="20000"/>
          </a:bodyPr>
          <a:lstStyle/>
          <a:p>
            <a:r>
              <a:rPr lang="fr-FR" dirty="0"/>
              <a:t>Un citoyen français moyen émet  environ 10 T eq. CO</a:t>
            </a:r>
            <a:r>
              <a:rPr lang="fr-FR" baseline="-25000" dirty="0"/>
              <a:t>2</a:t>
            </a:r>
            <a:r>
              <a:rPr lang="fr-FR" dirty="0"/>
              <a:t>/an </a:t>
            </a:r>
          </a:p>
          <a:p>
            <a:pPr lvl="1"/>
            <a:r>
              <a:rPr lang="fr-FR" dirty="0"/>
              <a:t>Dont </a:t>
            </a:r>
            <a:r>
              <a:rPr lang="fr-FR" dirty="0">
                <a:solidFill>
                  <a:schemeClr val="accent6">
                    <a:lumMod val="75000"/>
                  </a:schemeClr>
                </a:solidFill>
              </a:rPr>
              <a:t>2,45 T eq. CO</a:t>
            </a:r>
            <a:r>
              <a:rPr lang="fr-FR" baseline="-25000" dirty="0">
                <a:solidFill>
                  <a:schemeClr val="accent6">
                    <a:lumMod val="75000"/>
                  </a:schemeClr>
                </a:solidFill>
              </a:rPr>
              <a:t>2</a:t>
            </a:r>
            <a:r>
              <a:rPr lang="fr-FR" dirty="0">
                <a:solidFill>
                  <a:schemeClr val="accent6">
                    <a:lumMod val="75000"/>
                  </a:schemeClr>
                </a:solidFill>
              </a:rPr>
              <a:t> </a:t>
            </a:r>
            <a:r>
              <a:rPr lang="fr-FR" dirty="0"/>
              <a:t>liées à son </a:t>
            </a:r>
            <a:r>
              <a:rPr lang="fr-FR" dirty="0">
                <a:solidFill>
                  <a:schemeClr val="accent6">
                    <a:lumMod val="75000"/>
                  </a:schemeClr>
                </a:solidFill>
              </a:rPr>
              <a:t>alimentation</a:t>
            </a:r>
            <a:endParaRPr lang="fr-FR" sz="525" i="1" dirty="0">
              <a:solidFill>
                <a:schemeClr val="accent6">
                  <a:lumMod val="75000"/>
                </a:schemeClr>
              </a:solidFill>
            </a:endParaRPr>
          </a:p>
          <a:p>
            <a:endParaRPr lang="fr-FR" dirty="0"/>
          </a:p>
          <a:p>
            <a:r>
              <a:rPr lang="fr-FR" dirty="0"/>
              <a:t>3 leviers d’action sur cette partie alimentation:</a:t>
            </a:r>
          </a:p>
          <a:p>
            <a:pPr lvl="1">
              <a:buFontTx/>
              <a:buChar char="-"/>
            </a:pPr>
            <a:r>
              <a:rPr lang="fr-FR" dirty="0"/>
              <a:t>Limiter le gaspillage alimentaire</a:t>
            </a:r>
          </a:p>
          <a:p>
            <a:pPr lvl="1">
              <a:buFontTx/>
              <a:buChar char="-"/>
            </a:pPr>
            <a:r>
              <a:rPr lang="fr-FR" dirty="0">
                <a:solidFill>
                  <a:schemeClr val="accent6">
                    <a:lumMod val="75000"/>
                  </a:schemeClr>
                </a:solidFill>
              </a:rPr>
              <a:t>Des produits alimentaires à faible impact carbone</a:t>
            </a:r>
          </a:p>
          <a:p>
            <a:pPr lvl="1">
              <a:buFontTx/>
              <a:buChar char="-"/>
            </a:pPr>
            <a:r>
              <a:rPr lang="fr-FR" dirty="0">
                <a:solidFill>
                  <a:schemeClr val="accent1">
                    <a:lumMod val="75000"/>
                  </a:schemeClr>
                </a:solidFill>
              </a:rPr>
              <a:t>Équilibrer nos régimes alimentaires</a:t>
            </a:r>
          </a:p>
        </p:txBody>
      </p:sp>
      <p:pic>
        <p:nvPicPr>
          <p:cNvPr id="4" name="Espace réservé du contenu 3"/>
          <p:cNvPicPr>
            <a:picLocks noChangeAspect="1"/>
          </p:cNvPicPr>
          <p:nvPr/>
        </p:nvPicPr>
        <p:blipFill>
          <a:blip r:embed="rId3"/>
          <a:stretch>
            <a:fillRect/>
          </a:stretch>
        </p:blipFill>
        <p:spPr bwMode="auto">
          <a:xfrm rot="21022584">
            <a:off x="7050081" y="3552008"/>
            <a:ext cx="4930053" cy="29144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Rectangle 4"/>
          <p:cNvSpPr/>
          <p:nvPr/>
        </p:nvSpPr>
        <p:spPr>
          <a:xfrm>
            <a:off x="1631504" y="4642915"/>
            <a:ext cx="3888432" cy="1938992"/>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400" b="1" i="1" u="none" strike="noStrike" kern="1200" cap="none" spc="0" normalizeH="0" baseline="0" noProof="0" dirty="0">
                <a:ln>
                  <a:noFill/>
                </a:ln>
                <a:solidFill>
                  <a:srgbClr val="FF0000"/>
                </a:solidFill>
                <a:effectLst/>
                <a:uLnTx/>
                <a:uFillTx/>
                <a:latin typeface="Calibri"/>
                <a:ea typeface="+mn-ea"/>
                <a:cs typeface="+mn-cs"/>
              </a:rPr>
              <a:t>+ 7 %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0" i="1" u="none" strike="noStrike" kern="1200" cap="none" spc="0" normalizeH="0" baseline="0" noProof="0" dirty="0">
                <a:ln>
                  <a:noFill/>
                </a:ln>
                <a:solidFill>
                  <a:prstClr val="black"/>
                </a:solidFill>
                <a:effectLst/>
                <a:uLnTx/>
                <a:uFillTx/>
                <a:latin typeface="Calibri"/>
                <a:ea typeface="+mn-ea"/>
                <a:cs typeface="+mn-cs"/>
              </a:rPr>
              <a:t>Hausse de l'empreinte carbone d’un français entre 1995 et 2018 (mesurée sur les trois principaux gaz à effet de serre CO</a:t>
            </a:r>
            <a:r>
              <a:rPr kumimoji="0" lang="fr-FR" sz="1800" b="0" i="1" u="none" strike="noStrike" kern="1200" cap="none" spc="0" normalizeH="0" baseline="-25000" noProof="0" dirty="0">
                <a:ln>
                  <a:noFill/>
                </a:ln>
                <a:solidFill>
                  <a:prstClr val="black"/>
                </a:solidFill>
                <a:effectLst/>
                <a:uLnTx/>
                <a:uFillTx/>
                <a:latin typeface="Calibri"/>
                <a:ea typeface="+mn-ea"/>
                <a:cs typeface="+mn-cs"/>
              </a:rPr>
              <a:t>2</a:t>
            </a:r>
            <a:r>
              <a:rPr kumimoji="0" lang="fr-FR" sz="1800" b="0" i="1" u="none" strike="noStrike" kern="1200" cap="none" spc="0" normalizeH="0" baseline="0" noProof="0" dirty="0">
                <a:ln>
                  <a:noFill/>
                </a:ln>
                <a:solidFill>
                  <a:prstClr val="black"/>
                </a:solidFill>
                <a:effectLst/>
                <a:uLnTx/>
                <a:uFillTx/>
                <a:latin typeface="Calibri"/>
                <a:ea typeface="+mn-ea"/>
                <a:cs typeface="+mn-cs"/>
              </a:rPr>
              <a:t> - CH</a:t>
            </a:r>
            <a:r>
              <a:rPr kumimoji="0" lang="fr-FR" sz="1800" b="0" i="1" u="none" strike="noStrike" kern="1200" cap="none" spc="0" normalizeH="0" baseline="-25000" noProof="0" dirty="0">
                <a:ln>
                  <a:noFill/>
                </a:ln>
                <a:solidFill>
                  <a:prstClr val="black"/>
                </a:solidFill>
                <a:effectLst/>
                <a:uLnTx/>
                <a:uFillTx/>
                <a:latin typeface="Calibri"/>
                <a:ea typeface="+mn-ea"/>
                <a:cs typeface="+mn-cs"/>
              </a:rPr>
              <a:t>4</a:t>
            </a:r>
            <a:r>
              <a:rPr kumimoji="0" lang="fr-FR" sz="1800" b="0" i="1" u="none" strike="noStrike" kern="1200" cap="none" spc="0" normalizeH="0" baseline="0" noProof="0" dirty="0">
                <a:ln>
                  <a:noFill/>
                </a:ln>
                <a:solidFill>
                  <a:prstClr val="black"/>
                </a:solidFill>
                <a:effectLst/>
                <a:uLnTx/>
                <a:uFillTx/>
                <a:latin typeface="Calibri"/>
                <a:ea typeface="+mn-ea"/>
                <a:cs typeface="+mn-cs"/>
              </a:rPr>
              <a:t> - N</a:t>
            </a:r>
            <a:r>
              <a:rPr kumimoji="0" lang="fr-FR" sz="1800" b="0" i="1" u="none" strike="noStrike" kern="1200" cap="none" spc="0" normalizeH="0" baseline="-25000" noProof="0" dirty="0">
                <a:ln>
                  <a:noFill/>
                </a:ln>
                <a:solidFill>
                  <a:prstClr val="black"/>
                </a:solidFill>
                <a:effectLst/>
                <a:uLnTx/>
                <a:uFillTx/>
                <a:latin typeface="Calibri"/>
                <a:ea typeface="+mn-ea"/>
                <a:cs typeface="+mn-cs"/>
              </a:rPr>
              <a:t>2</a:t>
            </a:r>
            <a:r>
              <a:rPr kumimoji="0" lang="fr-FR" sz="1800" b="0" i="1" u="none" strike="noStrike" kern="1200" cap="none" spc="0" normalizeH="0" baseline="0" noProof="0" dirty="0">
                <a:ln>
                  <a:noFill/>
                </a:ln>
                <a:solidFill>
                  <a:prstClr val="black"/>
                </a:solidFill>
                <a:effectLst/>
                <a:uLnTx/>
                <a:uFillTx/>
                <a:latin typeface="Calibri"/>
                <a:ea typeface="+mn-ea"/>
                <a:cs typeface="+mn-cs"/>
              </a:rPr>
              <a:t>O)</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350" b="0" i="1"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50" b="0" i="0" u="none" strike="noStrike" kern="1200" cap="none" spc="0" normalizeH="0" baseline="0" noProof="0" dirty="0">
                <a:ln>
                  <a:noFill/>
                </a:ln>
                <a:solidFill>
                  <a:prstClr val="black"/>
                </a:solidFill>
                <a:effectLst/>
                <a:uLnTx/>
                <a:uFillTx/>
                <a:latin typeface="Calibri"/>
                <a:ea typeface="+mn-ea"/>
                <a:cs typeface="+mn-cs"/>
              </a:rPr>
              <a:t>Source : www.statistiques.developpement-durable.gouv.fr</a:t>
            </a:r>
          </a:p>
        </p:txBody>
      </p:sp>
      <p:sp>
        <p:nvSpPr>
          <p:cNvPr id="8" name="Titre 1"/>
          <p:cNvSpPr txBox="1">
            <a:spLocks/>
          </p:cNvSpPr>
          <p:nvPr/>
        </p:nvSpPr>
        <p:spPr>
          <a:xfrm>
            <a:off x="839416" y="156084"/>
            <a:ext cx="9865096" cy="576064"/>
          </a:xfrm>
          <a:prstGeom prst="rect">
            <a:avLst/>
          </a:prstGeom>
        </p:spPr>
        <p:txBody>
          <a:bodyPr vert="horz" lIns="91440" tIns="45720" rIns="91440" bIns="45720" rtlCol="0" anchor="ctr">
            <a:normAutofit/>
          </a:bodyPr>
          <a:lstStyle>
            <a:lvl1pPr marL="571500" indent="-571500">
              <a:lnSpc>
                <a:spcPct val="90000"/>
              </a:lnSpc>
              <a:spcBef>
                <a:spcPct val="0"/>
              </a:spcBef>
              <a:buFontTx/>
              <a:buBlip>
                <a:blip r:embed="rId4"/>
              </a:buBlip>
              <a:defRPr sz="3200" b="1" cap="sma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fr-FR" sz="3200" b="1" i="0" u="none" strike="noStrike" kern="1200" cap="small"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j-cs"/>
              </a:rPr>
              <a:t>Alimentation humaine et empreinte carbone</a:t>
            </a:r>
          </a:p>
        </p:txBody>
      </p:sp>
      <p:pic>
        <p:nvPicPr>
          <p:cNvPr id="6" name="Image 5">
            <a:extLst>
              <a:ext uri="{FF2B5EF4-FFF2-40B4-BE49-F238E27FC236}">
                <a16:creationId xmlns:a16="http://schemas.microsoft.com/office/drawing/2014/main" id="{DC78CDBA-A8C8-9D84-F41A-01E83B3F7686}"/>
              </a:ext>
            </a:extLst>
          </p:cNvPr>
          <p:cNvPicPr>
            <a:picLocks noChangeAspect="1"/>
          </p:cNvPicPr>
          <p:nvPr/>
        </p:nvPicPr>
        <p:blipFill>
          <a:blip r:embed="rId5"/>
          <a:stretch>
            <a:fillRect/>
          </a:stretch>
        </p:blipFill>
        <p:spPr>
          <a:xfrm>
            <a:off x="191344" y="272517"/>
            <a:ext cx="405116" cy="343198"/>
          </a:xfrm>
          <a:prstGeom prst="rect">
            <a:avLst/>
          </a:prstGeom>
        </p:spPr>
      </p:pic>
    </p:spTree>
    <p:extLst>
      <p:ext uri="{BB962C8B-B14F-4D97-AF65-F5344CB8AC3E}">
        <p14:creationId xmlns:p14="http://schemas.microsoft.com/office/powerpoint/2010/main" val="15434359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ctrTitle"/>
          </p:nvPr>
        </p:nvSpPr>
        <p:spPr>
          <a:xfrm>
            <a:off x="747343" y="-12598"/>
            <a:ext cx="11305256" cy="911533"/>
          </a:xfrm>
        </p:spPr>
        <p:txBody>
          <a:bodyPr vert="horz" lIns="91440" tIns="45720" rIns="91440" bIns="45720" rtlCol="0" anchor="ctr">
            <a:normAutofit/>
          </a:bodyPr>
          <a:lstStyle/>
          <a:p>
            <a:pPr algn="l">
              <a:lnSpc>
                <a:spcPct val="90000"/>
              </a:lnSpc>
            </a:pPr>
            <a:r>
              <a:rPr lang="fr-FR" sz="2800" b="1" cap="small" dirty="0">
                <a:latin typeface="Verdana" panose="020B0604030504040204" pitchFamily="34" charset="0"/>
                <a:ea typeface="Verdana" panose="020B0604030504040204" pitchFamily="34" charset="0"/>
              </a:rPr>
              <a:t>Pourquoi parler carbone dans les systèmes de cultures ?  </a:t>
            </a:r>
          </a:p>
        </p:txBody>
      </p:sp>
      <p:pic>
        <p:nvPicPr>
          <p:cNvPr id="1026" name="Picture 2" descr="Gens de dessin animé agriculteur jardinier | Télécharger ..."/>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13293" y="1144580"/>
            <a:ext cx="4752530" cy="4780900"/>
          </a:xfrm>
          <a:prstGeom prst="rect">
            <a:avLst/>
          </a:prstGeom>
          <a:noFill/>
          <a:extLst>
            <a:ext uri="{909E8E84-426E-40DD-AFC4-6F175D3DCCD1}">
              <a14:hiddenFill xmlns:a14="http://schemas.microsoft.com/office/drawing/2010/main">
                <a:solidFill>
                  <a:srgbClr val="FFFFFF"/>
                </a:solidFill>
              </a14:hiddenFill>
            </a:ext>
          </a:extLst>
        </p:spPr>
      </p:pic>
      <p:sp>
        <p:nvSpPr>
          <p:cNvPr id="4" name="Ellipse 3"/>
          <p:cNvSpPr/>
          <p:nvPr/>
        </p:nvSpPr>
        <p:spPr>
          <a:xfrm>
            <a:off x="1909644" y="1320345"/>
            <a:ext cx="1202432" cy="1146369"/>
          </a:xfrm>
          <a:prstGeom prst="ellipse">
            <a:avLst/>
          </a:prstGeo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p:spPr>
        <p:style>
          <a:lnRef idx="1">
            <a:schemeClr val="dk1"/>
          </a:lnRef>
          <a:fillRef idx="3">
            <a:schemeClr val="dk1"/>
          </a:fillRef>
          <a:effectRef idx="2">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4000" b="1" i="0" u="none" strike="noStrike" kern="1200" cap="none" spc="0" normalizeH="0" baseline="0" noProof="0" dirty="0">
                <a:ln>
                  <a:noFill/>
                </a:ln>
                <a:solidFill>
                  <a:srgbClr val="4F81BD">
                    <a:lumMod val="75000"/>
                  </a:srgbClr>
                </a:solidFill>
                <a:effectLst/>
                <a:uLnTx/>
                <a:uFillTx/>
                <a:latin typeface="Calibri"/>
                <a:ea typeface="+mn-ea"/>
                <a:cs typeface="+mn-cs"/>
              </a:rPr>
              <a:t>1</a:t>
            </a:r>
          </a:p>
        </p:txBody>
      </p:sp>
      <p:sp>
        <p:nvSpPr>
          <p:cNvPr id="5" name="ZoneTexte 4"/>
          <p:cNvSpPr txBox="1"/>
          <p:nvPr/>
        </p:nvSpPr>
        <p:spPr>
          <a:xfrm>
            <a:off x="669628" y="2642478"/>
            <a:ext cx="3939976" cy="89255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600" b="0" i="0" u="none" strike="noStrike" kern="1200" cap="none" spc="0" normalizeH="0" baseline="0" noProof="0" dirty="0">
                <a:ln>
                  <a:noFill/>
                </a:ln>
                <a:solidFill>
                  <a:prstClr val="black"/>
                </a:solidFill>
                <a:effectLst/>
                <a:uLnTx/>
                <a:uFillTx/>
                <a:latin typeface="Calibri"/>
                <a:ea typeface="+mn-ea"/>
                <a:cs typeface="+mn-cs"/>
              </a:rPr>
              <a:t>Le changement climatique, un sujet d’actualité  </a:t>
            </a:r>
          </a:p>
        </p:txBody>
      </p:sp>
      <p:sp>
        <p:nvSpPr>
          <p:cNvPr id="6" name="Ellipse 5"/>
          <p:cNvSpPr/>
          <p:nvPr/>
        </p:nvSpPr>
        <p:spPr>
          <a:xfrm>
            <a:off x="9192344" y="1331663"/>
            <a:ext cx="1202432" cy="1146369"/>
          </a:xfrm>
          <a:prstGeom prst="ellipse">
            <a:avLst/>
          </a:prstGeo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p:spPr>
        <p:style>
          <a:lnRef idx="1">
            <a:schemeClr val="dk1"/>
          </a:lnRef>
          <a:fillRef idx="3">
            <a:schemeClr val="dk1"/>
          </a:fillRef>
          <a:effectRef idx="2">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4000" b="1" i="0" u="none" strike="noStrike" kern="1200" cap="none" spc="0" normalizeH="0" baseline="0" noProof="0" dirty="0">
                <a:ln>
                  <a:noFill/>
                </a:ln>
                <a:solidFill>
                  <a:srgbClr val="4F81BD">
                    <a:lumMod val="75000"/>
                  </a:srgbClr>
                </a:solidFill>
                <a:effectLst/>
                <a:uLnTx/>
                <a:uFillTx/>
                <a:latin typeface="Calibri"/>
                <a:ea typeface="+mn-ea"/>
                <a:cs typeface="+mn-cs"/>
              </a:rPr>
              <a:t>2</a:t>
            </a:r>
          </a:p>
        </p:txBody>
      </p:sp>
      <p:sp>
        <p:nvSpPr>
          <p:cNvPr id="7" name="ZoneTexte 6"/>
          <p:cNvSpPr txBox="1"/>
          <p:nvPr/>
        </p:nvSpPr>
        <p:spPr>
          <a:xfrm>
            <a:off x="8045358" y="2665114"/>
            <a:ext cx="3939976" cy="49244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600" b="0" i="0" u="none" strike="noStrike" kern="1200" cap="none" spc="0" normalizeH="0" baseline="0" noProof="0" dirty="0">
                <a:ln>
                  <a:noFill/>
                </a:ln>
                <a:solidFill>
                  <a:prstClr val="black"/>
                </a:solidFill>
                <a:effectLst/>
                <a:uLnTx/>
                <a:uFillTx/>
                <a:latin typeface="Calibri"/>
                <a:ea typeface="+mn-ea"/>
                <a:cs typeface="+mn-cs"/>
              </a:rPr>
              <a:t>L’élevage a un rôle à jouer</a:t>
            </a:r>
          </a:p>
        </p:txBody>
      </p:sp>
      <p:sp>
        <p:nvSpPr>
          <p:cNvPr id="8" name="Ellipse 7"/>
          <p:cNvSpPr/>
          <p:nvPr/>
        </p:nvSpPr>
        <p:spPr>
          <a:xfrm>
            <a:off x="2135560" y="5379630"/>
            <a:ext cx="1224136" cy="1145461"/>
          </a:xfrm>
          <a:prstGeom prst="ellipse">
            <a:avLst/>
          </a:prstGeo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p:spPr>
        <p:style>
          <a:lnRef idx="1">
            <a:schemeClr val="dk1"/>
          </a:lnRef>
          <a:fillRef idx="3">
            <a:schemeClr val="dk1"/>
          </a:fillRef>
          <a:effectRef idx="2">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4000" b="1" i="0" u="none" strike="noStrike" kern="1200" cap="none" spc="0" normalizeH="0" baseline="0" noProof="0" dirty="0">
                <a:ln>
                  <a:noFill/>
                </a:ln>
                <a:solidFill>
                  <a:srgbClr val="4F81BD">
                    <a:lumMod val="75000"/>
                  </a:srgbClr>
                </a:solidFill>
                <a:effectLst/>
                <a:uLnTx/>
                <a:uFillTx/>
                <a:latin typeface="Calibri"/>
                <a:ea typeface="+mn-ea"/>
                <a:cs typeface="+mn-cs"/>
              </a:rPr>
              <a:t>3</a:t>
            </a:r>
          </a:p>
        </p:txBody>
      </p:sp>
      <p:sp>
        <p:nvSpPr>
          <p:cNvPr id="9" name="ZoneTexte 8"/>
          <p:cNvSpPr txBox="1"/>
          <p:nvPr/>
        </p:nvSpPr>
        <p:spPr>
          <a:xfrm>
            <a:off x="3503712" y="5754707"/>
            <a:ext cx="7838185" cy="49244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600" b="0" i="0" u="none" strike="noStrike" kern="1200" cap="none" spc="0" normalizeH="0" baseline="0" noProof="0" dirty="0">
                <a:ln>
                  <a:noFill/>
                </a:ln>
                <a:solidFill>
                  <a:prstClr val="black"/>
                </a:solidFill>
                <a:effectLst/>
                <a:uLnTx/>
                <a:uFillTx/>
                <a:latin typeface="Calibri"/>
                <a:ea typeface="+mn-ea"/>
                <a:cs typeface="+mn-cs"/>
              </a:rPr>
              <a:t>Une demande sociétale et des consommateurs </a:t>
            </a:r>
          </a:p>
        </p:txBody>
      </p:sp>
      <p:pic>
        <p:nvPicPr>
          <p:cNvPr id="10" name="Image 9">
            <a:extLst>
              <a:ext uri="{FF2B5EF4-FFF2-40B4-BE49-F238E27FC236}">
                <a16:creationId xmlns:a16="http://schemas.microsoft.com/office/drawing/2014/main" id="{BE509ECE-F4AC-D3C0-BEA5-B014677B4BD7}"/>
              </a:ext>
            </a:extLst>
          </p:cNvPr>
          <p:cNvPicPr>
            <a:picLocks noChangeAspect="1"/>
          </p:cNvPicPr>
          <p:nvPr/>
        </p:nvPicPr>
        <p:blipFill>
          <a:blip r:embed="rId4"/>
          <a:stretch>
            <a:fillRect/>
          </a:stretch>
        </p:blipFill>
        <p:spPr>
          <a:xfrm>
            <a:off x="191344" y="272517"/>
            <a:ext cx="405116" cy="343198"/>
          </a:xfrm>
          <a:prstGeom prst="rect">
            <a:avLst/>
          </a:prstGeom>
        </p:spPr>
      </p:pic>
    </p:spTree>
    <p:extLst>
      <p:ext uri="{BB962C8B-B14F-4D97-AF65-F5344CB8AC3E}">
        <p14:creationId xmlns:p14="http://schemas.microsoft.com/office/powerpoint/2010/main" val="100392854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524F266-3D85-0C9A-36A1-EF8BD78651BC}"/>
              </a:ext>
            </a:extLst>
          </p:cNvPr>
          <p:cNvSpPr>
            <a:spLocks noGrp="1"/>
          </p:cNvSpPr>
          <p:nvPr>
            <p:ph type="title"/>
          </p:nvPr>
        </p:nvSpPr>
        <p:spPr>
          <a:xfrm>
            <a:off x="119336" y="370801"/>
            <a:ext cx="10980000" cy="864000"/>
          </a:xfrm>
          <a:noFill/>
          <a:ln w="9525">
            <a:noFill/>
            <a:miter lim="800000"/>
            <a:headEnd/>
            <a:tailEnd/>
          </a:ln>
          <a:effectLst/>
        </p:spPr>
        <p:txBody>
          <a:bodyPr vert="horz" wrap="square" lIns="91440" tIns="45720" rIns="91440" bIns="45720" rtlCol="0" anchor="ctr">
            <a:noAutofit/>
          </a:bodyPr>
          <a:lstStyle/>
          <a:p>
            <a:r>
              <a:rPr lang="fr-FR" sz="3400" cap="small" dirty="0">
                <a:ea typeface="Verdana" panose="020B0604030504040204" pitchFamily="34" charset="0"/>
              </a:rPr>
              <a:t>Un sujet d’actualité !</a:t>
            </a:r>
          </a:p>
        </p:txBody>
      </p:sp>
      <p:pic>
        <p:nvPicPr>
          <p:cNvPr id="5" name="Image 4">
            <a:extLst>
              <a:ext uri="{FF2B5EF4-FFF2-40B4-BE49-F238E27FC236}">
                <a16:creationId xmlns:a16="http://schemas.microsoft.com/office/drawing/2014/main" id="{B8CE9087-C789-64E3-B1B5-7E849B8D965F}"/>
              </a:ext>
            </a:extLst>
          </p:cNvPr>
          <p:cNvPicPr>
            <a:picLocks noChangeAspect="1"/>
          </p:cNvPicPr>
          <p:nvPr/>
        </p:nvPicPr>
        <p:blipFill rotWithShape="1">
          <a:blip r:embed="rId2"/>
          <a:srcRect l="17706" t="28179" r="29175" b="34020"/>
          <a:stretch/>
        </p:blipFill>
        <p:spPr>
          <a:xfrm>
            <a:off x="622169" y="1442301"/>
            <a:ext cx="10361941" cy="4147794"/>
          </a:xfrm>
          <a:prstGeom prst="rect">
            <a:avLst/>
          </a:prstGeom>
        </p:spPr>
      </p:pic>
      <p:pic>
        <p:nvPicPr>
          <p:cNvPr id="3" name="Image 2" descr="Une image contenant Police, logo, symbole, Graphique&#10;&#10;Description générée automatiquement">
            <a:extLst>
              <a:ext uri="{FF2B5EF4-FFF2-40B4-BE49-F238E27FC236}">
                <a16:creationId xmlns:a16="http://schemas.microsoft.com/office/drawing/2014/main" id="{75BBC548-B538-8AE5-050A-879BF801A7E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828567" y="1704767"/>
            <a:ext cx="2150275" cy="1352470"/>
          </a:xfrm>
          <a:prstGeom prst="rect">
            <a:avLst/>
          </a:prstGeom>
        </p:spPr>
      </p:pic>
    </p:spTree>
    <p:extLst>
      <p:ext uri="{BB962C8B-B14F-4D97-AF65-F5344CB8AC3E}">
        <p14:creationId xmlns:p14="http://schemas.microsoft.com/office/powerpoint/2010/main" val="239458142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ctrTitle"/>
          </p:nvPr>
        </p:nvSpPr>
        <p:spPr>
          <a:xfrm>
            <a:off x="479377" y="178644"/>
            <a:ext cx="9289032" cy="639651"/>
          </a:xfrm>
          <a:noFill/>
          <a:ln w="9525">
            <a:noFill/>
            <a:miter lim="800000"/>
            <a:headEnd/>
            <a:tailEnd/>
          </a:ln>
          <a:effectLst/>
        </p:spPr>
        <p:txBody>
          <a:bodyPr vert="horz" wrap="square" lIns="91440" tIns="45720" rIns="91440" bIns="45720" rtlCol="0" anchor="ctr">
            <a:noAutofit/>
          </a:bodyPr>
          <a:lstStyle/>
          <a:p>
            <a:pPr marL="571500" indent="-571500" algn="l">
              <a:lnSpc>
                <a:spcPct val="90000"/>
              </a:lnSpc>
              <a:buFontTx/>
              <a:buBlip>
                <a:blip r:embed="rId3"/>
              </a:buBlip>
            </a:pPr>
            <a:r>
              <a:rPr lang="fr-FR" sz="3400" b="1" cap="small" dirty="0">
                <a:latin typeface="Verdana" panose="020B0604030504040204" pitchFamily="34" charset="0"/>
                <a:ea typeface="Verdana" panose="020B0604030504040204" pitchFamily="34" charset="0"/>
              </a:rPr>
              <a:t>L’agriculture a un rôle à jouer !</a:t>
            </a:r>
          </a:p>
        </p:txBody>
      </p:sp>
      <p:pic>
        <p:nvPicPr>
          <p:cNvPr id="2" name="Image 1" descr="image00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9377" y="1124743"/>
            <a:ext cx="10153542" cy="5554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2936898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L&amp;#39;élevage rend des services à la société | Charte des bonnes pratiques d&amp;#39; élev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55640" y="809328"/>
            <a:ext cx="6192688" cy="6048672"/>
          </a:xfrm>
          <a:prstGeom prst="rect">
            <a:avLst/>
          </a:prstGeom>
          <a:noFill/>
          <a:extLst>
            <a:ext uri="{909E8E84-426E-40DD-AFC4-6F175D3DCCD1}">
              <a14:hiddenFill xmlns:a14="http://schemas.microsoft.com/office/drawing/2010/main">
                <a:solidFill>
                  <a:srgbClr val="FFFFFF"/>
                </a:solidFill>
              </a14:hiddenFill>
            </a:ext>
          </a:extLst>
        </p:spPr>
      </p:pic>
      <p:sp>
        <p:nvSpPr>
          <p:cNvPr id="3" name="Titre 2"/>
          <p:cNvSpPr>
            <a:spLocks noGrp="1"/>
          </p:cNvSpPr>
          <p:nvPr>
            <p:ph type="ctrTitle"/>
          </p:nvPr>
        </p:nvSpPr>
        <p:spPr>
          <a:xfrm>
            <a:off x="335360" y="147663"/>
            <a:ext cx="11260180" cy="936104"/>
          </a:xfrm>
          <a:noFill/>
          <a:ln w="9525">
            <a:noFill/>
            <a:miter lim="800000"/>
            <a:headEnd/>
            <a:tailEnd/>
          </a:ln>
          <a:effectLst/>
        </p:spPr>
        <p:txBody>
          <a:bodyPr vert="horz" wrap="square" lIns="91440" tIns="45720" rIns="91440" bIns="45720" rtlCol="0" anchor="ctr">
            <a:noAutofit/>
          </a:bodyPr>
          <a:lstStyle/>
          <a:p>
            <a:pPr marL="571500" indent="-571500" algn="l">
              <a:lnSpc>
                <a:spcPct val="90000"/>
              </a:lnSpc>
              <a:buFontTx/>
              <a:buBlip>
                <a:blip r:embed="rId4"/>
              </a:buBlip>
            </a:pPr>
            <a:r>
              <a:rPr lang="fr-FR" sz="3400" b="1" cap="small" dirty="0">
                <a:latin typeface="Verdana" panose="020B0604030504040204" pitchFamily="34" charset="0"/>
                <a:ea typeface="Verdana" panose="020B0604030504040204" pitchFamily="34" charset="0"/>
              </a:rPr>
              <a:t>Les attentes sociétales : fleur des services rendus par l’agriculture</a:t>
            </a:r>
          </a:p>
        </p:txBody>
      </p:sp>
      <p:pic>
        <p:nvPicPr>
          <p:cNvPr id="1028" name="Picture 4" descr="Mosaïque Des Animaux De Ferme Et De L&amp;#39;imagerie Agricole Dans L&amp;#39;imagerie De  Collage Banque D&amp;#39;Images Et Photos Libres De Droits. Image 4262650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159898" y="3221596"/>
            <a:ext cx="1717480" cy="12241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050857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ctrTitle"/>
          </p:nvPr>
        </p:nvSpPr>
        <p:spPr>
          <a:xfrm>
            <a:off x="767408" y="-47152"/>
            <a:ext cx="8229600" cy="850106"/>
          </a:xfrm>
          <a:noFill/>
          <a:ln w="9525">
            <a:noFill/>
            <a:miter lim="800000"/>
            <a:headEnd/>
            <a:tailEnd/>
          </a:ln>
          <a:effectLst/>
        </p:spPr>
        <p:txBody>
          <a:bodyPr vert="horz" wrap="square" lIns="91440" tIns="45720" rIns="91440" bIns="45720" rtlCol="0" anchor="ctr">
            <a:noAutofit/>
          </a:bodyPr>
          <a:lstStyle/>
          <a:p>
            <a:pPr algn="l">
              <a:lnSpc>
                <a:spcPct val="90000"/>
              </a:lnSpc>
            </a:pPr>
            <a:r>
              <a:rPr lang="fr-FR" sz="3200" b="1" cap="small" dirty="0">
                <a:latin typeface="Verdana" panose="020B0604030504040204" pitchFamily="34" charset="0"/>
                <a:ea typeface="Verdana" panose="020B0604030504040204" pitchFamily="34" charset="0"/>
              </a:rPr>
              <a:t>Les attentes du consommateur</a:t>
            </a:r>
          </a:p>
        </p:txBody>
      </p:sp>
      <p:sp>
        <p:nvSpPr>
          <p:cNvPr id="8" name="ZoneTexte 7"/>
          <p:cNvSpPr txBox="1"/>
          <p:nvPr/>
        </p:nvSpPr>
        <p:spPr>
          <a:xfrm>
            <a:off x="1775520" y="3501008"/>
            <a:ext cx="2736304" cy="2862322"/>
          </a:xfrm>
          <a:prstGeom prst="rect">
            <a:avLst/>
          </a:prstGeo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black"/>
                </a:solidFill>
                <a:effectLst/>
                <a:uLnTx/>
                <a:uFillTx/>
                <a:latin typeface="Calibri"/>
                <a:ea typeface="+mn-ea"/>
                <a:cs typeface="+mn-cs"/>
              </a:rPr>
              <a:t>Tendance :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dirty="0">
                <a:ln>
                  <a:noFill/>
                </a:ln>
                <a:solidFill>
                  <a:prstClr val="black"/>
                </a:solidFill>
                <a:effectLst/>
                <a:uLnTx/>
                <a:uFillTx/>
                <a:latin typeface="Calibri"/>
                <a:ea typeface="+mn-ea"/>
                <a:cs typeface="+mn-cs"/>
              </a:rPr>
              <a:t>les consommateurs veulent « moins mais mieux », attentes vers plus de </a:t>
            </a:r>
            <a:r>
              <a:rPr kumimoji="0" lang="fr-FR" sz="1800" b="1" i="0" u="none" strike="noStrike" kern="1200" cap="none" spc="0" normalizeH="0" baseline="0" noProof="0" dirty="0">
                <a:ln>
                  <a:noFill/>
                </a:ln>
                <a:solidFill>
                  <a:prstClr val="black"/>
                </a:solidFill>
                <a:effectLst/>
                <a:uLnTx/>
                <a:uFillTx/>
                <a:latin typeface="Calibri"/>
                <a:ea typeface="+mn-ea"/>
                <a:cs typeface="+mn-cs"/>
              </a:rPr>
              <a:t>qualité et de sens</a:t>
            </a:r>
            <a:r>
              <a:rPr kumimoji="0" lang="fr-FR" sz="1800" b="0" i="0" u="none" strike="noStrike" kern="1200" cap="none" spc="0" normalizeH="0" baseline="0" noProof="0" dirty="0">
                <a:ln>
                  <a:noFill/>
                </a:ln>
                <a:solidFill>
                  <a:prstClr val="black"/>
                </a:solidFill>
                <a:effectLst/>
                <a:uLnTx/>
                <a:uFillTx/>
                <a:latin typeface="Calibri"/>
                <a:ea typeface="+mn-ea"/>
                <a:cs typeface="+mn-cs"/>
              </a:rPr>
              <a:t>, dans un contexte en </a:t>
            </a:r>
            <a:r>
              <a:rPr kumimoji="0" lang="fr-FR" sz="1800" b="1" i="0" u="none" strike="noStrike" kern="1200" cap="none" spc="0" normalizeH="0" baseline="0" noProof="0" dirty="0">
                <a:ln>
                  <a:noFill/>
                </a:ln>
                <a:solidFill>
                  <a:prstClr val="black"/>
                </a:solidFill>
                <a:effectLst/>
                <a:uLnTx/>
                <a:uFillTx/>
                <a:latin typeface="Calibri"/>
                <a:ea typeface="+mn-ea"/>
                <a:cs typeface="+mn-cs"/>
              </a:rPr>
              <a:t>évolution</a:t>
            </a:r>
            <a:r>
              <a:rPr kumimoji="0" lang="fr-FR" sz="1800" b="0" i="0" u="none" strike="noStrike" kern="1200" cap="none" spc="0" normalizeH="0" baseline="0" noProof="0" dirty="0">
                <a:ln>
                  <a:noFill/>
                </a:ln>
                <a:solidFill>
                  <a:prstClr val="black"/>
                </a:solidFill>
                <a:effectLst/>
                <a:uLnTx/>
                <a:uFillTx/>
                <a:latin typeface="Calibri"/>
                <a:ea typeface="+mn-ea"/>
                <a:cs typeface="+mn-cs"/>
              </a:rPr>
              <a:t> (budget, temps, produits frais /transformés, modes de distribution…)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9" name="Rectangle à coins arrondis 8"/>
          <p:cNvSpPr/>
          <p:nvPr/>
        </p:nvSpPr>
        <p:spPr>
          <a:xfrm>
            <a:off x="1847528" y="971230"/>
            <a:ext cx="3240360" cy="1728192"/>
          </a:xfrm>
          <a:prstGeom prst="roundRect">
            <a:avLst/>
          </a:prstGeom>
          <a:noFill/>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20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000" b="0" i="0" u="none" strike="noStrike" kern="1200" cap="none" spc="0" normalizeH="0" baseline="0" noProof="0" dirty="0">
                <a:ln>
                  <a:noFill/>
                </a:ln>
                <a:solidFill>
                  <a:srgbClr val="1F497D"/>
                </a:solidFill>
                <a:effectLst/>
                <a:uLnTx/>
                <a:uFillTx/>
                <a:latin typeface="Calibri"/>
                <a:ea typeface="+mn-ea"/>
                <a:cs typeface="+mn-cs"/>
              </a:rPr>
              <a:t>Qualité sanitaire (sécurité)</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000" b="0" i="0" u="none" strike="noStrike" kern="1200" cap="none" spc="0" normalizeH="0" baseline="0" noProof="0" dirty="0">
                <a:ln>
                  <a:noFill/>
                </a:ln>
                <a:solidFill>
                  <a:srgbClr val="1F497D"/>
                </a:solidFill>
                <a:effectLst/>
                <a:uLnTx/>
                <a:uFillTx/>
                <a:latin typeface="Calibri"/>
                <a:ea typeface="+mn-ea"/>
                <a:cs typeface="+mn-cs"/>
              </a:rPr>
              <a:t>Qualité gustative (bon)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000" b="0" i="0" u="none" strike="noStrike" kern="1200" cap="none" spc="0" normalizeH="0" baseline="0" noProof="0" dirty="0">
                <a:ln>
                  <a:noFill/>
                </a:ln>
                <a:solidFill>
                  <a:srgbClr val="1F497D"/>
                </a:solidFill>
                <a:effectLst/>
                <a:uLnTx/>
                <a:uFillTx/>
                <a:latin typeface="Calibri"/>
                <a:ea typeface="+mn-ea"/>
                <a:cs typeface="+mn-cs"/>
              </a:rPr>
              <a:t>Disponibilité (tout de suite)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000" b="0" i="0" u="none" strike="noStrike" kern="1200" cap="none" spc="0" normalizeH="0" baseline="0" noProof="0" dirty="0">
                <a:ln>
                  <a:noFill/>
                </a:ln>
                <a:solidFill>
                  <a:srgbClr val="1F497D"/>
                </a:solidFill>
                <a:effectLst/>
                <a:uLnTx/>
                <a:uFillTx/>
                <a:latin typeface="Calibri"/>
                <a:ea typeface="+mn-ea"/>
                <a:cs typeface="+mn-cs"/>
              </a:rPr>
              <a:t>Prix (équilibré)</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000" b="0" i="0" u="none" strike="noStrike" kern="1200" cap="none" spc="0" normalizeH="0" baseline="0" noProof="0" dirty="0">
                <a:ln>
                  <a:noFill/>
                </a:ln>
                <a:solidFill>
                  <a:srgbClr val="1F497D"/>
                </a:solidFill>
                <a:effectLst/>
                <a:uLnTx/>
                <a:uFillTx/>
                <a:latin typeface="Calibri"/>
                <a:ea typeface="+mn-ea"/>
                <a:cs typeface="+mn-cs"/>
              </a:rPr>
              <a:t>Traçabilité (origine)</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a:ea typeface="+mn-ea"/>
              <a:cs typeface="+mn-cs"/>
            </a:endParaRPr>
          </a:p>
        </p:txBody>
      </p:sp>
      <p:pic>
        <p:nvPicPr>
          <p:cNvPr id="2050" name="Picture 2" descr="Les français selon leur rapport à l&amp;#39;alimentation : 1 sur 6 est typé  “bio-local” – Nielsen"/>
          <p:cNvPicPr>
            <a:picLocks noChangeAspect="1" noChangeArrowheads="1"/>
          </p:cNvPicPr>
          <p:nvPr/>
        </p:nvPicPr>
        <p:blipFill rotWithShape="1">
          <a:blip r:embed="rId3">
            <a:extLst>
              <a:ext uri="{28A0092B-C50C-407E-A947-70E740481C1C}">
                <a14:useLocalDpi xmlns:a14="http://schemas.microsoft.com/office/drawing/2010/main" val="0"/>
              </a:ext>
            </a:extLst>
          </a:blip>
          <a:srcRect l="1219" t="3804" r="2920"/>
          <a:stretch/>
        </p:blipFill>
        <p:spPr bwMode="auto">
          <a:xfrm>
            <a:off x="4807760" y="2826823"/>
            <a:ext cx="5660230" cy="4027236"/>
          </a:xfrm>
          <a:prstGeom prst="rect">
            <a:avLst/>
          </a:prstGeom>
          <a:noFill/>
          <a:extLst>
            <a:ext uri="{909E8E84-426E-40DD-AFC4-6F175D3DCCD1}">
              <a14:hiddenFill xmlns:a14="http://schemas.microsoft.com/office/drawing/2010/main">
                <a:solidFill>
                  <a:srgbClr val="FFFFFF"/>
                </a:solidFill>
              </a14:hiddenFill>
            </a:ext>
          </a:extLst>
        </p:spPr>
      </p:pic>
      <p:sp>
        <p:nvSpPr>
          <p:cNvPr id="11" name="Rectangle à coins arrondis 10"/>
          <p:cNvSpPr/>
          <p:nvPr/>
        </p:nvSpPr>
        <p:spPr>
          <a:xfrm>
            <a:off x="6023992" y="1412777"/>
            <a:ext cx="4374486" cy="563069"/>
          </a:xfrm>
          <a:prstGeom prst="roundRect">
            <a:avLst/>
          </a:prstGeom>
          <a:noFill/>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000" b="0" i="0" u="none" strike="noStrike" kern="1200" cap="none" spc="0" normalizeH="0" baseline="0" noProof="0" dirty="0">
                <a:ln>
                  <a:noFill/>
                </a:ln>
                <a:solidFill>
                  <a:srgbClr val="1F497D"/>
                </a:solidFill>
                <a:effectLst/>
                <a:uLnTx/>
                <a:uFillTx/>
                <a:latin typeface="Calibri"/>
                <a:ea typeface="+mn-ea"/>
                <a:cs typeface="+mn-cs"/>
              </a:rPr>
              <a:t>Vers des comportements divers et paradoxaux</a:t>
            </a:r>
            <a:endParaRPr kumimoji="0" lang="fr-FR" sz="1800" b="0" i="0" u="none" strike="noStrike" kern="1200" cap="none" spc="0" normalizeH="0" baseline="0" noProof="0" dirty="0">
              <a:ln>
                <a:noFill/>
              </a:ln>
              <a:solidFill>
                <a:srgbClr val="1F497D"/>
              </a:solidFill>
              <a:effectLst/>
              <a:uLnTx/>
              <a:uFillTx/>
              <a:latin typeface="Calibri"/>
              <a:ea typeface="+mn-ea"/>
              <a:cs typeface="+mn-cs"/>
            </a:endParaRPr>
          </a:p>
        </p:txBody>
      </p:sp>
      <p:sp>
        <p:nvSpPr>
          <p:cNvPr id="10" name="Flèche droite rayée 9"/>
          <p:cNvSpPr/>
          <p:nvPr/>
        </p:nvSpPr>
        <p:spPr>
          <a:xfrm>
            <a:off x="5231904" y="1628800"/>
            <a:ext cx="576064" cy="216024"/>
          </a:xfrm>
          <a:prstGeom prst="strip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a:ea typeface="+mn-ea"/>
              <a:cs typeface="+mn-cs"/>
            </a:endParaRPr>
          </a:p>
        </p:txBody>
      </p:sp>
      <p:sp>
        <p:nvSpPr>
          <p:cNvPr id="12" name="Flèche vers le bas 11"/>
          <p:cNvSpPr/>
          <p:nvPr/>
        </p:nvSpPr>
        <p:spPr>
          <a:xfrm>
            <a:off x="8211236" y="2132856"/>
            <a:ext cx="261029" cy="57606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a:ea typeface="+mn-ea"/>
              <a:cs typeface="+mn-cs"/>
            </a:endParaRPr>
          </a:p>
        </p:txBody>
      </p:sp>
      <p:pic>
        <p:nvPicPr>
          <p:cNvPr id="4" name="Image 3">
            <a:extLst>
              <a:ext uri="{FF2B5EF4-FFF2-40B4-BE49-F238E27FC236}">
                <a16:creationId xmlns:a16="http://schemas.microsoft.com/office/drawing/2014/main" id="{285EF4B8-E9B4-0FA1-6084-D432D5239BF5}"/>
              </a:ext>
            </a:extLst>
          </p:cNvPr>
          <p:cNvPicPr>
            <a:picLocks noChangeAspect="1"/>
          </p:cNvPicPr>
          <p:nvPr/>
        </p:nvPicPr>
        <p:blipFill>
          <a:blip r:embed="rId4"/>
          <a:stretch>
            <a:fillRect/>
          </a:stretch>
        </p:blipFill>
        <p:spPr>
          <a:xfrm>
            <a:off x="191344" y="272517"/>
            <a:ext cx="405116" cy="343198"/>
          </a:xfrm>
          <a:prstGeom prst="rect">
            <a:avLst/>
          </a:prstGeom>
        </p:spPr>
      </p:pic>
    </p:spTree>
    <p:extLst>
      <p:ext uri="{BB962C8B-B14F-4D97-AF65-F5344CB8AC3E}">
        <p14:creationId xmlns:p14="http://schemas.microsoft.com/office/powerpoint/2010/main" val="315216323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b="19425"/>
          <a:stretch/>
        </p:blipFill>
        <p:spPr bwMode="auto">
          <a:xfrm>
            <a:off x="393902" y="1196752"/>
            <a:ext cx="6286252" cy="57530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itre 1"/>
          <p:cNvSpPr txBox="1">
            <a:spLocks/>
          </p:cNvSpPr>
          <p:nvPr/>
        </p:nvSpPr>
        <p:spPr>
          <a:xfrm>
            <a:off x="695400" y="272517"/>
            <a:ext cx="11089232" cy="792088"/>
          </a:xfrm>
          <a:prstGeom prst="rect">
            <a:avLst/>
          </a:prstGeom>
          <a:noFill/>
          <a:ln w="9525">
            <a:noFill/>
            <a:miter lim="800000"/>
            <a:headEnd/>
            <a:tailEnd/>
          </a:ln>
          <a:effectLst/>
        </p:spPr>
        <p:txBody>
          <a:bodyPr vert="horz" wrap="square" lIns="91440" tIns="45720" rIns="91440" bIns="45720" rtlCol="0" anchor="ctr">
            <a:noAutofit/>
          </a:bodyPr>
          <a:lstStyle>
            <a:lvl1pPr>
              <a:lnSpc>
                <a:spcPct val="90000"/>
              </a:lnSpc>
              <a:spcBef>
                <a:spcPct val="0"/>
              </a:spcBef>
              <a:buNone/>
              <a:defRPr sz="3200" b="1" cap="small">
                <a:latin typeface="Verdana" panose="020B0604030504040204" pitchFamily="34" charset="0"/>
                <a:ea typeface="Verdana" panose="020B0604030504040204" pitchFamily="34" charset="0"/>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fr-FR" sz="3200" b="1" i="0" u="none" strike="noStrike" kern="1200" cap="small"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j-cs"/>
              </a:rPr>
              <a:t>Comprendre mon empreinte carbone : </a:t>
            </a:r>
          </a:p>
          <a:p>
            <a:pPr marL="0" marR="0" lvl="0" indent="0" algn="l" defTabSz="914400" rtl="0" eaLnBrk="1" fontAlgn="auto" latinLnBrk="0" hangingPunct="1">
              <a:lnSpc>
                <a:spcPct val="90000"/>
              </a:lnSpc>
              <a:spcBef>
                <a:spcPct val="0"/>
              </a:spcBef>
              <a:spcAft>
                <a:spcPts val="0"/>
              </a:spcAft>
              <a:buClrTx/>
              <a:buSzTx/>
              <a:buFontTx/>
              <a:buNone/>
              <a:tabLst/>
              <a:defRPr/>
            </a:pPr>
            <a:r>
              <a:rPr kumimoji="0" lang="fr-FR" sz="3200" b="1" i="0" u="none" strike="noStrike" kern="1200" cap="small"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j-cs"/>
              </a:rPr>
              <a:t>l’analyse du cycle de vie</a:t>
            </a:r>
          </a:p>
        </p:txBody>
      </p:sp>
      <p:sp>
        <p:nvSpPr>
          <p:cNvPr id="6" name="ZoneTexte 5"/>
          <p:cNvSpPr txBox="1"/>
          <p:nvPr/>
        </p:nvSpPr>
        <p:spPr>
          <a:xfrm>
            <a:off x="7293613" y="1331718"/>
            <a:ext cx="4608512" cy="517064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200" b="1" i="0" u="none" strike="noStrike" kern="1200" cap="none" spc="0" normalizeH="0" baseline="0" noProof="0" dirty="0">
                <a:ln>
                  <a:noFill/>
                </a:ln>
                <a:solidFill>
                  <a:srgbClr val="F79646">
                    <a:lumMod val="75000"/>
                  </a:srgbClr>
                </a:solidFill>
                <a:effectLst/>
                <a:uLnTx/>
                <a:uFillTx/>
                <a:latin typeface="Calibri"/>
                <a:ea typeface="+mn-ea"/>
                <a:cs typeface="+mn-cs"/>
              </a:rPr>
              <a:t>L’analyse du cycle de vie </a:t>
            </a:r>
            <a:r>
              <a:rPr kumimoji="0" lang="fr-FR" sz="2200" b="0" i="0" u="none" strike="noStrike" kern="1200" cap="none" spc="0" normalizeH="0" baseline="0" noProof="0" dirty="0">
                <a:ln>
                  <a:noFill/>
                </a:ln>
                <a:solidFill>
                  <a:prstClr val="black"/>
                </a:solidFill>
                <a:effectLst/>
                <a:uLnTx/>
                <a:uFillTx/>
                <a:latin typeface="Calibri"/>
                <a:ea typeface="+mn-ea"/>
                <a:cs typeface="+mn-cs"/>
              </a:rPr>
              <a:t>(</a:t>
            </a:r>
            <a:r>
              <a:rPr kumimoji="0" lang="fr-FR" sz="2200" b="1" i="0" u="none" strike="noStrike" kern="1200" cap="none" spc="0" normalizeH="0" baseline="0" noProof="0" dirty="0">
                <a:ln>
                  <a:noFill/>
                </a:ln>
                <a:solidFill>
                  <a:prstClr val="black"/>
                </a:solidFill>
                <a:effectLst/>
                <a:uLnTx/>
                <a:uFillTx/>
                <a:latin typeface="Calibri"/>
                <a:ea typeface="+mn-ea"/>
                <a:cs typeface="+mn-cs"/>
              </a:rPr>
              <a:t>ACV</a:t>
            </a:r>
            <a:r>
              <a:rPr kumimoji="0" lang="fr-FR" sz="2200" b="0" i="0" u="none" strike="noStrike" kern="1200" cap="none" spc="0" normalizeH="0" baseline="0" noProof="0" dirty="0">
                <a:ln>
                  <a:noFill/>
                </a:ln>
                <a:solidFill>
                  <a:prstClr val="black"/>
                </a:solidFill>
                <a:effectLst/>
                <a:uLnTx/>
                <a:uFillTx/>
                <a:latin typeface="Calibri"/>
                <a:ea typeface="+mn-ea"/>
                <a:cs typeface="+mn-cs"/>
              </a:rPr>
              <a:t>) : une approche </a:t>
            </a:r>
            <a:r>
              <a:rPr kumimoji="0" lang="fr-FR" sz="2200" b="1" i="0" u="none" strike="noStrike" kern="1200" cap="none" spc="0" normalizeH="0" baseline="0" noProof="0" dirty="0">
                <a:ln>
                  <a:noFill/>
                </a:ln>
                <a:solidFill>
                  <a:prstClr val="black"/>
                </a:solidFill>
                <a:effectLst/>
                <a:uLnTx/>
                <a:uFillTx/>
                <a:latin typeface="Calibri"/>
                <a:ea typeface="+mn-ea"/>
                <a:cs typeface="+mn-cs"/>
              </a:rPr>
              <a:t>globale</a:t>
            </a:r>
            <a:r>
              <a:rPr kumimoji="0" lang="fr-FR" sz="2200" b="0" i="0" u="none" strike="noStrike" kern="1200" cap="none" spc="0" normalizeH="0" baseline="0" noProof="0" dirty="0">
                <a:ln>
                  <a:noFill/>
                </a:ln>
                <a:solidFill>
                  <a:prstClr val="black"/>
                </a:solidFill>
                <a:effectLst/>
                <a:uLnTx/>
                <a:uFillTx/>
                <a:latin typeface="Calibri"/>
                <a:ea typeface="+mn-ea"/>
                <a:cs typeface="+mn-cs"/>
              </a:rPr>
              <a:t> qui recense et quantifie, tout au long de la vie des produits, les flux physiques de matière et d’énergie associés aux activités humaines.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22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22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22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22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22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22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22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22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2200" b="0" i="0" u="none" strike="noStrike" kern="1200" cap="none" spc="0" normalizeH="0" baseline="0" noProof="0" dirty="0">
              <a:ln>
                <a:noFill/>
              </a:ln>
              <a:solidFill>
                <a:prstClr val="black"/>
              </a:solidFill>
              <a:effectLst/>
              <a:uLnTx/>
              <a:uFillTx/>
              <a:latin typeface="Calibri"/>
              <a:ea typeface="+mn-ea"/>
              <a:cs typeface="+mn-cs"/>
            </a:endParaRPr>
          </a:p>
        </p:txBody>
      </p:sp>
      <p:sp>
        <p:nvSpPr>
          <p:cNvPr id="2" name="ZoneTexte 1"/>
          <p:cNvSpPr txBox="1"/>
          <p:nvPr/>
        </p:nvSpPr>
        <p:spPr>
          <a:xfrm>
            <a:off x="9120336" y="6381329"/>
            <a:ext cx="1296144"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200" b="0" i="0" u="none" strike="noStrike" kern="1200" cap="none" spc="0" normalizeH="0" baseline="0" noProof="0" dirty="0">
                <a:ln>
                  <a:noFill/>
                </a:ln>
                <a:solidFill>
                  <a:prstClr val="black"/>
                </a:solidFill>
                <a:effectLst/>
                <a:uLnTx/>
                <a:uFillTx/>
                <a:latin typeface="Calibri"/>
                <a:ea typeface="+mn-ea"/>
                <a:cs typeface="+mn-cs"/>
              </a:rPr>
              <a:t>Source : ADEME</a:t>
            </a:r>
          </a:p>
        </p:txBody>
      </p:sp>
      <p:sp>
        <p:nvSpPr>
          <p:cNvPr id="3" name="ZoneTexte 2"/>
          <p:cNvSpPr txBox="1"/>
          <p:nvPr/>
        </p:nvSpPr>
        <p:spPr>
          <a:xfrm>
            <a:off x="7392144" y="4238788"/>
            <a:ext cx="4392488" cy="178510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200" b="0" i="0" u="none" strike="noStrike" kern="1200" cap="none" spc="0" normalizeH="0" baseline="0" noProof="0" dirty="0">
                <a:ln>
                  <a:noFill/>
                </a:ln>
                <a:solidFill>
                  <a:prstClr val="black"/>
                </a:solidFill>
                <a:effectLst/>
                <a:uLnTx/>
                <a:uFillTx/>
                <a:latin typeface="Calibri"/>
                <a:ea typeface="+mn-ea"/>
                <a:cs typeface="+mn-cs"/>
              </a:rPr>
              <a:t>Elle prend en compte les </a:t>
            </a:r>
            <a:r>
              <a:rPr kumimoji="0" lang="fr-FR" sz="2200" b="1" i="0" u="none" strike="noStrike" kern="1200" cap="none" spc="0" normalizeH="0" baseline="0" noProof="0" dirty="0">
                <a:ln>
                  <a:noFill/>
                </a:ln>
                <a:solidFill>
                  <a:prstClr val="black"/>
                </a:solidFill>
                <a:effectLst/>
                <a:uLnTx/>
                <a:uFillTx/>
                <a:latin typeface="Calibri"/>
                <a:ea typeface="+mn-ea"/>
                <a:cs typeface="+mn-cs"/>
              </a:rPr>
              <a:t>flux entrants</a:t>
            </a:r>
            <a:r>
              <a:rPr kumimoji="0" lang="fr-FR" sz="2200" b="0" i="0" u="none" strike="noStrike" kern="1200" cap="none" spc="0" normalizeH="0" baseline="0" noProof="0" dirty="0">
                <a:ln>
                  <a:noFill/>
                </a:ln>
                <a:solidFill>
                  <a:prstClr val="black"/>
                </a:solidFill>
                <a:effectLst/>
                <a:uLnTx/>
                <a:uFillTx/>
                <a:latin typeface="Calibri"/>
                <a:ea typeface="+mn-ea"/>
                <a:cs typeface="+mn-cs"/>
              </a:rPr>
              <a:t> (matières premières, transport) et les </a:t>
            </a:r>
            <a:r>
              <a:rPr kumimoji="0" lang="fr-FR" sz="2200" b="1" i="0" u="none" strike="noStrike" kern="1200" cap="none" spc="0" normalizeH="0" baseline="0" noProof="0" dirty="0">
                <a:ln>
                  <a:noFill/>
                </a:ln>
                <a:solidFill>
                  <a:prstClr val="black"/>
                </a:solidFill>
                <a:effectLst/>
                <a:uLnTx/>
                <a:uFillTx/>
                <a:latin typeface="Calibri"/>
                <a:ea typeface="+mn-ea"/>
                <a:cs typeface="+mn-cs"/>
              </a:rPr>
              <a:t>flux sortants </a:t>
            </a:r>
            <a:r>
              <a:rPr kumimoji="0" lang="fr-FR" sz="2200" b="0" i="0" u="none" strike="noStrike" kern="1200" cap="none" spc="0" normalizeH="0" baseline="0" noProof="0" dirty="0">
                <a:ln>
                  <a:noFill/>
                </a:ln>
                <a:solidFill>
                  <a:prstClr val="black"/>
                </a:solidFill>
                <a:effectLst/>
                <a:uLnTx/>
                <a:uFillTx/>
                <a:latin typeface="Calibri"/>
                <a:ea typeface="+mn-ea"/>
                <a:cs typeface="+mn-cs"/>
              </a:rPr>
              <a:t>(déchets traités, recyclés ou non).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2200" b="0" i="0" u="none" strike="noStrike" kern="1200" cap="none" spc="0" normalizeH="0" baseline="0" noProof="0" dirty="0">
              <a:ln>
                <a:noFill/>
              </a:ln>
              <a:solidFill>
                <a:prstClr val="black"/>
              </a:solidFill>
              <a:effectLst/>
              <a:uLnTx/>
              <a:uFillTx/>
              <a:latin typeface="Calibri"/>
              <a:ea typeface="+mn-ea"/>
              <a:cs typeface="+mn-cs"/>
            </a:endParaRPr>
          </a:p>
        </p:txBody>
      </p:sp>
      <p:pic>
        <p:nvPicPr>
          <p:cNvPr id="7" name="Image 6">
            <a:extLst>
              <a:ext uri="{FF2B5EF4-FFF2-40B4-BE49-F238E27FC236}">
                <a16:creationId xmlns:a16="http://schemas.microsoft.com/office/drawing/2014/main" id="{EE09553E-CEED-7679-BC89-73478A430951}"/>
              </a:ext>
            </a:extLst>
          </p:cNvPr>
          <p:cNvPicPr>
            <a:picLocks noChangeAspect="1"/>
          </p:cNvPicPr>
          <p:nvPr/>
        </p:nvPicPr>
        <p:blipFill>
          <a:blip r:embed="rId4"/>
          <a:stretch>
            <a:fillRect/>
          </a:stretch>
        </p:blipFill>
        <p:spPr>
          <a:xfrm>
            <a:off x="191344" y="272517"/>
            <a:ext cx="405116" cy="343198"/>
          </a:xfrm>
          <a:prstGeom prst="rect">
            <a:avLst/>
          </a:prstGeom>
        </p:spPr>
      </p:pic>
    </p:spTree>
    <p:extLst>
      <p:ext uri="{BB962C8B-B14F-4D97-AF65-F5344CB8AC3E}">
        <p14:creationId xmlns:p14="http://schemas.microsoft.com/office/powerpoint/2010/main" val="371139424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1"/>
          <p:cNvSpPr txBox="1">
            <a:spLocks/>
          </p:cNvSpPr>
          <p:nvPr/>
        </p:nvSpPr>
        <p:spPr>
          <a:xfrm>
            <a:off x="983432" y="268117"/>
            <a:ext cx="10830192" cy="792088"/>
          </a:xfrm>
          <a:prstGeom prst="rect">
            <a:avLst/>
          </a:prstGeom>
          <a:noFill/>
          <a:ln w="9525">
            <a:noFill/>
            <a:miter lim="800000"/>
            <a:headEnd/>
            <a:tailEnd/>
          </a:ln>
          <a:effectLst/>
        </p:spPr>
        <p:txBody>
          <a:bodyPr vert="horz" wrap="square" lIns="91440" tIns="45720" rIns="91440" bIns="45720" rtlCol="0" anchor="ctr">
            <a:noAutofit/>
          </a:bodyPr>
          <a:lstStyle>
            <a:defPPr>
              <a:defRPr lang="fr-FR"/>
            </a:defPPr>
            <a:lvl1pPr>
              <a:lnSpc>
                <a:spcPct val="90000"/>
              </a:lnSpc>
              <a:spcBef>
                <a:spcPct val="0"/>
              </a:spcBef>
              <a:buNone/>
              <a:defRPr sz="3200" b="1" cap="small">
                <a:latin typeface="Verdana" panose="020B0604030504040204" pitchFamily="34" charset="0"/>
                <a:ea typeface="Verdana" panose="020B0604030504040204" pitchFamily="34" charset="0"/>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fr-FR" sz="3200" b="1" i="0" u="none" strike="noStrike" kern="1200" cap="small"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j-cs"/>
              </a:rPr>
              <a:t>Comprendre mon empreinte carbone : </a:t>
            </a:r>
          </a:p>
          <a:p>
            <a:pPr marL="0" marR="0" lvl="0" indent="0" algn="l" defTabSz="914400" rtl="0" eaLnBrk="1" fontAlgn="auto" latinLnBrk="0" hangingPunct="1">
              <a:lnSpc>
                <a:spcPct val="90000"/>
              </a:lnSpc>
              <a:spcBef>
                <a:spcPct val="0"/>
              </a:spcBef>
              <a:spcAft>
                <a:spcPts val="0"/>
              </a:spcAft>
              <a:buClrTx/>
              <a:buSzTx/>
              <a:buFontTx/>
              <a:buNone/>
              <a:tabLst/>
              <a:defRPr/>
            </a:pPr>
            <a:r>
              <a:rPr kumimoji="0" lang="fr-FR" sz="3200" b="1" i="0" u="none" strike="noStrike" kern="1200" cap="small"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j-cs"/>
              </a:rPr>
              <a:t>ACV et bilan carbone</a:t>
            </a:r>
          </a:p>
        </p:txBody>
      </p:sp>
      <p:graphicFrame>
        <p:nvGraphicFramePr>
          <p:cNvPr id="3" name="Tableau 2"/>
          <p:cNvGraphicFramePr>
            <a:graphicFrameLocks noGrp="1"/>
          </p:cNvGraphicFramePr>
          <p:nvPr/>
        </p:nvGraphicFramePr>
        <p:xfrm>
          <a:off x="911424" y="1359639"/>
          <a:ext cx="9865096" cy="4445625"/>
        </p:xfrm>
        <a:graphic>
          <a:graphicData uri="http://schemas.openxmlformats.org/drawingml/2006/table">
            <a:tbl>
              <a:tblPr firstRow="1" bandRow="1">
                <a:tableStyleId>{5C22544A-7EE6-4342-B048-85BDC9FD1C3A}</a:tableStyleId>
              </a:tblPr>
              <a:tblGrid>
                <a:gridCol w="4932548">
                  <a:extLst>
                    <a:ext uri="{9D8B030D-6E8A-4147-A177-3AD203B41FA5}">
                      <a16:colId xmlns:a16="http://schemas.microsoft.com/office/drawing/2014/main" val="20000"/>
                    </a:ext>
                  </a:extLst>
                </a:gridCol>
                <a:gridCol w="4932548">
                  <a:extLst>
                    <a:ext uri="{9D8B030D-6E8A-4147-A177-3AD203B41FA5}">
                      <a16:colId xmlns:a16="http://schemas.microsoft.com/office/drawing/2014/main" val="20001"/>
                    </a:ext>
                  </a:extLst>
                </a:gridCol>
              </a:tblGrid>
              <a:tr h="562088">
                <a:tc>
                  <a:txBody>
                    <a:bodyPr/>
                    <a:lstStyle/>
                    <a:p>
                      <a:pPr algn="ctr"/>
                      <a:r>
                        <a:rPr lang="fr-FR" sz="2400" dirty="0"/>
                        <a:t>ACV</a:t>
                      </a:r>
                    </a:p>
                  </a:txBody>
                  <a:tcPr/>
                </a:tc>
                <a:tc>
                  <a:txBody>
                    <a:bodyPr/>
                    <a:lstStyle/>
                    <a:p>
                      <a:pPr algn="ctr"/>
                      <a:r>
                        <a:rPr lang="fr-FR" sz="2400" dirty="0"/>
                        <a:t>BILAN</a:t>
                      </a:r>
                      <a:r>
                        <a:rPr lang="fr-FR" sz="2400" baseline="0" dirty="0"/>
                        <a:t> CARBONE</a:t>
                      </a:r>
                      <a:endParaRPr lang="fr-FR" sz="2400" dirty="0"/>
                    </a:p>
                  </a:txBody>
                  <a:tcPr/>
                </a:tc>
                <a:extLst>
                  <a:ext uri="{0D108BD9-81ED-4DB2-BD59-A6C34878D82A}">
                    <a16:rowId xmlns:a16="http://schemas.microsoft.com/office/drawing/2014/main" val="10000"/>
                  </a:ext>
                </a:extLst>
              </a:tr>
              <a:tr h="542842">
                <a:tc gridSpan="2">
                  <a:txBody>
                    <a:bodyPr/>
                    <a:lstStyle/>
                    <a:p>
                      <a:pPr algn="ctr"/>
                      <a:r>
                        <a:rPr lang="fr-FR" dirty="0"/>
                        <a:t>Approche globale</a:t>
                      </a:r>
                    </a:p>
                  </a:txBody>
                  <a:tcPr/>
                </a:tc>
                <a:tc hMerge="1">
                  <a:txBody>
                    <a:bodyPr/>
                    <a:lstStyle/>
                    <a:p>
                      <a:endParaRPr lang="fr-FR" dirty="0"/>
                    </a:p>
                  </a:txBody>
                  <a:tcPr/>
                </a:tc>
                <a:extLst>
                  <a:ext uri="{0D108BD9-81ED-4DB2-BD59-A6C34878D82A}">
                    <a16:rowId xmlns:a16="http://schemas.microsoft.com/office/drawing/2014/main" val="10001"/>
                  </a:ext>
                </a:extLst>
              </a:tr>
              <a:tr h="950450">
                <a:tc>
                  <a:txBody>
                    <a:bodyPr/>
                    <a:lstStyle/>
                    <a:p>
                      <a:r>
                        <a:rPr lang="fr-FR" dirty="0"/>
                        <a:t>Quantifie les flux physiques de matières et d’énergie (multicritère)</a:t>
                      </a:r>
                    </a:p>
                  </a:txBody>
                  <a:tcPr/>
                </a:tc>
                <a:tc>
                  <a:txBody>
                    <a:bodyPr/>
                    <a:lstStyle/>
                    <a:p>
                      <a:r>
                        <a:rPr lang="fr-FR" dirty="0"/>
                        <a:t>Quantifie l’empreinte C (un seul critère = GES)</a:t>
                      </a:r>
                    </a:p>
                  </a:txBody>
                  <a:tcPr/>
                </a:tc>
                <a:extLst>
                  <a:ext uri="{0D108BD9-81ED-4DB2-BD59-A6C34878D82A}">
                    <a16:rowId xmlns:a16="http://schemas.microsoft.com/office/drawing/2014/main" val="10002"/>
                  </a:ext>
                </a:extLst>
              </a:tr>
              <a:tr h="936961">
                <a:tc>
                  <a:txBody>
                    <a:bodyPr/>
                    <a:lstStyle/>
                    <a:p>
                      <a:r>
                        <a:rPr lang="fr-FR" dirty="0"/>
                        <a:t>Évalue les impacts potentiels sur l’environnement et la société</a:t>
                      </a:r>
                    </a:p>
                  </a:txBody>
                  <a:tcPr/>
                </a:tc>
                <a:tc>
                  <a:txBody>
                    <a:bodyPr/>
                    <a:lstStyle/>
                    <a:p>
                      <a:r>
                        <a:rPr lang="fr-FR" dirty="0"/>
                        <a:t>Évalue</a:t>
                      </a:r>
                      <a:r>
                        <a:rPr lang="fr-FR" baseline="0" dirty="0"/>
                        <a:t> les i</a:t>
                      </a:r>
                      <a:r>
                        <a:rPr lang="fr-FR" dirty="0"/>
                        <a:t>mpacts réels sur l’environnement</a:t>
                      </a:r>
                    </a:p>
                  </a:txBody>
                  <a:tcPr/>
                </a:tc>
                <a:extLst>
                  <a:ext uri="{0D108BD9-81ED-4DB2-BD59-A6C34878D82A}">
                    <a16:rowId xmlns:a16="http://schemas.microsoft.com/office/drawing/2014/main" val="10003"/>
                  </a:ext>
                </a:extLst>
              </a:tr>
              <a:tr h="833591">
                <a:tc>
                  <a:txBody>
                    <a:bodyPr/>
                    <a:lstStyle/>
                    <a:p>
                      <a:r>
                        <a:rPr lang="fr-FR" dirty="0"/>
                        <a:t>Interprète les résultats selon des objectifs initiaux</a:t>
                      </a:r>
                    </a:p>
                  </a:txBody>
                  <a:tcPr/>
                </a:tc>
                <a:tc>
                  <a:txBody>
                    <a:bodyPr/>
                    <a:lstStyle/>
                    <a:p>
                      <a:r>
                        <a:rPr lang="fr-FR" dirty="0"/>
                        <a:t>Identifie les leviers de réduction GES et qualifie l’efficacité des actions</a:t>
                      </a:r>
                    </a:p>
                  </a:txBody>
                  <a:tcPr/>
                </a:tc>
                <a:extLst>
                  <a:ext uri="{0D108BD9-81ED-4DB2-BD59-A6C34878D82A}">
                    <a16:rowId xmlns:a16="http://schemas.microsoft.com/office/drawing/2014/main" val="10004"/>
                  </a:ext>
                </a:extLst>
              </a:tr>
              <a:tr h="619693">
                <a:tc>
                  <a:txBody>
                    <a:bodyPr/>
                    <a:lstStyle/>
                    <a:p>
                      <a:r>
                        <a:rPr lang="fr-FR" dirty="0"/>
                        <a:t>Qualitative ET quantitative</a:t>
                      </a:r>
                    </a:p>
                  </a:txBody>
                  <a:tcPr/>
                </a:tc>
                <a:tc>
                  <a:txBody>
                    <a:bodyPr/>
                    <a:lstStyle/>
                    <a:p>
                      <a:r>
                        <a:rPr lang="fr-FR" dirty="0"/>
                        <a:t>Quantitative</a:t>
                      </a:r>
                    </a:p>
                  </a:txBody>
                  <a:tcPr/>
                </a:tc>
                <a:extLst>
                  <a:ext uri="{0D108BD9-81ED-4DB2-BD59-A6C34878D82A}">
                    <a16:rowId xmlns:a16="http://schemas.microsoft.com/office/drawing/2014/main" val="10005"/>
                  </a:ext>
                </a:extLst>
              </a:tr>
            </a:tbl>
          </a:graphicData>
        </a:graphic>
      </p:graphicFrame>
      <p:sp>
        <p:nvSpPr>
          <p:cNvPr id="4" name="ZoneTexte 3"/>
          <p:cNvSpPr txBox="1"/>
          <p:nvPr/>
        </p:nvSpPr>
        <p:spPr>
          <a:xfrm>
            <a:off x="2567608" y="5877272"/>
            <a:ext cx="6696744"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black"/>
                </a:solidFill>
                <a:effectLst/>
                <a:uLnTx/>
                <a:uFillTx/>
                <a:latin typeface="Calibri"/>
                <a:ea typeface="+mn-ea"/>
                <a:cs typeface="+mn-cs"/>
              </a:rPr>
              <a:t>Empreinte carbone = prise en compte des émissions GES totales sur l’ensemble du cycle de vie d’un animal</a:t>
            </a:r>
          </a:p>
        </p:txBody>
      </p:sp>
      <p:pic>
        <p:nvPicPr>
          <p:cNvPr id="6" name="Image 5">
            <a:extLst>
              <a:ext uri="{FF2B5EF4-FFF2-40B4-BE49-F238E27FC236}">
                <a16:creationId xmlns:a16="http://schemas.microsoft.com/office/drawing/2014/main" id="{A5AF092A-1037-FD38-7CCC-98617A24C7F4}"/>
              </a:ext>
            </a:extLst>
          </p:cNvPr>
          <p:cNvPicPr>
            <a:picLocks noChangeAspect="1"/>
          </p:cNvPicPr>
          <p:nvPr/>
        </p:nvPicPr>
        <p:blipFill>
          <a:blip r:embed="rId3"/>
          <a:stretch>
            <a:fillRect/>
          </a:stretch>
        </p:blipFill>
        <p:spPr>
          <a:xfrm>
            <a:off x="191344" y="272517"/>
            <a:ext cx="405116" cy="343198"/>
          </a:xfrm>
          <a:prstGeom prst="rect">
            <a:avLst/>
          </a:prstGeom>
        </p:spPr>
      </p:pic>
    </p:spTree>
    <p:extLst>
      <p:ext uri="{BB962C8B-B14F-4D97-AF65-F5344CB8AC3E}">
        <p14:creationId xmlns:p14="http://schemas.microsoft.com/office/powerpoint/2010/main" val="31433369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Espace réservé du contenu 3"/>
          <p:cNvPicPr>
            <a:picLocks noGrp="1" noChangeAspect="1"/>
          </p:cNvPicPr>
          <p:nvPr>
            <p:ph idx="1"/>
          </p:nvPr>
        </p:nvPicPr>
        <p:blipFill rotWithShape="1">
          <a:blip r:embed="rId3"/>
          <a:srcRect l="3259" t="13100" r="56982" b="56671"/>
          <a:stretch/>
        </p:blipFill>
        <p:spPr>
          <a:xfrm>
            <a:off x="120776" y="855558"/>
            <a:ext cx="4190730" cy="1769413"/>
          </a:xfrm>
          <a:prstGeom prst="rect">
            <a:avLst/>
          </a:prstGeom>
        </p:spPr>
      </p:pic>
      <p:grpSp>
        <p:nvGrpSpPr>
          <p:cNvPr id="60" name="Groupe 59"/>
          <p:cNvGrpSpPr/>
          <p:nvPr/>
        </p:nvGrpSpPr>
        <p:grpSpPr>
          <a:xfrm>
            <a:off x="1937137" y="1881351"/>
            <a:ext cx="8818220" cy="4299983"/>
            <a:chOff x="977758" y="2254184"/>
            <a:chExt cx="8818220" cy="4299983"/>
          </a:xfrm>
        </p:grpSpPr>
        <p:grpSp>
          <p:nvGrpSpPr>
            <p:cNvPr id="58" name="Groupe 57"/>
            <p:cNvGrpSpPr/>
            <p:nvPr/>
          </p:nvGrpSpPr>
          <p:grpSpPr>
            <a:xfrm>
              <a:off x="977758" y="2623516"/>
              <a:ext cx="8818220" cy="3930651"/>
              <a:chOff x="1579599" y="2132856"/>
              <a:chExt cx="8818220" cy="3930651"/>
            </a:xfrm>
          </p:grpSpPr>
          <p:grpSp>
            <p:nvGrpSpPr>
              <p:cNvPr id="55" name="Groupe 54"/>
              <p:cNvGrpSpPr/>
              <p:nvPr/>
            </p:nvGrpSpPr>
            <p:grpSpPr>
              <a:xfrm>
                <a:off x="1579599" y="2132856"/>
                <a:ext cx="7519040" cy="3930651"/>
                <a:chOff x="1579599" y="2132856"/>
                <a:chExt cx="7519040" cy="3930651"/>
              </a:xfrm>
            </p:grpSpPr>
            <p:grpSp>
              <p:nvGrpSpPr>
                <p:cNvPr id="49" name="Groupe 48"/>
                <p:cNvGrpSpPr/>
                <p:nvPr/>
              </p:nvGrpSpPr>
              <p:grpSpPr>
                <a:xfrm>
                  <a:off x="2148545" y="2132856"/>
                  <a:ext cx="6950094" cy="3930651"/>
                  <a:chOff x="2220553" y="2453471"/>
                  <a:chExt cx="6950094" cy="3930651"/>
                </a:xfrm>
              </p:grpSpPr>
              <p:grpSp>
                <p:nvGrpSpPr>
                  <p:cNvPr id="48" name="Groupe 47"/>
                  <p:cNvGrpSpPr/>
                  <p:nvPr/>
                </p:nvGrpSpPr>
                <p:grpSpPr>
                  <a:xfrm>
                    <a:off x="2220553" y="2453471"/>
                    <a:ext cx="6950094" cy="3930651"/>
                    <a:chOff x="2220553" y="2428532"/>
                    <a:chExt cx="6950094" cy="3930651"/>
                  </a:xfrm>
                </p:grpSpPr>
                <p:grpSp>
                  <p:nvGrpSpPr>
                    <p:cNvPr id="37" name="Groupe 36"/>
                    <p:cNvGrpSpPr/>
                    <p:nvPr/>
                  </p:nvGrpSpPr>
                  <p:grpSpPr>
                    <a:xfrm>
                      <a:off x="2220553" y="2431870"/>
                      <a:ext cx="6615231" cy="3927313"/>
                      <a:chOff x="2220553" y="2431870"/>
                      <a:chExt cx="6615231" cy="3927313"/>
                    </a:xfrm>
                  </p:grpSpPr>
                  <p:grpSp>
                    <p:nvGrpSpPr>
                      <p:cNvPr id="34" name="Groupe 33"/>
                      <p:cNvGrpSpPr/>
                      <p:nvPr/>
                    </p:nvGrpSpPr>
                    <p:grpSpPr>
                      <a:xfrm>
                        <a:off x="2220553" y="2431870"/>
                        <a:ext cx="6615231" cy="3927313"/>
                        <a:chOff x="2220553" y="2431870"/>
                        <a:chExt cx="6615231" cy="3927313"/>
                      </a:xfrm>
                    </p:grpSpPr>
                    <p:grpSp>
                      <p:nvGrpSpPr>
                        <p:cNvPr id="29" name="Groupe 28"/>
                        <p:cNvGrpSpPr/>
                        <p:nvPr/>
                      </p:nvGrpSpPr>
                      <p:grpSpPr>
                        <a:xfrm>
                          <a:off x="2220553" y="2431870"/>
                          <a:ext cx="6615231" cy="3927313"/>
                          <a:chOff x="2534887" y="2431870"/>
                          <a:chExt cx="6615231" cy="3927313"/>
                        </a:xfrm>
                      </p:grpSpPr>
                      <p:grpSp>
                        <p:nvGrpSpPr>
                          <p:cNvPr id="16" name="Groupe 15"/>
                          <p:cNvGrpSpPr/>
                          <p:nvPr/>
                        </p:nvGrpSpPr>
                        <p:grpSpPr>
                          <a:xfrm>
                            <a:off x="2534887" y="2431870"/>
                            <a:ext cx="6615231" cy="3927313"/>
                            <a:chOff x="2620367" y="2525888"/>
                            <a:chExt cx="6615231" cy="3927313"/>
                          </a:xfrm>
                        </p:grpSpPr>
                        <p:sp>
                          <p:nvSpPr>
                            <p:cNvPr id="6" name="Nuage 5"/>
                            <p:cNvSpPr/>
                            <p:nvPr/>
                          </p:nvSpPr>
                          <p:spPr>
                            <a:xfrm>
                              <a:off x="4365905" y="2525888"/>
                              <a:ext cx="904505" cy="532043"/>
                            </a:xfrm>
                            <a:prstGeom prst="cloud">
                              <a:avLst/>
                            </a:prstGeom>
                            <a:solidFill>
                              <a:schemeClr val="bg2"/>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prstClr val="white"/>
                                </a:solidFill>
                              </a:endParaRPr>
                            </a:p>
                          </p:txBody>
                        </p:sp>
                        <p:grpSp>
                          <p:nvGrpSpPr>
                            <p:cNvPr id="15" name="Groupe 14"/>
                            <p:cNvGrpSpPr/>
                            <p:nvPr/>
                          </p:nvGrpSpPr>
                          <p:grpSpPr>
                            <a:xfrm>
                              <a:off x="2620367" y="2595082"/>
                              <a:ext cx="6615231" cy="3858119"/>
                              <a:chOff x="2580593" y="2596034"/>
                              <a:chExt cx="6615231" cy="3858119"/>
                            </a:xfrm>
                          </p:grpSpPr>
                          <p:grpSp>
                            <p:nvGrpSpPr>
                              <p:cNvPr id="14" name="Groupe 13"/>
                              <p:cNvGrpSpPr/>
                              <p:nvPr/>
                            </p:nvGrpSpPr>
                            <p:grpSpPr>
                              <a:xfrm>
                                <a:off x="2580593" y="3702136"/>
                                <a:ext cx="6615231" cy="2752017"/>
                                <a:chOff x="2395999" y="3101909"/>
                                <a:chExt cx="5573945" cy="2216987"/>
                              </a:xfrm>
                            </p:grpSpPr>
                            <p:sp>
                              <p:nvSpPr>
                                <p:cNvPr id="9" name="Rectangle 8"/>
                                <p:cNvSpPr/>
                                <p:nvPr/>
                              </p:nvSpPr>
                              <p:spPr>
                                <a:xfrm>
                                  <a:off x="2395999" y="4721630"/>
                                  <a:ext cx="4425868" cy="440751"/>
                                </a:xfrm>
                                <a:prstGeom prst="rect">
                                  <a:avLst/>
                                </a:prstGeom>
                                <a:solidFill>
                                  <a:schemeClr val="bg2">
                                    <a:lumMod val="25000"/>
                                  </a:schemeClr>
                                </a:solidFill>
                                <a:ln>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prstClr val="white"/>
                                    </a:solidFill>
                                  </a:endParaRPr>
                                </a:p>
                              </p:txBody>
                            </p:sp>
                            <p:sp>
                              <p:nvSpPr>
                                <p:cNvPr id="10" name="Organigramme : Données 9"/>
                                <p:cNvSpPr/>
                                <p:nvPr/>
                              </p:nvSpPr>
                              <p:spPr>
                                <a:xfrm>
                                  <a:off x="2448664" y="3231261"/>
                                  <a:ext cx="5521280" cy="1494586"/>
                                </a:xfrm>
                                <a:prstGeom prst="flowChartInputOutput">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prstClr val="white"/>
                                    </a:solidFill>
                                  </a:endParaRPr>
                                </a:p>
                              </p:txBody>
                            </p:sp>
                            <p:sp>
                              <p:nvSpPr>
                                <p:cNvPr id="11" name="Organigramme : Données 10"/>
                                <p:cNvSpPr/>
                                <p:nvPr/>
                              </p:nvSpPr>
                              <p:spPr>
                                <a:xfrm rot="18299597">
                                  <a:off x="6255658" y="4094565"/>
                                  <a:ext cx="2216987" cy="231676"/>
                                </a:xfrm>
                                <a:prstGeom prst="flowChartInputOutput">
                                  <a:avLst/>
                                </a:prstGeom>
                                <a:solidFill>
                                  <a:schemeClr val="bg2">
                                    <a:lumMod val="25000"/>
                                  </a:schemeClr>
                                </a:solidFill>
                                <a:ln>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prstClr val="white"/>
                                    </a:solidFill>
                                  </a:endParaRPr>
                                </a:p>
                              </p:txBody>
                            </p:sp>
                            <p:sp>
                              <p:nvSpPr>
                                <p:cNvPr id="12" name="ZoneTexte 11"/>
                                <p:cNvSpPr txBox="1"/>
                                <p:nvPr/>
                              </p:nvSpPr>
                              <p:spPr>
                                <a:xfrm>
                                  <a:off x="2756143" y="4844645"/>
                                  <a:ext cx="3765654" cy="272734"/>
                                </a:xfrm>
                                <a:prstGeom prst="rect">
                                  <a:avLst/>
                                </a:prstGeom>
                                <a:noFill/>
                              </p:spPr>
                              <p:txBody>
                                <a:bodyPr wrap="square" rtlCol="0">
                                  <a:spAutoFit/>
                                </a:bodyPr>
                                <a:lstStyle/>
                                <a:p>
                                  <a:r>
                                    <a:rPr lang="fr-FR" sz="1600" b="1" dirty="0">
                                      <a:solidFill>
                                        <a:prstClr val="white"/>
                                      </a:solidFill>
                                    </a:rPr>
                                    <a:t>Stockage/ déstockage de Carbone organique</a:t>
                                  </a:r>
                                </a:p>
                              </p:txBody>
                            </p:sp>
                          </p:grpSp>
                          <p:sp>
                            <p:nvSpPr>
                              <p:cNvPr id="5" name="Virage 4"/>
                              <p:cNvSpPr/>
                              <p:nvPr/>
                            </p:nvSpPr>
                            <p:spPr>
                              <a:xfrm>
                                <a:off x="3879775" y="2791910"/>
                                <a:ext cx="466560" cy="740858"/>
                              </a:xfrm>
                              <a:prstGeom prst="ben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prstClr val="black"/>
                                  </a:solidFill>
                                </a:endParaRPr>
                              </a:p>
                            </p:txBody>
                          </p:sp>
                          <p:sp>
                            <p:nvSpPr>
                              <p:cNvPr id="8" name="Flèche vers le haut 7"/>
                              <p:cNvSpPr/>
                              <p:nvPr/>
                            </p:nvSpPr>
                            <p:spPr>
                              <a:xfrm>
                                <a:off x="4694854" y="3080085"/>
                                <a:ext cx="74722" cy="552219"/>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prstClr val="white"/>
                                  </a:solidFill>
                                </a:endParaRPr>
                              </a:p>
                            </p:txBody>
                          </p:sp>
                          <p:sp>
                            <p:nvSpPr>
                              <p:cNvPr id="7" name="ZoneTexte 6"/>
                              <p:cNvSpPr txBox="1"/>
                              <p:nvPr/>
                            </p:nvSpPr>
                            <p:spPr>
                              <a:xfrm>
                                <a:off x="4536096" y="2596034"/>
                                <a:ext cx="622643" cy="338554"/>
                              </a:xfrm>
                              <a:prstGeom prst="rect">
                                <a:avLst/>
                              </a:prstGeom>
                              <a:noFill/>
                            </p:spPr>
                            <p:txBody>
                              <a:bodyPr wrap="square" rtlCol="0">
                                <a:spAutoFit/>
                              </a:bodyPr>
                              <a:lstStyle/>
                              <a:p>
                                <a:r>
                                  <a:rPr lang="fr-FR" sz="1600" b="1" dirty="0">
                                    <a:solidFill>
                                      <a:prstClr val="black"/>
                                    </a:solidFill>
                                  </a:rPr>
                                  <a:t>CO</a:t>
                                </a:r>
                                <a:r>
                                  <a:rPr lang="fr-FR" sz="1600" b="1" baseline="-25000" dirty="0">
                                    <a:solidFill>
                                      <a:prstClr val="black"/>
                                    </a:solidFill>
                                  </a:rPr>
                                  <a:t>2</a:t>
                                </a:r>
                              </a:p>
                            </p:txBody>
                          </p:sp>
                        </p:grpSp>
                      </p:grpSp>
                      <p:pic>
                        <p:nvPicPr>
                          <p:cNvPr id="17" name="Image 1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448189" y="3701510"/>
                            <a:ext cx="852440" cy="852440"/>
                          </a:xfrm>
                          <a:prstGeom prst="rect">
                            <a:avLst/>
                          </a:prstGeom>
                        </p:spPr>
                      </p:pic>
                      <p:pic>
                        <p:nvPicPr>
                          <p:cNvPr id="18" name="Image 1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107707" y="3604646"/>
                            <a:ext cx="1190586" cy="815552"/>
                          </a:xfrm>
                          <a:prstGeom prst="rect">
                            <a:avLst/>
                          </a:prstGeom>
                        </p:spPr>
                      </p:pic>
                      <p:pic>
                        <p:nvPicPr>
                          <p:cNvPr id="19" name="Image 18"/>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695565" y="4867516"/>
                            <a:ext cx="360326" cy="738380"/>
                          </a:xfrm>
                          <a:prstGeom prst="rect">
                            <a:avLst/>
                          </a:prstGeom>
                        </p:spPr>
                      </p:pic>
                      <p:pic>
                        <p:nvPicPr>
                          <p:cNvPr id="20" name="Image 19"/>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flipH="1">
                            <a:off x="5134215" y="5111640"/>
                            <a:ext cx="795073" cy="495559"/>
                          </a:xfrm>
                          <a:prstGeom prst="rect">
                            <a:avLst/>
                          </a:prstGeom>
                        </p:spPr>
                      </p:pic>
                      <p:pic>
                        <p:nvPicPr>
                          <p:cNvPr id="21" name="Image 20"/>
                          <p:cNvPicPr>
                            <a:picLocks noChangeAspect="1"/>
                          </p:cNvPicPr>
                          <p:nvPr/>
                        </p:nvPicPr>
                        <p:blipFill rotWithShape="1">
                          <a:blip r:embed="rId8"/>
                          <a:srcRect r="59450" b="2948"/>
                          <a:stretch/>
                        </p:blipFill>
                        <p:spPr>
                          <a:xfrm>
                            <a:off x="6683784" y="5161709"/>
                            <a:ext cx="670477" cy="456576"/>
                          </a:xfrm>
                          <a:prstGeom prst="rect">
                            <a:avLst/>
                          </a:prstGeom>
                        </p:spPr>
                      </p:pic>
                      <p:pic>
                        <p:nvPicPr>
                          <p:cNvPr id="23" name="Image 22"/>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5956345" y="4936729"/>
                            <a:ext cx="594393" cy="594393"/>
                          </a:xfrm>
                          <a:prstGeom prst="rect">
                            <a:avLst/>
                          </a:prstGeom>
                        </p:spPr>
                      </p:pic>
                    </p:grpSp>
                    <p:sp>
                      <p:nvSpPr>
                        <p:cNvPr id="30" name="Rectangle 29"/>
                        <p:cNvSpPr/>
                        <p:nvPr/>
                      </p:nvSpPr>
                      <p:spPr>
                        <a:xfrm>
                          <a:off x="4736458" y="4697376"/>
                          <a:ext cx="3217703" cy="970399"/>
                        </a:xfrm>
                        <a:prstGeom prst="rect">
                          <a:avLst/>
                        </a:prstGeom>
                        <a:no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prstClr val="white"/>
                            </a:solidFill>
                          </a:endParaRPr>
                        </a:p>
                      </p:txBody>
                    </p:sp>
                    <p:sp>
                      <p:nvSpPr>
                        <p:cNvPr id="31" name="Flèche vers le haut 30"/>
                        <p:cNvSpPr/>
                        <p:nvPr/>
                      </p:nvSpPr>
                      <p:spPr>
                        <a:xfrm>
                          <a:off x="7439727" y="3118149"/>
                          <a:ext cx="348660" cy="1544106"/>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prstClr val="white"/>
                            </a:solidFill>
                          </a:endParaRPr>
                        </a:p>
                      </p:txBody>
                    </p:sp>
                    <p:sp>
                      <p:nvSpPr>
                        <p:cNvPr id="32" name="Nuage 31"/>
                        <p:cNvSpPr/>
                        <p:nvPr/>
                      </p:nvSpPr>
                      <p:spPr>
                        <a:xfrm>
                          <a:off x="7022269" y="2508752"/>
                          <a:ext cx="1250233" cy="578849"/>
                        </a:xfrm>
                        <a:prstGeom prst="cloud">
                          <a:avLst/>
                        </a:prstGeom>
                        <a:solidFill>
                          <a:schemeClr val="bg2"/>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prstClr val="white"/>
                            </a:solidFill>
                          </a:endParaRPr>
                        </a:p>
                      </p:txBody>
                    </p:sp>
                    <p:sp>
                      <p:nvSpPr>
                        <p:cNvPr id="33" name="ZoneTexte 32"/>
                        <p:cNvSpPr txBox="1"/>
                        <p:nvPr/>
                      </p:nvSpPr>
                      <p:spPr>
                        <a:xfrm>
                          <a:off x="7101163" y="2598398"/>
                          <a:ext cx="1171339" cy="338554"/>
                        </a:xfrm>
                        <a:prstGeom prst="rect">
                          <a:avLst/>
                        </a:prstGeom>
                        <a:noFill/>
                      </p:spPr>
                      <p:txBody>
                        <a:bodyPr wrap="square" rtlCol="0">
                          <a:spAutoFit/>
                        </a:bodyPr>
                        <a:lstStyle/>
                        <a:p>
                          <a:r>
                            <a:rPr lang="fr-FR" sz="1600" b="1" dirty="0">
                              <a:solidFill>
                                <a:prstClr val="black"/>
                              </a:solidFill>
                            </a:rPr>
                            <a:t>N</a:t>
                          </a:r>
                          <a:r>
                            <a:rPr lang="fr-FR" sz="1600" b="1" baseline="-25000" dirty="0">
                              <a:solidFill>
                                <a:prstClr val="black"/>
                              </a:solidFill>
                            </a:rPr>
                            <a:t>2</a:t>
                          </a:r>
                          <a:r>
                            <a:rPr lang="fr-FR" sz="1600" b="1" dirty="0">
                              <a:solidFill>
                                <a:prstClr val="black"/>
                              </a:solidFill>
                            </a:rPr>
                            <a:t>O - CO</a:t>
                          </a:r>
                          <a:r>
                            <a:rPr lang="fr-FR" sz="1600" b="1" baseline="-25000" dirty="0">
                              <a:solidFill>
                                <a:prstClr val="black"/>
                              </a:solidFill>
                            </a:rPr>
                            <a:t>2</a:t>
                          </a:r>
                        </a:p>
                      </p:txBody>
                    </p:sp>
                  </p:grpSp>
                  <p:sp>
                    <p:nvSpPr>
                      <p:cNvPr id="35" name="ZoneTexte 34"/>
                      <p:cNvSpPr txBox="1"/>
                      <p:nvPr/>
                    </p:nvSpPr>
                    <p:spPr>
                      <a:xfrm>
                        <a:off x="4681990" y="4671383"/>
                        <a:ext cx="1865928" cy="523220"/>
                      </a:xfrm>
                      <a:prstGeom prst="rect">
                        <a:avLst/>
                      </a:prstGeom>
                      <a:noFill/>
                    </p:spPr>
                    <p:txBody>
                      <a:bodyPr wrap="square" rtlCol="0">
                        <a:spAutoFit/>
                      </a:bodyPr>
                      <a:lstStyle/>
                      <a:p>
                        <a:r>
                          <a:rPr lang="fr-FR" sz="1400" dirty="0">
                            <a:solidFill>
                              <a:prstClr val="black"/>
                            </a:solidFill>
                          </a:rPr>
                          <a:t>Engrais minéraux et organiques</a:t>
                        </a:r>
                      </a:p>
                    </p:txBody>
                  </p:sp>
                  <p:sp>
                    <p:nvSpPr>
                      <p:cNvPr id="36" name="ZoneTexte 35"/>
                      <p:cNvSpPr txBox="1"/>
                      <p:nvPr/>
                    </p:nvSpPr>
                    <p:spPr>
                      <a:xfrm>
                        <a:off x="6217264" y="4667933"/>
                        <a:ext cx="1865928" cy="523220"/>
                      </a:xfrm>
                      <a:prstGeom prst="rect">
                        <a:avLst/>
                      </a:prstGeom>
                      <a:noFill/>
                    </p:spPr>
                    <p:txBody>
                      <a:bodyPr wrap="square" rtlCol="0">
                        <a:spAutoFit/>
                      </a:bodyPr>
                      <a:lstStyle/>
                      <a:p>
                        <a:r>
                          <a:rPr lang="fr-FR" sz="1400" dirty="0">
                            <a:solidFill>
                              <a:prstClr val="black"/>
                            </a:solidFill>
                          </a:rPr>
                          <a:t>Cultures principales et  intermédiaires</a:t>
                        </a:r>
                      </a:p>
                    </p:txBody>
                  </p:sp>
                </p:grpSp>
                <p:grpSp>
                  <p:nvGrpSpPr>
                    <p:cNvPr id="47" name="Groupe 46"/>
                    <p:cNvGrpSpPr/>
                    <p:nvPr/>
                  </p:nvGrpSpPr>
                  <p:grpSpPr>
                    <a:xfrm>
                      <a:off x="8008629" y="2428532"/>
                      <a:ext cx="1162018" cy="3832111"/>
                      <a:chOff x="8008629" y="2428532"/>
                      <a:chExt cx="1162018" cy="3832111"/>
                    </a:xfrm>
                  </p:grpSpPr>
                  <p:sp>
                    <p:nvSpPr>
                      <p:cNvPr id="38" name="Flèche à angle droit 37"/>
                      <p:cNvSpPr/>
                      <p:nvPr/>
                    </p:nvSpPr>
                    <p:spPr>
                      <a:xfrm>
                        <a:off x="8018605" y="4526172"/>
                        <a:ext cx="526537" cy="729354"/>
                      </a:xfrm>
                      <a:prstGeom prst="bentUpArrow">
                        <a:avLst>
                          <a:gd name="adj1" fmla="val 18772"/>
                          <a:gd name="adj2" fmla="val 25000"/>
                          <a:gd name="adj3" fmla="val 25000"/>
                        </a:avLst>
                      </a:prstGeom>
                      <a:solidFill>
                        <a:schemeClr val="accent2">
                          <a:lumMod val="60000"/>
                          <a:lumOff val="40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prstClr val="white"/>
                          </a:solidFill>
                        </a:endParaRPr>
                      </a:p>
                    </p:txBody>
                  </p:sp>
                  <p:sp>
                    <p:nvSpPr>
                      <p:cNvPr id="39" name="Flèche à angle droit 38"/>
                      <p:cNvSpPr/>
                      <p:nvPr/>
                    </p:nvSpPr>
                    <p:spPr>
                      <a:xfrm flipV="1">
                        <a:off x="8008629" y="5350338"/>
                        <a:ext cx="556527" cy="598941"/>
                      </a:xfrm>
                      <a:prstGeom prst="bentUpArrow">
                        <a:avLst>
                          <a:gd name="adj1" fmla="val 18772"/>
                          <a:gd name="adj2" fmla="val 25000"/>
                          <a:gd name="adj3" fmla="val 25000"/>
                        </a:avLst>
                      </a:prstGeom>
                      <a:solidFill>
                        <a:schemeClr val="accent2">
                          <a:lumMod val="60000"/>
                          <a:lumOff val="40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prstClr val="white"/>
                          </a:solidFill>
                        </a:endParaRPr>
                      </a:p>
                    </p:txBody>
                  </p:sp>
                  <p:sp>
                    <p:nvSpPr>
                      <p:cNvPr id="41" name="ZoneTexte 40"/>
                      <p:cNvSpPr txBox="1"/>
                      <p:nvPr/>
                    </p:nvSpPr>
                    <p:spPr>
                      <a:xfrm>
                        <a:off x="8141971" y="5891311"/>
                        <a:ext cx="752258" cy="369332"/>
                      </a:xfrm>
                      <a:prstGeom prst="rect">
                        <a:avLst/>
                      </a:prstGeom>
                      <a:noFill/>
                    </p:spPr>
                    <p:txBody>
                      <a:bodyPr wrap="square" rtlCol="0">
                        <a:spAutoFit/>
                      </a:bodyPr>
                      <a:lstStyle/>
                      <a:p>
                        <a:r>
                          <a:rPr lang="fr-FR" b="1" dirty="0">
                            <a:solidFill>
                              <a:srgbClr val="C0504D">
                                <a:lumMod val="75000"/>
                              </a:srgbClr>
                            </a:solidFill>
                          </a:rPr>
                          <a:t>NO</a:t>
                        </a:r>
                        <a:r>
                          <a:rPr lang="fr-FR" b="1" baseline="-25000" dirty="0">
                            <a:solidFill>
                              <a:srgbClr val="C0504D">
                                <a:lumMod val="75000"/>
                              </a:srgbClr>
                            </a:solidFill>
                          </a:rPr>
                          <a:t>3</a:t>
                        </a:r>
                        <a:r>
                          <a:rPr lang="fr-FR" b="1" baseline="30000" dirty="0">
                            <a:solidFill>
                              <a:srgbClr val="C0504D">
                                <a:lumMod val="75000"/>
                              </a:srgbClr>
                            </a:solidFill>
                          </a:rPr>
                          <a:t>-</a:t>
                        </a:r>
                      </a:p>
                    </p:txBody>
                  </p:sp>
                  <p:sp>
                    <p:nvSpPr>
                      <p:cNvPr id="42" name="ZoneTexte 41"/>
                      <p:cNvSpPr txBox="1"/>
                      <p:nvPr/>
                    </p:nvSpPr>
                    <p:spPr>
                      <a:xfrm>
                        <a:off x="8206888" y="4164963"/>
                        <a:ext cx="752258" cy="369332"/>
                      </a:xfrm>
                      <a:prstGeom prst="rect">
                        <a:avLst/>
                      </a:prstGeom>
                      <a:noFill/>
                    </p:spPr>
                    <p:txBody>
                      <a:bodyPr wrap="square" rtlCol="0">
                        <a:spAutoFit/>
                      </a:bodyPr>
                      <a:lstStyle/>
                      <a:p>
                        <a:r>
                          <a:rPr lang="fr-FR" b="1" dirty="0">
                            <a:solidFill>
                              <a:srgbClr val="C0504D"/>
                            </a:solidFill>
                          </a:rPr>
                          <a:t>NH</a:t>
                        </a:r>
                        <a:r>
                          <a:rPr lang="fr-FR" b="1" baseline="-25000" dirty="0">
                            <a:solidFill>
                              <a:srgbClr val="C0504D"/>
                            </a:solidFill>
                          </a:rPr>
                          <a:t>3</a:t>
                        </a:r>
                        <a:endParaRPr lang="fr-FR" b="1" baseline="30000" dirty="0">
                          <a:solidFill>
                            <a:srgbClr val="C0504D"/>
                          </a:solidFill>
                        </a:endParaRPr>
                      </a:p>
                    </p:txBody>
                  </p:sp>
                  <p:sp>
                    <p:nvSpPr>
                      <p:cNvPr id="43" name="Flèche vers le haut 42"/>
                      <p:cNvSpPr/>
                      <p:nvPr/>
                    </p:nvSpPr>
                    <p:spPr>
                      <a:xfrm>
                        <a:off x="8437337" y="3096947"/>
                        <a:ext cx="117281" cy="1104885"/>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prstClr val="white"/>
                          </a:solidFill>
                        </a:endParaRPr>
                      </a:p>
                    </p:txBody>
                  </p:sp>
                  <p:sp>
                    <p:nvSpPr>
                      <p:cNvPr id="44" name="Flèche vers le haut 43"/>
                      <p:cNvSpPr/>
                      <p:nvPr/>
                    </p:nvSpPr>
                    <p:spPr>
                      <a:xfrm>
                        <a:off x="8780430" y="3096947"/>
                        <a:ext cx="112839" cy="2924341"/>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prstClr val="white"/>
                          </a:solidFill>
                        </a:endParaRPr>
                      </a:p>
                    </p:txBody>
                  </p:sp>
                  <p:sp>
                    <p:nvSpPr>
                      <p:cNvPr id="45" name="Nuage 44"/>
                      <p:cNvSpPr/>
                      <p:nvPr/>
                    </p:nvSpPr>
                    <p:spPr>
                      <a:xfrm>
                        <a:off x="8351033" y="2428532"/>
                        <a:ext cx="819614" cy="564628"/>
                      </a:xfrm>
                      <a:prstGeom prst="cloud">
                        <a:avLst/>
                      </a:prstGeom>
                      <a:solidFill>
                        <a:schemeClr val="bg2"/>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prstClr val="white"/>
                          </a:solidFill>
                        </a:endParaRPr>
                      </a:p>
                    </p:txBody>
                  </p:sp>
                </p:grpSp>
              </p:grpSp>
              <p:sp>
                <p:nvSpPr>
                  <p:cNvPr id="46" name="ZoneTexte 45"/>
                  <p:cNvSpPr txBox="1"/>
                  <p:nvPr/>
                </p:nvSpPr>
                <p:spPr>
                  <a:xfrm>
                    <a:off x="8469607" y="2550817"/>
                    <a:ext cx="555154" cy="338554"/>
                  </a:xfrm>
                  <a:prstGeom prst="rect">
                    <a:avLst/>
                  </a:prstGeom>
                  <a:noFill/>
                </p:spPr>
                <p:txBody>
                  <a:bodyPr wrap="square" rtlCol="0">
                    <a:spAutoFit/>
                  </a:bodyPr>
                  <a:lstStyle/>
                  <a:p>
                    <a:r>
                      <a:rPr lang="fr-FR" sz="1600" b="1" dirty="0">
                        <a:solidFill>
                          <a:prstClr val="black"/>
                        </a:solidFill>
                      </a:rPr>
                      <a:t>N</a:t>
                    </a:r>
                    <a:r>
                      <a:rPr lang="fr-FR" sz="1600" b="1" baseline="-25000" dirty="0">
                        <a:solidFill>
                          <a:prstClr val="black"/>
                        </a:solidFill>
                      </a:rPr>
                      <a:t>2</a:t>
                    </a:r>
                    <a:r>
                      <a:rPr lang="fr-FR" sz="1600" b="1" dirty="0">
                        <a:solidFill>
                          <a:prstClr val="black"/>
                        </a:solidFill>
                      </a:rPr>
                      <a:t>O</a:t>
                    </a:r>
                    <a:endParaRPr lang="fr-FR" sz="1600" b="1" baseline="-25000" dirty="0">
                      <a:solidFill>
                        <a:prstClr val="black"/>
                      </a:solidFill>
                    </a:endParaRPr>
                  </a:p>
                </p:txBody>
              </p:sp>
            </p:grpSp>
            <p:sp>
              <p:nvSpPr>
                <p:cNvPr id="50" name="Ellipse 49"/>
                <p:cNvSpPr/>
                <p:nvPr/>
              </p:nvSpPr>
              <p:spPr>
                <a:xfrm>
                  <a:off x="1797777" y="3253766"/>
                  <a:ext cx="3781389" cy="1235931"/>
                </a:xfrm>
                <a:prstGeom prst="ellipse">
                  <a:avLst/>
                </a:prstGeom>
                <a:noFill/>
                <a:ln w="28575">
                  <a:solidFill>
                    <a:schemeClr val="accent4">
                      <a:lumMod val="75000"/>
                    </a:schemeClr>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prstClr val="white"/>
                    </a:solidFill>
                  </a:endParaRPr>
                </a:p>
              </p:txBody>
            </p:sp>
            <p:sp>
              <p:nvSpPr>
                <p:cNvPr id="51" name="ZoneTexte 50"/>
                <p:cNvSpPr txBox="1"/>
                <p:nvPr/>
              </p:nvSpPr>
              <p:spPr>
                <a:xfrm>
                  <a:off x="1579599" y="2776296"/>
                  <a:ext cx="1552062" cy="584775"/>
                </a:xfrm>
                <a:prstGeom prst="rect">
                  <a:avLst/>
                </a:prstGeom>
                <a:noFill/>
              </p:spPr>
              <p:txBody>
                <a:bodyPr wrap="square" rtlCol="0">
                  <a:spAutoFit/>
                </a:bodyPr>
                <a:lstStyle/>
                <a:p>
                  <a:r>
                    <a:rPr lang="fr-FR" sz="1600" b="1" dirty="0">
                      <a:solidFill>
                        <a:srgbClr val="8064A2">
                          <a:lumMod val="50000"/>
                        </a:srgbClr>
                      </a:solidFill>
                    </a:rPr>
                    <a:t>Combustion des carburants</a:t>
                  </a:r>
                </a:p>
              </p:txBody>
            </p:sp>
            <p:sp>
              <p:nvSpPr>
                <p:cNvPr id="53" name="ZoneTexte 52"/>
                <p:cNvSpPr txBox="1"/>
                <p:nvPr/>
              </p:nvSpPr>
              <p:spPr>
                <a:xfrm>
                  <a:off x="2829087" y="4154230"/>
                  <a:ext cx="1865928" cy="307777"/>
                </a:xfrm>
                <a:prstGeom prst="rect">
                  <a:avLst/>
                </a:prstGeom>
                <a:noFill/>
              </p:spPr>
              <p:txBody>
                <a:bodyPr wrap="square" rtlCol="0">
                  <a:spAutoFit/>
                </a:bodyPr>
                <a:lstStyle/>
                <a:p>
                  <a:r>
                    <a:rPr lang="fr-FR" sz="1400" dirty="0">
                      <a:solidFill>
                        <a:prstClr val="white"/>
                      </a:solidFill>
                    </a:rPr>
                    <a:t>Passage de machines</a:t>
                  </a:r>
                </a:p>
              </p:txBody>
            </p:sp>
            <p:sp>
              <p:nvSpPr>
                <p:cNvPr id="54" name="ZoneTexte 53"/>
                <p:cNvSpPr txBox="1"/>
                <p:nvPr/>
              </p:nvSpPr>
              <p:spPr>
                <a:xfrm>
                  <a:off x="4695015" y="3630427"/>
                  <a:ext cx="994729" cy="307777"/>
                </a:xfrm>
                <a:prstGeom prst="rect">
                  <a:avLst/>
                </a:prstGeom>
                <a:noFill/>
              </p:spPr>
              <p:txBody>
                <a:bodyPr wrap="square" rtlCol="0">
                  <a:spAutoFit/>
                </a:bodyPr>
                <a:lstStyle/>
                <a:p>
                  <a:r>
                    <a:rPr lang="fr-FR" sz="1400" dirty="0">
                      <a:solidFill>
                        <a:prstClr val="white"/>
                      </a:solidFill>
                    </a:rPr>
                    <a:t>Irrigation</a:t>
                  </a:r>
                </a:p>
              </p:txBody>
            </p:sp>
          </p:grpSp>
          <p:sp>
            <p:nvSpPr>
              <p:cNvPr id="52" name="Ellipse 51"/>
              <p:cNvSpPr/>
              <p:nvPr/>
            </p:nvSpPr>
            <p:spPr>
              <a:xfrm rot="19734024">
                <a:off x="4419930" y="2619417"/>
                <a:ext cx="5977889" cy="3230029"/>
              </a:xfrm>
              <a:prstGeom prst="ellipse">
                <a:avLst/>
              </a:prstGeom>
              <a:noFill/>
              <a:ln>
                <a:solidFill>
                  <a:schemeClr val="accent2">
                    <a:lumMod val="7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prstClr val="white"/>
                  </a:solidFill>
                </a:endParaRPr>
              </a:p>
            </p:txBody>
          </p:sp>
          <p:sp>
            <p:nvSpPr>
              <p:cNvPr id="56" name="ZoneTexte 55"/>
              <p:cNvSpPr txBox="1"/>
              <p:nvPr/>
            </p:nvSpPr>
            <p:spPr>
              <a:xfrm>
                <a:off x="5169729" y="2462204"/>
                <a:ext cx="1552062" cy="584775"/>
              </a:xfrm>
              <a:prstGeom prst="rect">
                <a:avLst/>
              </a:prstGeom>
              <a:noFill/>
            </p:spPr>
            <p:txBody>
              <a:bodyPr wrap="square" rtlCol="0">
                <a:spAutoFit/>
              </a:bodyPr>
              <a:lstStyle/>
              <a:p>
                <a:r>
                  <a:rPr lang="fr-FR" sz="1600" b="1" dirty="0">
                    <a:solidFill>
                      <a:srgbClr val="C0504D">
                        <a:lumMod val="75000"/>
                      </a:srgbClr>
                    </a:solidFill>
                  </a:rPr>
                  <a:t>Cycle de l’azote et du carbone</a:t>
                </a:r>
              </a:p>
            </p:txBody>
          </p:sp>
        </p:grpSp>
        <p:sp>
          <p:nvSpPr>
            <p:cNvPr id="59" name="ZoneTexte 58"/>
            <p:cNvSpPr txBox="1"/>
            <p:nvPr/>
          </p:nvSpPr>
          <p:spPr>
            <a:xfrm>
              <a:off x="5178628" y="2254184"/>
              <a:ext cx="3256809" cy="369332"/>
            </a:xfrm>
            <a:prstGeom prst="rect">
              <a:avLst/>
            </a:prstGeom>
            <a:solidFill>
              <a:schemeClr val="accent3">
                <a:lumMod val="40000"/>
                <a:lumOff val="60000"/>
              </a:schemeClr>
            </a:solidFill>
            <a:ln>
              <a:solidFill>
                <a:schemeClr val="accent3">
                  <a:lumMod val="50000"/>
                </a:schemeClr>
              </a:solidFill>
            </a:ln>
          </p:spPr>
          <p:txBody>
            <a:bodyPr wrap="square" rtlCol="0">
              <a:spAutoFit/>
            </a:bodyPr>
            <a:lstStyle/>
            <a:p>
              <a:r>
                <a:rPr lang="fr-FR" dirty="0">
                  <a:solidFill>
                    <a:prstClr val="black"/>
                  </a:solidFill>
                </a:rPr>
                <a:t>Emissions au champ /directes</a:t>
              </a:r>
            </a:p>
          </p:txBody>
        </p:sp>
      </p:grpSp>
      <p:sp>
        <p:nvSpPr>
          <p:cNvPr id="61" name="ZoneTexte 60"/>
          <p:cNvSpPr txBox="1"/>
          <p:nvPr/>
        </p:nvSpPr>
        <p:spPr>
          <a:xfrm>
            <a:off x="1524000" y="6525351"/>
            <a:ext cx="5308173" cy="276999"/>
          </a:xfrm>
          <a:prstGeom prst="rect">
            <a:avLst/>
          </a:prstGeom>
          <a:noFill/>
        </p:spPr>
        <p:txBody>
          <a:bodyPr wrap="square" rtlCol="0">
            <a:spAutoFit/>
          </a:bodyPr>
          <a:lstStyle/>
          <a:p>
            <a:r>
              <a:rPr lang="fr-FR" sz="1200" i="1" dirty="0">
                <a:solidFill>
                  <a:prstClr val="black"/>
                </a:solidFill>
              </a:rPr>
              <a:t>Source : Formation GES BDC , Justine </a:t>
            </a:r>
            <a:r>
              <a:rPr lang="fr-FR" sz="1200" i="1" dirty="0" err="1">
                <a:solidFill>
                  <a:prstClr val="black"/>
                </a:solidFill>
              </a:rPr>
              <a:t>Lamerre</a:t>
            </a:r>
            <a:r>
              <a:rPr lang="fr-FR" sz="1200" i="1" dirty="0">
                <a:solidFill>
                  <a:prstClr val="black"/>
                </a:solidFill>
              </a:rPr>
              <a:t>, Agro-transfert, 2021</a:t>
            </a:r>
          </a:p>
        </p:txBody>
      </p:sp>
      <p:sp>
        <p:nvSpPr>
          <p:cNvPr id="62" name="ZoneTexte 61"/>
          <p:cNvSpPr txBox="1"/>
          <p:nvPr/>
        </p:nvSpPr>
        <p:spPr>
          <a:xfrm>
            <a:off x="601485" y="-248035"/>
            <a:ext cx="11476204" cy="1384995"/>
          </a:xfrm>
          <a:prstGeom prst="rect">
            <a:avLst/>
          </a:prstGeom>
          <a:noFill/>
          <a:ln w="9525">
            <a:noFill/>
            <a:miter lim="800000"/>
            <a:headEnd/>
            <a:tailEnd/>
          </a:ln>
          <a:effectLst/>
        </p:spPr>
        <p:txBody>
          <a:bodyPr vert="horz" wrap="square" lIns="91440" tIns="45720" rIns="91440" bIns="45720" rtlCol="0" anchor="ctr">
            <a:noAutofit/>
          </a:bodyPr>
          <a:lstStyle>
            <a:defPPr>
              <a:defRPr lang="fr-FR"/>
            </a:defPPr>
            <a:lvl1pPr marR="0" lvl="0" indent="0" fontAlgn="auto">
              <a:lnSpc>
                <a:spcPct val="90000"/>
              </a:lnSpc>
              <a:spcBef>
                <a:spcPct val="0"/>
              </a:spcBef>
              <a:spcAft>
                <a:spcPts val="0"/>
              </a:spcAft>
              <a:buClrTx/>
              <a:buSzTx/>
              <a:buFontTx/>
              <a:buNone/>
              <a:tabLst/>
              <a:defRPr kumimoji="0" sz="3200" b="1" i="0" u="none" strike="noStrike" cap="small" spc="0" normalizeH="0" baseline="0">
                <a:ln>
                  <a:noFill/>
                </a:ln>
                <a:solidFill>
                  <a:prstClr val="black"/>
                </a:solidFill>
                <a:effectLst/>
                <a:uLnTx/>
                <a:uFillTx/>
                <a:latin typeface="Verdana" panose="020B0604030504040204" pitchFamily="34" charset="0"/>
                <a:ea typeface="Verdana" panose="020B0604030504040204" pitchFamily="34" charset="0"/>
                <a:cs typeface="+mj-cs"/>
              </a:defRPr>
            </a:lvl1pPr>
          </a:lstStyle>
          <a:p>
            <a:r>
              <a:rPr lang="fr-FR" sz="2900" dirty="0"/>
              <a:t>Empreinte carbone d’une exploitation grandes cultures</a:t>
            </a:r>
          </a:p>
        </p:txBody>
      </p:sp>
      <p:cxnSp>
        <p:nvCxnSpPr>
          <p:cNvPr id="64" name="Connecteur droit 63"/>
          <p:cNvCxnSpPr/>
          <p:nvPr/>
        </p:nvCxnSpPr>
        <p:spPr>
          <a:xfrm>
            <a:off x="6543097" y="4559759"/>
            <a:ext cx="0" cy="848213"/>
          </a:xfrm>
          <a:prstGeom prst="line">
            <a:avLst/>
          </a:prstGeom>
          <a:ln>
            <a:prstDash val="dash"/>
          </a:ln>
        </p:spPr>
        <p:style>
          <a:lnRef idx="1">
            <a:schemeClr val="dk1"/>
          </a:lnRef>
          <a:fillRef idx="0">
            <a:schemeClr val="dk1"/>
          </a:fillRef>
          <a:effectRef idx="0">
            <a:schemeClr val="dk1"/>
          </a:effectRef>
          <a:fontRef idx="minor">
            <a:schemeClr val="tx1"/>
          </a:fontRef>
        </p:style>
      </p:cxnSp>
      <p:pic>
        <p:nvPicPr>
          <p:cNvPr id="3" name="Image 2">
            <a:extLst>
              <a:ext uri="{FF2B5EF4-FFF2-40B4-BE49-F238E27FC236}">
                <a16:creationId xmlns:a16="http://schemas.microsoft.com/office/drawing/2014/main" id="{429C92E6-0E9D-DDC2-DC4A-4F1B834ADF88}"/>
              </a:ext>
            </a:extLst>
          </p:cNvPr>
          <p:cNvPicPr>
            <a:picLocks noChangeAspect="1"/>
          </p:cNvPicPr>
          <p:nvPr/>
        </p:nvPicPr>
        <p:blipFill>
          <a:blip r:embed="rId10"/>
          <a:stretch>
            <a:fillRect/>
          </a:stretch>
        </p:blipFill>
        <p:spPr>
          <a:xfrm>
            <a:off x="191344" y="243208"/>
            <a:ext cx="405116" cy="343198"/>
          </a:xfrm>
          <a:prstGeom prst="rect">
            <a:avLst/>
          </a:prstGeom>
        </p:spPr>
      </p:pic>
    </p:spTree>
    <p:extLst>
      <p:ext uri="{BB962C8B-B14F-4D97-AF65-F5344CB8AC3E}">
        <p14:creationId xmlns:p14="http://schemas.microsoft.com/office/powerpoint/2010/main" val="302792616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a:spLocks noChangeArrowheads="1"/>
          </p:cNvSpPr>
          <p:nvPr/>
        </p:nvSpPr>
        <p:spPr bwMode="auto">
          <a:xfrm>
            <a:off x="651388" y="0"/>
            <a:ext cx="11595540" cy="1200329"/>
          </a:xfrm>
          <a:prstGeom prst="rect">
            <a:avLst/>
          </a:prstGeom>
          <a:noFill/>
          <a:ln w="9525">
            <a:noFill/>
            <a:miter lim="800000"/>
            <a:headEnd/>
            <a:tailEnd/>
          </a:ln>
          <a:effectLst/>
        </p:spPr>
        <p:txBody>
          <a:bodyPr vert="horz" wrap="square" lIns="91440" tIns="45720" rIns="91440" bIns="45720" rtlCol="0" anchor="ctr">
            <a:noAutofit/>
          </a:bodyPr>
          <a:lstStyle>
            <a:defPPr>
              <a:defRPr lang="fr-FR"/>
            </a:defPPr>
            <a:lvl1pPr marR="0" lvl="0" indent="0" fontAlgn="auto">
              <a:lnSpc>
                <a:spcPct val="90000"/>
              </a:lnSpc>
              <a:spcBef>
                <a:spcPct val="0"/>
              </a:spcBef>
              <a:spcAft>
                <a:spcPts val="0"/>
              </a:spcAft>
              <a:buClrTx/>
              <a:buSzTx/>
              <a:buFontTx/>
              <a:buNone/>
              <a:tabLst/>
              <a:defRPr kumimoji="0" sz="3200" b="1" i="0" u="none" strike="noStrike" cap="small" spc="0" normalizeH="0" baseline="0">
                <a:ln>
                  <a:noFill/>
                </a:ln>
                <a:solidFill>
                  <a:prstClr val="black"/>
                </a:solidFill>
                <a:effectLst/>
                <a:uLnTx/>
                <a:uFillTx/>
                <a:latin typeface="Verdana" panose="020B0604030504040204" pitchFamily="34" charset="0"/>
                <a:ea typeface="Verdana" panose="020B0604030504040204" pitchFamily="34" charset="0"/>
                <a:cs typeface="+mj-cs"/>
              </a:defRPr>
            </a:lvl1pPr>
          </a:lstStyle>
          <a:p>
            <a:r>
              <a:rPr lang="fr-FR" altLang="fr-FR" sz="2900" dirty="0"/>
              <a:t>Quels sont les postes d’émissions en grandes cultures ? </a:t>
            </a:r>
          </a:p>
        </p:txBody>
      </p:sp>
      <p:pic>
        <p:nvPicPr>
          <p:cNvPr id="5" name="Image 4"/>
          <p:cNvPicPr/>
          <p:nvPr/>
        </p:nvPicPr>
        <p:blipFill rotWithShape="1">
          <a:blip r:embed="rId3" cstate="email">
            <a:extLst>
              <a:ext uri="{28A0092B-C50C-407E-A947-70E740481C1C}">
                <a14:useLocalDpi xmlns:a14="http://schemas.microsoft.com/office/drawing/2010/main"/>
              </a:ext>
            </a:extLst>
          </a:blip>
          <a:srcRect/>
          <a:stretch/>
        </p:blipFill>
        <p:spPr bwMode="auto">
          <a:xfrm>
            <a:off x="1271464" y="1028929"/>
            <a:ext cx="9433048" cy="5136375"/>
          </a:xfrm>
          <a:prstGeom prst="rect">
            <a:avLst/>
          </a:prstGeom>
          <a:ln>
            <a:noFill/>
          </a:ln>
          <a:extLst>
            <a:ext uri="{53640926-AAD7-44D8-BBD7-CCE9431645EC}">
              <a14:shadowObscured xmlns:a14="http://schemas.microsoft.com/office/drawing/2010/main"/>
            </a:ext>
          </a:extLst>
        </p:spPr>
      </p:pic>
      <p:sp>
        <p:nvSpPr>
          <p:cNvPr id="6" name="ZoneTexte 5"/>
          <p:cNvSpPr txBox="1"/>
          <p:nvPr/>
        </p:nvSpPr>
        <p:spPr>
          <a:xfrm>
            <a:off x="7896202" y="6525351"/>
            <a:ext cx="2664296" cy="276999"/>
          </a:xfrm>
          <a:prstGeom prst="rect">
            <a:avLst/>
          </a:prstGeom>
          <a:noFill/>
        </p:spPr>
        <p:txBody>
          <a:bodyPr wrap="square" rtlCol="0">
            <a:spAutoFit/>
          </a:bodyPr>
          <a:lstStyle/>
          <a:p>
            <a:r>
              <a:rPr lang="fr-FR" sz="1200" dirty="0"/>
              <a:t>Source : Projet ACSE Grand Est 2020</a:t>
            </a:r>
          </a:p>
        </p:txBody>
      </p:sp>
      <p:pic>
        <p:nvPicPr>
          <p:cNvPr id="3" name="Image 2">
            <a:extLst>
              <a:ext uri="{FF2B5EF4-FFF2-40B4-BE49-F238E27FC236}">
                <a16:creationId xmlns:a16="http://schemas.microsoft.com/office/drawing/2014/main" id="{ADA5B288-2DF5-35AF-F355-18C5A952D6DD}"/>
              </a:ext>
            </a:extLst>
          </p:cNvPr>
          <p:cNvPicPr>
            <a:picLocks noChangeAspect="1"/>
          </p:cNvPicPr>
          <p:nvPr/>
        </p:nvPicPr>
        <p:blipFill>
          <a:blip r:embed="rId4"/>
          <a:stretch>
            <a:fillRect/>
          </a:stretch>
        </p:blipFill>
        <p:spPr>
          <a:xfrm>
            <a:off x="119336" y="428565"/>
            <a:ext cx="405116" cy="343198"/>
          </a:xfrm>
          <a:prstGeom prst="rect">
            <a:avLst/>
          </a:prstGeom>
        </p:spPr>
      </p:pic>
    </p:spTree>
    <p:extLst>
      <p:ext uri="{BB962C8B-B14F-4D97-AF65-F5344CB8AC3E}">
        <p14:creationId xmlns:p14="http://schemas.microsoft.com/office/powerpoint/2010/main" val="284545618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ZoneTexte 5"/>
          <p:cNvSpPr txBox="1">
            <a:spLocks noChangeArrowheads="1"/>
          </p:cNvSpPr>
          <p:nvPr/>
        </p:nvSpPr>
        <p:spPr bwMode="auto">
          <a:xfrm>
            <a:off x="671539" y="58711"/>
            <a:ext cx="11521280" cy="773382"/>
          </a:xfrm>
          <a:prstGeom prst="rect">
            <a:avLst/>
          </a:prstGeom>
          <a:noFill/>
          <a:ln w="9525">
            <a:noFill/>
            <a:miter lim="800000"/>
            <a:headEnd/>
            <a:tailEnd/>
          </a:ln>
          <a:effectLst/>
        </p:spPr>
        <p:txBody>
          <a:bodyPr vert="horz" wrap="square" lIns="91440" tIns="45720" rIns="91440" bIns="45720" rtlCol="0" anchor="ctr">
            <a:noAutofit/>
          </a:bodyPr>
          <a:lstStyle>
            <a:defPPr>
              <a:defRPr lang="fr-FR"/>
            </a:defPPr>
            <a:lvl1pPr marR="0" lvl="0" indent="0" fontAlgn="auto">
              <a:lnSpc>
                <a:spcPct val="90000"/>
              </a:lnSpc>
              <a:spcBef>
                <a:spcPct val="0"/>
              </a:spcBef>
              <a:spcAft>
                <a:spcPts val="0"/>
              </a:spcAft>
              <a:buClrTx/>
              <a:buSzTx/>
              <a:buFontTx/>
              <a:buNone/>
              <a:tabLst/>
              <a:defRPr kumimoji="0" sz="2900" b="1" i="0" u="none" strike="noStrike" cap="small" spc="0" normalizeH="0" baseline="0">
                <a:ln>
                  <a:noFill/>
                </a:ln>
                <a:solidFill>
                  <a:prstClr val="black"/>
                </a:solidFill>
                <a:effectLst/>
                <a:uLnTx/>
                <a:uFillTx/>
                <a:latin typeface="Verdana" panose="020B0604030504040204" pitchFamily="34" charset="0"/>
                <a:ea typeface="Verdana" panose="020B0604030504040204" pitchFamily="34" charset="0"/>
                <a:cs typeface="+mj-cs"/>
              </a:defRPr>
            </a:lvl1pPr>
          </a:lstStyle>
          <a:p>
            <a:r>
              <a:rPr lang="fr-FR" altLang="fr-FR" dirty="0"/>
              <a:t>Quels sont les postes d’émissions en grandes cultures ? </a:t>
            </a:r>
          </a:p>
        </p:txBody>
      </p:sp>
      <p:graphicFrame>
        <p:nvGraphicFramePr>
          <p:cNvPr id="7" name="Graphique 6"/>
          <p:cNvGraphicFramePr/>
          <p:nvPr>
            <p:extLst>
              <p:ext uri="{D42A27DB-BD31-4B8C-83A1-F6EECF244321}">
                <p14:modId xmlns:p14="http://schemas.microsoft.com/office/powerpoint/2010/main" val="2150412939"/>
              </p:ext>
            </p:extLst>
          </p:nvPr>
        </p:nvGraphicFramePr>
        <p:xfrm>
          <a:off x="551384" y="1484784"/>
          <a:ext cx="7560840" cy="5256584"/>
        </p:xfrm>
        <a:graphic>
          <a:graphicData uri="http://schemas.openxmlformats.org/drawingml/2006/chart">
            <c:chart xmlns:c="http://schemas.openxmlformats.org/drawingml/2006/chart" xmlns:r="http://schemas.openxmlformats.org/officeDocument/2006/relationships" r:id="rId3"/>
          </a:graphicData>
        </a:graphic>
      </p:graphicFrame>
      <p:pic>
        <p:nvPicPr>
          <p:cNvPr id="4" name="Image 3"/>
          <p:cNvPicPr/>
          <p:nvPr/>
        </p:nvPicPr>
        <p:blipFill rotWithShape="1">
          <a:blip r:embed="rId4"/>
          <a:srcRect l="65609" t="24931" r="16005" b="15330"/>
          <a:stretch/>
        </p:blipFill>
        <p:spPr bwMode="auto">
          <a:xfrm>
            <a:off x="839416" y="1052736"/>
            <a:ext cx="5976664" cy="525658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53640926-AAD7-44D8-BBD7-CCE9431645EC}">
              <a14:shadowObscured xmlns:a14="http://schemas.microsoft.com/office/drawing/2010/main"/>
            </a:ext>
          </a:extLst>
        </p:spPr>
      </p:pic>
      <p:sp>
        <p:nvSpPr>
          <p:cNvPr id="2" name="ZoneTexte 1"/>
          <p:cNvSpPr txBox="1"/>
          <p:nvPr/>
        </p:nvSpPr>
        <p:spPr>
          <a:xfrm>
            <a:off x="7080552" y="2066076"/>
            <a:ext cx="4968552" cy="2308324"/>
          </a:xfrm>
          <a:prstGeom prst="rect">
            <a:avLst/>
          </a:prstGeom>
          <a:noFill/>
        </p:spPr>
        <p:txBody>
          <a:bodyPr wrap="square" rtlCol="0">
            <a:spAutoFit/>
          </a:bodyPr>
          <a:lstStyle/>
          <a:p>
            <a:r>
              <a:rPr lang="fr-FR" sz="2400" dirty="0"/>
              <a:t>Ce sont les </a:t>
            </a:r>
            <a:r>
              <a:rPr lang="fr-FR" sz="2400" b="1" dirty="0">
                <a:solidFill>
                  <a:schemeClr val="accent6">
                    <a:lumMod val="75000"/>
                  </a:schemeClr>
                </a:solidFill>
              </a:rPr>
              <a:t>engrais minéraux de synthèse, et azotés en particulier</a:t>
            </a:r>
            <a:r>
              <a:rPr lang="fr-FR" sz="2400" dirty="0"/>
              <a:t>, </a:t>
            </a:r>
          </a:p>
          <a:p>
            <a:r>
              <a:rPr lang="fr-FR" sz="2400" dirty="0"/>
              <a:t>qui représentent le poste d’émissions de GES le plus important pour un système grandes cultures. </a:t>
            </a:r>
          </a:p>
          <a:p>
            <a:endParaRPr lang="fr-FR" sz="2400" dirty="0"/>
          </a:p>
        </p:txBody>
      </p:sp>
      <p:sp>
        <p:nvSpPr>
          <p:cNvPr id="8" name="ZoneTexte 7"/>
          <p:cNvSpPr txBox="1"/>
          <p:nvPr/>
        </p:nvSpPr>
        <p:spPr>
          <a:xfrm>
            <a:off x="7896202" y="6525351"/>
            <a:ext cx="2664296" cy="276999"/>
          </a:xfrm>
          <a:prstGeom prst="rect">
            <a:avLst/>
          </a:prstGeom>
          <a:noFill/>
        </p:spPr>
        <p:txBody>
          <a:bodyPr wrap="square" rtlCol="0">
            <a:spAutoFit/>
          </a:bodyPr>
          <a:lstStyle/>
          <a:p>
            <a:r>
              <a:rPr lang="fr-FR" sz="1200" i="1" dirty="0"/>
              <a:t>Source : Projet ACSE Grand Est 2020</a:t>
            </a:r>
          </a:p>
        </p:txBody>
      </p:sp>
      <p:pic>
        <p:nvPicPr>
          <p:cNvPr id="5" name="Image 4">
            <a:extLst>
              <a:ext uri="{FF2B5EF4-FFF2-40B4-BE49-F238E27FC236}">
                <a16:creationId xmlns:a16="http://schemas.microsoft.com/office/drawing/2014/main" id="{7FFB9D77-EED5-537C-81D5-8CBFAB475CF8}"/>
              </a:ext>
            </a:extLst>
          </p:cNvPr>
          <p:cNvPicPr>
            <a:picLocks noChangeAspect="1"/>
          </p:cNvPicPr>
          <p:nvPr/>
        </p:nvPicPr>
        <p:blipFill>
          <a:blip r:embed="rId5"/>
          <a:stretch>
            <a:fillRect/>
          </a:stretch>
        </p:blipFill>
        <p:spPr>
          <a:xfrm>
            <a:off x="191344" y="272517"/>
            <a:ext cx="405116" cy="343198"/>
          </a:xfrm>
          <a:prstGeom prst="rect">
            <a:avLst/>
          </a:prstGeom>
        </p:spPr>
      </p:pic>
    </p:spTree>
    <p:extLst>
      <p:ext uri="{BB962C8B-B14F-4D97-AF65-F5344CB8AC3E}">
        <p14:creationId xmlns:p14="http://schemas.microsoft.com/office/powerpoint/2010/main" val="400711473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p:cNvPicPr>
            <a:picLocks noChangeAspect="1"/>
          </p:cNvPicPr>
          <p:nvPr/>
        </p:nvPicPr>
        <p:blipFill rotWithShape="1">
          <a:blip r:embed="rId3"/>
          <a:srcRect l="2627" t="36370" r="1846" b="1995"/>
          <a:stretch/>
        </p:blipFill>
        <p:spPr>
          <a:xfrm>
            <a:off x="196005" y="1453417"/>
            <a:ext cx="11588627" cy="4536504"/>
          </a:xfrm>
          <a:prstGeom prst="rect">
            <a:avLst/>
          </a:prstGeom>
        </p:spPr>
      </p:pic>
      <p:sp>
        <p:nvSpPr>
          <p:cNvPr id="6" name="ZoneTexte 5"/>
          <p:cNvSpPr txBox="1">
            <a:spLocks noChangeArrowheads="1"/>
          </p:cNvSpPr>
          <p:nvPr/>
        </p:nvSpPr>
        <p:spPr bwMode="auto">
          <a:xfrm>
            <a:off x="803412" y="120080"/>
            <a:ext cx="10585176" cy="648071"/>
          </a:xfrm>
          <a:prstGeom prst="rect">
            <a:avLst/>
          </a:prstGeom>
          <a:noFill/>
          <a:ln w="9525">
            <a:noFill/>
            <a:miter lim="800000"/>
            <a:headEnd/>
            <a:tailEnd/>
          </a:ln>
          <a:effectLst/>
        </p:spPr>
        <p:txBody>
          <a:bodyPr vert="horz" wrap="square" lIns="91440" tIns="45720" rIns="91440" bIns="45720" rtlCol="0" anchor="ctr">
            <a:noAutofit/>
          </a:bodyPr>
          <a:lstStyle>
            <a:defPPr>
              <a:defRPr lang="fr-FR"/>
            </a:defPPr>
            <a:lvl1pPr marR="0" lvl="0" indent="0" fontAlgn="auto">
              <a:lnSpc>
                <a:spcPct val="90000"/>
              </a:lnSpc>
              <a:spcBef>
                <a:spcPct val="0"/>
              </a:spcBef>
              <a:spcAft>
                <a:spcPts val="0"/>
              </a:spcAft>
              <a:buClrTx/>
              <a:buSzTx/>
              <a:buFontTx/>
              <a:buNone/>
              <a:tabLst/>
              <a:defRPr kumimoji="0" sz="2900" b="1" i="0" u="none" strike="noStrike" cap="small" spc="0" normalizeH="0" baseline="0">
                <a:ln>
                  <a:noFill/>
                </a:ln>
                <a:solidFill>
                  <a:prstClr val="black"/>
                </a:solidFill>
                <a:effectLst/>
                <a:uLnTx/>
                <a:uFillTx/>
                <a:latin typeface="Verdana" panose="020B0604030504040204" pitchFamily="34" charset="0"/>
                <a:ea typeface="Verdana" panose="020B0604030504040204" pitchFamily="34" charset="0"/>
                <a:cs typeface="+mj-cs"/>
              </a:defRPr>
            </a:lvl1pPr>
          </a:lstStyle>
          <a:p>
            <a:r>
              <a:rPr lang="fr-FR" altLang="fr-FR" dirty="0"/>
              <a:t>Les engrais azotés, premier poste émetteur de GES</a:t>
            </a:r>
          </a:p>
        </p:txBody>
      </p:sp>
      <p:pic>
        <p:nvPicPr>
          <p:cNvPr id="3" name="Image 2">
            <a:extLst>
              <a:ext uri="{FF2B5EF4-FFF2-40B4-BE49-F238E27FC236}">
                <a16:creationId xmlns:a16="http://schemas.microsoft.com/office/drawing/2014/main" id="{D5DD773A-B877-5FA6-13CC-3060E0DBBBE7}"/>
              </a:ext>
            </a:extLst>
          </p:cNvPr>
          <p:cNvPicPr>
            <a:picLocks noChangeAspect="1"/>
          </p:cNvPicPr>
          <p:nvPr/>
        </p:nvPicPr>
        <p:blipFill>
          <a:blip r:embed="rId4"/>
          <a:stretch>
            <a:fillRect/>
          </a:stretch>
        </p:blipFill>
        <p:spPr>
          <a:xfrm>
            <a:off x="191344" y="272517"/>
            <a:ext cx="405116" cy="343198"/>
          </a:xfrm>
          <a:prstGeom prst="rect">
            <a:avLst/>
          </a:prstGeom>
        </p:spPr>
      </p:pic>
    </p:spTree>
    <p:extLst>
      <p:ext uri="{BB962C8B-B14F-4D97-AF65-F5344CB8AC3E}">
        <p14:creationId xmlns:p14="http://schemas.microsoft.com/office/powerpoint/2010/main" val="319457596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ZoneTexte 5"/>
          <p:cNvSpPr txBox="1">
            <a:spLocks noChangeArrowheads="1"/>
          </p:cNvSpPr>
          <p:nvPr/>
        </p:nvSpPr>
        <p:spPr bwMode="auto">
          <a:xfrm>
            <a:off x="738115" y="157058"/>
            <a:ext cx="9836497" cy="595461"/>
          </a:xfrm>
          <a:prstGeom prst="rect">
            <a:avLst/>
          </a:prstGeom>
          <a:noFill/>
          <a:ln w="9525">
            <a:noFill/>
            <a:miter lim="800000"/>
            <a:headEnd/>
            <a:tailEnd/>
          </a:ln>
          <a:effectLst/>
        </p:spPr>
        <p:txBody>
          <a:bodyPr vert="horz" wrap="square" lIns="91440" tIns="45720" rIns="91440" bIns="45720" rtlCol="0" anchor="ctr">
            <a:noAutofit/>
          </a:bodyPr>
          <a:lstStyle>
            <a:defPPr>
              <a:defRPr lang="fr-FR"/>
            </a:defPPr>
            <a:lvl1pPr marR="0" lvl="0" indent="0" fontAlgn="auto">
              <a:lnSpc>
                <a:spcPct val="90000"/>
              </a:lnSpc>
              <a:spcBef>
                <a:spcPct val="0"/>
              </a:spcBef>
              <a:spcAft>
                <a:spcPts val="0"/>
              </a:spcAft>
              <a:buClrTx/>
              <a:buSzTx/>
              <a:buFontTx/>
              <a:buNone/>
              <a:tabLst/>
              <a:defRPr kumimoji="0" sz="2900" b="1" i="0" u="none" strike="noStrike" cap="small" spc="0" normalizeH="0" baseline="0">
                <a:ln>
                  <a:noFill/>
                </a:ln>
                <a:solidFill>
                  <a:prstClr val="black"/>
                </a:solidFill>
                <a:effectLst/>
                <a:uLnTx/>
                <a:uFillTx/>
                <a:latin typeface="Verdana" panose="020B0604030504040204" pitchFamily="34" charset="0"/>
                <a:ea typeface="Verdana" panose="020B0604030504040204" pitchFamily="34" charset="0"/>
                <a:cs typeface="+mj-cs"/>
              </a:defRPr>
            </a:lvl1pPr>
          </a:lstStyle>
          <a:p>
            <a:r>
              <a:rPr lang="fr-FR" altLang="fr-FR" dirty="0"/>
              <a:t>Quels sont les GES émis en grandes cultures ? </a:t>
            </a:r>
          </a:p>
        </p:txBody>
      </p:sp>
      <p:graphicFrame>
        <p:nvGraphicFramePr>
          <p:cNvPr id="7" name="Graphique 6"/>
          <p:cNvGraphicFramePr/>
          <p:nvPr>
            <p:extLst>
              <p:ext uri="{D42A27DB-BD31-4B8C-83A1-F6EECF244321}">
                <p14:modId xmlns:p14="http://schemas.microsoft.com/office/powerpoint/2010/main" val="3087008295"/>
              </p:ext>
            </p:extLst>
          </p:nvPr>
        </p:nvGraphicFramePr>
        <p:xfrm>
          <a:off x="-1292225" y="615715"/>
          <a:ext cx="9836497" cy="7061757"/>
        </p:xfrm>
        <a:graphic>
          <a:graphicData uri="http://schemas.openxmlformats.org/drawingml/2006/chart">
            <c:chart xmlns:c="http://schemas.openxmlformats.org/drawingml/2006/chart" xmlns:r="http://schemas.openxmlformats.org/officeDocument/2006/relationships" r:id="rId3"/>
          </a:graphicData>
        </a:graphic>
      </p:graphicFrame>
      <p:sp>
        <p:nvSpPr>
          <p:cNvPr id="5" name="ZoneTexte 4"/>
          <p:cNvSpPr txBox="1"/>
          <p:nvPr/>
        </p:nvSpPr>
        <p:spPr>
          <a:xfrm>
            <a:off x="7392144" y="1274854"/>
            <a:ext cx="4032448" cy="5324535"/>
          </a:xfrm>
          <a:prstGeom prst="rect">
            <a:avLst/>
          </a:prstGeom>
          <a:noFill/>
        </p:spPr>
        <p:txBody>
          <a:bodyPr wrap="square" rtlCol="0">
            <a:spAutoFit/>
          </a:bodyPr>
          <a:lstStyle/>
          <a:p>
            <a:r>
              <a:rPr lang="fr-FR" sz="2000" b="1" dirty="0">
                <a:solidFill>
                  <a:schemeClr val="accent6">
                    <a:lumMod val="75000"/>
                  </a:schemeClr>
                </a:solidFill>
              </a:rPr>
              <a:t>Le dioxyde de carbone (CO</a:t>
            </a:r>
            <a:r>
              <a:rPr lang="fr-FR" sz="2000" b="1" baseline="-25000" dirty="0">
                <a:solidFill>
                  <a:schemeClr val="accent6">
                    <a:lumMod val="75000"/>
                  </a:schemeClr>
                </a:solidFill>
              </a:rPr>
              <a:t>2</a:t>
            </a:r>
            <a:r>
              <a:rPr lang="fr-FR" sz="2000" b="1" dirty="0">
                <a:solidFill>
                  <a:schemeClr val="accent6">
                    <a:lumMod val="75000"/>
                  </a:schemeClr>
                </a:solidFill>
              </a:rPr>
              <a:t>)</a:t>
            </a:r>
          </a:p>
          <a:p>
            <a:pPr marL="342900" indent="-342900">
              <a:buFontTx/>
              <a:buChar char="-"/>
            </a:pPr>
            <a:r>
              <a:rPr lang="fr-FR" sz="2000" dirty="0"/>
              <a:t>issu de la combustion d’énergies fossiles et du stockage /déstockage du carbone </a:t>
            </a:r>
          </a:p>
          <a:p>
            <a:pPr marL="342900" indent="-342900">
              <a:buFontTx/>
              <a:buChar char="-"/>
            </a:pPr>
            <a:r>
              <a:rPr lang="fr-FR" sz="2000" dirty="0"/>
              <a:t>issu des émissions indirectes des intrants (fabrication + transport)</a:t>
            </a:r>
          </a:p>
          <a:p>
            <a:pPr marL="285750" indent="-285750">
              <a:buFontTx/>
              <a:buChar char="-"/>
            </a:pPr>
            <a:r>
              <a:rPr lang="fr-FR" sz="2000" dirty="0"/>
              <a:t>PRG = 1</a:t>
            </a:r>
          </a:p>
          <a:p>
            <a:endParaRPr lang="fr-FR" sz="2000" b="1" dirty="0">
              <a:solidFill>
                <a:schemeClr val="accent6">
                  <a:lumMod val="75000"/>
                </a:schemeClr>
              </a:solidFill>
            </a:endParaRPr>
          </a:p>
          <a:p>
            <a:r>
              <a:rPr lang="fr-FR" sz="2000" b="1" dirty="0">
                <a:solidFill>
                  <a:schemeClr val="accent6">
                    <a:lumMod val="75000"/>
                  </a:schemeClr>
                </a:solidFill>
              </a:rPr>
              <a:t>Le protoxyde d’azote (N</a:t>
            </a:r>
            <a:r>
              <a:rPr lang="fr-FR" sz="2000" b="1" baseline="-25000" dirty="0">
                <a:solidFill>
                  <a:schemeClr val="accent6">
                    <a:lumMod val="75000"/>
                  </a:schemeClr>
                </a:solidFill>
              </a:rPr>
              <a:t>2</a:t>
            </a:r>
            <a:r>
              <a:rPr lang="fr-FR" sz="2000" b="1" dirty="0">
                <a:solidFill>
                  <a:schemeClr val="accent6">
                    <a:lumMod val="75000"/>
                  </a:schemeClr>
                </a:solidFill>
              </a:rPr>
              <a:t>O)</a:t>
            </a:r>
          </a:p>
          <a:p>
            <a:r>
              <a:rPr lang="fr-FR" sz="2000" dirty="0"/>
              <a:t>- issu des transformations aérobies /anoxiques de l’azote (processus de nitrification /dénitrification)</a:t>
            </a:r>
          </a:p>
          <a:p>
            <a:r>
              <a:rPr lang="fr-FR" sz="2000" dirty="0"/>
              <a:t>- PRG = 298</a:t>
            </a:r>
          </a:p>
          <a:p>
            <a:endParaRPr lang="fr-FR" sz="2000" dirty="0"/>
          </a:p>
          <a:p>
            <a:pPr algn="just"/>
            <a:r>
              <a:rPr lang="fr-FR" sz="2000" b="1" dirty="0">
                <a:solidFill>
                  <a:schemeClr val="accent6">
                    <a:lumMod val="75000"/>
                  </a:schemeClr>
                </a:solidFill>
              </a:rPr>
              <a:t>CO</a:t>
            </a:r>
            <a:r>
              <a:rPr lang="fr-FR" sz="2000" b="1" baseline="-25000" dirty="0">
                <a:solidFill>
                  <a:schemeClr val="accent6">
                    <a:lumMod val="75000"/>
                  </a:schemeClr>
                </a:solidFill>
              </a:rPr>
              <a:t>2</a:t>
            </a:r>
            <a:r>
              <a:rPr lang="fr-FR" sz="2000" b="1" dirty="0">
                <a:solidFill>
                  <a:schemeClr val="accent6">
                    <a:lumMod val="75000"/>
                  </a:schemeClr>
                </a:solidFill>
              </a:rPr>
              <a:t> émis : </a:t>
            </a:r>
            <a:r>
              <a:rPr lang="fr-FR" sz="2000" dirty="0"/>
              <a:t>environ 2,6 </a:t>
            </a:r>
            <a:r>
              <a:rPr lang="fr-FR" sz="2000" dirty="0" err="1"/>
              <a:t>téq</a:t>
            </a:r>
            <a:r>
              <a:rPr lang="fr-FR" sz="2000" dirty="0"/>
              <a:t>. CO</a:t>
            </a:r>
            <a:r>
              <a:rPr lang="fr-FR" sz="2000" baseline="-25000" dirty="0"/>
              <a:t>2</a:t>
            </a:r>
            <a:r>
              <a:rPr lang="fr-FR" sz="2000" dirty="0"/>
              <a:t> émis/ha ou 45 kg </a:t>
            </a:r>
            <a:r>
              <a:rPr lang="fr-FR" sz="2000" dirty="0" err="1"/>
              <a:t>éq</a:t>
            </a:r>
            <a:r>
              <a:rPr lang="fr-FR" sz="2000" dirty="0"/>
              <a:t>. CO</a:t>
            </a:r>
            <a:r>
              <a:rPr lang="fr-FR" sz="2000" baseline="-25000" dirty="0"/>
              <a:t>2</a:t>
            </a:r>
            <a:r>
              <a:rPr lang="fr-FR" sz="2000" dirty="0"/>
              <a:t> émis/</a:t>
            </a:r>
            <a:r>
              <a:rPr lang="fr-FR" sz="2000" dirty="0" err="1"/>
              <a:t>qt</a:t>
            </a:r>
            <a:r>
              <a:rPr lang="fr-FR" sz="2000" dirty="0"/>
              <a:t> produit.</a:t>
            </a:r>
          </a:p>
        </p:txBody>
      </p:sp>
      <p:sp>
        <p:nvSpPr>
          <p:cNvPr id="9" name="ZoneTexte 8"/>
          <p:cNvSpPr txBox="1"/>
          <p:nvPr/>
        </p:nvSpPr>
        <p:spPr>
          <a:xfrm>
            <a:off x="7896202" y="6525351"/>
            <a:ext cx="2664296" cy="276999"/>
          </a:xfrm>
          <a:prstGeom prst="rect">
            <a:avLst/>
          </a:prstGeom>
          <a:noFill/>
        </p:spPr>
        <p:txBody>
          <a:bodyPr wrap="square" rtlCol="0">
            <a:spAutoFit/>
          </a:bodyPr>
          <a:lstStyle/>
          <a:p>
            <a:r>
              <a:rPr lang="fr-FR" sz="1200" dirty="0"/>
              <a:t>Source : Projet ACSE Grand Est 2020</a:t>
            </a:r>
          </a:p>
        </p:txBody>
      </p:sp>
      <p:pic>
        <p:nvPicPr>
          <p:cNvPr id="3" name="Image 2">
            <a:extLst>
              <a:ext uri="{FF2B5EF4-FFF2-40B4-BE49-F238E27FC236}">
                <a16:creationId xmlns:a16="http://schemas.microsoft.com/office/drawing/2014/main" id="{F18309D0-AAC0-7022-388A-3FECC5D354AD}"/>
              </a:ext>
            </a:extLst>
          </p:cNvPr>
          <p:cNvPicPr>
            <a:picLocks noChangeAspect="1"/>
          </p:cNvPicPr>
          <p:nvPr/>
        </p:nvPicPr>
        <p:blipFill>
          <a:blip r:embed="rId4"/>
          <a:stretch>
            <a:fillRect/>
          </a:stretch>
        </p:blipFill>
        <p:spPr>
          <a:xfrm>
            <a:off x="191344" y="272517"/>
            <a:ext cx="405116" cy="343198"/>
          </a:xfrm>
          <a:prstGeom prst="rect">
            <a:avLst/>
          </a:prstGeom>
        </p:spPr>
      </p:pic>
    </p:spTree>
    <p:extLst>
      <p:ext uri="{BB962C8B-B14F-4D97-AF65-F5344CB8AC3E}">
        <p14:creationId xmlns:p14="http://schemas.microsoft.com/office/powerpoint/2010/main" val="388862245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 name="Image 33"/>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972150" y="3266226"/>
            <a:ext cx="590666" cy="837920"/>
          </a:xfrm>
          <a:prstGeom prst="rect">
            <a:avLst/>
          </a:prstGeom>
        </p:spPr>
      </p:pic>
      <p:sp>
        <p:nvSpPr>
          <p:cNvPr id="2" name="Titre 1"/>
          <p:cNvSpPr>
            <a:spLocks noGrp="1"/>
          </p:cNvSpPr>
          <p:nvPr>
            <p:ph type="title"/>
          </p:nvPr>
        </p:nvSpPr>
        <p:spPr>
          <a:xfrm>
            <a:off x="907091" y="-51460"/>
            <a:ext cx="8177654" cy="994172"/>
          </a:xfrm>
          <a:noFill/>
          <a:ln w="9525">
            <a:noFill/>
            <a:miter lim="800000"/>
            <a:headEnd/>
            <a:tailEnd/>
          </a:ln>
          <a:effectLst/>
        </p:spPr>
        <p:txBody>
          <a:bodyPr vert="horz" wrap="square" lIns="91440" tIns="45720" rIns="91440" bIns="45720" rtlCol="0" anchor="ctr">
            <a:noAutofit/>
          </a:bodyPr>
          <a:lstStyle/>
          <a:p>
            <a:pPr algn="l">
              <a:lnSpc>
                <a:spcPct val="90000"/>
              </a:lnSpc>
            </a:pPr>
            <a:r>
              <a:rPr lang="fr-FR" sz="2900" b="1" cap="small" dirty="0">
                <a:solidFill>
                  <a:prstClr val="black"/>
                </a:solidFill>
                <a:latin typeface="Verdana" panose="020B0604030504040204" pitchFamily="34" charset="0"/>
                <a:ea typeface="Verdana" panose="020B0604030504040204" pitchFamily="34" charset="0"/>
              </a:rPr>
              <a:t>Les postes d’émissions de CO</a:t>
            </a:r>
            <a:r>
              <a:rPr lang="fr-FR" sz="2900" b="1" cap="small" baseline="-25000" dirty="0">
                <a:solidFill>
                  <a:prstClr val="black"/>
                </a:solidFill>
                <a:latin typeface="Verdana" panose="020B0604030504040204" pitchFamily="34" charset="0"/>
                <a:ea typeface="Verdana" panose="020B0604030504040204" pitchFamily="34" charset="0"/>
              </a:rPr>
              <a:t>2</a:t>
            </a:r>
          </a:p>
        </p:txBody>
      </p:sp>
      <p:sp>
        <p:nvSpPr>
          <p:cNvPr id="63" name="ZoneTexte 62"/>
          <p:cNvSpPr txBox="1"/>
          <p:nvPr/>
        </p:nvSpPr>
        <p:spPr>
          <a:xfrm>
            <a:off x="7129762" y="5086345"/>
            <a:ext cx="1181646" cy="646331"/>
          </a:xfrm>
          <a:prstGeom prst="rect">
            <a:avLst/>
          </a:prstGeom>
          <a:noFill/>
        </p:spPr>
        <p:txBody>
          <a:bodyPr wrap="square" rtlCol="0">
            <a:spAutoFit/>
          </a:bodyPr>
          <a:lstStyle/>
          <a:p>
            <a:r>
              <a:rPr lang="fr-FR" sz="1200" b="1" dirty="0">
                <a:solidFill>
                  <a:srgbClr val="4472C4">
                    <a:lumMod val="50000"/>
                  </a:srgbClr>
                </a:solidFill>
                <a:latin typeface="Calibri" panose="020F0502020204030204"/>
              </a:rPr>
              <a:t>Conservation </a:t>
            </a:r>
          </a:p>
          <a:p>
            <a:r>
              <a:rPr lang="fr-FR" sz="1200" b="1" dirty="0">
                <a:solidFill>
                  <a:srgbClr val="4472C4">
                    <a:lumMod val="50000"/>
                  </a:srgbClr>
                </a:solidFill>
                <a:latin typeface="Calibri" panose="020F0502020204030204"/>
              </a:rPr>
              <a:t>des récoltes</a:t>
            </a:r>
          </a:p>
          <a:p>
            <a:r>
              <a:rPr lang="fr-FR" sz="1200" b="1" dirty="0">
                <a:solidFill>
                  <a:srgbClr val="4472C4">
                    <a:lumMod val="50000"/>
                  </a:srgbClr>
                </a:solidFill>
                <a:latin typeface="Calibri" panose="020F0502020204030204"/>
              </a:rPr>
              <a:t>(séchoir, silo…)</a:t>
            </a:r>
          </a:p>
        </p:txBody>
      </p:sp>
      <p:pic>
        <p:nvPicPr>
          <p:cNvPr id="67" name="Image 66"/>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9237384" y="4350809"/>
            <a:ext cx="1114160" cy="993146"/>
          </a:xfrm>
          <a:prstGeom prst="rect">
            <a:avLst/>
          </a:prstGeom>
        </p:spPr>
      </p:pic>
      <p:sp>
        <p:nvSpPr>
          <p:cNvPr id="16" name="Flèche vers le bas 15"/>
          <p:cNvSpPr/>
          <p:nvPr/>
        </p:nvSpPr>
        <p:spPr bwMode="auto">
          <a:xfrm rot="16200000">
            <a:off x="3202912" y="3873821"/>
            <a:ext cx="467889" cy="372861"/>
          </a:xfrm>
          <a:prstGeom prst="downArrow">
            <a:avLst>
              <a:gd name="adj1" fmla="val 50000"/>
              <a:gd name="adj2" fmla="val 51428"/>
            </a:avLst>
          </a:prstGeom>
          <a:ln>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62308" tIns="32400" rIns="62308" bIns="32400" numCol="1" rtlCol="0" anchor="t" anchorCtr="0" compatLnSpc="1">
            <a:prstTxWarp prst="textNoShape">
              <a:avLst/>
            </a:prstTxWarp>
            <a:spAutoFit/>
          </a:bodyPr>
          <a:lstStyle/>
          <a:p>
            <a:pPr defTabSz="633062"/>
            <a:endParaRPr lang="fr-FR" sz="1385">
              <a:solidFill>
                <a:prstClr val="black"/>
              </a:solidFill>
              <a:latin typeface="Verdana" pitchFamily="34" charset="0"/>
            </a:endParaRPr>
          </a:p>
        </p:txBody>
      </p:sp>
      <p:pic>
        <p:nvPicPr>
          <p:cNvPr id="68" name="Image 67"/>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4534471" y="2006398"/>
            <a:ext cx="1792817" cy="1203973"/>
          </a:xfrm>
          <a:prstGeom prst="rect">
            <a:avLst/>
          </a:prstGeom>
        </p:spPr>
      </p:pic>
      <p:pic>
        <p:nvPicPr>
          <p:cNvPr id="71" name="Image 70"/>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247996" y="4248425"/>
            <a:ext cx="590666" cy="837920"/>
          </a:xfrm>
          <a:prstGeom prst="rect">
            <a:avLst/>
          </a:prstGeom>
        </p:spPr>
      </p:pic>
      <p:cxnSp>
        <p:nvCxnSpPr>
          <p:cNvPr id="23" name="Connecteur droit avec flèche 22"/>
          <p:cNvCxnSpPr>
            <a:cxnSpLocks/>
          </p:cNvCxnSpPr>
          <p:nvPr/>
        </p:nvCxnSpPr>
        <p:spPr bwMode="auto">
          <a:xfrm>
            <a:off x="5484990" y="4967567"/>
            <a:ext cx="3752394" cy="0"/>
          </a:xfrm>
          <a:prstGeom prst="straightConnector1">
            <a:avLst/>
          </a:prstGeom>
          <a:ln>
            <a:headEnd type="none" w="lg" len="med"/>
            <a:tailEnd type="triangle"/>
          </a:ln>
        </p:spPr>
        <p:style>
          <a:lnRef idx="2">
            <a:schemeClr val="dk1"/>
          </a:lnRef>
          <a:fillRef idx="0">
            <a:schemeClr val="dk1"/>
          </a:fillRef>
          <a:effectRef idx="1">
            <a:schemeClr val="dk1"/>
          </a:effectRef>
          <a:fontRef idx="minor">
            <a:schemeClr val="tx1"/>
          </a:fontRef>
        </p:style>
      </p:cxnSp>
      <p:pic>
        <p:nvPicPr>
          <p:cNvPr id="73" name="Image 72"/>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4151767" y="3272830"/>
            <a:ext cx="570071" cy="816146"/>
          </a:xfrm>
          <a:prstGeom prst="rect">
            <a:avLst/>
          </a:prstGeom>
        </p:spPr>
      </p:pic>
      <p:sp>
        <p:nvSpPr>
          <p:cNvPr id="64" name="ZoneTexte 63"/>
          <p:cNvSpPr txBox="1"/>
          <p:nvPr/>
        </p:nvSpPr>
        <p:spPr>
          <a:xfrm>
            <a:off x="5211753" y="3396832"/>
            <a:ext cx="1326424" cy="1015663"/>
          </a:xfrm>
          <a:prstGeom prst="rect">
            <a:avLst/>
          </a:prstGeom>
          <a:noFill/>
        </p:spPr>
        <p:txBody>
          <a:bodyPr wrap="square" rtlCol="0">
            <a:spAutoFit/>
          </a:bodyPr>
          <a:lstStyle/>
          <a:p>
            <a:r>
              <a:rPr lang="fr-FR" sz="1200" b="1" dirty="0">
                <a:solidFill>
                  <a:srgbClr val="4472C4">
                    <a:lumMod val="50000"/>
                  </a:srgbClr>
                </a:solidFill>
                <a:latin typeface="Calibri" panose="020F0502020204030204"/>
              </a:rPr>
              <a:t>Travail du sol</a:t>
            </a:r>
          </a:p>
          <a:p>
            <a:r>
              <a:rPr lang="fr-FR" sz="1200" b="1" dirty="0">
                <a:solidFill>
                  <a:srgbClr val="4472C4">
                    <a:lumMod val="50000"/>
                  </a:srgbClr>
                </a:solidFill>
                <a:latin typeface="Calibri" panose="020F0502020204030204"/>
              </a:rPr>
              <a:t>Traitement </a:t>
            </a:r>
          </a:p>
          <a:p>
            <a:r>
              <a:rPr lang="fr-FR" sz="1200" b="1" dirty="0">
                <a:solidFill>
                  <a:srgbClr val="4472C4">
                    <a:lumMod val="50000"/>
                  </a:srgbClr>
                </a:solidFill>
                <a:latin typeface="Calibri" panose="020F0502020204030204"/>
              </a:rPr>
              <a:t>des cultures</a:t>
            </a:r>
          </a:p>
          <a:p>
            <a:r>
              <a:rPr lang="fr-FR" sz="1200" b="1" dirty="0">
                <a:solidFill>
                  <a:srgbClr val="4472C4">
                    <a:lumMod val="50000"/>
                  </a:srgbClr>
                </a:solidFill>
                <a:latin typeface="Calibri" panose="020F0502020204030204"/>
              </a:rPr>
              <a:t>Récoltes</a:t>
            </a:r>
          </a:p>
          <a:p>
            <a:r>
              <a:rPr lang="fr-FR" sz="1200" b="1" dirty="0">
                <a:solidFill>
                  <a:srgbClr val="4472C4">
                    <a:lumMod val="50000"/>
                  </a:srgbClr>
                </a:solidFill>
                <a:latin typeface="Calibri" panose="020F0502020204030204"/>
              </a:rPr>
              <a:t>Irrigation</a:t>
            </a:r>
          </a:p>
        </p:txBody>
      </p:sp>
      <p:cxnSp>
        <p:nvCxnSpPr>
          <p:cNvPr id="24" name="Connecteur droit avec flèche 23"/>
          <p:cNvCxnSpPr>
            <a:cxnSpLocks/>
          </p:cNvCxnSpPr>
          <p:nvPr/>
        </p:nvCxnSpPr>
        <p:spPr bwMode="auto">
          <a:xfrm flipH="1">
            <a:off x="4769984" y="3228588"/>
            <a:ext cx="476723" cy="1388088"/>
          </a:xfrm>
          <a:prstGeom prst="straightConnector1">
            <a:avLst/>
          </a:prstGeom>
          <a:ln>
            <a:headEnd type="none" w="lg" len="med"/>
            <a:tailEnd type="triangle"/>
          </a:ln>
        </p:spPr>
        <p:style>
          <a:lnRef idx="2">
            <a:schemeClr val="dk1"/>
          </a:lnRef>
          <a:fillRef idx="0">
            <a:schemeClr val="dk1"/>
          </a:fillRef>
          <a:effectRef idx="1">
            <a:schemeClr val="dk1"/>
          </a:effectRef>
          <a:fontRef idx="minor">
            <a:schemeClr val="tx1"/>
          </a:fontRef>
        </p:style>
      </p:cxnSp>
      <p:pic>
        <p:nvPicPr>
          <p:cNvPr id="75" name="Image 74"/>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4081512" y="4736014"/>
            <a:ext cx="1326424" cy="743837"/>
          </a:xfrm>
          <a:prstGeom prst="rect">
            <a:avLst/>
          </a:prstGeom>
        </p:spPr>
      </p:pic>
      <p:sp>
        <p:nvSpPr>
          <p:cNvPr id="25" name="ZoneTexte 48"/>
          <p:cNvSpPr txBox="1">
            <a:spLocks noChangeArrowheads="1"/>
          </p:cNvSpPr>
          <p:nvPr/>
        </p:nvSpPr>
        <p:spPr bwMode="auto">
          <a:xfrm>
            <a:off x="3765842" y="6142319"/>
            <a:ext cx="7298710" cy="484748"/>
          </a:xfrm>
          <a:prstGeom prst="rect">
            <a:avLst/>
          </a:prstGeom>
          <a:solidFill>
            <a:srgbClr val="92D050"/>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defPPr>
              <a:defRPr lang="fr-FR"/>
            </a:defPPr>
            <a:lvl1pPr algn="ctr">
              <a:defRPr sz="1800" b="1">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fr-FR" sz="2000" dirty="0">
                <a:solidFill>
                  <a:schemeClr val="tx1"/>
                </a:solidFill>
              </a:rPr>
              <a:t>2 postes principaux = carburants / engrais minéraux</a:t>
            </a:r>
          </a:p>
        </p:txBody>
      </p:sp>
      <p:pic>
        <p:nvPicPr>
          <p:cNvPr id="69" name="Image 68"/>
          <p:cNvPicPr>
            <a:picLocks noChangeAspect="1"/>
          </p:cNvPicPr>
          <p:nvPr/>
        </p:nvPicPr>
        <p:blipFill>
          <a:blip r:embed="rId8">
            <a:extLst>
              <a:ext uri="{BEBA8EAE-BF5A-486C-A8C5-ECC9F3942E4B}">
                <a14:imgProps xmlns:a14="http://schemas.microsoft.com/office/drawing/2010/main">
                  <a14:imgLayer r:embed="rId9">
                    <a14:imgEffect>
                      <a14:brightnessContrast bright="20000" contrast="-40000"/>
                    </a14:imgEffect>
                  </a14:imgLayer>
                </a14:imgProps>
              </a:ext>
            </a:extLst>
          </a:blip>
          <a:stretch>
            <a:fillRect/>
          </a:stretch>
        </p:blipFill>
        <p:spPr>
          <a:xfrm>
            <a:off x="1654186" y="2872149"/>
            <a:ext cx="1443803" cy="1699476"/>
          </a:xfrm>
          <a:prstGeom prst="rect">
            <a:avLst/>
          </a:prstGeom>
        </p:spPr>
      </p:pic>
      <p:sp>
        <p:nvSpPr>
          <p:cNvPr id="4" name="ZoneTexte 3"/>
          <p:cNvSpPr txBox="1"/>
          <p:nvPr/>
        </p:nvSpPr>
        <p:spPr>
          <a:xfrm>
            <a:off x="1518111" y="821105"/>
            <a:ext cx="11223301" cy="1015663"/>
          </a:xfrm>
          <a:prstGeom prst="rect">
            <a:avLst/>
          </a:prstGeom>
          <a:noFill/>
        </p:spPr>
        <p:txBody>
          <a:bodyPr wrap="square" rtlCol="0">
            <a:spAutoFit/>
          </a:bodyPr>
          <a:lstStyle/>
          <a:p>
            <a:r>
              <a:rPr lang="fr-FR" sz="2000" b="1" dirty="0">
                <a:solidFill>
                  <a:schemeClr val="accent6">
                    <a:lumMod val="75000"/>
                  </a:schemeClr>
                </a:solidFill>
              </a:rPr>
              <a:t>Énergies directes </a:t>
            </a:r>
            <a:r>
              <a:rPr lang="fr-FR" sz="2000" b="1" dirty="0"/>
              <a:t>=&gt; carburant, gaz, électricité</a:t>
            </a:r>
          </a:p>
          <a:p>
            <a:endParaRPr lang="fr-FR" sz="1000" b="1" dirty="0"/>
          </a:p>
          <a:p>
            <a:endParaRPr lang="fr-FR" sz="1000" b="1" dirty="0"/>
          </a:p>
          <a:p>
            <a:r>
              <a:rPr lang="fr-FR" sz="2000" b="1" dirty="0">
                <a:solidFill>
                  <a:schemeClr val="accent6">
                    <a:lumMod val="75000"/>
                  </a:schemeClr>
                </a:solidFill>
              </a:rPr>
              <a:t>Énergies indirectes </a:t>
            </a:r>
            <a:r>
              <a:rPr lang="fr-FR" sz="2000" b="1" dirty="0"/>
              <a:t>=&gt; fabrication/transport des intrants </a:t>
            </a:r>
            <a:r>
              <a:rPr lang="fr-FR" b="1" dirty="0"/>
              <a:t>(engrais, amendements, phytos, semences…) </a:t>
            </a:r>
          </a:p>
        </p:txBody>
      </p:sp>
      <p:sp>
        <p:nvSpPr>
          <p:cNvPr id="3" name="Rectangle à coins arrondis 2"/>
          <p:cNvSpPr/>
          <p:nvPr/>
        </p:nvSpPr>
        <p:spPr>
          <a:xfrm>
            <a:off x="3765842" y="1906991"/>
            <a:ext cx="7298710" cy="3995344"/>
          </a:xfrm>
          <a:prstGeom prst="roundRect">
            <a:avLst/>
          </a:prstGeom>
          <a:noFill/>
          <a:ln w="38100"/>
        </p:spPr>
        <p:style>
          <a:lnRef idx="2">
            <a:schemeClr val="accent2"/>
          </a:lnRef>
          <a:fillRef idx="1">
            <a:schemeClr val="lt1"/>
          </a:fillRef>
          <a:effectRef idx="0">
            <a:schemeClr val="accent2"/>
          </a:effectRef>
          <a:fontRef idx="minor">
            <a:schemeClr val="dk1"/>
          </a:fontRef>
        </p:style>
        <p:txBody>
          <a:bodyPr rtlCol="0" anchor="ctr"/>
          <a:lstStyle/>
          <a:p>
            <a:pPr algn="ctr"/>
            <a:endParaRPr lang="fr-FR" sz="1350">
              <a:solidFill>
                <a:prstClr val="black"/>
              </a:solidFill>
            </a:endParaRPr>
          </a:p>
        </p:txBody>
      </p:sp>
      <p:cxnSp>
        <p:nvCxnSpPr>
          <p:cNvPr id="29" name="Connecteur droit avec flèche 28"/>
          <p:cNvCxnSpPr>
            <a:cxnSpLocks/>
            <a:endCxn id="32" idx="1"/>
          </p:cNvCxnSpPr>
          <p:nvPr/>
        </p:nvCxnSpPr>
        <p:spPr bwMode="auto">
          <a:xfrm flipV="1">
            <a:off x="5260237" y="2811281"/>
            <a:ext cx="3792494" cy="1858351"/>
          </a:xfrm>
          <a:prstGeom prst="straightConnector1">
            <a:avLst/>
          </a:prstGeom>
          <a:ln>
            <a:headEnd type="none" w="lg" len="med"/>
            <a:tailEnd type="triangle"/>
          </a:ln>
        </p:spPr>
        <p:style>
          <a:lnRef idx="2">
            <a:schemeClr val="dk1"/>
          </a:lnRef>
          <a:fillRef idx="0">
            <a:schemeClr val="dk1"/>
          </a:fillRef>
          <a:effectRef idx="1">
            <a:schemeClr val="dk1"/>
          </a:effectRef>
          <a:fontRef idx="minor">
            <a:schemeClr val="tx1"/>
          </a:fontRef>
        </p:style>
      </p:cxnSp>
      <p:sp>
        <p:nvSpPr>
          <p:cNvPr id="31" name="ZoneTexte 30"/>
          <p:cNvSpPr txBox="1"/>
          <p:nvPr/>
        </p:nvSpPr>
        <p:spPr>
          <a:xfrm>
            <a:off x="7357953" y="2346214"/>
            <a:ext cx="1181646" cy="830997"/>
          </a:xfrm>
          <a:prstGeom prst="rect">
            <a:avLst/>
          </a:prstGeom>
          <a:noFill/>
        </p:spPr>
        <p:txBody>
          <a:bodyPr wrap="square" rtlCol="0">
            <a:spAutoFit/>
          </a:bodyPr>
          <a:lstStyle/>
          <a:p>
            <a:r>
              <a:rPr lang="fr-FR" sz="1200" b="1" dirty="0">
                <a:solidFill>
                  <a:srgbClr val="4472C4">
                    <a:lumMod val="50000"/>
                  </a:srgbClr>
                </a:solidFill>
                <a:latin typeface="Calibri" panose="020F0502020204030204"/>
              </a:rPr>
              <a:t>Transport et transformation des produits récoltés</a:t>
            </a:r>
          </a:p>
        </p:txBody>
      </p:sp>
      <p:pic>
        <p:nvPicPr>
          <p:cNvPr id="32" name="Image 47" descr="usine.png"/>
          <p:cNvPicPr>
            <a:picLocks noChangeAspect="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9052731" y="2087381"/>
            <a:ext cx="1673225" cy="1447800"/>
          </a:xfrm>
          <a:prstGeom prst="rect">
            <a:avLst/>
          </a:prstGeom>
          <a:noFill/>
          <a:ln w="9525">
            <a:noFill/>
            <a:miter lim="800000"/>
            <a:headEnd/>
            <a:tailEnd/>
          </a:ln>
        </p:spPr>
      </p:pic>
      <p:pic>
        <p:nvPicPr>
          <p:cNvPr id="1026" name="Picture 2" descr="Bidons, fûts, sacs et boîtes vides produits phytosanitaires - Chambres  d&amp;#39;agriculture Pays de la Loire"/>
          <p:cNvPicPr>
            <a:picLocks noChangeAspect="1" noChangeArrowheads="1"/>
          </p:cNvPicPr>
          <p:nvPr/>
        </p:nvPicPr>
        <p:blipFill rotWithShape="1">
          <a:blip r:embed="rId11">
            <a:extLst>
              <a:ext uri="{28A0092B-C50C-407E-A947-70E740481C1C}">
                <a14:useLocalDpi xmlns:a14="http://schemas.microsoft.com/office/drawing/2010/main" val="0"/>
              </a:ext>
            </a:extLst>
          </a:blip>
          <a:srcRect l="19442" r="19563"/>
          <a:stretch/>
        </p:blipFill>
        <p:spPr bwMode="auto">
          <a:xfrm>
            <a:off x="417186" y="3563247"/>
            <a:ext cx="1080692" cy="973333"/>
          </a:xfrm>
          <a:prstGeom prst="rect">
            <a:avLst/>
          </a:prstGeom>
          <a:noFill/>
          <a:extLst>
            <a:ext uri="{909E8E84-426E-40DD-AFC4-6F175D3DCCD1}">
              <a14:hiddenFill xmlns:a14="http://schemas.microsoft.com/office/drawing/2010/main">
                <a:solidFill>
                  <a:srgbClr val="FFFFFF"/>
                </a:solidFill>
              </a14:hiddenFill>
            </a:ext>
          </a:extLst>
        </p:spPr>
      </p:pic>
      <p:pic>
        <p:nvPicPr>
          <p:cNvPr id="7" name="Image 6">
            <a:extLst>
              <a:ext uri="{FF2B5EF4-FFF2-40B4-BE49-F238E27FC236}">
                <a16:creationId xmlns:a16="http://schemas.microsoft.com/office/drawing/2014/main" id="{25AD8CC4-CB5F-834D-17D4-72462D375ED7}"/>
              </a:ext>
            </a:extLst>
          </p:cNvPr>
          <p:cNvPicPr>
            <a:picLocks noChangeAspect="1"/>
          </p:cNvPicPr>
          <p:nvPr/>
        </p:nvPicPr>
        <p:blipFill>
          <a:blip r:embed="rId12"/>
          <a:stretch>
            <a:fillRect/>
          </a:stretch>
        </p:blipFill>
        <p:spPr>
          <a:xfrm>
            <a:off x="191344" y="272517"/>
            <a:ext cx="405116" cy="343198"/>
          </a:xfrm>
          <a:prstGeom prst="rect">
            <a:avLst/>
          </a:prstGeom>
        </p:spPr>
      </p:pic>
      <p:sp>
        <p:nvSpPr>
          <p:cNvPr id="12" name="Ellipse 11">
            <a:extLst>
              <a:ext uri="{FF2B5EF4-FFF2-40B4-BE49-F238E27FC236}">
                <a16:creationId xmlns:a16="http://schemas.microsoft.com/office/drawing/2014/main" id="{DB5866CD-9AA1-B5C7-862A-C7D2123CE030}"/>
              </a:ext>
            </a:extLst>
          </p:cNvPr>
          <p:cNvSpPr/>
          <p:nvPr/>
        </p:nvSpPr>
        <p:spPr>
          <a:xfrm>
            <a:off x="417186" y="790303"/>
            <a:ext cx="993977" cy="593847"/>
          </a:xfrm>
          <a:prstGeom prst="ellipse">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000" b="1" dirty="0"/>
              <a:t>30 %</a:t>
            </a:r>
          </a:p>
        </p:txBody>
      </p:sp>
      <p:sp>
        <p:nvSpPr>
          <p:cNvPr id="13" name="Ellipse 12">
            <a:extLst>
              <a:ext uri="{FF2B5EF4-FFF2-40B4-BE49-F238E27FC236}">
                <a16:creationId xmlns:a16="http://schemas.microsoft.com/office/drawing/2014/main" id="{99DD528E-69A6-FA7F-FBDD-B1D920787D60}"/>
              </a:ext>
            </a:extLst>
          </p:cNvPr>
          <p:cNvSpPr/>
          <p:nvPr/>
        </p:nvSpPr>
        <p:spPr>
          <a:xfrm>
            <a:off x="417185" y="1461383"/>
            <a:ext cx="993977" cy="593847"/>
          </a:xfrm>
          <a:prstGeom prst="ellipse">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000" b="1" dirty="0"/>
              <a:t>70 %</a:t>
            </a:r>
          </a:p>
        </p:txBody>
      </p:sp>
    </p:spTree>
    <p:extLst>
      <p:ext uri="{BB962C8B-B14F-4D97-AF65-F5344CB8AC3E}">
        <p14:creationId xmlns:p14="http://schemas.microsoft.com/office/powerpoint/2010/main" val="31474648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txBox="1">
            <a:spLocks/>
          </p:cNvSpPr>
          <p:nvPr/>
        </p:nvSpPr>
        <p:spPr>
          <a:xfrm>
            <a:off x="767408" y="-127384"/>
            <a:ext cx="10009112" cy="1143000"/>
          </a:xfrm>
          <a:prstGeom prst="rect">
            <a:avLst/>
          </a:prstGeom>
          <a:noFill/>
          <a:ln w="9525">
            <a:noFill/>
            <a:miter lim="800000"/>
            <a:headEnd/>
            <a:tailEnd/>
          </a:ln>
          <a:effectLst/>
        </p:spPr>
        <p:txBody>
          <a:bodyPr vert="horz" wrap="square" lIns="91440" tIns="45720" rIns="91440" bIns="45720" rtlCol="0" anchor="ctr">
            <a:noAutofit/>
          </a:bodyPr>
          <a:lstStyle>
            <a:defPPr>
              <a:defRPr lang="fr-FR"/>
            </a:defPPr>
            <a:lvl1pPr>
              <a:lnSpc>
                <a:spcPct val="90000"/>
              </a:lnSpc>
              <a:spcBef>
                <a:spcPct val="0"/>
              </a:spcBef>
              <a:buNone/>
              <a:defRPr sz="2900" b="1" cap="small">
                <a:solidFill>
                  <a:prstClr val="black"/>
                </a:solidFill>
                <a:latin typeface="Verdana" panose="020B0604030504040204" pitchFamily="34" charset="0"/>
                <a:ea typeface="Verdana" panose="020B0604030504040204" pitchFamily="34" charset="0"/>
                <a:cs typeface="+mj-cs"/>
              </a:defRPr>
            </a:lvl1pPr>
          </a:lstStyle>
          <a:p>
            <a:r>
              <a:rPr lang="fr-FR" dirty="0"/>
              <a:t>Consommations d’énergie en système céréalier</a:t>
            </a:r>
          </a:p>
        </p:txBody>
      </p:sp>
      <p:sp>
        <p:nvSpPr>
          <p:cNvPr id="5" name="Espace réservé du contenu 4"/>
          <p:cNvSpPr txBox="1">
            <a:spLocks/>
          </p:cNvSpPr>
          <p:nvPr/>
        </p:nvSpPr>
        <p:spPr>
          <a:xfrm>
            <a:off x="737712" y="1412529"/>
            <a:ext cx="5286567" cy="4525963"/>
          </a:xfrm>
          <a:prstGeom prst="rect">
            <a:avLst/>
          </a:prstGeom>
        </p:spPr>
        <p:txBody>
          <a:bodyPr vert="horz" lIns="91440" tIns="45720" rIns="91440" bIns="45720" rtlCol="0">
            <a:noAutofit/>
          </a:bodyPr>
          <a:lstStyle/>
          <a:p>
            <a:pPr marL="342900" indent="-342900">
              <a:spcBef>
                <a:spcPct val="20000"/>
              </a:spcBef>
              <a:buFont typeface="Arial" panose="020B0604020202020204" pitchFamily="34" charset="0"/>
              <a:buChar char="•"/>
              <a:defRPr/>
            </a:pPr>
            <a:r>
              <a:rPr lang="fr-FR" sz="2200" dirty="0"/>
              <a:t>Les principaux postes de consommation d’énergie correspondent aux </a:t>
            </a:r>
            <a:r>
              <a:rPr lang="fr-FR" sz="2200" b="1" dirty="0">
                <a:solidFill>
                  <a:schemeClr val="accent6">
                    <a:lumMod val="75000"/>
                  </a:schemeClr>
                </a:solidFill>
              </a:rPr>
              <a:t>engrais minéraux</a:t>
            </a:r>
            <a:r>
              <a:rPr lang="fr-FR" sz="2200" dirty="0"/>
              <a:t> et au </a:t>
            </a:r>
            <a:r>
              <a:rPr lang="fr-FR" sz="2200" b="1" dirty="0">
                <a:solidFill>
                  <a:schemeClr val="accent6">
                    <a:lumMod val="75000"/>
                  </a:schemeClr>
                </a:solidFill>
              </a:rPr>
              <a:t>fioul</a:t>
            </a:r>
            <a:r>
              <a:rPr lang="fr-FR" sz="2200" dirty="0"/>
              <a:t>.</a:t>
            </a:r>
          </a:p>
          <a:p>
            <a:pPr marL="342900" indent="-342900">
              <a:spcBef>
                <a:spcPct val="20000"/>
              </a:spcBef>
              <a:buFont typeface="Arial" panose="020B0604020202020204" pitchFamily="34" charset="0"/>
              <a:buChar char="•"/>
              <a:defRPr/>
            </a:pPr>
            <a:endParaRPr lang="fr-FR" sz="2200" dirty="0"/>
          </a:p>
          <a:p>
            <a:pPr marL="342900" indent="-342900">
              <a:spcBef>
                <a:spcPct val="20000"/>
              </a:spcBef>
              <a:buFont typeface="Arial" panose="020B0604020202020204" pitchFamily="34" charset="0"/>
              <a:buChar char="•"/>
              <a:defRPr/>
            </a:pPr>
            <a:r>
              <a:rPr lang="fr-FR" sz="2200" dirty="0"/>
              <a:t>Constat partagé sur les autres typologies en grandes cultures</a:t>
            </a:r>
          </a:p>
          <a:p>
            <a:pPr>
              <a:spcBef>
                <a:spcPct val="20000"/>
              </a:spcBef>
              <a:defRPr/>
            </a:pPr>
            <a:endParaRPr lang="fr-FR" sz="2200" dirty="0"/>
          </a:p>
          <a:p>
            <a:pPr marL="342900" indent="-342900">
              <a:spcBef>
                <a:spcPct val="20000"/>
              </a:spcBef>
              <a:buFont typeface="Arial" panose="020B0604020202020204" pitchFamily="34" charset="0"/>
              <a:buChar char="•"/>
              <a:defRPr/>
            </a:pPr>
            <a:r>
              <a:rPr lang="fr-FR" sz="2200" dirty="0"/>
              <a:t>Le poste </a:t>
            </a:r>
            <a:r>
              <a:rPr lang="fr-FR" sz="2200" b="1" dirty="0">
                <a:solidFill>
                  <a:schemeClr val="accent6">
                    <a:lumMod val="75000"/>
                  </a:schemeClr>
                </a:solidFill>
              </a:rPr>
              <a:t>fabrication des engrais azotés</a:t>
            </a:r>
            <a:r>
              <a:rPr lang="fr-FR" sz="2200" b="1" dirty="0"/>
              <a:t> </a:t>
            </a:r>
            <a:r>
              <a:rPr lang="fr-FR" sz="2200" dirty="0"/>
              <a:t>représente </a:t>
            </a:r>
            <a:r>
              <a:rPr lang="fr-FR" sz="2200" b="1" dirty="0">
                <a:solidFill>
                  <a:schemeClr val="accent6">
                    <a:lumMod val="75000"/>
                  </a:schemeClr>
                </a:solidFill>
              </a:rPr>
              <a:t>plus de la moitié des consommations d’énergie totale </a:t>
            </a:r>
            <a:r>
              <a:rPr lang="fr-FR" sz="2200" dirty="0"/>
              <a:t>d’une exploitation en grandes cultures.</a:t>
            </a:r>
          </a:p>
          <a:p>
            <a:pPr marL="342900" indent="-342900">
              <a:spcBef>
                <a:spcPct val="20000"/>
              </a:spcBef>
              <a:buFont typeface="Arial" panose="020B0604020202020204" pitchFamily="34" charset="0"/>
              <a:buChar char="•"/>
              <a:defRPr/>
            </a:pPr>
            <a:endParaRPr lang="fr-FR" sz="2200" dirty="0"/>
          </a:p>
        </p:txBody>
      </p:sp>
      <p:graphicFrame>
        <p:nvGraphicFramePr>
          <p:cNvPr id="6" name="Graphique 5"/>
          <p:cNvGraphicFramePr/>
          <p:nvPr>
            <p:extLst>
              <p:ext uri="{D42A27DB-BD31-4B8C-83A1-F6EECF244321}">
                <p14:modId xmlns:p14="http://schemas.microsoft.com/office/powerpoint/2010/main" val="1465078767"/>
              </p:ext>
            </p:extLst>
          </p:nvPr>
        </p:nvGraphicFramePr>
        <p:xfrm>
          <a:off x="6122850" y="759187"/>
          <a:ext cx="5641590" cy="5832648"/>
        </p:xfrm>
        <a:graphic>
          <a:graphicData uri="http://schemas.openxmlformats.org/drawingml/2006/chart">
            <c:chart xmlns:c="http://schemas.openxmlformats.org/drawingml/2006/chart" xmlns:r="http://schemas.openxmlformats.org/officeDocument/2006/relationships" r:id="rId3"/>
          </a:graphicData>
        </a:graphic>
      </p:graphicFrame>
      <p:sp>
        <p:nvSpPr>
          <p:cNvPr id="8" name="ZoneTexte 7"/>
          <p:cNvSpPr txBox="1"/>
          <p:nvPr/>
        </p:nvSpPr>
        <p:spPr>
          <a:xfrm>
            <a:off x="5879976" y="1143393"/>
            <a:ext cx="3672408" cy="369332"/>
          </a:xfrm>
          <a:prstGeom prst="rect">
            <a:avLst/>
          </a:prstGeom>
          <a:noFill/>
        </p:spPr>
        <p:txBody>
          <a:bodyPr wrap="square" rtlCol="0">
            <a:spAutoFit/>
          </a:bodyPr>
          <a:lstStyle/>
          <a:p>
            <a:pPr algn="ctr"/>
            <a:r>
              <a:rPr lang="fr-FR" b="1" dirty="0"/>
              <a:t>Postes de consommation d’énergie</a:t>
            </a:r>
          </a:p>
        </p:txBody>
      </p:sp>
      <p:sp>
        <p:nvSpPr>
          <p:cNvPr id="9" name="ZoneTexte 8"/>
          <p:cNvSpPr txBox="1"/>
          <p:nvPr/>
        </p:nvSpPr>
        <p:spPr>
          <a:xfrm>
            <a:off x="9552384" y="6453336"/>
            <a:ext cx="2664296" cy="276999"/>
          </a:xfrm>
          <a:prstGeom prst="rect">
            <a:avLst/>
          </a:prstGeom>
          <a:noFill/>
        </p:spPr>
        <p:txBody>
          <a:bodyPr wrap="square" rtlCol="0">
            <a:spAutoFit/>
          </a:bodyPr>
          <a:lstStyle/>
          <a:p>
            <a:r>
              <a:rPr lang="fr-FR" sz="1200" dirty="0"/>
              <a:t>Source : Projet ACSE Grand Est 2020</a:t>
            </a:r>
          </a:p>
        </p:txBody>
      </p:sp>
      <p:pic>
        <p:nvPicPr>
          <p:cNvPr id="3" name="Image 2">
            <a:extLst>
              <a:ext uri="{FF2B5EF4-FFF2-40B4-BE49-F238E27FC236}">
                <a16:creationId xmlns:a16="http://schemas.microsoft.com/office/drawing/2014/main" id="{FAAC3B20-CCA5-B491-77FA-185B8E8AAB72}"/>
              </a:ext>
            </a:extLst>
          </p:cNvPr>
          <p:cNvPicPr>
            <a:picLocks noChangeAspect="1"/>
          </p:cNvPicPr>
          <p:nvPr/>
        </p:nvPicPr>
        <p:blipFill>
          <a:blip r:embed="rId4"/>
          <a:stretch>
            <a:fillRect/>
          </a:stretch>
        </p:blipFill>
        <p:spPr>
          <a:xfrm>
            <a:off x="191344" y="272517"/>
            <a:ext cx="405116" cy="343198"/>
          </a:xfrm>
          <a:prstGeom prst="rect">
            <a:avLst/>
          </a:prstGeom>
        </p:spPr>
      </p:pic>
    </p:spTree>
    <p:extLst>
      <p:ext uri="{BB962C8B-B14F-4D97-AF65-F5344CB8AC3E}">
        <p14:creationId xmlns:p14="http://schemas.microsoft.com/office/powerpoint/2010/main" val="221540830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 5">
            <a:extLst>
              <a:ext uri="{FF2B5EF4-FFF2-40B4-BE49-F238E27FC236}">
                <a16:creationId xmlns:a16="http://schemas.microsoft.com/office/drawing/2014/main" id="{10B4F088-B6B0-2113-5CF4-1C4C69F0D809}"/>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b="-388"/>
          <a:stretch/>
        </p:blipFill>
        <p:spPr>
          <a:xfrm>
            <a:off x="1147849" y="4000977"/>
            <a:ext cx="2747389" cy="1576054"/>
          </a:xfrm>
          <a:prstGeom prst="rect">
            <a:avLst/>
          </a:prstGeom>
        </p:spPr>
      </p:pic>
      <p:sp>
        <p:nvSpPr>
          <p:cNvPr id="3" name="Titre 1"/>
          <p:cNvSpPr txBox="1">
            <a:spLocks/>
          </p:cNvSpPr>
          <p:nvPr/>
        </p:nvSpPr>
        <p:spPr>
          <a:xfrm>
            <a:off x="851948" y="0"/>
            <a:ext cx="8377946" cy="878345"/>
          </a:xfrm>
          <a:prstGeom prst="rect">
            <a:avLst/>
          </a:prstGeom>
          <a:noFill/>
          <a:ln w="9525">
            <a:noFill/>
            <a:miter lim="800000"/>
            <a:headEnd/>
            <a:tailEnd/>
          </a:ln>
          <a:effectLst/>
        </p:spPr>
        <p:txBody>
          <a:bodyPr vert="horz" wrap="square" lIns="91440" tIns="45720" rIns="91440" bIns="45720" rtlCol="0" anchor="ctr">
            <a:noAutofit/>
          </a:bodyPr>
          <a:lstStyle>
            <a:defPPr>
              <a:defRPr lang="fr-FR"/>
            </a:defPPr>
            <a:lvl1pPr>
              <a:lnSpc>
                <a:spcPct val="90000"/>
              </a:lnSpc>
              <a:spcBef>
                <a:spcPct val="0"/>
              </a:spcBef>
              <a:buNone/>
              <a:defRPr sz="3200" b="1" cap="small">
                <a:latin typeface="Verdana" panose="020B0604030504040204" pitchFamily="34" charset="0"/>
                <a:ea typeface="Verdana" panose="020B0604030504040204" pitchFamily="34" charset="0"/>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fr-FR" sz="3200" b="1" i="0" u="none" strike="noStrike" kern="1200" cap="small"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j-cs"/>
              </a:rPr>
              <a:t>Les postes d’émissions de N</a:t>
            </a:r>
            <a:r>
              <a:rPr kumimoji="0" lang="fr-FR" sz="3200" b="1" i="0" u="none" strike="noStrike" kern="1200" cap="small" spc="0" normalizeH="0" baseline="-25000" noProof="0" dirty="0">
                <a:ln>
                  <a:noFill/>
                </a:ln>
                <a:solidFill>
                  <a:prstClr val="black"/>
                </a:solidFill>
                <a:effectLst/>
                <a:uLnTx/>
                <a:uFillTx/>
                <a:latin typeface="Verdana" panose="020B0604030504040204" pitchFamily="34" charset="0"/>
                <a:ea typeface="Verdana" panose="020B0604030504040204" pitchFamily="34" charset="0"/>
                <a:cs typeface="+mj-cs"/>
              </a:rPr>
              <a:t>2</a:t>
            </a:r>
            <a:r>
              <a:rPr kumimoji="0" lang="fr-FR" sz="3200" b="1" i="0" u="none" strike="noStrike" kern="1200" cap="small"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j-cs"/>
              </a:rPr>
              <a:t>O</a:t>
            </a:r>
          </a:p>
        </p:txBody>
      </p:sp>
      <p:pic>
        <p:nvPicPr>
          <p:cNvPr id="5" name="Image 4"/>
          <p:cNvPicPr>
            <a:picLocks noChangeAspect="1"/>
          </p:cNvPicPr>
          <p:nvPr/>
        </p:nvPicPr>
        <p:blipFill>
          <a:blip r:embed="rId4"/>
          <a:stretch>
            <a:fillRect/>
          </a:stretch>
        </p:blipFill>
        <p:spPr>
          <a:xfrm>
            <a:off x="4518301" y="1658112"/>
            <a:ext cx="2576655" cy="1137444"/>
          </a:xfrm>
          <a:prstGeom prst="rect">
            <a:avLst/>
          </a:prstGeom>
        </p:spPr>
      </p:pic>
      <p:pic>
        <p:nvPicPr>
          <p:cNvPr id="10" name="Image 9"/>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8068243" y="1454159"/>
            <a:ext cx="1857219" cy="1247222"/>
          </a:xfrm>
          <a:prstGeom prst="rect">
            <a:avLst/>
          </a:prstGeom>
        </p:spPr>
      </p:pic>
      <p:pic>
        <p:nvPicPr>
          <p:cNvPr id="17" name="Image 16"/>
          <p:cNvPicPr>
            <a:picLocks noChangeAspect="1"/>
          </p:cNvPicPr>
          <p:nvPr/>
        </p:nvPicPr>
        <p:blipFill rotWithShape="1">
          <a:blip r:embed="rId6" cstate="email">
            <a:extLst>
              <a:ext uri="{28A0092B-C50C-407E-A947-70E740481C1C}">
                <a14:useLocalDpi xmlns:a14="http://schemas.microsoft.com/office/drawing/2010/main"/>
              </a:ext>
            </a:extLst>
          </a:blip>
          <a:srcRect l="-1" r="-5188"/>
          <a:stretch/>
        </p:blipFill>
        <p:spPr>
          <a:xfrm>
            <a:off x="5352344" y="1058356"/>
            <a:ext cx="754567" cy="754567"/>
          </a:xfrm>
          <a:prstGeom prst="rect">
            <a:avLst/>
          </a:prstGeom>
        </p:spPr>
      </p:pic>
      <p:cxnSp>
        <p:nvCxnSpPr>
          <p:cNvPr id="20" name="Connecteur droit avec flèche 19"/>
          <p:cNvCxnSpPr/>
          <p:nvPr/>
        </p:nvCxnSpPr>
        <p:spPr bwMode="auto">
          <a:xfrm>
            <a:off x="7041963" y="2384887"/>
            <a:ext cx="1022024" cy="0"/>
          </a:xfrm>
          <a:prstGeom prst="straightConnector1">
            <a:avLst/>
          </a:prstGeom>
          <a:ln>
            <a:headEnd type="none" w="lg" len="med"/>
            <a:tailEnd type="triangle"/>
          </a:ln>
        </p:spPr>
        <p:style>
          <a:lnRef idx="2">
            <a:schemeClr val="dk1"/>
          </a:lnRef>
          <a:fillRef idx="0">
            <a:schemeClr val="dk1"/>
          </a:fillRef>
          <a:effectRef idx="1">
            <a:schemeClr val="dk1"/>
          </a:effectRef>
          <a:fontRef idx="minor">
            <a:schemeClr val="tx1"/>
          </a:fontRef>
        </p:style>
      </p:cxnSp>
      <p:cxnSp>
        <p:nvCxnSpPr>
          <p:cNvPr id="26" name="Connecteur droit avec flèche 25"/>
          <p:cNvCxnSpPr/>
          <p:nvPr/>
        </p:nvCxnSpPr>
        <p:spPr bwMode="auto">
          <a:xfrm>
            <a:off x="9341232" y="2720555"/>
            <a:ext cx="519452" cy="654643"/>
          </a:xfrm>
          <a:prstGeom prst="straightConnector1">
            <a:avLst/>
          </a:prstGeom>
          <a:ln>
            <a:headEnd type="none" w="lg" len="med"/>
            <a:tailEnd type="triangle"/>
          </a:ln>
        </p:spPr>
        <p:style>
          <a:lnRef idx="2">
            <a:schemeClr val="dk1"/>
          </a:lnRef>
          <a:fillRef idx="0">
            <a:schemeClr val="dk1"/>
          </a:fillRef>
          <a:effectRef idx="1">
            <a:schemeClr val="dk1"/>
          </a:effectRef>
          <a:fontRef idx="minor">
            <a:schemeClr val="tx1"/>
          </a:fontRef>
        </p:style>
      </p:cxnSp>
      <p:pic>
        <p:nvPicPr>
          <p:cNvPr id="29" name="Image 28"/>
          <p:cNvPicPr>
            <a:picLocks noChangeAspect="1"/>
          </p:cNvPicPr>
          <p:nvPr/>
        </p:nvPicPr>
        <p:blipFill rotWithShape="1">
          <a:blip r:embed="rId3" cstate="email">
            <a:extLst>
              <a:ext uri="{28A0092B-C50C-407E-A947-70E740481C1C}">
                <a14:useLocalDpi xmlns:a14="http://schemas.microsoft.com/office/drawing/2010/main"/>
              </a:ext>
            </a:extLst>
          </a:blip>
          <a:srcRect b="-388"/>
          <a:stretch/>
        </p:blipFill>
        <p:spPr>
          <a:xfrm>
            <a:off x="7321752" y="3415017"/>
            <a:ext cx="3935527" cy="2225257"/>
          </a:xfrm>
          <a:prstGeom prst="rect">
            <a:avLst/>
          </a:prstGeom>
        </p:spPr>
      </p:pic>
      <p:sp>
        <p:nvSpPr>
          <p:cNvPr id="30" name="Rectangle 29"/>
          <p:cNvSpPr/>
          <p:nvPr/>
        </p:nvSpPr>
        <p:spPr bwMode="auto">
          <a:xfrm>
            <a:off x="7199870" y="3098524"/>
            <a:ext cx="1675962" cy="704839"/>
          </a:xfrm>
          <a:prstGeom prst="rect">
            <a:avLst/>
          </a:prstGeom>
          <a:solidFill>
            <a:schemeClr val="bg1"/>
          </a:solidFill>
          <a:ln w="3175" cap="flat" cmpd="sng" algn="ctr">
            <a:solidFill>
              <a:schemeClr val="bg1"/>
            </a:solidFill>
            <a:prstDash val="solid"/>
            <a:round/>
            <a:headEnd type="none" w="med" len="med"/>
            <a:tailEnd type="none" w="med" len="med"/>
          </a:ln>
          <a:effectLst/>
        </p:spPr>
        <p:txBody>
          <a:bodyPr vert="horz" wrap="square" lIns="62308" tIns="32400" rIns="62308" bIns="32400" numCol="1" rtlCol="0" anchor="t" anchorCtr="0" compatLnSpc="1">
            <a:prstTxWarp prst="textNoShape">
              <a:avLst/>
            </a:prstTxWarp>
            <a:spAutoFit/>
          </a:bodyPr>
          <a:lstStyle/>
          <a:p>
            <a:pPr marL="0" marR="0" lvl="0" indent="0" algn="l" defTabSz="633062" rtl="0" eaLnBrk="1" fontAlgn="auto" latinLnBrk="0" hangingPunct="1">
              <a:lnSpc>
                <a:spcPct val="100000"/>
              </a:lnSpc>
              <a:spcBef>
                <a:spcPts val="0"/>
              </a:spcBef>
              <a:spcAft>
                <a:spcPts val="0"/>
              </a:spcAft>
              <a:buClrTx/>
              <a:buSzTx/>
              <a:buFontTx/>
              <a:buNone/>
              <a:tabLst/>
              <a:defRPr/>
            </a:pPr>
            <a:endParaRPr kumimoji="0" lang="fr-FR" sz="1385"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633062" rtl="0" eaLnBrk="1" fontAlgn="auto" latinLnBrk="0" hangingPunct="1">
              <a:lnSpc>
                <a:spcPct val="100000"/>
              </a:lnSpc>
              <a:spcBef>
                <a:spcPts val="0"/>
              </a:spcBef>
              <a:spcAft>
                <a:spcPts val="0"/>
              </a:spcAft>
              <a:buClrTx/>
              <a:buSzTx/>
              <a:buFontTx/>
              <a:buNone/>
              <a:tabLst/>
              <a:defRPr/>
            </a:pPr>
            <a:endParaRPr kumimoji="0" lang="fr-FR" sz="1385"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633062" rtl="0" eaLnBrk="1" fontAlgn="auto" latinLnBrk="0" hangingPunct="1">
              <a:lnSpc>
                <a:spcPct val="100000"/>
              </a:lnSpc>
              <a:spcBef>
                <a:spcPts val="0"/>
              </a:spcBef>
              <a:spcAft>
                <a:spcPts val="0"/>
              </a:spcAft>
              <a:buClrTx/>
              <a:buSzTx/>
              <a:buFontTx/>
              <a:buNone/>
              <a:tabLst/>
              <a:defRPr/>
            </a:pPr>
            <a:endParaRPr kumimoji="0" lang="fr-FR" sz="1385" b="0" i="0" u="none" strike="noStrike" kern="1200" cap="none" spc="0" normalizeH="0" baseline="0" noProof="0" dirty="0">
              <a:ln>
                <a:noFill/>
              </a:ln>
              <a:solidFill>
                <a:prstClr val="black"/>
              </a:solidFill>
              <a:effectLst/>
              <a:uLnTx/>
              <a:uFillTx/>
              <a:latin typeface="Calibri"/>
              <a:ea typeface="+mn-ea"/>
              <a:cs typeface="+mn-cs"/>
            </a:endParaRPr>
          </a:p>
        </p:txBody>
      </p:sp>
      <p:pic>
        <p:nvPicPr>
          <p:cNvPr id="32" name="Image 31"/>
          <p:cNvPicPr>
            <a:picLocks noChangeAspect="1"/>
          </p:cNvPicPr>
          <p:nvPr/>
        </p:nvPicPr>
        <p:blipFill rotWithShape="1">
          <a:blip r:embed="rId7" cstate="email">
            <a:extLst>
              <a:ext uri="{28A0092B-C50C-407E-A947-70E740481C1C}">
                <a14:useLocalDpi xmlns:a14="http://schemas.microsoft.com/office/drawing/2010/main"/>
              </a:ext>
            </a:extLst>
          </a:blip>
          <a:srcRect b="4271"/>
          <a:stretch/>
        </p:blipFill>
        <p:spPr>
          <a:xfrm>
            <a:off x="4041937" y="3330870"/>
            <a:ext cx="3467791" cy="2072972"/>
          </a:xfrm>
          <a:prstGeom prst="rect">
            <a:avLst/>
          </a:prstGeom>
        </p:spPr>
      </p:pic>
      <p:sp>
        <p:nvSpPr>
          <p:cNvPr id="33" name="Rectangle 32"/>
          <p:cNvSpPr/>
          <p:nvPr/>
        </p:nvSpPr>
        <p:spPr bwMode="auto">
          <a:xfrm>
            <a:off x="5501438" y="3589642"/>
            <a:ext cx="473537" cy="421648"/>
          </a:xfrm>
          <a:prstGeom prst="rect">
            <a:avLst/>
          </a:prstGeom>
          <a:solidFill>
            <a:schemeClr val="bg1"/>
          </a:solidFill>
          <a:ln w="3175" cap="flat" cmpd="sng" algn="ctr">
            <a:solidFill>
              <a:schemeClr val="bg1"/>
            </a:solidFill>
            <a:prstDash val="solid"/>
            <a:round/>
            <a:headEnd type="none" w="med" len="med"/>
            <a:tailEnd type="none" w="med" len="med"/>
          </a:ln>
          <a:effectLst/>
        </p:spPr>
        <p:txBody>
          <a:bodyPr vert="horz" wrap="square" lIns="62308" tIns="32400" rIns="62308" bIns="32400" numCol="1" rtlCol="0" anchor="t" anchorCtr="0" compatLnSpc="1">
            <a:prstTxWarp prst="textNoShape">
              <a:avLst/>
            </a:prstTxWarp>
            <a:spAutoFit/>
          </a:bodyPr>
          <a:lstStyle/>
          <a:p>
            <a:pPr marL="0" marR="0" lvl="0" indent="0" algn="l" defTabSz="633062" rtl="0" eaLnBrk="1" fontAlgn="auto" latinLnBrk="0" hangingPunct="1">
              <a:lnSpc>
                <a:spcPct val="100000"/>
              </a:lnSpc>
              <a:spcBef>
                <a:spcPts val="0"/>
              </a:spcBef>
              <a:spcAft>
                <a:spcPts val="0"/>
              </a:spcAft>
              <a:buClrTx/>
              <a:buSzTx/>
              <a:buFontTx/>
              <a:buNone/>
              <a:tabLst/>
              <a:defRPr/>
            </a:pPr>
            <a:endParaRPr kumimoji="0" lang="fr-FR" sz="1385" b="0" i="0" u="none" strike="noStrike" kern="1200" cap="none" spc="0" normalizeH="0" baseline="0" noProof="0">
              <a:ln>
                <a:noFill/>
              </a:ln>
              <a:solidFill>
                <a:prstClr val="black"/>
              </a:solidFill>
              <a:effectLst/>
              <a:uLnTx/>
              <a:uFillTx/>
              <a:latin typeface="Calibri"/>
              <a:ea typeface="+mn-ea"/>
              <a:cs typeface="+mn-cs"/>
            </a:endParaRPr>
          </a:p>
        </p:txBody>
      </p:sp>
      <p:sp>
        <p:nvSpPr>
          <p:cNvPr id="31" name="Rectangle 30"/>
          <p:cNvSpPr/>
          <p:nvPr/>
        </p:nvSpPr>
        <p:spPr bwMode="auto">
          <a:xfrm>
            <a:off x="6525846" y="5032209"/>
            <a:ext cx="1272630" cy="421648"/>
          </a:xfrm>
          <a:prstGeom prst="rect">
            <a:avLst/>
          </a:prstGeom>
          <a:solidFill>
            <a:schemeClr val="bg1"/>
          </a:solidFill>
          <a:ln w="3175" cap="flat" cmpd="sng" algn="ctr">
            <a:solidFill>
              <a:schemeClr val="bg1"/>
            </a:solidFill>
            <a:prstDash val="solid"/>
            <a:round/>
            <a:headEnd type="none" w="med" len="med"/>
            <a:tailEnd type="none" w="med" len="med"/>
          </a:ln>
          <a:effectLst/>
        </p:spPr>
        <p:txBody>
          <a:bodyPr vert="horz" wrap="square" lIns="62308" tIns="32400" rIns="62308" bIns="32400" numCol="1" rtlCol="0" anchor="t" anchorCtr="0" compatLnSpc="1">
            <a:prstTxWarp prst="textNoShape">
              <a:avLst/>
            </a:prstTxWarp>
            <a:spAutoFit/>
          </a:bodyPr>
          <a:lstStyle/>
          <a:p>
            <a:pPr marL="0" marR="0" lvl="0" indent="0" algn="l" defTabSz="633062" rtl="0" eaLnBrk="1" fontAlgn="auto" latinLnBrk="0" hangingPunct="1">
              <a:lnSpc>
                <a:spcPct val="100000"/>
              </a:lnSpc>
              <a:spcBef>
                <a:spcPts val="0"/>
              </a:spcBef>
              <a:spcAft>
                <a:spcPts val="0"/>
              </a:spcAft>
              <a:buClrTx/>
              <a:buSzTx/>
              <a:buFontTx/>
              <a:buNone/>
              <a:tabLst/>
              <a:defRPr/>
            </a:pPr>
            <a:endParaRPr kumimoji="0" lang="fr-FR" sz="1385" b="0" i="0" u="none" strike="noStrike" kern="1200" cap="none" spc="0" normalizeH="0" baseline="0" noProof="0">
              <a:ln>
                <a:noFill/>
              </a:ln>
              <a:solidFill>
                <a:prstClr val="black"/>
              </a:solidFill>
              <a:effectLst/>
              <a:uLnTx/>
              <a:uFillTx/>
              <a:latin typeface="Calibri"/>
              <a:ea typeface="+mn-ea"/>
              <a:cs typeface="+mn-cs"/>
            </a:endParaRPr>
          </a:p>
        </p:txBody>
      </p:sp>
      <p:sp>
        <p:nvSpPr>
          <p:cNvPr id="40" name="Rectangle 39"/>
          <p:cNvSpPr/>
          <p:nvPr/>
        </p:nvSpPr>
        <p:spPr bwMode="auto">
          <a:xfrm>
            <a:off x="3965849" y="3344736"/>
            <a:ext cx="1380131" cy="667004"/>
          </a:xfrm>
          <a:prstGeom prst="rect">
            <a:avLst/>
          </a:prstGeom>
          <a:solidFill>
            <a:schemeClr val="bg1"/>
          </a:solidFill>
          <a:ln w="3175" cap="flat" cmpd="sng" algn="ctr">
            <a:solidFill>
              <a:schemeClr val="bg1"/>
            </a:solidFill>
            <a:prstDash val="solid"/>
            <a:round/>
            <a:headEnd type="none" w="med" len="med"/>
            <a:tailEnd type="none" w="med" len="med"/>
          </a:ln>
          <a:effectLst/>
        </p:spPr>
        <p:txBody>
          <a:bodyPr vert="horz" wrap="square" lIns="62308" tIns="32400" rIns="62308" bIns="32400" numCol="1" rtlCol="0" anchor="t" anchorCtr="0" compatLnSpc="1">
            <a:prstTxWarp prst="textNoShape">
              <a:avLst/>
            </a:prstTxWarp>
            <a:spAutoFit/>
          </a:bodyPr>
          <a:lstStyle/>
          <a:p>
            <a:pPr marL="0" marR="0" lvl="0" indent="0" algn="l" defTabSz="633062" rtl="0" eaLnBrk="1" fontAlgn="auto" latinLnBrk="0" hangingPunct="1">
              <a:lnSpc>
                <a:spcPct val="100000"/>
              </a:lnSpc>
              <a:spcBef>
                <a:spcPts val="0"/>
              </a:spcBef>
              <a:spcAft>
                <a:spcPts val="0"/>
              </a:spcAft>
              <a:buClrTx/>
              <a:buSzTx/>
              <a:buFontTx/>
              <a:buNone/>
              <a:tabLst/>
              <a:defRPr/>
            </a:pPr>
            <a:endParaRPr kumimoji="0" lang="fr-FR" sz="1385" b="0" i="0" u="none" strike="noStrike" kern="1200" cap="none" spc="0" normalizeH="0" baseline="0" noProof="0">
              <a:ln>
                <a:noFill/>
              </a:ln>
              <a:solidFill>
                <a:prstClr val="black"/>
              </a:solidFill>
              <a:effectLst/>
              <a:uLnTx/>
              <a:uFillTx/>
              <a:latin typeface="Calibri"/>
              <a:ea typeface="+mn-ea"/>
              <a:cs typeface="+mn-cs"/>
            </a:endParaRPr>
          </a:p>
        </p:txBody>
      </p:sp>
      <p:sp>
        <p:nvSpPr>
          <p:cNvPr id="41" name="Rectangle 40"/>
          <p:cNvSpPr/>
          <p:nvPr/>
        </p:nvSpPr>
        <p:spPr bwMode="auto">
          <a:xfrm>
            <a:off x="4811322" y="2951208"/>
            <a:ext cx="1022024" cy="491703"/>
          </a:xfrm>
          <a:prstGeom prst="rect">
            <a:avLst/>
          </a:prstGeom>
          <a:solidFill>
            <a:schemeClr val="bg1"/>
          </a:solidFill>
          <a:ln w="3175" cap="flat" cmpd="sng" algn="ctr">
            <a:solidFill>
              <a:schemeClr val="bg1"/>
            </a:solidFill>
            <a:prstDash val="solid"/>
            <a:round/>
            <a:headEnd type="none" w="med" len="med"/>
            <a:tailEnd type="none" w="med" len="med"/>
          </a:ln>
          <a:effectLst/>
        </p:spPr>
        <p:txBody>
          <a:bodyPr vert="horz" wrap="square" lIns="62308" tIns="32400" rIns="62308" bIns="32400" numCol="1" rtlCol="0" anchor="t" anchorCtr="0" compatLnSpc="1">
            <a:prstTxWarp prst="textNoShape">
              <a:avLst/>
            </a:prstTxWarp>
            <a:spAutoFit/>
          </a:bodyPr>
          <a:lstStyle/>
          <a:p>
            <a:pPr marL="0" marR="0" lvl="0" indent="0" algn="l" defTabSz="633062" rtl="0" eaLnBrk="1" fontAlgn="auto" latinLnBrk="0" hangingPunct="1">
              <a:lnSpc>
                <a:spcPct val="100000"/>
              </a:lnSpc>
              <a:spcBef>
                <a:spcPts val="0"/>
              </a:spcBef>
              <a:spcAft>
                <a:spcPts val="0"/>
              </a:spcAft>
              <a:buClrTx/>
              <a:buSzTx/>
              <a:buFontTx/>
              <a:buNone/>
              <a:tabLst/>
              <a:defRPr/>
            </a:pPr>
            <a:endParaRPr kumimoji="0" lang="fr-FR" sz="1385"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633062" rtl="0" eaLnBrk="1" fontAlgn="auto" latinLnBrk="0" hangingPunct="1">
              <a:lnSpc>
                <a:spcPct val="100000"/>
              </a:lnSpc>
              <a:spcBef>
                <a:spcPts val="0"/>
              </a:spcBef>
              <a:spcAft>
                <a:spcPts val="0"/>
              </a:spcAft>
              <a:buClrTx/>
              <a:buSzTx/>
              <a:buFontTx/>
              <a:buNone/>
              <a:tabLst/>
              <a:defRPr/>
            </a:pPr>
            <a:endParaRPr kumimoji="0" lang="fr-FR" sz="1385" b="0" i="0" u="none" strike="noStrike" kern="1200" cap="none" spc="0" normalizeH="0" baseline="0" noProof="0" dirty="0">
              <a:ln>
                <a:noFill/>
              </a:ln>
              <a:solidFill>
                <a:prstClr val="black"/>
              </a:solidFill>
              <a:effectLst/>
              <a:uLnTx/>
              <a:uFillTx/>
              <a:latin typeface="Calibri"/>
              <a:ea typeface="+mn-ea"/>
              <a:cs typeface="+mn-cs"/>
            </a:endParaRPr>
          </a:p>
        </p:txBody>
      </p:sp>
      <p:cxnSp>
        <p:nvCxnSpPr>
          <p:cNvPr id="42" name="Connecteur droit avec flèche 41"/>
          <p:cNvCxnSpPr/>
          <p:nvPr/>
        </p:nvCxnSpPr>
        <p:spPr bwMode="auto">
          <a:xfrm>
            <a:off x="3857953" y="4896332"/>
            <a:ext cx="1022024" cy="0"/>
          </a:xfrm>
          <a:prstGeom prst="straightConnector1">
            <a:avLst/>
          </a:prstGeom>
          <a:ln>
            <a:headEnd type="none" w="lg" len="med"/>
            <a:tailEnd type="triangle"/>
          </a:ln>
        </p:spPr>
        <p:style>
          <a:lnRef idx="2">
            <a:schemeClr val="dk1"/>
          </a:lnRef>
          <a:fillRef idx="0">
            <a:schemeClr val="dk1"/>
          </a:fillRef>
          <a:effectRef idx="1">
            <a:schemeClr val="dk1"/>
          </a:effectRef>
          <a:fontRef idx="minor">
            <a:schemeClr val="tx1"/>
          </a:fontRef>
        </p:style>
      </p:cxnSp>
      <p:cxnSp>
        <p:nvCxnSpPr>
          <p:cNvPr id="43" name="Connecteur droit avec flèche 42"/>
          <p:cNvCxnSpPr>
            <a:cxnSpLocks/>
          </p:cNvCxnSpPr>
          <p:nvPr/>
        </p:nvCxnSpPr>
        <p:spPr bwMode="auto">
          <a:xfrm flipH="1">
            <a:off x="7032257" y="4851441"/>
            <a:ext cx="858349" cy="7313"/>
          </a:xfrm>
          <a:prstGeom prst="straightConnector1">
            <a:avLst/>
          </a:prstGeom>
          <a:ln>
            <a:headEnd type="none" w="lg" len="med"/>
            <a:tailEnd type="triangle"/>
          </a:ln>
        </p:spPr>
        <p:style>
          <a:lnRef idx="2">
            <a:schemeClr val="dk1"/>
          </a:lnRef>
          <a:fillRef idx="0">
            <a:schemeClr val="dk1"/>
          </a:fillRef>
          <a:effectRef idx="1">
            <a:schemeClr val="dk1"/>
          </a:effectRef>
          <a:fontRef idx="minor">
            <a:schemeClr val="tx1"/>
          </a:fontRef>
        </p:style>
      </p:cxnSp>
      <p:sp>
        <p:nvSpPr>
          <p:cNvPr id="45" name="ZoneTexte 44"/>
          <p:cNvSpPr txBox="1"/>
          <p:nvPr/>
        </p:nvSpPr>
        <p:spPr>
          <a:xfrm>
            <a:off x="6988133" y="4891810"/>
            <a:ext cx="1353596" cy="24147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969" b="0" i="0" u="none" strike="noStrike" kern="1200" cap="none" spc="0" normalizeH="0" baseline="0" noProof="0" dirty="0">
                <a:ln>
                  <a:noFill/>
                </a:ln>
                <a:solidFill>
                  <a:srgbClr val="4472C4">
                    <a:lumMod val="50000"/>
                  </a:srgbClr>
                </a:solidFill>
                <a:effectLst/>
                <a:uLnTx/>
                <a:uFillTx/>
                <a:latin typeface="Calibri" panose="020F0502020204030204"/>
                <a:ea typeface="+mn-ea"/>
                <a:cs typeface="+mn-cs"/>
              </a:rPr>
              <a:t>Lessivage N</a:t>
            </a:r>
          </a:p>
        </p:txBody>
      </p:sp>
      <p:sp>
        <p:nvSpPr>
          <p:cNvPr id="46" name="ZoneTexte 45"/>
          <p:cNvSpPr txBox="1"/>
          <p:nvPr/>
        </p:nvSpPr>
        <p:spPr>
          <a:xfrm>
            <a:off x="3656059" y="4974829"/>
            <a:ext cx="1384862" cy="646331"/>
          </a:xfrm>
          <a:prstGeom prst="rect">
            <a:avLst/>
          </a:prstGeom>
          <a:solidFill>
            <a:schemeClr val="bg1"/>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200" b="1" i="0" u="none" strike="noStrike" kern="1200" cap="none" spc="0" normalizeH="0" baseline="0" noProof="0" dirty="0">
                <a:ln>
                  <a:noFill/>
                </a:ln>
                <a:solidFill>
                  <a:srgbClr val="4472C4">
                    <a:lumMod val="50000"/>
                  </a:srgbClr>
                </a:solidFill>
                <a:effectLst/>
                <a:uLnTx/>
                <a:uFillTx/>
                <a:latin typeface="Calibri" panose="020F0502020204030204"/>
                <a:ea typeface="+mn-ea"/>
                <a:cs typeface="+mn-cs"/>
              </a:rPr>
              <a:t>Lessivage N</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200" b="0" i="0" u="none" strike="noStrike" kern="1200" cap="none" spc="0" normalizeH="0" baseline="0" noProof="0" dirty="0">
              <a:ln>
                <a:noFill/>
              </a:ln>
              <a:solidFill>
                <a:srgbClr val="4472C4">
                  <a:lumMod val="50000"/>
                </a:srgbClr>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200" b="0" i="0" u="none" strike="noStrike" kern="1200" cap="none" spc="0" normalizeH="0" baseline="0" noProof="0" dirty="0">
              <a:ln>
                <a:noFill/>
              </a:ln>
              <a:solidFill>
                <a:srgbClr val="4472C4">
                  <a:lumMod val="50000"/>
                </a:srgbClr>
              </a:solidFill>
              <a:effectLst/>
              <a:uLnTx/>
              <a:uFillTx/>
              <a:latin typeface="Calibri" panose="020F0502020204030204"/>
              <a:ea typeface="+mn-ea"/>
              <a:cs typeface="+mn-cs"/>
            </a:endParaRPr>
          </a:p>
        </p:txBody>
      </p:sp>
      <p:sp>
        <p:nvSpPr>
          <p:cNvPr id="47" name="ZoneTexte 46"/>
          <p:cNvSpPr txBox="1"/>
          <p:nvPr/>
        </p:nvSpPr>
        <p:spPr>
          <a:xfrm>
            <a:off x="5933160" y="3374443"/>
            <a:ext cx="1865061" cy="276999"/>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200" b="1" i="0" u="none" strike="noStrike" kern="1200" cap="none" spc="0" normalizeH="0" baseline="0" noProof="0" dirty="0">
                <a:ln>
                  <a:noFill/>
                </a:ln>
                <a:solidFill>
                  <a:srgbClr val="4472C4">
                    <a:lumMod val="50000"/>
                  </a:srgbClr>
                </a:solidFill>
                <a:effectLst/>
                <a:uLnTx/>
                <a:uFillTx/>
                <a:latin typeface="Calibri" panose="020F0502020204030204"/>
                <a:ea typeface="+mn-ea"/>
                <a:cs typeface="+mn-cs"/>
              </a:rPr>
              <a:t>Dépôts NH</a:t>
            </a:r>
            <a:r>
              <a:rPr kumimoji="0" lang="fr-FR" sz="1200" b="1" i="0" u="none" strike="noStrike" kern="1200" cap="none" spc="0" normalizeH="0" baseline="-25000" noProof="0" dirty="0">
                <a:ln>
                  <a:noFill/>
                </a:ln>
                <a:solidFill>
                  <a:srgbClr val="4472C4">
                    <a:lumMod val="50000"/>
                  </a:srgbClr>
                </a:solidFill>
                <a:effectLst/>
                <a:uLnTx/>
                <a:uFillTx/>
                <a:latin typeface="Calibri" panose="020F0502020204030204"/>
                <a:ea typeface="+mn-ea"/>
                <a:cs typeface="+mn-cs"/>
              </a:rPr>
              <a:t>3</a:t>
            </a:r>
          </a:p>
        </p:txBody>
      </p:sp>
      <p:cxnSp>
        <p:nvCxnSpPr>
          <p:cNvPr id="49" name="Connecteur en angle 48"/>
          <p:cNvCxnSpPr/>
          <p:nvPr/>
        </p:nvCxnSpPr>
        <p:spPr bwMode="auto">
          <a:xfrm rot="16200000" flipH="1">
            <a:off x="5796828" y="3540231"/>
            <a:ext cx="771104" cy="465962"/>
          </a:xfrm>
          <a:prstGeom prst="bentConnector3">
            <a:avLst/>
          </a:prstGeom>
          <a:solidFill>
            <a:schemeClr val="accent1"/>
          </a:solidFill>
          <a:ln w="28575" cap="flat" cmpd="sng" algn="ctr">
            <a:solidFill>
              <a:schemeClr val="tx1"/>
            </a:solidFill>
            <a:prstDash val="solid"/>
            <a:round/>
            <a:headEnd type="none"/>
            <a:tailEnd type="triangle"/>
          </a:ln>
          <a:effectLst/>
        </p:spPr>
      </p:cxnSp>
      <p:sp>
        <p:nvSpPr>
          <p:cNvPr id="39" name="ZoneTexte 48"/>
          <p:cNvSpPr txBox="1">
            <a:spLocks noChangeArrowheads="1"/>
          </p:cNvSpPr>
          <p:nvPr/>
        </p:nvSpPr>
        <p:spPr bwMode="auto">
          <a:xfrm>
            <a:off x="0" y="6053003"/>
            <a:ext cx="12192000" cy="804997"/>
          </a:xfrm>
          <a:prstGeom prst="rect">
            <a:avLst/>
          </a:prstGeom>
          <a:solidFill>
            <a:schemeClr val="accent3">
              <a:lumMod val="75000"/>
            </a:schemeClr>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defPPr>
              <a:defRPr lang="fr-FR"/>
            </a:defPPr>
            <a:lvl1pPr algn="ctr">
              <a:defRPr sz="1800" b="1">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2200" dirty="0">
                <a:solidFill>
                  <a:prstClr val="white"/>
                </a:solidFill>
                <a:latin typeface="Calibri"/>
              </a:rPr>
              <a:t>2</a:t>
            </a:r>
            <a:r>
              <a:rPr kumimoji="0" lang="fr-FR" sz="2200" b="1" i="0" u="none" strike="noStrike" kern="1200" cap="none" spc="0" normalizeH="0" baseline="0" noProof="0" dirty="0">
                <a:ln>
                  <a:noFill/>
                </a:ln>
                <a:solidFill>
                  <a:prstClr val="white"/>
                </a:solidFill>
                <a:effectLst/>
                <a:uLnTx/>
                <a:uFillTx/>
                <a:latin typeface="Calibri"/>
                <a:ea typeface="+mn-ea"/>
                <a:cs typeface="+mn-cs"/>
              </a:rPr>
              <a:t> postes = </a:t>
            </a:r>
            <a:r>
              <a:rPr kumimoji="0" lang="fr-FR" sz="2200" b="1" i="0" u="none" strike="noStrike" kern="1200" cap="none" spc="0" normalizeH="0" baseline="0" noProof="0" dirty="0">
                <a:ln>
                  <a:noFill/>
                </a:ln>
                <a:solidFill>
                  <a:srgbClr val="FFC000"/>
                </a:solidFill>
                <a:effectLst/>
                <a:uLnTx/>
                <a:uFillTx/>
                <a:latin typeface="Calibri"/>
                <a:ea typeface="+mn-ea"/>
                <a:cs typeface="+mn-cs"/>
              </a:rPr>
              <a:t>effluents</a:t>
            </a:r>
            <a:r>
              <a:rPr kumimoji="0" lang="fr-FR" sz="2200" b="1" i="0" u="none" strike="noStrike" kern="1200" cap="none" spc="0" normalizeH="0" baseline="0" noProof="0" dirty="0">
                <a:ln>
                  <a:noFill/>
                </a:ln>
                <a:solidFill>
                  <a:prstClr val="white"/>
                </a:solidFill>
                <a:effectLst/>
                <a:uLnTx/>
                <a:uFillTx/>
                <a:latin typeface="Calibri"/>
                <a:ea typeface="+mn-ea"/>
                <a:cs typeface="+mn-cs"/>
              </a:rPr>
              <a:t> / </a:t>
            </a:r>
            <a:r>
              <a:rPr kumimoji="0" lang="fr-FR" sz="2200" b="1" i="0" u="none" strike="noStrike" kern="1200" cap="none" spc="0" normalizeH="0" baseline="0" noProof="0" dirty="0">
                <a:ln>
                  <a:noFill/>
                </a:ln>
                <a:solidFill>
                  <a:srgbClr val="FFC000"/>
                </a:solidFill>
                <a:effectLst/>
                <a:uLnTx/>
                <a:uFillTx/>
                <a:latin typeface="Calibri"/>
                <a:ea typeface="+mn-ea"/>
                <a:cs typeface="+mn-cs"/>
              </a:rPr>
              <a:t>fertilisation</a:t>
            </a:r>
            <a:endParaRPr kumimoji="0" lang="fr-FR"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 name="Ellipse 1"/>
          <p:cNvSpPr/>
          <p:nvPr/>
        </p:nvSpPr>
        <p:spPr>
          <a:xfrm>
            <a:off x="2283220" y="1944089"/>
            <a:ext cx="1188557" cy="830997"/>
          </a:xfrm>
          <a:prstGeom prst="ellipse">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2600" b="1" dirty="0">
                <a:solidFill>
                  <a:prstClr val="white"/>
                </a:solidFill>
                <a:latin typeface="Calibri"/>
              </a:rPr>
              <a:t>2</a:t>
            </a:r>
            <a:r>
              <a:rPr kumimoji="0" lang="fr-FR" sz="2600" b="1" i="0" u="none" strike="noStrike" kern="1200" cap="none" spc="0" normalizeH="0" baseline="0" noProof="0" dirty="0">
                <a:ln>
                  <a:noFill/>
                </a:ln>
                <a:solidFill>
                  <a:prstClr val="white"/>
                </a:solidFill>
                <a:effectLst/>
                <a:uLnTx/>
                <a:uFillTx/>
                <a:latin typeface="Calibri"/>
                <a:ea typeface="+mn-ea"/>
                <a:cs typeface="+mn-cs"/>
              </a:rPr>
              <a:t>0 %</a:t>
            </a:r>
          </a:p>
        </p:txBody>
      </p:sp>
      <p:sp>
        <p:nvSpPr>
          <p:cNvPr id="4" name="ZoneTexte 3"/>
          <p:cNvSpPr txBox="1"/>
          <p:nvPr/>
        </p:nvSpPr>
        <p:spPr>
          <a:xfrm>
            <a:off x="1070802" y="1282525"/>
            <a:ext cx="2448934" cy="769441"/>
          </a:xfrm>
          <a:prstGeom prst="rect">
            <a:avLst/>
          </a:prstGeom>
          <a:noFill/>
        </p:spPr>
        <p:txBody>
          <a:bodyPr wrap="square" rtlCol="0">
            <a:spAutoFit/>
          </a:bodyPr>
          <a:lstStyle/>
          <a:p>
            <a:r>
              <a:rPr lang="fr-FR" sz="2200" dirty="0">
                <a:solidFill>
                  <a:schemeClr val="accent6">
                    <a:lumMod val="75000"/>
                  </a:schemeClr>
                </a:solidFill>
              </a:rPr>
              <a:t>Stockage/</a:t>
            </a:r>
          </a:p>
          <a:p>
            <a:r>
              <a:rPr lang="fr-FR" sz="2200" dirty="0">
                <a:solidFill>
                  <a:schemeClr val="accent6">
                    <a:lumMod val="75000"/>
                  </a:schemeClr>
                </a:solidFill>
              </a:rPr>
              <a:t>épandage effluents</a:t>
            </a:r>
          </a:p>
        </p:txBody>
      </p:sp>
      <p:sp>
        <p:nvSpPr>
          <p:cNvPr id="52" name="Ellipse 51"/>
          <p:cNvSpPr/>
          <p:nvPr/>
        </p:nvSpPr>
        <p:spPr>
          <a:xfrm>
            <a:off x="10270021" y="2526331"/>
            <a:ext cx="1242381" cy="830997"/>
          </a:xfrm>
          <a:prstGeom prst="ellipse">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2600" b="1" dirty="0">
                <a:solidFill>
                  <a:prstClr val="white"/>
                </a:solidFill>
                <a:latin typeface="Calibri"/>
              </a:rPr>
              <a:t>8</a:t>
            </a:r>
            <a:r>
              <a:rPr kumimoji="0" lang="fr-FR" sz="2600" b="1" i="0" u="none" strike="noStrike" kern="1200" cap="none" spc="0" normalizeH="0" baseline="0" noProof="0" dirty="0">
                <a:ln>
                  <a:noFill/>
                </a:ln>
                <a:solidFill>
                  <a:prstClr val="white"/>
                </a:solidFill>
                <a:effectLst/>
                <a:uLnTx/>
                <a:uFillTx/>
                <a:latin typeface="Calibri"/>
                <a:ea typeface="+mn-ea"/>
                <a:cs typeface="+mn-cs"/>
              </a:rPr>
              <a:t>0 %</a:t>
            </a:r>
          </a:p>
        </p:txBody>
      </p:sp>
      <p:sp>
        <p:nvSpPr>
          <p:cNvPr id="53" name="ZoneTexte 52"/>
          <p:cNvSpPr txBox="1"/>
          <p:nvPr/>
        </p:nvSpPr>
        <p:spPr>
          <a:xfrm>
            <a:off x="9752093" y="1748299"/>
            <a:ext cx="2049365" cy="76944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200" b="0" i="0" u="none" strike="noStrike" kern="1200" cap="none" spc="0" normalizeH="0" baseline="0" noProof="0" dirty="0">
                <a:ln>
                  <a:noFill/>
                </a:ln>
                <a:solidFill>
                  <a:srgbClr val="F79646">
                    <a:lumMod val="75000"/>
                  </a:srgbClr>
                </a:solidFill>
                <a:effectLst/>
                <a:uLnTx/>
                <a:uFillTx/>
                <a:latin typeface="Calibri"/>
                <a:ea typeface="+mn-ea"/>
                <a:cs typeface="+mn-cs"/>
              </a:rPr>
              <a:t>Fertilisation azotée minérale</a:t>
            </a:r>
          </a:p>
        </p:txBody>
      </p:sp>
      <p:pic>
        <p:nvPicPr>
          <p:cNvPr id="7" name="Image 6">
            <a:extLst>
              <a:ext uri="{FF2B5EF4-FFF2-40B4-BE49-F238E27FC236}">
                <a16:creationId xmlns:a16="http://schemas.microsoft.com/office/drawing/2014/main" id="{E4DCA409-E9D6-BF94-6410-942EAA01D34B}"/>
              </a:ext>
            </a:extLst>
          </p:cNvPr>
          <p:cNvPicPr>
            <a:picLocks noChangeAspect="1"/>
          </p:cNvPicPr>
          <p:nvPr/>
        </p:nvPicPr>
        <p:blipFill>
          <a:blip r:embed="rId8"/>
          <a:stretch>
            <a:fillRect/>
          </a:stretch>
        </p:blipFill>
        <p:spPr>
          <a:xfrm>
            <a:off x="78632" y="191726"/>
            <a:ext cx="613194" cy="519473"/>
          </a:xfrm>
          <a:prstGeom prst="rect">
            <a:avLst/>
          </a:prstGeom>
        </p:spPr>
      </p:pic>
      <p:sp>
        <p:nvSpPr>
          <p:cNvPr id="63" name="ZoneTexte 62">
            <a:extLst>
              <a:ext uri="{FF2B5EF4-FFF2-40B4-BE49-F238E27FC236}">
                <a16:creationId xmlns:a16="http://schemas.microsoft.com/office/drawing/2014/main" id="{A46A6343-D226-CEA9-A966-2F2BF222DE7A}"/>
              </a:ext>
            </a:extLst>
          </p:cNvPr>
          <p:cNvSpPr txBox="1"/>
          <p:nvPr/>
        </p:nvSpPr>
        <p:spPr>
          <a:xfrm>
            <a:off x="6754346" y="4942176"/>
            <a:ext cx="1506417" cy="461665"/>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200" b="1" i="0" u="none" strike="noStrike" kern="1200" cap="none" spc="0" normalizeH="0" baseline="0" noProof="0" dirty="0">
                <a:ln>
                  <a:noFill/>
                </a:ln>
                <a:solidFill>
                  <a:srgbClr val="4472C4">
                    <a:lumMod val="50000"/>
                  </a:srgbClr>
                </a:solidFill>
                <a:effectLst/>
                <a:uLnTx/>
                <a:uFillTx/>
                <a:latin typeface="Calibri" panose="020F0502020204030204"/>
                <a:ea typeface="+mn-ea"/>
                <a:cs typeface="+mn-cs"/>
              </a:rPr>
              <a:t>Lessivage 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200" b="1" i="0" u="none" strike="noStrike" kern="1200" cap="none" spc="0" normalizeH="0" baseline="0" noProof="0" dirty="0">
              <a:ln>
                <a:noFill/>
              </a:ln>
              <a:solidFill>
                <a:srgbClr val="4472C4">
                  <a:lumMod val="50000"/>
                </a:srgbClr>
              </a:solidFill>
              <a:effectLst/>
              <a:uLnTx/>
              <a:uFillTx/>
              <a:latin typeface="Calibri" panose="020F0502020204030204"/>
              <a:ea typeface="+mn-ea"/>
              <a:cs typeface="+mn-cs"/>
            </a:endParaRPr>
          </a:p>
        </p:txBody>
      </p:sp>
      <p:cxnSp>
        <p:nvCxnSpPr>
          <p:cNvPr id="25" name="Connecteur droit avec flèche 24"/>
          <p:cNvCxnSpPr>
            <a:cxnSpLocks/>
          </p:cNvCxnSpPr>
          <p:nvPr/>
        </p:nvCxnSpPr>
        <p:spPr bwMode="auto">
          <a:xfrm flipH="1">
            <a:off x="3664707" y="2696412"/>
            <a:ext cx="4399280" cy="1455888"/>
          </a:xfrm>
          <a:prstGeom prst="straightConnector1">
            <a:avLst/>
          </a:prstGeom>
          <a:ln>
            <a:headEnd type="none" w="lg" len="med"/>
            <a:tailEnd type="triangle"/>
          </a:ln>
        </p:spPr>
        <p:style>
          <a:lnRef idx="2">
            <a:schemeClr val="dk1"/>
          </a:lnRef>
          <a:fillRef idx="0">
            <a:schemeClr val="dk1"/>
          </a:fillRef>
          <a:effectRef idx="1">
            <a:schemeClr val="dk1"/>
          </a:effectRef>
          <a:fontRef idx="minor">
            <a:schemeClr val="tx1"/>
          </a:fontRef>
        </p:style>
      </p:cxnSp>
      <p:sp>
        <p:nvSpPr>
          <p:cNvPr id="66" name="Rectangle 65">
            <a:extLst>
              <a:ext uri="{FF2B5EF4-FFF2-40B4-BE49-F238E27FC236}">
                <a16:creationId xmlns:a16="http://schemas.microsoft.com/office/drawing/2014/main" id="{09C50A5E-7B79-D836-3C08-B351305209CF}"/>
              </a:ext>
            </a:extLst>
          </p:cNvPr>
          <p:cNvSpPr/>
          <p:nvPr/>
        </p:nvSpPr>
        <p:spPr>
          <a:xfrm>
            <a:off x="3751183" y="4158763"/>
            <a:ext cx="514501" cy="33554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a:ea typeface="+mn-ea"/>
              <a:cs typeface="+mn-cs"/>
            </a:endParaRPr>
          </a:p>
        </p:txBody>
      </p:sp>
      <p:sp>
        <p:nvSpPr>
          <p:cNvPr id="11" name="ZoneTexte 10">
            <a:extLst>
              <a:ext uri="{FF2B5EF4-FFF2-40B4-BE49-F238E27FC236}">
                <a16:creationId xmlns:a16="http://schemas.microsoft.com/office/drawing/2014/main" id="{B36BBE48-5419-3523-8CF0-77F17632AB6F}"/>
              </a:ext>
            </a:extLst>
          </p:cNvPr>
          <p:cNvSpPr txBox="1"/>
          <p:nvPr/>
        </p:nvSpPr>
        <p:spPr>
          <a:xfrm>
            <a:off x="6928460" y="3495302"/>
            <a:ext cx="527411" cy="430887"/>
          </a:xfrm>
          <a:prstGeom prst="rect">
            <a:avLst/>
          </a:prstGeom>
          <a:noFill/>
        </p:spPr>
        <p:txBody>
          <a:bodyPr wrap="square" rtlCol="0">
            <a:spAutoFit/>
          </a:bodyPr>
          <a:lstStyle>
            <a:defPPr>
              <a:defRPr lang="fr-FR"/>
            </a:defPPr>
            <a:lvl1pPr>
              <a:defRPr sz="1600">
                <a:solidFill>
                  <a:schemeClr val="accent6">
                    <a:lumMod val="75000"/>
                  </a:schemeClr>
                </a:solidFill>
              </a:defRPr>
            </a:lvl1pPr>
          </a:lstStyle>
          <a:p>
            <a:r>
              <a:rPr lang="fr-FR" sz="2200" dirty="0">
                <a:solidFill>
                  <a:srgbClr val="F79646">
                    <a:lumMod val="75000"/>
                  </a:srgbClr>
                </a:solidFill>
                <a:latin typeface="Calibri"/>
              </a:rPr>
              <a:t>Sol</a:t>
            </a:r>
          </a:p>
        </p:txBody>
      </p:sp>
      <p:cxnSp>
        <p:nvCxnSpPr>
          <p:cNvPr id="12" name="Connecteur droit avec flèche 11">
            <a:extLst>
              <a:ext uri="{FF2B5EF4-FFF2-40B4-BE49-F238E27FC236}">
                <a16:creationId xmlns:a16="http://schemas.microsoft.com/office/drawing/2014/main" id="{982B3174-1748-CCAF-A488-14B4CC2404C9}"/>
              </a:ext>
            </a:extLst>
          </p:cNvPr>
          <p:cNvCxnSpPr>
            <a:cxnSpLocks/>
          </p:cNvCxnSpPr>
          <p:nvPr/>
        </p:nvCxnSpPr>
        <p:spPr bwMode="auto">
          <a:xfrm flipH="1">
            <a:off x="3287688" y="2775086"/>
            <a:ext cx="1592289" cy="1168001"/>
          </a:xfrm>
          <a:prstGeom prst="straightConnector1">
            <a:avLst/>
          </a:prstGeom>
          <a:ln>
            <a:headEnd type="none" w="lg" len="med"/>
            <a:tailEnd type="triangle"/>
          </a:ln>
        </p:spPr>
        <p:style>
          <a:lnRef idx="2">
            <a:schemeClr val="dk1"/>
          </a:lnRef>
          <a:fillRef idx="0">
            <a:schemeClr val="dk1"/>
          </a:fillRef>
          <a:effectRef idx="1">
            <a:schemeClr val="dk1"/>
          </a:effectRef>
          <a:fontRef idx="minor">
            <a:schemeClr val="tx1"/>
          </a:fontRef>
        </p:style>
      </p:cxnSp>
      <p:pic>
        <p:nvPicPr>
          <p:cNvPr id="19" name="Image 18">
            <a:extLst>
              <a:ext uri="{FF2B5EF4-FFF2-40B4-BE49-F238E27FC236}">
                <a16:creationId xmlns:a16="http://schemas.microsoft.com/office/drawing/2014/main" id="{8ADE47DC-6EA0-4680-F53A-0F78E7065DDB}"/>
              </a:ext>
            </a:extLst>
          </p:cNvPr>
          <p:cNvPicPr>
            <a:picLocks noChangeAspect="1"/>
          </p:cNvPicPr>
          <p:nvPr/>
        </p:nvPicPr>
        <p:blipFill rotWithShape="1">
          <a:blip r:embed="rId9">
            <a:extLst>
              <a:ext uri="{BEBA8EAE-BF5A-486C-A8C5-ECC9F3942E4B}">
                <a14:imgProps xmlns:a14="http://schemas.microsoft.com/office/drawing/2010/main">
                  <a14:imgLayer r:embed="rId10">
                    <a14:imgEffect>
                      <a14:brightnessContrast bright="20000" contrast="-40000"/>
                    </a14:imgEffect>
                  </a14:imgLayer>
                </a14:imgProps>
              </a:ext>
            </a:extLst>
          </a:blip>
          <a:srcRect t="37395" r="58109"/>
          <a:stretch/>
        </p:blipFill>
        <p:spPr>
          <a:xfrm>
            <a:off x="8640609" y="2713625"/>
            <a:ext cx="604823" cy="1063958"/>
          </a:xfrm>
          <a:prstGeom prst="rect">
            <a:avLst/>
          </a:prstGeom>
        </p:spPr>
      </p:pic>
      <p:sp>
        <p:nvSpPr>
          <p:cNvPr id="22" name="Rectangle 21">
            <a:extLst>
              <a:ext uri="{FF2B5EF4-FFF2-40B4-BE49-F238E27FC236}">
                <a16:creationId xmlns:a16="http://schemas.microsoft.com/office/drawing/2014/main" id="{B105D2BB-4F53-0140-D107-183104C09E0B}"/>
              </a:ext>
            </a:extLst>
          </p:cNvPr>
          <p:cNvSpPr/>
          <p:nvPr/>
        </p:nvSpPr>
        <p:spPr>
          <a:xfrm>
            <a:off x="1343472" y="3926189"/>
            <a:ext cx="939748" cy="33554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3" name="Rectangle 22">
            <a:extLst>
              <a:ext uri="{FF2B5EF4-FFF2-40B4-BE49-F238E27FC236}">
                <a16:creationId xmlns:a16="http://schemas.microsoft.com/office/drawing/2014/main" id="{473A6702-C845-06F0-0D54-97BD0B8C1EBA}"/>
              </a:ext>
            </a:extLst>
          </p:cNvPr>
          <p:cNvSpPr/>
          <p:nvPr/>
        </p:nvSpPr>
        <p:spPr>
          <a:xfrm>
            <a:off x="844421" y="5118316"/>
            <a:ext cx="939748" cy="33554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9346979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re 1"/>
          <p:cNvSpPr txBox="1">
            <a:spLocks/>
          </p:cNvSpPr>
          <p:nvPr/>
        </p:nvSpPr>
        <p:spPr>
          <a:xfrm>
            <a:off x="767408" y="140365"/>
            <a:ext cx="10369152" cy="580292"/>
          </a:xfrm>
          <a:prstGeom prst="rect">
            <a:avLst/>
          </a:prstGeom>
          <a:noFill/>
          <a:ln w="9525">
            <a:noFill/>
            <a:miter lim="800000"/>
            <a:headEnd/>
            <a:tailEnd/>
          </a:ln>
          <a:effectLst/>
        </p:spPr>
        <p:txBody>
          <a:bodyPr vert="horz" wrap="square" lIns="91440" tIns="45720" rIns="91440" bIns="45720" rtlCol="0" anchor="ctr">
            <a:noAutofit/>
          </a:bodyPr>
          <a:lstStyle>
            <a:defPPr>
              <a:defRPr lang="fr-FR"/>
            </a:defPPr>
            <a:lvl1pPr>
              <a:lnSpc>
                <a:spcPct val="90000"/>
              </a:lnSpc>
              <a:spcBef>
                <a:spcPct val="0"/>
              </a:spcBef>
              <a:buNone/>
              <a:defRPr sz="3200" b="1" cap="small">
                <a:latin typeface="Verdana" panose="020B0604030504040204" pitchFamily="34" charset="0"/>
                <a:ea typeface="Verdana" panose="020B0604030504040204" pitchFamily="34" charset="0"/>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fr-FR" sz="3200" b="1" i="0" u="none" strike="noStrike" kern="1200" cap="small"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j-cs"/>
              </a:rPr>
              <a:t>Les émissions de N</a:t>
            </a:r>
            <a:r>
              <a:rPr kumimoji="0" lang="fr-FR" sz="3200" b="1" i="0" u="none" strike="noStrike" kern="1200" cap="small" spc="0" normalizeH="0" baseline="-25000" noProof="0" dirty="0">
                <a:ln>
                  <a:noFill/>
                </a:ln>
                <a:solidFill>
                  <a:prstClr val="black"/>
                </a:solidFill>
                <a:effectLst/>
                <a:uLnTx/>
                <a:uFillTx/>
                <a:latin typeface="Verdana" panose="020B0604030504040204" pitchFamily="34" charset="0"/>
                <a:ea typeface="Verdana" panose="020B0604030504040204" pitchFamily="34" charset="0"/>
                <a:cs typeface="+mj-cs"/>
              </a:rPr>
              <a:t>2</a:t>
            </a:r>
            <a:r>
              <a:rPr kumimoji="0" lang="fr-FR" sz="3200" b="1" i="0" u="none" strike="noStrike" kern="1200" cap="small"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j-cs"/>
              </a:rPr>
              <a:t>O : cycle de l’azote</a:t>
            </a:r>
          </a:p>
        </p:txBody>
      </p:sp>
      <p:sp>
        <p:nvSpPr>
          <p:cNvPr id="8" name="ZoneTexte 7"/>
          <p:cNvSpPr txBox="1"/>
          <p:nvPr/>
        </p:nvSpPr>
        <p:spPr>
          <a:xfrm>
            <a:off x="6583565" y="1853244"/>
            <a:ext cx="5218845" cy="418576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200" b="1" i="0" u="none" strike="noStrike" kern="1200" cap="none" spc="0" normalizeH="0" baseline="0" noProof="0" dirty="0">
                <a:ln>
                  <a:noFill/>
                </a:ln>
                <a:solidFill>
                  <a:prstClr val="black"/>
                </a:solidFill>
                <a:effectLst/>
                <a:uLnTx/>
                <a:uFillTx/>
                <a:latin typeface="Calibri"/>
                <a:ea typeface="+mn-ea"/>
                <a:cs typeface="+mn-cs"/>
              </a:rPr>
              <a:t>Transformation des produits azotés sur les terres agricoles </a:t>
            </a:r>
            <a:r>
              <a:rPr kumimoji="0" lang="fr-FR" sz="2000" b="1" i="0" u="none" strike="noStrike" kern="1200" cap="none" spc="0" normalizeH="0" baseline="0" noProof="0" dirty="0">
                <a:ln>
                  <a:noFill/>
                </a:ln>
                <a:solidFill>
                  <a:prstClr val="black"/>
                </a:solidFill>
                <a:effectLst/>
                <a:uLnTx/>
                <a:uFillTx/>
                <a:latin typeface="Calibri"/>
                <a:ea typeface="+mn-ea"/>
                <a:cs typeface="+mn-cs"/>
              </a:rPr>
              <a:t>(engrais minéraux de synthèse, fumiers, lisiers, résidus de récolte…)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2000" b="1" i="0" u="none" strike="noStrike" kern="1200" cap="none" spc="0" normalizeH="0" baseline="0" noProof="0" dirty="0">
              <a:ln>
                <a:noFill/>
              </a:ln>
              <a:solidFill>
                <a:prstClr val="black"/>
              </a:solidFill>
              <a:effectLst/>
              <a:uLnTx/>
              <a:uFillTx/>
              <a:latin typeface="Calibri"/>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 typeface="Symbol"/>
              <a:buChar char="Þ"/>
              <a:tabLst/>
              <a:defRPr/>
            </a:pPr>
            <a:r>
              <a:rPr kumimoji="0" lang="fr-FR" sz="2000" b="0" i="0" u="none" strike="noStrike" kern="1200" cap="none" spc="0" normalizeH="0" baseline="0" noProof="0" dirty="0">
                <a:ln>
                  <a:noFill/>
                </a:ln>
                <a:solidFill>
                  <a:prstClr val="black"/>
                </a:solidFill>
                <a:effectLst/>
                <a:uLnTx/>
                <a:uFillTx/>
                <a:latin typeface="Calibri"/>
                <a:ea typeface="+mn-ea"/>
                <a:cs typeface="+mn-cs"/>
              </a:rPr>
              <a:t>des </a:t>
            </a:r>
            <a:r>
              <a:rPr kumimoji="0" lang="fr-FR" sz="2000" b="0" i="0" u="none" strike="noStrike" kern="1200" cap="none" spc="0" normalizeH="0" baseline="0" noProof="0" dirty="0">
                <a:ln>
                  <a:noFill/>
                </a:ln>
                <a:solidFill>
                  <a:srgbClr val="F79646">
                    <a:lumMod val="75000"/>
                  </a:srgbClr>
                </a:solidFill>
                <a:effectLst/>
                <a:uLnTx/>
                <a:uFillTx/>
                <a:latin typeface="Calibri"/>
                <a:ea typeface="+mn-ea"/>
                <a:cs typeface="+mn-cs"/>
              </a:rPr>
              <a:t>émissions directes </a:t>
            </a:r>
            <a:r>
              <a:rPr kumimoji="0" lang="fr-FR" sz="2000" b="0" i="0" u="none" strike="noStrike" kern="1200" cap="none" spc="0" normalizeH="0" baseline="0" noProof="0" dirty="0">
                <a:ln>
                  <a:noFill/>
                </a:ln>
                <a:solidFill>
                  <a:prstClr val="black"/>
                </a:solidFill>
                <a:effectLst/>
                <a:uLnTx/>
                <a:uFillTx/>
                <a:latin typeface="Calibri"/>
                <a:ea typeface="+mn-ea"/>
                <a:cs typeface="+mn-cs"/>
              </a:rPr>
              <a:t>après l’épandage de matière azotée au sol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2200" b="0" i="0" u="none" strike="noStrike" kern="1200" cap="none" spc="0" normalizeH="0" baseline="0" noProof="0" dirty="0">
              <a:ln>
                <a:noFill/>
              </a:ln>
              <a:solidFill>
                <a:prstClr val="black"/>
              </a:solidFill>
              <a:effectLst/>
              <a:uLnTx/>
              <a:uFillTx/>
              <a:latin typeface="Calibri"/>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 typeface="Symbol"/>
              <a:buChar char="Þ"/>
              <a:tabLst/>
              <a:defRPr/>
            </a:pPr>
            <a:r>
              <a:rPr kumimoji="0" lang="fr-FR" sz="2000" b="0" i="0" u="none" strike="noStrike" kern="1200" cap="none" spc="0" normalizeH="0" baseline="0" noProof="0" dirty="0">
                <a:ln>
                  <a:noFill/>
                </a:ln>
                <a:solidFill>
                  <a:prstClr val="black"/>
                </a:solidFill>
                <a:effectLst/>
                <a:uLnTx/>
                <a:uFillTx/>
                <a:latin typeface="Calibri"/>
                <a:ea typeface="+mn-ea"/>
                <a:cs typeface="+mn-cs"/>
              </a:rPr>
              <a:t>des </a:t>
            </a:r>
            <a:r>
              <a:rPr kumimoji="0" lang="fr-FR" sz="2000" b="0" i="0" u="none" strike="noStrike" kern="1200" cap="none" spc="0" normalizeH="0" baseline="0" noProof="0" dirty="0">
                <a:ln>
                  <a:noFill/>
                </a:ln>
                <a:solidFill>
                  <a:srgbClr val="F79646">
                    <a:lumMod val="75000"/>
                  </a:srgbClr>
                </a:solidFill>
                <a:effectLst/>
                <a:uLnTx/>
                <a:uFillTx/>
                <a:latin typeface="Calibri"/>
                <a:ea typeface="+mn-ea"/>
                <a:cs typeface="+mn-cs"/>
              </a:rPr>
              <a:t>émissions indirectes </a:t>
            </a:r>
            <a:r>
              <a:rPr kumimoji="0" lang="fr-FR" sz="2000" b="0" i="0" u="none" strike="noStrike" kern="1200" cap="none" spc="0" normalizeH="0" baseline="0" noProof="0" dirty="0">
                <a:ln>
                  <a:noFill/>
                </a:ln>
                <a:solidFill>
                  <a:prstClr val="black"/>
                </a:solidFill>
                <a:effectLst/>
                <a:uLnTx/>
                <a:uFillTx/>
                <a:latin typeface="Calibri"/>
                <a:ea typeface="+mn-ea"/>
                <a:cs typeface="+mn-cs"/>
              </a:rPr>
              <a:t>qui impliquent plusieurs bactéries spécifiques du sol qui dégradent et transforment les substances azotées en nitrates, diazote et protoxyde d’azote (processus de nitrification/dénitrification)</a:t>
            </a:r>
          </a:p>
        </p:txBody>
      </p:sp>
      <p:pic>
        <p:nvPicPr>
          <p:cNvPr id="4098" name="Picture 2" descr="Choix de la forme d&amp;#39;engrai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0543" y="1895645"/>
            <a:ext cx="5855457" cy="4872919"/>
          </a:xfrm>
          <a:prstGeom prst="rect">
            <a:avLst/>
          </a:prstGeom>
          <a:noFill/>
          <a:extLst>
            <a:ext uri="{909E8E84-426E-40DD-AFC4-6F175D3DCCD1}">
              <a14:hiddenFill xmlns:a14="http://schemas.microsoft.com/office/drawing/2010/main">
                <a:solidFill>
                  <a:srgbClr val="FFFFFF"/>
                </a:solidFill>
              </a14:hiddenFill>
            </a:ext>
          </a:extLst>
        </p:spPr>
      </p:pic>
      <p:sp>
        <p:nvSpPr>
          <p:cNvPr id="9" name="ZoneTexte 8"/>
          <p:cNvSpPr txBox="1"/>
          <p:nvPr/>
        </p:nvSpPr>
        <p:spPr>
          <a:xfrm>
            <a:off x="767408" y="848311"/>
            <a:ext cx="10153128" cy="49244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600" b="1" i="0" u="none" strike="noStrike" kern="1200" cap="none" spc="0" normalizeH="0" baseline="0" noProof="0" dirty="0">
                <a:ln>
                  <a:noFill/>
                </a:ln>
                <a:solidFill>
                  <a:srgbClr val="F79646">
                    <a:lumMod val="75000"/>
                  </a:srgbClr>
                </a:solidFill>
                <a:effectLst/>
                <a:uLnTx/>
                <a:uFillTx/>
                <a:latin typeface="Calibri"/>
                <a:ea typeface="+mn-ea"/>
                <a:cs typeface="+mn-cs"/>
              </a:rPr>
              <a:t>83 % des émissions de N</a:t>
            </a:r>
            <a:r>
              <a:rPr kumimoji="0" lang="fr-FR" sz="2600" b="1" i="0" u="none" strike="noStrike" kern="1200" cap="none" spc="0" normalizeH="0" baseline="-25000" noProof="0" dirty="0">
                <a:ln>
                  <a:noFill/>
                </a:ln>
                <a:solidFill>
                  <a:srgbClr val="F79646">
                    <a:lumMod val="75000"/>
                  </a:srgbClr>
                </a:solidFill>
                <a:effectLst/>
                <a:uLnTx/>
                <a:uFillTx/>
                <a:latin typeface="Calibri"/>
                <a:ea typeface="+mn-ea"/>
                <a:cs typeface="+mn-cs"/>
              </a:rPr>
              <a:t>2</a:t>
            </a:r>
            <a:r>
              <a:rPr kumimoji="0" lang="fr-FR" sz="2600" b="1" i="0" u="none" strike="noStrike" kern="1200" cap="none" spc="0" normalizeH="0" baseline="0" noProof="0" dirty="0">
                <a:ln>
                  <a:noFill/>
                </a:ln>
                <a:solidFill>
                  <a:srgbClr val="F79646">
                    <a:lumMod val="75000"/>
                  </a:srgbClr>
                </a:solidFill>
                <a:effectLst/>
                <a:uLnTx/>
                <a:uFillTx/>
                <a:latin typeface="Calibri"/>
                <a:ea typeface="+mn-ea"/>
                <a:cs typeface="+mn-cs"/>
              </a:rPr>
              <a:t>O mondiales sont issues de l’agriculture</a:t>
            </a:r>
          </a:p>
        </p:txBody>
      </p:sp>
      <p:sp>
        <p:nvSpPr>
          <p:cNvPr id="10" name="ZoneTexte 9"/>
          <p:cNvSpPr txBox="1"/>
          <p:nvPr/>
        </p:nvSpPr>
        <p:spPr>
          <a:xfrm>
            <a:off x="374931" y="1853244"/>
            <a:ext cx="2016224" cy="43088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200" b="0" i="1" u="sng" strike="noStrike" kern="1200" cap="none" spc="0" normalizeH="0" baseline="0" noProof="0" dirty="0">
                <a:ln>
                  <a:noFill/>
                </a:ln>
                <a:solidFill>
                  <a:srgbClr val="C00000"/>
                </a:solidFill>
                <a:effectLst/>
                <a:uLnTx/>
                <a:uFillTx/>
                <a:latin typeface="Calibri"/>
                <a:ea typeface="+mn-ea"/>
                <a:cs typeface="+mn-cs"/>
              </a:rPr>
              <a:t>Cycle de l’azote</a:t>
            </a:r>
          </a:p>
        </p:txBody>
      </p:sp>
      <p:sp>
        <p:nvSpPr>
          <p:cNvPr id="2" name="Rectangle à coins arrondis 1"/>
          <p:cNvSpPr/>
          <p:nvPr/>
        </p:nvSpPr>
        <p:spPr>
          <a:xfrm rot="16200000">
            <a:off x="5146701" y="3537012"/>
            <a:ext cx="1008112" cy="216024"/>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dirty="0">
                <a:ln>
                  <a:noFill/>
                </a:ln>
                <a:solidFill>
                  <a:prstClr val="black"/>
                </a:solidFill>
                <a:effectLst/>
                <a:uLnTx/>
                <a:uFillTx/>
                <a:latin typeface="Calibri"/>
                <a:ea typeface="+mn-ea"/>
                <a:cs typeface="+mn-cs"/>
              </a:rPr>
              <a:t>dénitrification</a:t>
            </a:r>
          </a:p>
        </p:txBody>
      </p:sp>
      <p:sp>
        <p:nvSpPr>
          <p:cNvPr id="3" name="Rectangle à coins arrondis 2"/>
          <p:cNvSpPr/>
          <p:nvPr/>
        </p:nvSpPr>
        <p:spPr>
          <a:xfrm>
            <a:off x="1339921" y="2932648"/>
            <a:ext cx="1214492" cy="280328"/>
          </a:xfrm>
          <a:prstGeom prst="round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400" b="1" i="0" u="none" strike="noStrike" kern="1200" cap="none" spc="0" normalizeH="0" baseline="0" noProof="0" dirty="0">
                <a:ln>
                  <a:noFill/>
                </a:ln>
                <a:solidFill>
                  <a:prstClr val="black"/>
                </a:solidFill>
                <a:effectLst/>
                <a:uLnTx/>
                <a:uFillTx/>
                <a:latin typeface="Calibri"/>
                <a:ea typeface="+mn-ea"/>
                <a:cs typeface="+mn-cs"/>
              </a:rPr>
              <a:t>volatilisation</a:t>
            </a:r>
          </a:p>
        </p:txBody>
      </p:sp>
      <p:sp>
        <p:nvSpPr>
          <p:cNvPr id="11" name="Rectangle à coins arrondis 10"/>
          <p:cNvSpPr/>
          <p:nvPr/>
        </p:nvSpPr>
        <p:spPr>
          <a:xfrm>
            <a:off x="4271159" y="5849311"/>
            <a:ext cx="1080120" cy="288032"/>
          </a:xfrm>
          <a:prstGeom prst="round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400" b="1" i="0" u="none" strike="noStrike" kern="1200" cap="none" spc="0" normalizeH="0" baseline="0" noProof="0" dirty="0">
                <a:ln>
                  <a:noFill/>
                </a:ln>
                <a:solidFill>
                  <a:prstClr val="black"/>
                </a:solidFill>
                <a:effectLst/>
                <a:uLnTx/>
                <a:uFillTx/>
                <a:latin typeface="Calibri"/>
                <a:ea typeface="+mn-ea"/>
                <a:cs typeface="+mn-cs"/>
              </a:rPr>
              <a:t>lixiviation</a:t>
            </a:r>
          </a:p>
        </p:txBody>
      </p:sp>
      <p:sp>
        <p:nvSpPr>
          <p:cNvPr id="12" name="Rectangle à coins arrondis 11"/>
          <p:cNvSpPr/>
          <p:nvPr/>
        </p:nvSpPr>
        <p:spPr>
          <a:xfrm rot="16200000">
            <a:off x="4809386" y="3362973"/>
            <a:ext cx="1396752" cy="335692"/>
          </a:xfrm>
          <a:prstGeom prst="round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400" b="1" i="0" u="none" strike="noStrike" kern="1200" cap="none" spc="0" normalizeH="0" baseline="0" noProof="0" dirty="0">
                <a:ln>
                  <a:noFill/>
                </a:ln>
                <a:solidFill>
                  <a:prstClr val="black"/>
                </a:solidFill>
                <a:effectLst/>
                <a:uLnTx/>
                <a:uFillTx/>
                <a:latin typeface="Calibri"/>
                <a:ea typeface="+mn-ea"/>
                <a:cs typeface="+mn-cs"/>
              </a:rPr>
              <a:t>dénitrification</a:t>
            </a:r>
          </a:p>
        </p:txBody>
      </p:sp>
      <p:sp>
        <p:nvSpPr>
          <p:cNvPr id="13" name="Rectangle à coins arrondis 12"/>
          <p:cNvSpPr/>
          <p:nvPr/>
        </p:nvSpPr>
        <p:spPr>
          <a:xfrm>
            <a:off x="3124229" y="5086647"/>
            <a:ext cx="1296144" cy="288032"/>
          </a:xfrm>
          <a:prstGeom prst="round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400" b="1" i="0" u="none" strike="noStrike" kern="1200" cap="none" spc="0" normalizeH="0" baseline="0" noProof="0" dirty="0">
                <a:ln>
                  <a:noFill/>
                </a:ln>
                <a:solidFill>
                  <a:prstClr val="black"/>
                </a:solidFill>
                <a:effectLst/>
                <a:uLnTx/>
                <a:uFillTx/>
                <a:latin typeface="Calibri"/>
                <a:ea typeface="+mn-ea"/>
                <a:cs typeface="+mn-cs"/>
              </a:rPr>
              <a:t>nitrification</a:t>
            </a:r>
          </a:p>
        </p:txBody>
      </p:sp>
      <p:pic>
        <p:nvPicPr>
          <p:cNvPr id="2050"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a:stretch/>
        </p:blipFill>
        <p:spPr bwMode="auto">
          <a:xfrm>
            <a:off x="4015486" y="3108196"/>
            <a:ext cx="249757" cy="11606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Image 5">
            <a:extLst>
              <a:ext uri="{FF2B5EF4-FFF2-40B4-BE49-F238E27FC236}">
                <a16:creationId xmlns:a16="http://schemas.microsoft.com/office/drawing/2014/main" id="{5414DCBB-1A36-B85B-0740-2CD77BC3D4F7}"/>
              </a:ext>
            </a:extLst>
          </p:cNvPr>
          <p:cNvPicPr>
            <a:picLocks noChangeAspect="1"/>
          </p:cNvPicPr>
          <p:nvPr/>
        </p:nvPicPr>
        <p:blipFill>
          <a:blip r:embed="rId5"/>
          <a:stretch>
            <a:fillRect/>
          </a:stretch>
        </p:blipFill>
        <p:spPr>
          <a:xfrm>
            <a:off x="191344" y="272517"/>
            <a:ext cx="405116" cy="343198"/>
          </a:xfrm>
          <a:prstGeom prst="rect">
            <a:avLst/>
          </a:prstGeom>
        </p:spPr>
      </p:pic>
    </p:spTree>
    <p:extLst>
      <p:ext uri="{BB962C8B-B14F-4D97-AF65-F5344CB8AC3E}">
        <p14:creationId xmlns:p14="http://schemas.microsoft.com/office/powerpoint/2010/main" val="172900874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800183" y="1336216"/>
            <a:ext cx="9073008" cy="614798"/>
          </a:xfrm>
          <a:prstGeom prst="rect">
            <a:avLst/>
          </a:prstGeom>
          <a:solidFill>
            <a:srgbClr val="92D050"/>
          </a:solidFill>
          <a:effectLst/>
        </p:spPr>
        <p:style>
          <a:lnRef idx="1">
            <a:schemeClr val="accent4"/>
          </a:lnRef>
          <a:fillRef idx="3">
            <a:schemeClr val="accent4"/>
          </a:fillRef>
          <a:effectRef idx="2">
            <a:schemeClr val="accent4"/>
          </a:effectRef>
          <a:fontRef idx="minor">
            <a:schemeClr val="lt1"/>
          </a:fontRef>
        </p:style>
        <p:txBody>
          <a:bodyPr rtlCol="0" anchor="ctr"/>
          <a:lstStyle/>
          <a:p>
            <a:pPr algn="ctr"/>
            <a:r>
              <a:rPr lang="fr-FR" sz="2000" dirty="0">
                <a:solidFill>
                  <a:schemeClr val="tx1"/>
                </a:solidFill>
                <a:latin typeface="Arial" panose="020B0604020202020204" pitchFamily="34" charset="0"/>
                <a:cs typeface="Arial" panose="020B0604020202020204" pitchFamily="34" charset="0"/>
              </a:rPr>
              <a:t>L’agriculture peut stocker du carbone dans les sols et dans la biomasse</a:t>
            </a:r>
          </a:p>
        </p:txBody>
      </p:sp>
      <p:sp>
        <p:nvSpPr>
          <p:cNvPr id="5" name="Ellipse 4"/>
          <p:cNvSpPr/>
          <p:nvPr/>
        </p:nvSpPr>
        <p:spPr>
          <a:xfrm>
            <a:off x="756597" y="1084402"/>
            <a:ext cx="1152128" cy="1093232"/>
          </a:xfrm>
          <a:prstGeom prst="ellipse">
            <a:avLst/>
          </a:prstGeom>
          <a:solidFill>
            <a:schemeClr val="bg1"/>
          </a:solidFill>
          <a:ln>
            <a:solidFill>
              <a:schemeClr val="accent4">
                <a:lumMod val="60000"/>
                <a:lumOff val="4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solidFill>
                <a:prstClr val="white"/>
              </a:solidFill>
            </a:endParaRPr>
          </a:p>
        </p:txBody>
      </p:sp>
      <p:pic>
        <p:nvPicPr>
          <p:cNvPr id="6" name="Picture 2" descr="How to Draw Clouds - Really Easy Drawing Tutorial"/>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76656" y="986093"/>
            <a:ext cx="1191636" cy="1188132"/>
          </a:xfrm>
          <a:prstGeom prst="rect">
            <a:avLst/>
          </a:prstGeom>
          <a:noFill/>
          <a:extLst>
            <a:ext uri="{909E8E84-426E-40DD-AFC4-6F175D3DCCD1}">
              <a14:hiddenFill xmlns:a14="http://schemas.microsoft.com/office/drawing/2010/main">
                <a:solidFill>
                  <a:srgbClr val="FFFFFF"/>
                </a:solidFill>
              </a14:hiddenFill>
            </a:ext>
          </a:extLst>
        </p:spPr>
      </p:pic>
      <p:sp>
        <p:nvSpPr>
          <p:cNvPr id="7" name="ZoneTexte 6"/>
          <p:cNvSpPr txBox="1"/>
          <p:nvPr/>
        </p:nvSpPr>
        <p:spPr>
          <a:xfrm>
            <a:off x="1006215" y="1395493"/>
            <a:ext cx="532518" cy="369332"/>
          </a:xfrm>
          <a:prstGeom prst="rect">
            <a:avLst/>
          </a:prstGeom>
          <a:noFill/>
        </p:spPr>
        <p:txBody>
          <a:bodyPr wrap="none" rtlCol="0">
            <a:spAutoFit/>
          </a:bodyPr>
          <a:lstStyle/>
          <a:p>
            <a:r>
              <a:rPr lang="fr-FR" dirty="0">
                <a:solidFill>
                  <a:prstClr val="black"/>
                </a:solidFill>
                <a:latin typeface="Bauhaus 93" panose="04030905020B02020C02" pitchFamily="82" charset="0"/>
              </a:rPr>
              <a:t>GES</a:t>
            </a:r>
          </a:p>
        </p:txBody>
      </p:sp>
      <p:sp>
        <p:nvSpPr>
          <p:cNvPr id="13" name="Titre 1"/>
          <p:cNvSpPr txBox="1">
            <a:spLocks/>
          </p:cNvSpPr>
          <p:nvPr/>
        </p:nvSpPr>
        <p:spPr bwMode="auto">
          <a:xfrm>
            <a:off x="839416" y="310795"/>
            <a:ext cx="11161240" cy="647700"/>
          </a:xfrm>
          <a:prstGeom prst="rect">
            <a:avLst/>
          </a:prstGeom>
          <a:noFill/>
          <a:ln w="9525">
            <a:noFill/>
            <a:miter lim="800000"/>
            <a:headEnd/>
            <a:tailEnd/>
          </a:ln>
          <a:effectLst/>
        </p:spPr>
        <p:txBody>
          <a:bodyPr vert="horz" wrap="square" lIns="91440" tIns="45720" rIns="91440" bIns="45720" rtlCol="0" anchor="ctr">
            <a:noAutofit/>
          </a:bodyPr>
          <a:lstStyle>
            <a:defPPr>
              <a:defRPr lang="fr-FR"/>
            </a:defPPr>
            <a:lvl1pPr marR="0" lvl="0" indent="0" fontAlgn="auto">
              <a:lnSpc>
                <a:spcPct val="90000"/>
              </a:lnSpc>
              <a:spcBef>
                <a:spcPct val="0"/>
              </a:spcBef>
              <a:spcAft>
                <a:spcPts val="0"/>
              </a:spcAft>
              <a:buClrTx/>
              <a:buSzTx/>
              <a:buFontTx/>
              <a:buNone/>
              <a:tabLst/>
              <a:defRPr kumimoji="0" sz="3200" b="1" i="0" u="none" strike="noStrike" cap="small" spc="0" normalizeH="0" baseline="0">
                <a:ln>
                  <a:noFill/>
                </a:ln>
                <a:solidFill>
                  <a:prstClr val="black"/>
                </a:solidFill>
                <a:effectLst/>
                <a:uLnTx/>
                <a:uFillTx/>
                <a:latin typeface="Verdana" panose="020B0604030504040204" pitchFamily="34" charset="0"/>
                <a:ea typeface="Verdana" panose="020B0604030504040204" pitchFamily="34" charset="0"/>
                <a:cs typeface="+mj-cs"/>
              </a:defRPr>
            </a:lvl1pPr>
          </a:lstStyle>
          <a:p>
            <a:r>
              <a:rPr lang="fr-FR" altLang="fr-FR" dirty="0"/>
              <a:t>L’agriculture, un secteur d’activité qui peut compenser ses émissions !</a:t>
            </a:r>
          </a:p>
        </p:txBody>
      </p:sp>
      <p:graphicFrame>
        <p:nvGraphicFramePr>
          <p:cNvPr id="10" name="Graphique 9"/>
          <p:cNvGraphicFramePr/>
          <p:nvPr>
            <p:extLst>
              <p:ext uri="{D42A27DB-BD31-4B8C-83A1-F6EECF244321}">
                <p14:modId xmlns:p14="http://schemas.microsoft.com/office/powerpoint/2010/main" val="1008621640"/>
              </p:ext>
            </p:extLst>
          </p:nvPr>
        </p:nvGraphicFramePr>
        <p:xfrm>
          <a:off x="-348657" y="2262105"/>
          <a:ext cx="6685344" cy="3922575"/>
        </p:xfrm>
        <a:graphic>
          <a:graphicData uri="http://schemas.openxmlformats.org/drawingml/2006/chart">
            <c:chart xmlns:c="http://schemas.openxmlformats.org/drawingml/2006/chart" xmlns:r="http://schemas.openxmlformats.org/officeDocument/2006/relationships" r:id="rId4"/>
          </a:graphicData>
        </a:graphic>
      </p:graphicFrame>
      <p:sp>
        <p:nvSpPr>
          <p:cNvPr id="11" name="ZoneTexte 10"/>
          <p:cNvSpPr txBox="1"/>
          <p:nvPr/>
        </p:nvSpPr>
        <p:spPr>
          <a:xfrm>
            <a:off x="5777909" y="2471722"/>
            <a:ext cx="6300623" cy="1631216"/>
          </a:xfrm>
          <a:prstGeom prst="rect">
            <a:avLst/>
          </a:prstGeom>
          <a:noFill/>
        </p:spPr>
        <p:txBody>
          <a:bodyPr wrap="square" rtlCol="0">
            <a:spAutoFit/>
          </a:bodyPr>
          <a:lstStyle/>
          <a:p>
            <a:r>
              <a:rPr lang="fr-FR" sz="2000" b="1" dirty="0">
                <a:solidFill>
                  <a:prstClr val="black"/>
                </a:solidFill>
              </a:rPr>
              <a:t>La quantité totale de carbone stocké</a:t>
            </a:r>
            <a:r>
              <a:rPr lang="fr-FR" sz="2000" dirty="0">
                <a:solidFill>
                  <a:prstClr val="black"/>
                </a:solidFill>
              </a:rPr>
              <a:t> dans les sols du Grand Est et la biomasse aérienne est estimée à </a:t>
            </a:r>
            <a:r>
              <a:rPr lang="fr-FR" sz="2000" b="1" dirty="0">
                <a:solidFill>
                  <a:prstClr val="black"/>
                </a:solidFill>
              </a:rPr>
              <a:t>1 934 millions de </a:t>
            </a:r>
            <a:r>
              <a:rPr lang="fr-FR" sz="2000" b="1" dirty="0" err="1">
                <a:solidFill>
                  <a:prstClr val="black"/>
                </a:solidFill>
              </a:rPr>
              <a:t>téq</a:t>
            </a:r>
            <a:r>
              <a:rPr lang="fr-FR" sz="2000" b="1" dirty="0">
                <a:solidFill>
                  <a:prstClr val="black"/>
                </a:solidFill>
              </a:rPr>
              <a:t> CO</a:t>
            </a:r>
            <a:r>
              <a:rPr lang="fr-FR" sz="2000" b="1" baseline="-25000" dirty="0">
                <a:solidFill>
                  <a:prstClr val="black"/>
                </a:solidFill>
              </a:rPr>
              <a:t>2</a:t>
            </a:r>
            <a:r>
              <a:rPr lang="fr-FR" sz="2000" dirty="0">
                <a:solidFill>
                  <a:prstClr val="black"/>
                </a:solidFill>
              </a:rPr>
              <a:t> </a:t>
            </a:r>
          </a:p>
          <a:p>
            <a:endParaRPr lang="fr-FR" sz="2000" dirty="0">
              <a:solidFill>
                <a:prstClr val="black"/>
              </a:solidFill>
            </a:endParaRPr>
          </a:p>
          <a:p>
            <a:endParaRPr lang="fr-FR" sz="2000" dirty="0">
              <a:solidFill>
                <a:prstClr val="black"/>
              </a:solidFill>
            </a:endParaRPr>
          </a:p>
        </p:txBody>
      </p:sp>
      <p:pic>
        <p:nvPicPr>
          <p:cNvPr id="12" name="Picture 1" descr="C:\Users\prevostl54r\AppData\Local\Temp\logo climagri mini.jpg"/>
          <p:cNvPicPr>
            <a:picLocks noChangeAspect="1" noChangeArrowheads="1"/>
          </p:cNvPicPr>
          <p:nvPr/>
        </p:nvPicPr>
        <p:blipFill>
          <a:blip r:embed="rId5" cstate="screen"/>
          <a:srcRect/>
          <a:stretch>
            <a:fillRect/>
          </a:stretch>
        </p:blipFill>
        <p:spPr bwMode="auto">
          <a:xfrm>
            <a:off x="366469" y="6131443"/>
            <a:ext cx="1152128" cy="699589"/>
          </a:xfrm>
          <a:prstGeom prst="rect">
            <a:avLst/>
          </a:prstGeom>
          <a:noFill/>
          <a:ln w="9525">
            <a:noFill/>
            <a:miter lim="800000"/>
            <a:headEnd/>
            <a:tailEnd/>
          </a:ln>
        </p:spPr>
      </p:pic>
      <p:sp>
        <p:nvSpPr>
          <p:cNvPr id="15" name="Espace réservé du contenu 2"/>
          <p:cNvSpPr>
            <a:spLocks noGrp="1"/>
          </p:cNvSpPr>
          <p:nvPr>
            <p:ph idx="1"/>
          </p:nvPr>
        </p:nvSpPr>
        <p:spPr>
          <a:xfrm>
            <a:off x="5854404" y="3889943"/>
            <a:ext cx="6147635" cy="2034088"/>
          </a:xfrm>
        </p:spPr>
        <p:txBody>
          <a:bodyPr>
            <a:noAutofit/>
          </a:bodyPr>
          <a:lstStyle/>
          <a:p>
            <a:pPr marL="0" indent="0">
              <a:buNone/>
            </a:pPr>
            <a:r>
              <a:rPr lang="fr-FR" sz="2000" b="1" u="sng" dirty="0">
                <a:solidFill>
                  <a:schemeClr val="accent6">
                    <a:lumMod val="75000"/>
                  </a:schemeClr>
                </a:solidFill>
              </a:rPr>
              <a:t>Pratiques stockantes : </a:t>
            </a:r>
          </a:p>
          <a:p>
            <a:r>
              <a:rPr lang="fr-FR" sz="2000" dirty="0"/>
              <a:t>Couverts intercalaires et intermédiaires (hors CIVE et dérobées qui sont exportées)</a:t>
            </a:r>
          </a:p>
          <a:p>
            <a:r>
              <a:rPr lang="fr-FR" sz="2000" dirty="0"/>
              <a:t>Restitution résidus de cultures + biomasse racinaire</a:t>
            </a:r>
          </a:p>
          <a:p>
            <a:r>
              <a:rPr lang="fr-FR" sz="2000" dirty="0"/>
              <a:t>Fertilisation organique</a:t>
            </a:r>
          </a:p>
          <a:p>
            <a:r>
              <a:rPr lang="fr-FR" sz="2000" dirty="0"/>
              <a:t>Haies et agroforesterie</a:t>
            </a:r>
          </a:p>
        </p:txBody>
      </p:sp>
      <p:pic>
        <p:nvPicPr>
          <p:cNvPr id="3" name="Image 2">
            <a:extLst>
              <a:ext uri="{FF2B5EF4-FFF2-40B4-BE49-F238E27FC236}">
                <a16:creationId xmlns:a16="http://schemas.microsoft.com/office/drawing/2014/main" id="{0EECC9CC-131B-62E1-89DA-EEC1E3AE6A6A}"/>
              </a:ext>
            </a:extLst>
          </p:cNvPr>
          <p:cNvPicPr>
            <a:picLocks noChangeAspect="1"/>
          </p:cNvPicPr>
          <p:nvPr/>
        </p:nvPicPr>
        <p:blipFill>
          <a:blip r:embed="rId6"/>
          <a:stretch>
            <a:fillRect/>
          </a:stretch>
        </p:blipFill>
        <p:spPr>
          <a:xfrm>
            <a:off x="191344" y="272517"/>
            <a:ext cx="405116" cy="343198"/>
          </a:xfrm>
          <a:prstGeom prst="rect">
            <a:avLst/>
          </a:prstGeom>
        </p:spPr>
      </p:pic>
      <p:sp>
        <p:nvSpPr>
          <p:cNvPr id="2" name="ZoneTexte 1">
            <a:extLst>
              <a:ext uri="{FF2B5EF4-FFF2-40B4-BE49-F238E27FC236}">
                <a16:creationId xmlns:a16="http://schemas.microsoft.com/office/drawing/2014/main" id="{FE192FB8-7BD6-1BC8-5E5E-3DB97F7BFA8F}"/>
              </a:ext>
            </a:extLst>
          </p:cNvPr>
          <p:cNvSpPr txBox="1"/>
          <p:nvPr/>
        </p:nvSpPr>
        <p:spPr>
          <a:xfrm>
            <a:off x="1538733" y="6521089"/>
            <a:ext cx="3084417" cy="310119"/>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fr-FR" sz="1100" dirty="0"/>
              <a:t>Données </a:t>
            </a:r>
            <a:r>
              <a:rPr lang="fr-FR" sz="1100" dirty="0" err="1"/>
              <a:t>ClimAgri</a:t>
            </a:r>
            <a:r>
              <a:rPr lang="fr-FR" sz="1100" dirty="0"/>
              <a:t> Grand Est 2018</a:t>
            </a:r>
          </a:p>
        </p:txBody>
      </p:sp>
    </p:spTree>
    <p:extLst>
      <p:ext uri="{BB962C8B-B14F-4D97-AF65-F5344CB8AC3E}">
        <p14:creationId xmlns:p14="http://schemas.microsoft.com/office/powerpoint/2010/main" val="68723858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llipse 2"/>
          <p:cNvSpPr/>
          <p:nvPr/>
        </p:nvSpPr>
        <p:spPr>
          <a:xfrm>
            <a:off x="9619306" y="4784111"/>
            <a:ext cx="1800200" cy="1008112"/>
          </a:xfrm>
          <a:prstGeom prst="ellipse">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b="1" dirty="0"/>
          </a:p>
        </p:txBody>
      </p:sp>
      <p:sp>
        <p:nvSpPr>
          <p:cNvPr id="13" name="Titre 1"/>
          <p:cNvSpPr txBox="1">
            <a:spLocks/>
          </p:cNvSpPr>
          <p:nvPr/>
        </p:nvSpPr>
        <p:spPr bwMode="auto">
          <a:xfrm>
            <a:off x="767408" y="116443"/>
            <a:ext cx="10513168" cy="647700"/>
          </a:xfrm>
          <a:prstGeom prst="rect">
            <a:avLst/>
          </a:prstGeom>
          <a:noFill/>
          <a:ln w="9525">
            <a:noFill/>
            <a:miter lim="800000"/>
            <a:headEnd/>
            <a:tailEnd/>
          </a:ln>
          <a:effectLst/>
        </p:spPr>
        <p:txBody>
          <a:bodyPr vert="horz" wrap="square" lIns="91440" tIns="45720" rIns="91440" bIns="45720" rtlCol="0" anchor="ctr">
            <a:noAutofit/>
          </a:bodyPr>
          <a:lstStyle>
            <a:defPPr>
              <a:defRPr lang="fr-FR"/>
            </a:defPPr>
            <a:lvl1pPr marR="0" lvl="0" indent="0" fontAlgn="auto">
              <a:lnSpc>
                <a:spcPct val="90000"/>
              </a:lnSpc>
              <a:spcBef>
                <a:spcPct val="0"/>
              </a:spcBef>
              <a:spcAft>
                <a:spcPts val="0"/>
              </a:spcAft>
              <a:buClrTx/>
              <a:buSzTx/>
              <a:buFontTx/>
              <a:buNone/>
              <a:tabLst/>
              <a:defRPr kumimoji="0" sz="3200" b="1" i="0" u="none" strike="noStrike" cap="small" spc="0" normalizeH="0" baseline="0">
                <a:ln>
                  <a:noFill/>
                </a:ln>
                <a:solidFill>
                  <a:prstClr val="black"/>
                </a:solidFill>
                <a:effectLst/>
                <a:uLnTx/>
                <a:uFillTx/>
                <a:latin typeface="Verdana" panose="020B0604030504040204" pitchFamily="34" charset="0"/>
                <a:ea typeface="Verdana" panose="020B0604030504040204" pitchFamily="34" charset="0"/>
                <a:cs typeface="+mj-cs"/>
              </a:defRPr>
            </a:lvl1pPr>
          </a:lstStyle>
          <a:p>
            <a:r>
              <a:rPr lang="fr-FR" dirty="0"/>
              <a:t>L’atténuation et le stockage de carbone</a:t>
            </a:r>
            <a:endParaRPr lang="fr-FR" altLang="fr-FR" dirty="0"/>
          </a:p>
        </p:txBody>
      </p:sp>
      <p:sp>
        <p:nvSpPr>
          <p:cNvPr id="14" name="Zone de texte 2"/>
          <p:cNvSpPr txBox="1">
            <a:spLocks noChangeArrowheads="1"/>
          </p:cNvSpPr>
          <p:nvPr/>
        </p:nvSpPr>
        <p:spPr bwMode="auto">
          <a:xfrm>
            <a:off x="1712640" y="836340"/>
            <a:ext cx="8496944" cy="432048"/>
          </a:xfrm>
          <a:prstGeom prst="rect">
            <a:avLst/>
          </a:prstGeom>
          <a:noFill/>
          <a:ln w="9525">
            <a:noFill/>
            <a:miter lim="800000"/>
            <a:headEnd/>
            <a:tailEnd/>
          </a:ln>
        </p:spPr>
        <p:txBody>
          <a:bodyPr vert="horz" wrap="square" lIns="0" tIns="0" rIns="0" bIns="0" numCol="1" anchor="ctr" anchorCtr="0" compatLnSpc="1">
            <a:prstTxWarp prst="textNoShape">
              <a:avLst/>
            </a:prstTxWarp>
          </a:bodyPr>
          <a:lstStyle/>
          <a:p>
            <a:pPr algn="ctr" fontAlgn="base">
              <a:spcBef>
                <a:spcPct val="0"/>
              </a:spcBef>
              <a:spcAft>
                <a:spcPct val="0"/>
              </a:spcAft>
            </a:pPr>
            <a:r>
              <a:rPr lang="fr-FR" sz="2000" b="1" dirty="0">
                <a:solidFill>
                  <a:srgbClr val="008000"/>
                </a:solidFill>
                <a:cs typeface="Arial" pitchFamily="34" charset="0"/>
              </a:rPr>
              <a:t>L’agriculture est le principal secteur contribuant à la séquestration du carbone</a:t>
            </a:r>
            <a:endParaRPr lang="fr-FR" sz="2000" dirty="0">
              <a:solidFill>
                <a:prstClr val="black"/>
              </a:solidFill>
              <a:cs typeface="Arial" pitchFamily="34" charset="0"/>
            </a:endParaRPr>
          </a:p>
        </p:txBody>
      </p:sp>
      <p:pic>
        <p:nvPicPr>
          <p:cNvPr id="16" name="Image 719"/>
          <p:cNvPicPr>
            <a:picLocks noChangeAspect="1"/>
          </p:cNvPicPr>
          <p:nvPr/>
        </p:nvPicPr>
        <p:blipFill>
          <a:blip r:embed="rId3" cstate="screen"/>
          <a:srcRect l="571" t="2281" r="475"/>
          <a:stretch>
            <a:fillRect/>
          </a:stretch>
        </p:blipFill>
        <p:spPr bwMode="auto">
          <a:xfrm>
            <a:off x="376142" y="1295543"/>
            <a:ext cx="11043364" cy="2880131"/>
          </a:xfrm>
          <a:prstGeom prst="rect">
            <a:avLst/>
          </a:prstGeom>
          <a:noFill/>
        </p:spPr>
      </p:pic>
      <p:sp>
        <p:nvSpPr>
          <p:cNvPr id="17" name="ZoneTexte 16"/>
          <p:cNvSpPr txBox="1"/>
          <p:nvPr/>
        </p:nvSpPr>
        <p:spPr>
          <a:xfrm>
            <a:off x="9688549" y="4963166"/>
            <a:ext cx="1730957" cy="707886"/>
          </a:xfrm>
          <a:prstGeom prst="rect">
            <a:avLst/>
          </a:prstGeom>
          <a:noFill/>
        </p:spPr>
        <p:txBody>
          <a:bodyPr wrap="square" rtlCol="0">
            <a:spAutoFit/>
          </a:bodyPr>
          <a:lstStyle/>
          <a:p>
            <a:r>
              <a:rPr lang="fr-FR" sz="2000" b="1" dirty="0">
                <a:solidFill>
                  <a:prstClr val="black"/>
                </a:solidFill>
              </a:rPr>
              <a:t>1 t C stockée = </a:t>
            </a:r>
          </a:p>
          <a:p>
            <a:r>
              <a:rPr lang="fr-FR" sz="2000" b="1" dirty="0">
                <a:solidFill>
                  <a:prstClr val="black"/>
                </a:solidFill>
              </a:rPr>
              <a:t>3,67 t </a:t>
            </a:r>
            <a:r>
              <a:rPr lang="fr-FR" sz="2000" b="1" dirty="0" err="1">
                <a:solidFill>
                  <a:prstClr val="black"/>
                </a:solidFill>
              </a:rPr>
              <a:t>éq</a:t>
            </a:r>
            <a:r>
              <a:rPr lang="fr-FR" sz="2000" b="1" dirty="0">
                <a:solidFill>
                  <a:prstClr val="black"/>
                </a:solidFill>
              </a:rPr>
              <a:t> CO</a:t>
            </a:r>
            <a:r>
              <a:rPr lang="fr-FR" sz="2000" b="1" baseline="-25000" dirty="0">
                <a:solidFill>
                  <a:prstClr val="black"/>
                </a:solidFill>
              </a:rPr>
              <a:t>2</a:t>
            </a:r>
            <a:endParaRPr lang="fr-FR" sz="2000" b="1" dirty="0">
              <a:solidFill>
                <a:prstClr val="black"/>
              </a:solidFill>
              <a:ea typeface="Verdana" pitchFamily="34" charset="0"/>
            </a:endParaRPr>
          </a:p>
        </p:txBody>
      </p:sp>
      <p:sp>
        <p:nvSpPr>
          <p:cNvPr id="18" name="ZoneTexte 17"/>
          <p:cNvSpPr txBox="1"/>
          <p:nvPr/>
        </p:nvSpPr>
        <p:spPr>
          <a:xfrm>
            <a:off x="8624107" y="1412783"/>
            <a:ext cx="2016348" cy="461665"/>
          </a:xfrm>
          <a:prstGeom prst="rect">
            <a:avLst/>
          </a:prstGeom>
          <a:noFill/>
        </p:spPr>
        <p:txBody>
          <a:bodyPr wrap="square" rtlCol="0">
            <a:spAutoFit/>
          </a:bodyPr>
          <a:lstStyle/>
          <a:p>
            <a:r>
              <a:rPr lang="fr-FR" sz="1200" i="1" dirty="0">
                <a:solidFill>
                  <a:prstClr val="black"/>
                </a:solidFill>
                <a:sym typeface="Wingdings" pitchFamily="2" charset="2"/>
              </a:rPr>
              <a:t>(stockage dans les 30 premiers centimètres du sol</a:t>
            </a:r>
            <a:endParaRPr lang="fr-FR" sz="1200" i="1" dirty="0">
              <a:solidFill>
                <a:prstClr val="black"/>
              </a:solidFill>
            </a:endParaRPr>
          </a:p>
        </p:txBody>
      </p:sp>
      <p:sp>
        <p:nvSpPr>
          <p:cNvPr id="19" name="Espace réservé du contenu 2"/>
          <p:cNvSpPr>
            <a:spLocks noGrp="1"/>
          </p:cNvSpPr>
          <p:nvPr>
            <p:ph idx="1"/>
          </p:nvPr>
        </p:nvSpPr>
        <p:spPr>
          <a:xfrm>
            <a:off x="371806" y="4202829"/>
            <a:ext cx="8491858" cy="2553147"/>
          </a:xfrm>
          <a:ln w="19050">
            <a:solidFill>
              <a:schemeClr val="accent6">
                <a:lumMod val="75000"/>
              </a:schemeClr>
            </a:solidFill>
          </a:ln>
        </p:spPr>
        <p:txBody>
          <a:bodyPr>
            <a:normAutofit fontScale="62500" lnSpcReduction="20000"/>
          </a:bodyPr>
          <a:lstStyle/>
          <a:p>
            <a:pPr>
              <a:buNone/>
            </a:pPr>
            <a:r>
              <a:rPr lang="fr-FR" sz="2400" dirty="0"/>
              <a:t>      </a:t>
            </a:r>
            <a:endParaRPr lang="fr-FR" sz="600" dirty="0"/>
          </a:p>
          <a:p>
            <a:pPr>
              <a:buNone/>
            </a:pPr>
            <a:r>
              <a:rPr lang="fr-FR" sz="2900" dirty="0"/>
              <a:t>Dans les sols agricoles le carbone, sous forme de matière organique, joue plusieurs rôles : </a:t>
            </a:r>
          </a:p>
          <a:p>
            <a:pPr lvl="1"/>
            <a:r>
              <a:rPr lang="fr-FR" sz="2900" dirty="0"/>
              <a:t>Limite l’érosion</a:t>
            </a:r>
          </a:p>
          <a:p>
            <a:pPr lvl="1"/>
            <a:r>
              <a:rPr lang="fr-FR" sz="2900" dirty="0"/>
              <a:t>Améliore la capacité de rétention en eau</a:t>
            </a:r>
          </a:p>
          <a:p>
            <a:pPr lvl="1"/>
            <a:r>
              <a:rPr lang="fr-FR" sz="2900" dirty="0"/>
              <a:t>Favorise l’activité biologique</a:t>
            </a:r>
          </a:p>
          <a:p>
            <a:pPr lvl="1"/>
            <a:r>
              <a:rPr lang="fr-FR" sz="2900" dirty="0"/>
              <a:t>Participe au stockage d’éléments nutritifs</a:t>
            </a:r>
          </a:p>
          <a:p>
            <a:endParaRPr lang="fr-FR" dirty="0"/>
          </a:p>
          <a:p>
            <a:pPr>
              <a:buNone/>
            </a:pPr>
            <a:r>
              <a:rPr lang="fr-FR" b="1" dirty="0">
                <a:solidFill>
                  <a:schemeClr val="accent6">
                    <a:lumMod val="75000"/>
                  </a:schemeClr>
                </a:solidFill>
                <a:sym typeface="Wingdings" pitchFamily="2" charset="2"/>
              </a:rPr>
              <a:t></a:t>
            </a:r>
            <a:r>
              <a:rPr lang="fr-FR" dirty="0">
                <a:solidFill>
                  <a:schemeClr val="accent6">
                    <a:lumMod val="75000"/>
                  </a:schemeClr>
                </a:solidFill>
              </a:rPr>
              <a:t> </a:t>
            </a:r>
            <a:r>
              <a:rPr lang="fr-FR" b="1" dirty="0">
                <a:solidFill>
                  <a:schemeClr val="accent6">
                    <a:lumMod val="75000"/>
                  </a:schemeClr>
                </a:solidFill>
              </a:rPr>
              <a:t>Contribue de façon importante à la fertilité des sols </a:t>
            </a:r>
          </a:p>
        </p:txBody>
      </p:sp>
      <p:pic>
        <p:nvPicPr>
          <p:cNvPr id="4" name="Image 3">
            <a:extLst>
              <a:ext uri="{FF2B5EF4-FFF2-40B4-BE49-F238E27FC236}">
                <a16:creationId xmlns:a16="http://schemas.microsoft.com/office/drawing/2014/main" id="{DE99C738-B336-82FF-B12C-D9171A454715}"/>
              </a:ext>
            </a:extLst>
          </p:cNvPr>
          <p:cNvPicPr>
            <a:picLocks noChangeAspect="1"/>
          </p:cNvPicPr>
          <p:nvPr/>
        </p:nvPicPr>
        <p:blipFill>
          <a:blip r:embed="rId4"/>
          <a:stretch>
            <a:fillRect/>
          </a:stretch>
        </p:blipFill>
        <p:spPr>
          <a:xfrm>
            <a:off x="191344" y="272517"/>
            <a:ext cx="405116" cy="343198"/>
          </a:xfrm>
          <a:prstGeom prst="rect">
            <a:avLst/>
          </a:prstGeom>
        </p:spPr>
      </p:pic>
    </p:spTree>
    <p:extLst>
      <p:ext uri="{BB962C8B-B14F-4D97-AF65-F5344CB8AC3E}">
        <p14:creationId xmlns:p14="http://schemas.microsoft.com/office/powerpoint/2010/main" val="176465216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e 3"/>
          <p:cNvGrpSpPr/>
          <p:nvPr/>
        </p:nvGrpSpPr>
        <p:grpSpPr>
          <a:xfrm>
            <a:off x="1775520" y="1223471"/>
            <a:ext cx="8964192" cy="5661248"/>
            <a:chOff x="224736" y="741743"/>
            <a:chExt cx="8676160" cy="5279788"/>
          </a:xfrm>
        </p:grpSpPr>
        <p:sp>
          <p:nvSpPr>
            <p:cNvPr id="5" name="Espace réservé du contenu 3"/>
            <p:cNvSpPr txBox="1">
              <a:spLocks/>
            </p:cNvSpPr>
            <p:nvPr/>
          </p:nvSpPr>
          <p:spPr>
            <a:xfrm>
              <a:off x="685800" y="5358725"/>
              <a:ext cx="7491048" cy="662806"/>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Clr>
                  <a:schemeClr val="tx1"/>
                </a:buClr>
                <a:buSzPct val="100000"/>
                <a:buFont typeface="Arial" panose="020B0604020202020204" pitchFamily="34" charset="0"/>
                <a:buNone/>
                <a:defRPr sz="2400" b="1" kern="1200">
                  <a:solidFill>
                    <a:srgbClr val="7F7042"/>
                  </a:solidFill>
                  <a:latin typeface="Segoe UI" panose="020B0502040204020203" pitchFamily="34" charset="0"/>
                  <a:ea typeface="+mn-ea"/>
                  <a:cs typeface="Segoe UI" panose="020B0502040204020203"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Segoe UI" panose="020B0502040204020203" pitchFamily="34" charset="0"/>
                  <a:ea typeface="+mn-ea"/>
                  <a:cs typeface="Segoe UI" panose="020B0502040204020203" pitchFamily="34" charset="0"/>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Segoe UI" panose="020B0502040204020203" pitchFamily="34" charset="0"/>
                  <a:ea typeface="+mn-ea"/>
                  <a:cs typeface="Segoe UI" panose="020B0502040204020203" pitchFamily="34" charset="0"/>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Segoe UI" panose="020B0502040204020203" pitchFamily="34" charset="0"/>
                  <a:ea typeface="+mn-ea"/>
                  <a:cs typeface="Segoe UI" panose="020B0502040204020203" pitchFamily="34" charset="0"/>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Segoe UI" panose="020B0502040204020203" pitchFamily="34" charset="0"/>
                  <a:ea typeface="+mn-ea"/>
                  <a:cs typeface="Segoe UI" panose="020B0502040204020203" pitchFamily="34" charset="0"/>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
                  <a:prstClr val="black"/>
                </a:buClr>
                <a:buSzPct val="100000"/>
                <a:buFont typeface="Arial" panose="020B0604020202020204" pitchFamily="34" charset="0"/>
                <a:buNone/>
                <a:tabLst/>
                <a:defRPr/>
              </a:pPr>
              <a:r>
                <a:rPr kumimoji="0" lang="fr-FR" sz="2400" b="1" i="0" u="none" strike="noStrike" kern="1200" cap="none" spc="0" normalizeH="0" baseline="0" noProof="0" dirty="0">
                  <a:ln>
                    <a:noFill/>
                  </a:ln>
                  <a:solidFill>
                    <a:srgbClr val="7F7042"/>
                  </a:solidFill>
                  <a:effectLst/>
                  <a:uLnTx/>
                  <a:uFillTx/>
                  <a:latin typeface="Segoe UI" panose="020B0502040204020203" pitchFamily="34" charset="0"/>
                  <a:ea typeface="+mn-ea"/>
                  <a:cs typeface="Segoe UI" panose="020B0502040204020203" pitchFamily="34" charset="0"/>
                </a:rPr>
                <a:t>Stock carbone </a:t>
              </a:r>
              <a:r>
                <a:rPr kumimoji="0" lang="fr-FR" sz="2400" b="1" i="0" u="none" strike="noStrike" kern="1200" cap="none" spc="0" normalizeH="0" baseline="0" noProof="0" dirty="0">
                  <a:ln>
                    <a:noFill/>
                  </a:ln>
                  <a:solidFill>
                    <a:srgbClr val="7F7042"/>
                  </a:solidFill>
                  <a:effectLst/>
                  <a:uLnTx/>
                  <a:uFillTx/>
                  <a:latin typeface="Segoe UI" panose="020B0502040204020203" pitchFamily="34" charset="0"/>
                  <a:ea typeface="+mn-ea"/>
                  <a:cs typeface="Segoe UI" panose="020B0502040204020203" pitchFamily="34" charset="0"/>
                  <a:sym typeface="Wingdings" panose="05000000000000000000" pitchFamily="2" charset="2"/>
                </a:rPr>
                <a:t></a:t>
              </a:r>
              <a:r>
                <a:rPr kumimoji="0" lang="fr-FR" sz="2400" b="1" i="0" u="none" strike="noStrike" kern="1200" cap="none" spc="0" normalizeH="0" baseline="0" noProof="0" dirty="0">
                  <a:ln>
                    <a:noFill/>
                  </a:ln>
                  <a:solidFill>
                    <a:srgbClr val="7F7042"/>
                  </a:solidFill>
                  <a:effectLst/>
                  <a:uLnTx/>
                  <a:uFillTx/>
                  <a:latin typeface="Segoe UI" panose="020B0502040204020203" pitchFamily="34" charset="0"/>
                  <a:ea typeface="+mn-ea"/>
                  <a:cs typeface="Segoe UI" panose="020B0502040204020203" pitchFamily="34" charset="0"/>
                </a:rPr>
                <a:t> densité, profondeur, teneur MO…</a:t>
              </a:r>
            </a:p>
          </p:txBody>
        </p:sp>
        <p:pic>
          <p:nvPicPr>
            <p:cNvPr id="6" name="Image 5"/>
            <p:cNvPicPr>
              <a:picLocks noChangeAspect="1"/>
            </p:cNvPicPr>
            <p:nvPr/>
          </p:nvPicPr>
          <p:blipFill rotWithShape="1">
            <a:blip r:embed="rId3"/>
            <a:srcRect l="17808" t="18767" r="3723" b="19610"/>
            <a:stretch/>
          </p:blipFill>
          <p:spPr>
            <a:xfrm>
              <a:off x="398276" y="741743"/>
              <a:ext cx="8418178" cy="4131963"/>
            </a:xfrm>
            <a:prstGeom prst="rect">
              <a:avLst/>
            </a:prstGeom>
          </p:spPr>
        </p:pic>
        <p:sp>
          <p:nvSpPr>
            <p:cNvPr id="7" name="Espace réservé du contenu 3"/>
            <p:cNvSpPr txBox="1">
              <a:spLocks/>
            </p:cNvSpPr>
            <p:nvPr/>
          </p:nvSpPr>
          <p:spPr>
            <a:xfrm>
              <a:off x="224736" y="2251640"/>
              <a:ext cx="1875695" cy="662806"/>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Clr>
                  <a:schemeClr val="tx1"/>
                </a:buClr>
                <a:buSzPct val="100000"/>
                <a:buFont typeface="Arial" panose="020B0604020202020204" pitchFamily="34" charset="0"/>
                <a:buNone/>
                <a:defRPr sz="2400" b="1" kern="1200">
                  <a:solidFill>
                    <a:srgbClr val="7F7042"/>
                  </a:solidFill>
                  <a:latin typeface="Segoe UI" panose="020B0502040204020203" pitchFamily="34" charset="0"/>
                  <a:ea typeface="+mn-ea"/>
                  <a:cs typeface="Segoe UI" panose="020B0502040204020203"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Segoe UI" panose="020B0502040204020203" pitchFamily="34" charset="0"/>
                  <a:ea typeface="+mn-ea"/>
                  <a:cs typeface="Segoe UI" panose="020B0502040204020203" pitchFamily="34" charset="0"/>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Segoe UI" panose="020B0502040204020203" pitchFamily="34" charset="0"/>
                  <a:ea typeface="+mn-ea"/>
                  <a:cs typeface="Segoe UI" panose="020B0502040204020203" pitchFamily="34" charset="0"/>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Segoe UI" panose="020B0502040204020203" pitchFamily="34" charset="0"/>
                  <a:ea typeface="+mn-ea"/>
                  <a:cs typeface="Segoe UI" panose="020B0502040204020203" pitchFamily="34" charset="0"/>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Segoe UI" panose="020B0502040204020203" pitchFamily="34" charset="0"/>
                  <a:ea typeface="+mn-ea"/>
                  <a:cs typeface="Segoe UI" panose="020B0502040204020203" pitchFamily="34" charset="0"/>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
                  <a:prstClr val="black"/>
                </a:buClr>
                <a:buSzPct val="100000"/>
                <a:buFont typeface="Arial" panose="020B0604020202020204" pitchFamily="34" charset="0"/>
                <a:buNone/>
                <a:tabLst/>
                <a:defRPr/>
              </a:pPr>
              <a:r>
                <a:rPr kumimoji="0" lang="fr-FR" sz="2400" b="1" i="0" u="none" strike="noStrike" kern="1200" cap="none" spc="0" normalizeH="0" baseline="0" noProof="0" dirty="0">
                  <a:ln>
                    <a:noFill/>
                  </a:ln>
                  <a:solidFill>
                    <a:srgbClr val="7F7042"/>
                  </a:solidFill>
                  <a:effectLst/>
                  <a:uLnTx/>
                  <a:uFillTx/>
                  <a:latin typeface="Segoe UI" panose="020B0502040204020203" pitchFamily="34" charset="0"/>
                  <a:ea typeface="+mn-ea"/>
                  <a:cs typeface="Segoe UI" panose="020B0502040204020203" pitchFamily="34" charset="0"/>
                </a:rPr>
                <a:t>Quantité et qualité des Résidus  </a:t>
              </a:r>
              <a:r>
                <a:rPr kumimoji="0" lang="fr-FR" sz="1800" b="0" i="1" u="none" strike="noStrike" kern="1200" cap="none" spc="0" normalizeH="0" baseline="0" noProof="0" dirty="0">
                  <a:ln>
                    <a:noFill/>
                  </a:ln>
                  <a:solidFill>
                    <a:srgbClr val="7F7042"/>
                  </a:solidFill>
                  <a:effectLst/>
                  <a:uLnTx/>
                  <a:uFillTx/>
                  <a:latin typeface="Segoe UI" panose="020B0502040204020203" pitchFamily="34" charset="0"/>
                  <a:ea typeface="+mn-ea"/>
                  <a:cs typeface="Segoe UI" panose="020B0502040204020203" pitchFamily="34" charset="0"/>
                </a:rPr>
                <a:t>Feuilles, tiges, racines, exsudats</a:t>
              </a:r>
            </a:p>
          </p:txBody>
        </p:sp>
        <p:sp>
          <p:nvSpPr>
            <p:cNvPr id="8" name="Espace réservé du contenu 3"/>
            <p:cNvSpPr txBox="1">
              <a:spLocks/>
            </p:cNvSpPr>
            <p:nvPr/>
          </p:nvSpPr>
          <p:spPr>
            <a:xfrm>
              <a:off x="4706397" y="3168595"/>
              <a:ext cx="4194499" cy="662806"/>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Clr>
                  <a:schemeClr val="tx1"/>
                </a:buClr>
                <a:buSzPct val="100000"/>
                <a:buFont typeface="Arial" panose="020B0604020202020204" pitchFamily="34" charset="0"/>
                <a:buNone/>
                <a:defRPr sz="2400" b="1" kern="1200">
                  <a:solidFill>
                    <a:srgbClr val="7F7042"/>
                  </a:solidFill>
                  <a:latin typeface="Segoe UI" panose="020B0502040204020203" pitchFamily="34" charset="0"/>
                  <a:ea typeface="+mn-ea"/>
                  <a:cs typeface="Segoe UI" panose="020B0502040204020203"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Segoe UI" panose="020B0502040204020203" pitchFamily="34" charset="0"/>
                  <a:ea typeface="+mn-ea"/>
                  <a:cs typeface="Segoe UI" panose="020B0502040204020203" pitchFamily="34" charset="0"/>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Segoe UI" panose="020B0502040204020203" pitchFamily="34" charset="0"/>
                  <a:ea typeface="+mn-ea"/>
                  <a:cs typeface="Segoe UI" panose="020B0502040204020203" pitchFamily="34" charset="0"/>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Segoe UI" panose="020B0502040204020203" pitchFamily="34" charset="0"/>
                  <a:ea typeface="+mn-ea"/>
                  <a:cs typeface="Segoe UI" panose="020B0502040204020203" pitchFamily="34" charset="0"/>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Segoe UI" panose="020B0502040204020203" pitchFamily="34" charset="0"/>
                  <a:ea typeface="+mn-ea"/>
                  <a:cs typeface="Segoe UI" panose="020B0502040204020203" pitchFamily="34" charset="0"/>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
                  <a:prstClr val="black"/>
                </a:buClr>
                <a:buSzPct val="100000"/>
                <a:buFont typeface="Arial" panose="020B0604020202020204" pitchFamily="34" charset="0"/>
                <a:buNone/>
                <a:tabLst/>
                <a:defRPr/>
              </a:pPr>
              <a:r>
                <a:rPr kumimoji="0" lang="fr-FR" sz="2400" b="1" i="0" u="none" strike="noStrike" kern="1200" cap="none" spc="0" normalizeH="0" baseline="0" noProof="0" dirty="0">
                  <a:ln>
                    <a:noFill/>
                  </a:ln>
                  <a:solidFill>
                    <a:srgbClr val="7F7042"/>
                  </a:solidFill>
                  <a:effectLst/>
                  <a:uLnTx/>
                  <a:uFillTx/>
                  <a:latin typeface="Segoe UI" panose="020B0502040204020203" pitchFamily="34" charset="0"/>
                  <a:ea typeface="+mn-ea"/>
                  <a:cs typeface="Segoe UI" panose="020B0502040204020203" pitchFamily="34" charset="0"/>
                </a:rPr>
                <a:t>Vie du sol </a:t>
              </a:r>
              <a:r>
                <a:rPr kumimoji="0" lang="fr-FR" sz="1600" b="0" i="0" u="none" strike="noStrike" kern="1200" cap="none" spc="0" normalizeH="0" baseline="0" noProof="0" dirty="0">
                  <a:ln>
                    <a:noFill/>
                  </a:ln>
                  <a:solidFill>
                    <a:srgbClr val="7F7042"/>
                  </a:solidFill>
                  <a:effectLst/>
                  <a:uLnTx/>
                  <a:uFillTx/>
                  <a:latin typeface="Segoe UI" panose="020B0502040204020203" pitchFamily="34" charset="0"/>
                  <a:ea typeface="+mn-ea"/>
                  <a:cs typeface="Segoe UI" panose="020B0502040204020203" pitchFamily="34" charset="0"/>
                </a:rPr>
                <a:t>(insectes, bactéries…)</a:t>
              </a:r>
            </a:p>
            <a:p>
              <a:pPr marL="0" marR="0" lvl="0" indent="0" algn="ctr" defTabSz="914400" rtl="0" eaLnBrk="1" fontAlgn="auto" latinLnBrk="0" hangingPunct="1">
                <a:lnSpc>
                  <a:spcPct val="90000"/>
                </a:lnSpc>
                <a:spcBef>
                  <a:spcPts val="1000"/>
                </a:spcBef>
                <a:spcAft>
                  <a:spcPts val="0"/>
                </a:spcAft>
                <a:buClr>
                  <a:prstClr val="black"/>
                </a:buClr>
                <a:buSzPct val="100000"/>
                <a:buFont typeface="Arial" panose="020B0604020202020204" pitchFamily="34" charset="0"/>
                <a:buNone/>
                <a:tabLst/>
                <a:defRPr/>
              </a:pPr>
              <a:r>
                <a:rPr kumimoji="0" lang="fr-FR" sz="2400" b="1" i="0" u="none" strike="noStrike" kern="1200" cap="none" spc="0" normalizeH="0" baseline="0" noProof="0" dirty="0">
                  <a:ln>
                    <a:noFill/>
                  </a:ln>
                  <a:solidFill>
                    <a:srgbClr val="7F7042"/>
                  </a:solidFill>
                  <a:effectLst/>
                  <a:uLnTx/>
                  <a:uFillTx/>
                  <a:latin typeface="Segoe UI" panose="020B0502040204020203" pitchFamily="34" charset="0"/>
                  <a:ea typeface="+mn-ea"/>
                  <a:cs typeface="Segoe UI" panose="020B0502040204020203" pitchFamily="34" charset="0"/>
                </a:rPr>
                <a:t>Minéralisation/organisation </a:t>
              </a:r>
            </a:p>
            <a:p>
              <a:pPr marL="0" marR="0" lvl="0" indent="0" algn="ctr" defTabSz="914400" rtl="0" eaLnBrk="1" fontAlgn="auto" latinLnBrk="0" hangingPunct="1">
                <a:lnSpc>
                  <a:spcPct val="90000"/>
                </a:lnSpc>
                <a:spcBef>
                  <a:spcPts val="1000"/>
                </a:spcBef>
                <a:spcAft>
                  <a:spcPts val="0"/>
                </a:spcAft>
                <a:buClr>
                  <a:prstClr val="black"/>
                </a:buClr>
                <a:buSzPct val="100000"/>
                <a:buFont typeface="Arial" panose="020B0604020202020204" pitchFamily="34" charset="0"/>
                <a:buNone/>
                <a:tabLst/>
                <a:defRPr/>
              </a:pPr>
              <a:r>
                <a:rPr kumimoji="0" lang="fr-FR" sz="1600" b="0" i="0" u="none" strike="noStrike" kern="1200" cap="none" spc="0" normalizeH="0" baseline="0" noProof="0" dirty="0">
                  <a:ln>
                    <a:noFill/>
                  </a:ln>
                  <a:solidFill>
                    <a:srgbClr val="7F7042"/>
                  </a:solidFill>
                  <a:effectLst/>
                  <a:uLnTx/>
                  <a:uFillTx/>
                  <a:latin typeface="Segoe UI" panose="020B0502040204020203" pitchFamily="34" charset="0"/>
                  <a:ea typeface="+mn-ea"/>
                  <a:cs typeface="Segoe UI" panose="020B0502040204020203" pitchFamily="34" charset="0"/>
                </a:rPr>
                <a:t>( t, drainage, micro organismes)</a:t>
              </a:r>
            </a:p>
          </p:txBody>
        </p:sp>
        <p:sp>
          <p:nvSpPr>
            <p:cNvPr id="9" name="Espace réservé du contenu 3"/>
            <p:cNvSpPr txBox="1">
              <a:spLocks/>
            </p:cNvSpPr>
            <p:nvPr/>
          </p:nvSpPr>
          <p:spPr>
            <a:xfrm>
              <a:off x="5145970" y="855785"/>
              <a:ext cx="2815039" cy="662806"/>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Clr>
                  <a:schemeClr val="tx1"/>
                </a:buClr>
                <a:buSzPct val="100000"/>
                <a:buFont typeface="Arial" panose="020B0604020202020204" pitchFamily="34" charset="0"/>
                <a:buNone/>
                <a:defRPr sz="2400" b="1" kern="1200">
                  <a:solidFill>
                    <a:srgbClr val="7F7042"/>
                  </a:solidFill>
                  <a:latin typeface="Segoe UI" panose="020B0502040204020203" pitchFamily="34" charset="0"/>
                  <a:ea typeface="+mn-ea"/>
                  <a:cs typeface="Segoe UI" panose="020B0502040204020203"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Segoe UI" panose="020B0502040204020203" pitchFamily="34" charset="0"/>
                  <a:ea typeface="+mn-ea"/>
                  <a:cs typeface="Segoe UI" panose="020B0502040204020203" pitchFamily="34" charset="0"/>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Segoe UI" panose="020B0502040204020203" pitchFamily="34" charset="0"/>
                  <a:ea typeface="+mn-ea"/>
                  <a:cs typeface="Segoe UI" panose="020B0502040204020203" pitchFamily="34" charset="0"/>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Segoe UI" panose="020B0502040204020203" pitchFamily="34" charset="0"/>
                  <a:ea typeface="+mn-ea"/>
                  <a:cs typeface="Segoe UI" panose="020B0502040204020203" pitchFamily="34" charset="0"/>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Segoe UI" panose="020B0502040204020203" pitchFamily="34" charset="0"/>
                  <a:ea typeface="+mn-ea"/>
                  <a:cs typeface="Segoe UI" panose="020B0502040204020203" pitchFamily="34" charset="0"/>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
                  <a:prstClr val="black"/>
                </a:buClr>
                <a:buSzPct val="100000"/>
                <a:buFont typeface="Arial" panose="020B0604020202020204" pitchFamily="34" charset="0"/>
                <a:buNone/>
                <a:tabLst/>
                <a:defRPr/>
              </a:pPr>
              <a:r>
                <a:rPr kumimoji="0" lang="fr-FR" sz="2400" b="1" i="0" u="none" strike="noStrike" kern="1200" cap="none" spc="0" normalizeH="0" baseline="0" noProof="0" dirty="0">
                  <a:ln>
                    <a:noFill/>
                  </a:ln>
                  <a:solidFill>
                    <a:srgbClr val="7F7042"/>
                  </a:solidFill>
                  <a:effectLst/>
                  <a:uLnTx/>
                  <a:uFillTx/>
                  <a:latin typeface="Segoe UI" panose="020B0502040204020203" pitchFamily="34" charset="0"/>
                  <a:ea typeface="+mn-ea"/>
                  <a:cs typeface="Segoe UI" panose="020B0502040204020203" pitchFamily="34" charset="0"/>
                </a:rPr>
                <a:t>Photosynthèse</a:t>
              </a:r>
              <a:endParaRPr kumimoji="0" lang="fr-FR" sz="1800" b="0" i="1" u="none" strike="noStrike" kern="1200" cap="none" spc="0" normalizeH="0" baseline="0" noProof="0" dirty="0">
                <a:ln>
                  <a:noFill/>
                </a:ln>
                <a:solidFill>
                  <a:srgbClr val="7F7042"/>
                </a:solidFill>
                <a:effectLst/>
                <a:uLnTx/>
                <a:uFillTx/>
                <a:latin typeface="Segoe UI" panose="020B0502040204020203" pitchFamily="34" charset="0"/>
                <a:ea typeface="+mn-ea"/>
                <a:cs typeface="Segoe UI" panose="020B0502040204020203" pitchFamily="34" charset="0"/>
              </a:endParaRPr>
            </a:p>
          </p:txBody>
        </p:sp>
        <p:sp>
          <p:nvSpPr>
            <p:cNvPr id="10" name="ZoneTexte 9"/>
            <p:cNvSpPr txBox="1"/>
            <p:nvPr/>
          </p:nvSpPr>
          <p:spPr>
            <a:xfrm>
              <a:off x="2497015" y="4914723"/>
              <a:ext cx="3907599" cy="34444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0" i="1" u="none" strike="noStrike" kern="1200" cap="none" spc="0" normalizeH="0" baseline="0" noProof="0" dirty="0">
                  <a:ln>
                    <a:noFill/>
                  </a:ln>
                  <a:solidFill>
                    <a:prstClr val="black"/>
                  </a:solidFill>
                  <a:effectLst/>
                  <a:uLnTx/>
                  <a:uFillTx/>
                  <a:latin typeface="Calibri"/>
                  <a:ea typeface="+mn-ea"/>
                  <a:cs typeface="+mn-cs"/>
                </a:rPr>
                <a:t>Source : EIP-Agri </a:t>
              </a:r>
              <a:r>
                <a:rPr kumimoji="0" lang="fr-FR" sz="1800" b="0" i="1" u="none" strike="noStrike" kern="1200" cap="none" spc="0" normalizeH="0" baseline="0" noProof="0" dirty="0" err="1">
                  <a:ln>
                    <a:noFill/>
                  </a:ln>
                  <a:solidFill>
                    <a:prstClr val="black"/>
                  </a:solidFill>
                  <a:effectLst/>
                  <a:uLnTx/>
                  <a:uFillTx/>
                  <a:latin typeface="Calibri"/>
                  <a:ea typeface="+mn-ea"/>
                  <a:cs typeface="+mn-cs"/>
                </a:rPr>
                <a:t>Grazing</a:t>
              </a:r>
              <a:r>
                <a:rPr kumimoji="0" lang="fr-FR" sz="1800" b="0" i="1" u="none" strike="noStrike" kern="1200" cap="none" spc="0" normalizeH="0" baseline="0" noProof="0" dirty="0">
                  <a:ln>
                    <a:noFill/>
                  </a:ln>
                  <a:solidFill>
                    <a:prstClr val="black"/>
                  </a:solidFill>
                  <a:effectLst/>
                  <a:uLnTx/>
                  <a:uFillTx/>
                  <a:latin typeface="Calibri"/>
                  <a:ea typeface="+mn-ea"/>
                  <a:cs typeface="+mn-cs"/>
                </a:rPr>
                <a:t> for </a:t>
              </a:r>
              <a:r>
                <a:rPr kumimoji="0" lang="fr-FR" sz="1800" b="0" i="1" u="none" strike="noStrike" kern="1200" cap="none" spc="0" normalizeH="0" baseline="0" noProof="0" dirty="0" err="1">
                  <a:ln>
                    <a:noFill/>
                  </a:ln>
                  <a:solidFill>
                    <a:prstClr val="black"/>
                  </a:solidFill>
                  <a:effectLst/>
                  <a:uLnTx/>
                  <a:uFillTx/>
                  <a:latin typeface="Calibri"/>
                  <a:ea typeface="+mn-ea"/>
                  <a:cs typeface="+mn-cs"/>
                </a:rPr>
                <a:t>carbon</a:t>
              </a:r>
              <a:r>
                <a:rPr kumimoji="0" lang="fr-FR" sz="1800" b="0" i="1" u="none" strike="noStrike" kern="1200" cap="none" spc="0" normalizeH="0" baseline="0" noProof="0" dirty="0">
                  <a:ln>
                    <a:noFill/>
                  </a:ln>
                  <a:solidFill>
                    <a:prstClr val="black"/>
                  </a:solidFill>
                  <a:effectLst/>
                  <a:uLnTx/>
                  <a:uFillTx/>
                  <a:latin typeface="Calibri"/>
                  <a:ea typeface="+mn-ea"/>
                  <a:cs typeface="+mn-cs"/>
                </a:rPr>
                <a:t> 2018</a:t>
              </a:r>
            </a:p>
          </p:txBody>
        </p:sp>
      </p:grpSp>
      <p:sp>
        <p:nvSpPr>
          <p:cNvPr id="12" name="Titre 1"/>
          <p:cNvSpPr>
            <a:spLocks noGrp="1"/>
          </p:cNvSpPr>
          <p:nvPr>
            <p:ph type="title"/>
          </p:nvPr>
        </p:nvSpPr>
        <p:spPr>
          <a:xfrm>
            <a:off x="695400" y="59710"/>
            <a:ext cx="10044312" cy="768812"/>
          </a:xfrm>
          <a:noFill/>
          <a:ln w="9525">
            <a:noFill/>
            <a:miter lim="800000"/>
            <a:headEnd/>
            <a:tailEnd/>
          </a:ln>
          <a:effectLst/>
        </p:spPr>
        <p:txBody>
          <a:bodyPr vert="horz" wrap="square" lIns="91440" tIns="45720" rIns="91440" bIns="45720" rtlCol="0" anchor="ctr">
            <a:noAutofit/>
          </a:bodyPr>
          <a:lstStyle/>
          <a:p>
            <a:pPr algn="l">
              <a:lnSpc>
                <a:spcPct val="90000"/>
              </a:lnSpc>
            </a:pPr>
            <a:r>
              <a:rPr lang="fr-FR" sz="3200" b="1" cap="small" dirty="0">
                <a:solidFill>
                  <a:prstClr val="black"/>
                </a:solidFill>
                <a:latin typeface="Verdana" panose="020B0604030504040204" pitchFamily="34" charset="0"/>
                <a:ea typeface="Verdana" panose="020B0604030504040204" pitchFamily="34" charset="0"/>
              </a:rPr>
              <a:t>Le stockage du carbone dans les sols </a:t>
            </a:r>
          </a:p>
        </p:txBody>
      </p:sp>
      <p:sp>
        <p:nvSpPr>
          <p:cNvPr id="11" name="Espace réservé du contenu 2"/>
          <p:cNvSpPr>
            <a:spLocks noGrp="1"/>
          </p:cNvSpPr>
          <p:nvPr>
            <p:ph idx="1"/>
          </p:nvPr>
        </p:nvSpPr>
        <p:spPr>
          <a:xfrm>
            <a:off x="1780248" y="588788"/>
            <a:ext cx="8304519" cy="451247"/>
          </a:xfrm>
        </p:spPr>
        <p:txBody>
          <a:bodyPr>
            <a:noAutofit/>
          </a:bodyPr>
          <a:lstStyle/>
          <a:p>
            <a:pPr marL="0" indent="0">
              <a:buNone/>
            </a:pPr>
            <a:r>
              <a:rPr lang="fr-FR" sz="2800" b="1" dirty="0"/>
              <a:t>grâce à la photosynthèse des végétaux chlorophylliens </a:t>
            </a:r>
          </a:p>
        </p:txBody>
      </p:sp>
      <p:pic>
        <p:nvPicPr>
          <p:cNvPr id="3" name="Image 2">
            <a:extLst>
              <a:ext uri="{FF2B5EF4-FFF2-40B4-BE49-F238E27FC236}">
                <a16:creationId xmlns:a16="http://schemas.microsoft.com/office/drawing/2014/main" id="{0EA092C1-382B-EB0D-157F-65795B8D7D05}"/>
              </a:ext>
            </a:extLst>
          </p:cNvPr>
          <p:cNvPicPr>
            <a:picLocks noChangeAspect="1"/>
          </p:cNvPicPr>
          <p:nvPr/>
        </p:nvPicPr>
        <p:blipFill>
          <a:blip r:embed="rId4"/>
          <a:stretch>
            <a:fillRect/>
          </a:stretch>
        </p:blipFill>
        <p:spPr>
          <a:xfrm>
            <a:off x="191344" y="272517"/>
            <a:ext cx="405116" cy="343198"/>
          </a:xfrm>
          <a:prstGeom prst="rect">
            <a:avLst/>
          </a:prstGeom>
        </p:spPr>
      </p:pic>
    </p:spTree>
    <p:extLst>
      <p:ext uri="{BB962C8B-B14F-4D97-AF65-F5344CB8AC3E}">
        <p14:creationId xmlns:p14="http://schemas.microsoft.com/office/powerpoint/2010/main" val="6681011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95400" y="116632"/>
            <a:ext cx="11305256" cy="604056"/>
          </a:xfrm>
          <a:noFill/>
          <a:ln w="9525">
            <a:noFill/>
            <a:miter lim="800000"/>
            <a:headEnd/>
            <a:tailEnd/>
          </a:ln>
          <a:effectLst/>
        </p:spPr>
        <p:txBody>
          <a:bodyPr vert="horz" wrap="square" lIns="91440" tIns="45720" rIns="91440" bIns="45720" rtlCol="0" anchor="ctr">
            <a:noAutofit/>
          </a:bodyPr>
          <a:lstStyle/>
          <a:p>
            <a:pPr algn="l">
              <a:lnSpc>
                <a:spcPct val="90000"/>
              </a:lnSpc>
            </a:pPr>
            <a:r>
              <a:rPr lang="fr-FR" sz="2800" b="1" cap="small" dirty="0">
                <a:solidFill>
                  <a:prstClr val="black"/>
                </a:solidFill>
                <a:latin typeface="Verdana" panose="020B0604030504040204" pitchFamily="34" charset="0"/>
                <a:ea typeface="Verdana" panose="020B0604030504040204" pitchFamily="34" charset="0"/>
              </a:rPr>
              <a:t>Dynamique du stockage de carbone, lien aux pratiques</a:t>
            </a:r>
          </a:p>
        </p:txBody>
      </p:sp>
      <p:pic>
        <p:nvPicPr>
          <p:cNvPr id="4" name="Espace réservé du contenu 3"/>
          <p:cNvPicPr>
            <a:picLocks noGrp="1" noChangeAspect="1"/>
          </p:cNvPicPr>
          <p:nvPr>
            <p:ph idx="1"/>
          </p:nvPr>
        </p:nvPicPr>
        <p:blipFill>
          <a:blip r:embed="rId3"/>
          <a:stretch>
            <a:fillRect/>
          </a:stretch>
        </p:blipFill>
        <p:spPr>
          <a:xfrm>
            <a:off x="911424" y="737104"/>
            <a:ext cx="9865096" cy="6038470"/>
          </a:xfrm>
          <a:prstGeom prst="rect">
            <a:avLst/>
          </a:prstGeom>
        </p:spPr>
      </p:pic>
      <p:pic>
        <p:nvPicPr>
          <p:cNvPr id="5" name="Image 4">
            <a:extLst>
              <a:ext uri="{FF2B5EF4-FFF2-40B4-BE49-F238E27FC236}">
                <a16:creationId xmlns:a16="http://schemas.microsoft.com/office/drawing/2014/main" id="{705AAD9B-05A4-C399-7025-3200D7072ED2}"/>
              </a:ext>
            </a:extLst>
          </p:cNvPr>
          <p:cNvPicPr>
            <a:picLocks noChangeAspect="1"/>
          </p:cNvPicPr>
          <p:nvPr/>
        </p:nvPicPr>
        <p:blipFill>
          <a:blip r:embed="rId4"/>
          <a:stretch>
            <a:fillRect/>
          </a:stretch>
        </p:blipFill>
        <p:spPr>
          <a:xfrm>
            <a:off x="191344" y="272517"/>
            <a:ext cx="405116" cy="343198"/>
          </a:xfrm>
          <a:prstGeom prst="rect">
            <a:avLst/>
          </a:prstGeom>
        </p:spPr>
      </p:pic>
    </p:spTree>
    <p:extLst>
      <p:ext uri="{BB962C8B-B14F-4D97-AF65-F5344CB8AC3E}">
        <p14:creationId xmlns:p14="http://schemas.microsoft.com/office/powerpoint/2010/main" val="140125499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Espace réservé du contenu 3"/>
          <p:cNvSpPr txBox="1">
            <a:spLocks noGrp="1"/>
          </p:cNvSpPr>
          <p:nvPr>
            <p:ph idx="1"/>
          </p:nvPr>
        </p:nvSpPr>
        <p:spPr>
          <a:xfrm>
            <a:off x="1919536" y="1085727"/>
            <a:ext cx="8229600" cy="5767733"/>
          </a:xfrm>
          <a:prstGeom prst="rect">
            <a:avLst/>
          </a:prstGeom>
          <a:noFill/>
        </p:spPr>
        <p:txBody>
          <a:bodyPr wrap="square" rtlCol="0">
            <a:spAutoFit/>
          </a:bodyPr>
          <a:lstStyle/>
          <a:p>
            <a:r>
              <a:rPr lang="fr-FR" sz="2800" dirty="0">
                <a:solidFill>
                  <a:srgbClr val="002060"/>
                </a:solidFill>
              </a:rPr>
              <a:t>Influence des caractéristiques granulométriques</a:t>
            </a:r>
          </a:p>
          <a:p>
            <a:pPr>
              <a:buNone/>
            </a:pPr>
            <a:r>
              <a:rPr lang="fr-FR" sz="2400" dirty="0"/>
              <a:t>-&gt; un sol argileux est capable de stocker plus de C qu’un sol sableux</a:t>
            </a:r>
          </a:p>
          <a:p>
            <a:r>
              <a:rPr lang="fr-FR" sz="2800" dirty="0">
                <a:solidFill>
                  <a:srgbClr val="002060"/>
                </a:solidFill>
              </a:rPr>
              <a:t>Influence des conditions du milieu</a:t>
            </a:r>
          </a:p>
          <a:p>
            <a:pPr>
              <a:buNone/>
            </a:pPr>
            <a:r>
              <a:rPr lang="fr-FR" sz="2400" dirty="0"/>
              <a:t>-&gt; un milieu très humide et frais (ex : tourbière) permet de stocker beaucoup de C car les processus de minéralisation y sont très lents </a:t>
            </a:r>
          </a:p>
          <a:p>
            <a:r>
              <a:rPr lang="fr-FR" sz="2800" dirty="0">
                <a:solidFill>
                  <a:srgbClr val="002060"/>
                </a:solidFill>
              </a:rPr>
              <a:t>Influence des conditions climatiques</a:t>
            </a:r>
          </a:p>
          <a:p>
            <a:pPr>
              <a:buNone/>
            </a:pPr>
            <a:r>
              <a:rPr lang="fr-FR" sz="2400" dirty="0"/>
              <a:t>-&gt; le réchauffement climatique favorise l’augmentation de la température des sols et l’accélération des processus de minéralisation du C (déstockage)</a:t>
            </a:r>
            <a:endParaRPr lang="fr-FR" sz="2800" dirty="0"/>
          </a:p>
          <a:p>
            <a:endParaRPr lang="fr-FR" sz="2800" dirty="0"/>
          </a:p>
          <a:p>
            <a:endParaRPr lang="fr-FR" sz="2800" dirty="0"/>
          </a:p>
        </p:txBody>
      </p:sp>
      <p:sp>
        <p:nvSpPr>
          <p:cNvPr id="3" name="Rectangle 2"/>
          <p:cNvSpPr/>
          <p:nvPr/>
        </p:nvSpPr>
        <p:spPr>
          <a:xfrm>
            <a:off x="2495601" y="764704"/>
            <a:ext cx="6768752" cy="1440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Rectangle 4"/>
          <p:cNvSpPr/>
          <p:nvPr/>
        </p:nvSpPr>
        <p:spPr>
          <a:xfrm>
            <a:off x="9336360" y="0"/>
            <a:ext cx="1008112" cy="98072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Titre 1"/>
          <p:cNvSpPr>
            <a:spLocks noGrp="1"/>
          </p:cNvSpPr>
          <p:nvPr>
            <p:ph type="title"/>
          </p:nvPr>
        </p:nvSpPr>
        <p:spPr>
          <a:xfrm>
            <a:off x="839416" y="218071"/>
            <a:ext cx="9001000" cy="461665"/>
          </a:xfrm>
          <a:noFill/>
          <a:ln w="9525">
            <a:noFill/>
            <a:miter lim="800000"/>
            <a:headEnd/>
            <a:tailEnd/>
          </a:ln>
          <a:effectLst/>
        </p:spPr>
        <p:txBody>
          <a:bodyPr vert="horz" wrap="square" lIns="91440" tIns="45720" rIns="91440" bIns="45720" rtlCol="0" anchor="ctr">
            <a:noAutofit/>
          </a:bodyPr>
          <a:lstStyle/>
          <a:p>
            <a:pPr>
              <a:lnSpc>
                <a:spcPct val="90000"/>
              </a:lnSpc>
              <a:spcBef>
                <a:spcPct val="0"/>
              </a:spcBef>
            </a:pPr>
            <a:r>
              <a:rPr lang="fr-FR" b="1" cap="small" dirty="0">
                <a:solidFill>
                  <a:prstClr val="black"/>
                </a:solidFill>
                <a:ea typeface="Verdana" panose="020B0604030504040204" pitchFamily="34" charset="0"/>
                <a:cs typeface="+mj-cs"/>
              </a:rPr>
              <a:t>Stockage et déstockage du carbone des sols</a:t>
            </a:r>
          </a:p>
        </p:txBody>
      </p:sp>
      <p:pic>
        <p:nvPicPr>
          <p:cNvPr id="7" name="Image 6">
            <a:extLst>
              <a:ext uri="{FF2B5EF4-FFF2-40B4-BE49-F238E27FC236}">
                <a16:creationId xmlns:a16="http://schemas.microsoft.com/office/drawing/2014/main" id="{57625470-9E2C-A648-A4B9-4A3F9530E490}"/>
              </a:ext>
            </a:extLst>
          </p:cNvPr>
          <p:cNvPicPr>
            <a:picLocks noChangeAspect="1"/>
          </p:cNvPicPr>
          <p:nvPr/>
        </p:nvPicPr>
        <p:blipFill>
          <a:blip r:embed="rId3"/>
          <a:stretch>
            <a:fillRect/>
          </a:stretch>
        </p:blipFill>
        <p:spPr>
          <a:xfrm>
            <a:off x="191344" y="272517"/>
            <a:ext cx="405116" cy="343198"/>
          </a:xfrm>
          <a:prstGeom prst="rect">
            <a:avLst/>
          </a:prstGeom>
        </p:spPr>
      </p:pic>
    </p:spTree>
    <p:extLst>
      <p:ext uri="{BB962C8B-B14F-4D97-AF65-F5344CB8AC3E}">
        <p14:creationId xmlns:p14="http://schemas.microsoft.com/office/powerpoint/2010/main" val="413035582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p:cNvPicPr>
            <a:picLocks noChangeAspect="1"/>
          </p:cNvPicPr>
          <p:nvPr/>
        </p:nvPicPr>
        <p:blipFill rotWithShape="1">
          <a:blip r:embed="rId3"/>
          <a:srcRect l="12105" t="35466" r="34345" b="14110"/>
          <a:stretch/>
        </p:blipFill>
        <p:spPr>
          <a:xfrm>
            <a:off x="579092" y="761079"/>
            <a:ext cx="10985572" cy="5524872"/>
          </a:xfrm>
          <a:prstGeom prst="rect">
            <a:avLst/>
          </a:prstGeom>
        </p:spPr>
      </p:pic>
      <p:sp>
        <p:nvSpPr>
          <p:cNvPr id="6" name="ZoneTexte 5"/>
          <p:cNvSpPr txBox="1"/>
          <p:nvPr/>
        </p:nvSpPr>
        <p:spPr>
          <a:xfrm>
            <a:off x="1127448" y="5723429"/>
            <a:ext cx="5430792" cy="707886"/>
          </a:xfrm>
          <a:prstGeom prst="rect">
            <a:avLst/>
          </a:prstGeom>
          <a:solidFill>
            <a:schemeClr val="accent6">
              <a:lumMod val="60000"/>
              <a:lumOff val="40000"/>
            </a:schemeClr>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000" b="1" i="0" u="none" strike="noStrike" kern="1200" cap="none" spc="0" normalizeH="0" baseline="0" noProof="0" dirty="0">
                <a:ln>
                  <a:noFill/>
                </a:ln>
                <a:solidFill>
                  <a:prstClr val="black"/>
                </a:solidFill>
                <a:effectLst/>
                <a:uLnTx/>
                <a:uFillTx/>
                <a:latin typeface="Calibri"/>
                <a:ea typeface="+mn-ea"/>
                <a:cs typeface="+mn-cs"/>
              </a:rPr>
              <a:t>L’élevage est un des seuls secteurs d’activité à pouvoir compenser ses émissions de GES !</a:t>
            </a:r>
          </a:p>
        </p:txBody>
      </p:sp>
      <p:sp>
        <p:nvSpPr>
          <p:cNvPr id="7" name="Titre 1"/>
          <p:cNvSpPr>
            <a:spLocks noGrp="1"/>
          </p:cNvSpPr>
          <p:nvPr>
            <p:ph type="title"/>
          </p:nvPr>
        </p:nvSpPr>
        <p:spPr>
          <a:xfrm>
            <a:off x="767408" y="168523"/>
            <a:ext cx="10297144" cy="545972"/>
          </a:xfrm>
          <a:noFill/>
          <a:ln w="9525">
            <a:noFill/>
            <a:miter lim="800000"/>
            <a:headEnd/>
            <a:tailEnd/>
          </a:ln>
          <a:effectLst/>
        </p:spPr>
        <p:txBody>
          <a:bodyPr vert="horz" wrap="square" lIns="91440" tIns="45720" rIns="91440" bIns="45720" rtlCol="0" anchor="ctr">
            <a:noAutofit/>
          </a:bodyPr>
          <a:lstStyle/>
          <a:p>
            <a:pPr algn="l">
              <a:lnSpc>
                <a:spcPct val="90000"/>
              </a:lnSpc>
            </a:pPr>
            <a:r>
              <a:rPr lang="fr-FR" sz="3200" b="1" cap="small" dirty="0">
                <a:solidFill>
                  <a:prstClr val="black"/>
                </a:solidFill>
                <a:latin typeface="Verdana" panose="020B0604030504040204" pitchFamily="34" charset="0"/>
                <a:ea typeface="Verdana" panose="020B0604030504040204" pitchFamily="34" charset="0"/>
              </a:rPr>
              <a:t>Comprendre mon empreinte carbone</a:t>
            </a:r>
          </a:p>
        </p:txBody>
      </p:sp>
      <p:cxnSp>
        <p:nvCxnSpPr>
          <p:cNvPr id="8" name="Connecteur droit 7"/>
          <p:cNvCxnSpPr>
            <a:cxnSpLocks/>
          </p:cNvCxnSpPr>
          <p:nvPr/>
        </p:nvCxnSpPr>
        <p:spPr>
          <a:xfrm>
            <a:off x="1199456" y="4466404"/>
            <a:ext cx="4680520"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sp>
        <p:nvSpPr>
          <p:cNvPr id="2" name="Rectangle 1"/>
          <p:cNvSpPr/>
          <p:nvPr/>
        </p:nvSpPr>
        <p:spPr>
          <a:xfrm>
            <a:off x="3107668" y="1848734"/>
            <a:ext cx="864096" cy="2640133"/>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a:ea typeface="+mn-ea"/>
              <a:cs typeface="+mn-cs"/>
            </a:endParaRPr>
          </a:p>
        </p:txBody>
      </p:sp>
      <p:sp>
        <p:nvSpPr>
          <p:cNvPr id="3" name="ZoneTexte 2"/>
          <p:cNvSpPr txBox="1"/>
          <p:nvPr/>
        </p:nvSpPr>
        <p:spPr>
          <a:xfrm>
            <a:off x="2999656" y="1199548"/>
            <a:ext cx="1440160"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600" b="1" i="0" u="none" strike="noStrike" kern="1200" cap="none" spc="0" normalizeH="0" baseline="0" noProof="0" dirty="0">
                <a:ln>
                  <a:noFill/>
                </a:ln>
                <a:solidFill>
                  <a:srgbClr val="F79646">
                    <a:lumMod val="75000"/>
                  </a:srgbClr>
                </a:solidFill>
                <a:effectLst/>
                <a:uLnTx/>
                <a:uFillTx/>
                <a:latin typeface="Calibri"/>
                <a:ea typeface="+mn-ea"/>
                <a:cs typeface="+mn-cs"/>
              </a:rPr>
              <a:t>Empreinte carbone brute</a:t>
            </a:r>
          </a:p>
        </p:txBody>
      </p:sp>
      <p:pic>
        <p:nvPicPr>
          <p:cNvPr id="9" name="Image 8">
            <a:extLst>
              <a:ext uri="{FF2B5EF4-FFF2-40B4-BE49-F238E27FC236}">
                <a16:creationId xmlns:a16="http://schemas.microsoft.com/office/drawing/2014/main" id="{612ABE37-1EF0-9997-704D-62E1113AE2EB}"/>
              </a:ext>
            </a:extLst>
          </p:cNvPr>
          <p:cNvPicPr>
            <a:picLocks noChangeAspect="1"/>
          </p:cNvPicPr>
          <p:nvPr/>
        </p:nvPicPr>
        <p:blipFill>
          <a:blip r:embed="rId4"/>
          <a:stretch>
            <a:fillRect/>
          </a:stretch>
        </p:blipFill>
        <p:spPr>
          <a:xfrm>
            <a:off x="191344" y="272517"/>
            <a:ext cx="405116" cy="343198"/>
          </a:xfrm>
          <a:prstGeom prst="rect">
            <a:avLst/>
          </a:prstGeom>
        </p:spPr>
      </p:pic>
    </p:spTree>
    <p:extLst>
      <p:ext uri="{BB962C8B-B14F-4D97-AF65-F5344CB8AC3E}">
        <p14:creationId xmlns:p14="http://schemas.microsoft.com/office/powerpoint/2010/main" val="129447341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Image 10" descr="Une image contenant texte, disque compact, cercle&#10;&#10;Description générée automatiquement">
            <a:extLst>
              <a:ext uri="{FF2B5EF4-FFF2-40B4-BE49-F238E27FC236}">
                <a16:creationId xmlns:a16="http://schemas.microsoft.com/office/drawing/2014/main" id="{9BA90F13-6776-E0D9-E31B-302964DC148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48419" y="3112552"/>
            <a:ext cx="3406635" cy="3469224"/>
          </a:xfrm>
          <a:prstGeom prst="rect">
            <a:avLst/>
          </a:prstGeom>
        </p:spPr>
      </p:pic>
      <p:sp>
        <p:nvSpPr>
          <p:cNvPr id="13314" name="ZoneTexte 3"/>
          <p:cNvSpPr txBox="1">
            <a:spLocks noChangeArrowheads="1"/>
          </p:cNvSpPr>
          <p:nvPr/>
        </p:nvSpPr>
        <p:spPr bwMode="auto">
          <a:xfrm>
            <a:off x="695400" y="92036"/>
            <a:ext cx="10585176" cy="864840"/>
          </a:xfrm>
          <a:prstGeom prst="rect">
            <a:avLst/>
          </a:prstGeom>
          <a:noFill/>
          <a:ln w="9525">
            <a:noFill/>
            <a:miter lim="800000"/>
            <a:headEnd/>
            <a:tailEnd/>
          </a:ln>
          <a:effectLst/>
        </p:spPr>
        <p:txBody>
          <a:bodyPr vert="horz" wrap="square" lIns="91440" tIns="45720" rIns="91440" bIns="45720" rtlCol="0" anchor="ctr">
            <a:noAutofit/>
          </a:bodyPr>
          <a:lstStyle>
            <a:defPPr>
              <a:defRPr lang="fr-FR"/>
            </a:defPPr>
            <a:lvl1pPr>
              <a:lnSpc>
                <a:spcPct val="90000"/>
              </a:lnSpc>
              <a:spcBef>
                <a:spcPct val="0"/>
              </a:spcBef>
              <a:buNone/>
              <a:defRPr sz="3000" b="1" cap="small">
                <a:solidFill>
                  <a:prstClr val="black"/>
                </a:solidFill>
                <a:latin typeface="Verdana" panose="020B0604030504040204" pitchFamily="34" charset="0"/>
                <a:ea typeface="Verdana" panose="020B0604030504040204" pitchFamily="34" charset="0"/>
                <a:cs typeface="+mj-cs"/>
              </a:defRPr>
            </a:lvl1pPr>
          </a:lstStyle>
          <a:p>
            <a:r>
              <a:rPr lang="fr-FR" altLang="fr-FR" dirty="0"/>
              <a:t>Réaliser son bilan carbone </a:t>
            </a:r>
          </a:p>
        </p:txBody>
      </p:sp>
      <p:sp>
        <p:nvSpPr>
          <p:cNvPr id="21508" name="Espace réservé du numéro de diapositive 1"/>
          <p:cNvSpPr>
            <a:spLocks noGrp="1"/>
          </p:cNvSpPr>
          <p:nvPr>
            <p:ph type="sldNum" sz="quarter" idx="4294967295"/>
          </p:nvPr>
        </p:nvSpPr>
        <p:spPr bwMode="auto">
          <a:xfrm>
            <a:off x="8355013" y="6216651"/>
            <a:ext cx="2133600"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t" anchorCtr="0" compatLnSpc="1">
            <a:prstTxWarp prst="textNoShape">
              <a:avLst/>
            </a:prstTxWarp>
          </a:bodyP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eaLnBrk="1" hangingPunct="1"/>
            <a:fld id="{DBB8DE43-7FCA-426C-AA47-398E87A39C4E}" type="slidenum">
              <a:rPr lang="fr-FR" altLang="fr-FR" smtClean="0">
                <a:solidFill>
                  <a:prstClr val="white"/>
                </a:solidFill>
                <a:latin typeface="Verdana" pitchFamily="34" charset="0"/>
              </a:rPr>
              <a:pPr eaLnBrk="1" hangingPunct="1"/>
              <a:t>31</a:t>
            </a:fld>
            <a:endParaRPr lang="fr-FR" altLang="fr-FR">
              <a:solidFill>
                <a:prstClr val="white"/>
              </a:solidFill>
              <a:latin typeface="Verdana" pitchFamily="34" charset="0"/>
            </a:endParaRPr>
          </a:p>
        </p:txBody>
      </p:sp>
      <p:sp>
        <p:nvSpPr>
          <p:cNvPr id="13" name="ZoneTexte 12"/>
          <p:cNvSpPr txBox="1"/>
          <p:nvPr/>
        </p:nvSpPr>
        <p:spPr>
          <a:xfrm>
            <a:off x="723008" y="1923792"/>
            <a:ext cx="8352928" cy="1354217"/>
          </a:xfrm>
          <a:prstGeom prst="rect">
            <a:avLst/>
          </a:prstGeom>
          <a:noFill/>
        </p:spPr>
        <p:txBody>
          <a:bodyPr wrap="square" rtlCol="0">
            <a:spAutoFit/>
          </a:bodyPr>
          <a:lstStyle/>
          <a:p>
            <a:r>
              <a:rPr lang="fr-FR" sz="2200" b="1" dirty="0">
                <a:solidFill>
                  <a:srgbClr val="C00000"/>
                </a:solidFill>
              </a:rPr>
              <a:t>Interroger ses pratiques et envisager des pistes d’amélioration pour…</a:t>
            </a:r>
          </a:p>
          <a:p>
            <a:r>
              <a:rPr lang="fr-FR" sz="2000" dirty="0">
                <a:solidFill>
                  <a:srgbClr val="4F81BD">
                    <a:lumMod val="75000"/>
                  </a:srgbClr>
                </a:solidFill>
              </a:rPr>
              <a:t>… Améliorer son efficience technique …</a:t>
            </a:r>
          </a:p>
          <a:p>
            <a:r>
              <a:rPr lang="fr-FR" sz="2000" dirty="0">
                <a:solidFill>
                  <a:srgbClr val="4F81BD">
                    <a:lumMod val="75000"/>
                  </a:srgbClr>
                </a:solidFill>
              </a:rPr>
              <a:t>… Améliorer son impact environnemental …</a:t>
            </a:r>
          </a:p>
          <a:p>
            <a:r>
              <a:rPr lang="fr-FR" sz="2000" dirty="0">
                <a:solidFill>
                  <a:srgbClr val="4F81BD">
                    <a:lumMod val="75000"/>
                  </a:srgbClr>
                </a:solidFill>
              </a:rPr>
              <a:t>… Améliorer sa performance économique !</a:t>
            </a:r>
          </a:p>
        </p:txBody>
      </p:sp>
      <p:sp>
        <p:nvSpPr>
          <p:cNvPr id="18" name="AutoShape 3" descr="Cap&amp;#39;2ER pour évaluer son impact environnemental | Réussir La Chèvre : le  média des éleveurs de chèvres"/>
          <p:cNvSpPr>
            <a:spLocks noChangeAspect="1" noChangeArrowheads="1"/>
          </p:cNvSpPr>
          <p:nvPr/>
        </p:nvSpPr>
        <p:spPr bwMode="auto">
          <a:xfrm>
            <a:off x="1524000" y="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noAutofit/>
          </a:bodyPr>
          <a:lstStyle/>
          <a:p>
            <a:endParaRPr lang="fr-FR">
              <a:solidFill>
                <a:prstClr val="black"/>
              </a:solidFill>
            </a:endParaRPr>
          </a:p>
        </p:txBody>
      </p:sp>
      <p:sp>
        <p:nvSpPr>
          <p:cNvPr id="19" name="Rectangle 18" descr="Cap&amp;#39;2ER pour évaluer son impact environnemental | Réussir La Chèvre : le  média des éleveurs de chèvres"/>
          <p:cNvSpPr>
            <a:spLocks noChangeAspect="1" noChangeArrowheads="1"/>
          </p:cNvSpPr>
          <p:nvPr/>
        </p:nvSpPr>
        <p:spPr bwMode="auto">
          <a:xfrm>
            <a:off x="1524000" y="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noAutofit/>
          </a:bodyPr>
          <a:lstStyle/>
          <a:p>
            <a:endParaRPr lang="fr-FR">
              <a:solidFill>
                <a:prstClr val="black"/>
              </a:solidFill>
            </a:endParaRPr>
          </a:p>
        </p:txBody>
      </p:sp>
      <p:sp>
        <p:nvSpPr>
          <p:cNvPr id="20" name="Rectangle 19" descr="L'impact estimé est résumé sur deux pages."/>
          <p:cNvSpPr>
            <a:spLocks noChangeAspect="1" noChangeArrowheads="1"/>
          </p:cNvSpPr>
          <p:nvPr/>
        </p:nvSpPr>
        <p:spPr bwMode="auto">
          <a:xfrm>
            <a:off x="1524000" y="1"/>
            <a:ext cx="5760720" cy="78314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noAutofit/>
          </a:bodyPr>
          <a:lstStyle/>
          <a:p>
            <a:endParaRPr lang="fr-FR">
              <a:solidFill>
                <a:prstClr val="black"/>
              </a:solidFill>
            </a:endParaRPr>
          </a:p>
        </p:txBody>
      </p:sp>
      <p:graphicFrame>
        <p:nvGraphicFramePr>
          <p:cNvPr id="21" name="Diagramme 20"/>
          <p:cNvGraphicFramePr/>
          <p:nvPr/>
        </p:nvGraphicFramePr>
        <p:xfrm>
          <a:off x="2672131" y="2500779"/>
          <a:ext cx="7135770" cy="4074476"/>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8" name="Rectangle 11"/>
          <p:cNvSpPr>
            <a:spLocks noChangeArrowheads="1"/>
          </p:cNvSpPr>
          <p:nvPr/>
        </p:nvSpPr>
        <p:spPr bwMode="auto">
          <a:xfrm>
            <a:off x="1524001" y="43934"/>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solidFill>
                <a:prstClr val="black"/>
              </a:solidFill>
            </a:endParaRPr>
          </a:p>
        </p:txBody>
      </p:sp>
      <p:sp>
        <p:nvSpPr>
          <p:cNvPr id="9" name="Rectangle 13"/>
          <p:cNvSpPr>
            <a:spLocks noChangeArrowheads="1"/>
          </p:cNvSpPr>
          <p:nvPr/>
        </p:nvSpPr>
        <p:spPr bwMode="auto">
          <a:xfrm>
            <a:off x="1524001" y="8713272"/>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solidFill>
                <a:prstClr val="black"/>
              </a:solidFill>
            </a:endParaRPr>
          </a:p>
        </p:txBody>
      </p:sp>
      <p:graphicFrame>
        <p:nvGraphicFramePr>
          <p:cNvPr id="2" name="Diagramme 1"/>
          <p:cNvGraphicFramePr/>
          <p:nvPr/>
        </p:nvGraphicFramePr>
        <p:xfrm>
          <a:off x="5876323" y="2276872"/>
          <a:ext cx="6883911" cy="4534764"/>
        </p:xfrm>
        <a:graphic>
          <a:graphicData uri="http://schemas.openxmlformats.org/drawingml/2006/diagram">
            <dgm:relIds xmlns:dgm="http://schemas.openxmlformats.org/drawingml/2006/diagram" xmlns:r="http://schemas.openxmlformats.org/officeDocument/2006/relationships" r:dm="rId9" r:lo="rId10" r:qs="rId11" r:cs="rId12"/>
          </a:graphicData>
        </a:graphic>
      </p:graphicFrame>
      <p:pic>
        <p:nvPicPr>
          <p:cNvPr id="15" name="Picture 6" descr="https://christiandeperthuis.files.wordpress.com/2021/05/image-8.png?w=750"/>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8752460" y="4538017"/>
            <a:ext cx="846678" cy="54868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3" name="AutoShape 2" descr="L&amp;#39;exploitation agricole, un système finalisé et piloté"/>
          <p:cNvSpPr>
            <a:spLocks noChangeAspect="1" noChangeArrowheads="1"/>
          </p:cNvSpPr>
          <p:nvPr/>
        </p:nvSpPr>
        <p:spPr bwMode="auto">
          <a:xfrm>
            <a:off x="1679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solidFill>
                <a:prstClr val="black"/>
              </a:solidFill>
            </a:endParaRPr>
          </a:p>
        </p:txBody>
      </p:sp>
      <p:sp>
        <p:nvSpPr>
          <p:cNvPr id="4" name="AutoShape 4" descr="L&amp;#39;exploitation agricole, un système finalisé et piloté"/>
          <p:cNvSpPr>
            <a:spLocks noChangeAspect="1" noChangeArrowheads="1"/>
          </p:cNvSpPr>
          <p:nvPr/>
        </p:nvSpPr>
        <p:spPr bwMode="auto">
          <a:xfrm>
            <a:off x="1831975" y="7938"/>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solidFill>
                <a:prstClr val="black"/>
              </a:solidFill>
            </a:endParaRPr>
          </a:p>
        </p:txBody>
      </p:sp>
      <p:sp>
        <p:nvSpPr>
          <p:cNvPr id="5" name="ZoneTexte 4"/>
          <p:cNvSpPr txBox="1"/>
          <p:nvPr/>
        </p:nvSpPr>
        <p:spPr>
          <a:xfrm>
            <a:off x="1207623" y="6320488"/>
            <a:ext cx="4202133" cy="369332"/>
          </a:xfrm>
          <a:prstGeom prst="rect">
            <a:avLst/>
          </a:prstGeom>
          <a:noFill/>
        </p:spPr>
        <p:txBody>
          <a:bodyPr wrap="square" rtlCol="0">
            <a:spAutoFit/>
          </a:bodyPr>
          <a:lstStyle/>
          <a:p>
            <a:pPr algn="ctr"/>
            <a:r>
              <a:rPr lang="fr-FR" b="1" dirty="0">
                <a:solidFill>
                  <a:srgbClr val="C00000"/>
                </a:solidFill>
              </a:rPr>
              <a:t>À l’échelle du système d’exploitation ! </a:t>
            </a:r>
          </a:p>
        </p:txBody>
      </p:sp>
      <p:sp>
        <p:nvSpPr>
          <p:cNvPr id="17" name="ZoneTexte 16"/>
          <p:cNvSpPr txBox="1"/>
          <p:nvPr/>
        </p:nvSpPr>
        <p:spPr>
          <a:xfrm>
            <a:off x="695400" y="1004832"/>
            <a:ext cx="11017224" cy="707886"/>
          </a:xfrm>
          <a:prstGeom prst="rect">
            <a:avLst/>
          </a:prstGeom>
          <a:noFill/>
        </p:spPr>
        <p:txBody>
          <a:bodyPr wrap="square" rtlCol="0">
            <a:spAutoFit/>
          </a:bodyPr>
          <a:lstStyle/>
          <a:p>
            <a:r>
              <a:rPr lang="fr-FR" sz="2200" b="1" dirty="0">
                <a:solidFill>
                  <a:srgbClr val="C00000"/>
                </a:solidFill>
              </a:rPr>
              <a:t>Mesurer ses contributions positives </a:t>
            </a:r>
            <a:r>
              <a:rPr lang="fr-FR" dirty="0">
                <a:solidFill>
                  <a:schemeClr val="accent1">
                    <a:lumMod val="75000"/>
                  </a:schemeClr>
                </a:solidFill>
              </a:rPr>
              <a:t>(maintien et développement de la biodiversité, compensation des émissions de GES par le stockage C, performance nourricière)</a:t>
            </a:r>
            <a:endParaRPr lang="fr-FR" sz="2000" dirty="0">
              <a:solidFill>
                <a:schemeClr val="accent1">
                  <a:lumMod val="75000"/>
                </a:schemeClr>
              </a:solidFill>
            </a:endParaRPr>
          </a:p>
        </p:txBody>
      </p:sp>
      <p:pic>
        <p:nvPicPr>
          <p:cNvPr id="7" name="Image 6">
            <a:extLst>
              <a:ext uri="{FF2B5EF4-FFF2-40B4-BE49-F238E27FC236}">
                <a16:creationId xmlns:a16="http://schemas.microsoft.com/office/drawing/2014/main" id="{18ACE95A-FC4D-F225-CD94-00BDC6A56852}"/>
              </a:ext>
            </a:extLst>
          </p:cNvPr>
          <p:cNvPicPr>
            <a:picLocks noChangeAspect="1"/>
          </p:cNvPicPr>
          <p:nvPr/>
        </p:nvPicPr>
        <p:blipFill>
          <a:blip r:embed="rId15"/>
          <a:stretch>
            <a:fillRect/>
          </a:stretch>
        </p:blipFill>
        <p:spPr>
          <a:xfrm>
            <a:off x="191344" y="272517"/>
            <a:ext cx="405116" cy="343198"/>
          </a:xfrm>
          <a:prstGeom prst="rect">
            <a:avLst/>
          </a:prstGeom>
        </p:spPr>
      </p:pic>
    </p:spTree>
    <p:extLst>
      <p:ext uri="{BB962C8B-B14F-4D97-AF65-F5344CB8AC3E}">
        <p14:creationId xmlns:p14="http://schemas.microsoft.com/office/powerpoint/2010/main" val="2452352072"/>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hèmeCA">
  <a:themeElements>
    <a:clrScheme name="Thème Offic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fontScheme name="Thème Office">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charset="0"/>
          </a:defRPr>
        </a:defPPr>
      </a:lstStyle>
    </a:lnDef>
  </a:objectDefaults>
  <a:extraClrSchemeLst>
    <a:extraClrScheme>
      <a:clrScheme name="Thème Offic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Thème Offic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Thème Offic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Thème Offic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Thème Offic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Thème Offic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Thème Offic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1_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Modèle par défaut">
  <a:themeElements>
    <a:clrScheme name="Modèle par défau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Modèle par défaut">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fr-FR" altLang="fr-FR" sz="1800" b="0" i="0" u="none" strike="noStrike" cap="none" normalizeH="0" baseline="-2500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fr-FR" altLang="fr-FR" sz="1800" b="0" i="0" u="none" strike="noStrike" cap="none" normalizeH="0" baseline="-25000" smtClean="0">
            <a:ln>
              <a:noFill/>
            </a:ln>
            <a:solidFill>
              <a:schemeClr val="tx1"/>
            </a:solidFill>
            <a:effectLst/>
            <a:latin typeface="Arial" charset="0"/>
          </a:defRPr>
        </a:defPPr>
      </a:lstStyle>
    </a:lnDef>
  </a:objectDefaults>
  <a:extraClrSchemeLst>
    <a:extraClrScheme>
      <a:clrScheme name="Modèle par défau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Modèle par défaut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Modèle par défaut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Modèle par défaut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Modèle par défaut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Modèle par défaut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Modèle par défaut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Modèle par défaut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Modèle par défaut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Modèle par défaut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Modèle par défaut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Modèle par défaut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2_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3_Thème Office">
  <a:themeElements>
    <a:clrScheme name="Thème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hèm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7.xml><?xml version="1.0" encoding="utf-8"?>
<a:theme xmlns:a="http://schemas.openxmlformats.org/drawingml/2006/main" name="2_APCA_V4">
  <a:themeElements>
    <a:clrScheme name="Chambragri">
      <a:dk1>
        <a:srgbClr val="000000"/>
      </a:dk1>
      <a:lt1>
        <a:srgbClr val="FFFFFF"/>
      </a:lt1>
      <a:dk2>
        <a:srgbClr val="E41B1B"/>
      </a:dk2>
      <a:lt2>
        <a:srgbClr val="F6A30D"/>
      </a:lt2>
      <a:accent1>
        <a:srgbClr val="80BA27"/>
      </a:accent1>
      <a:accent2>
        <a:srgbClr val="BA834B"/>
      </a:accent2>
      <a:accent3>
        <a:srgbClr val="009C46"/>
      </a:accent3>
      <a:accent4>
        <a:srgbClr val="ED6B1C"/>
      </a:accent4>
      <a:accent5>
        <a:srgbClr val="008E96"/>
      </a:accent5>
      <a:accent6>
        <a:srgbClr val="E94F2D"/>
      </a:accent6>
      <a:hlink>
        <a:srgbClr val="505050"/>
      </a:hlink>
      <a:folHlink>
        <a:srgbClr val="A0A0A0"/>
      </a:folHlink>
    </a:clrScheme>
    <a:fontScheme name="Chambagri">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APCA_V4" id="{0CBBDABC-D257-42FF-ABF0-F640E900CD05}" vid="{97DA5C92-51CD-442F-8C04-E24AE513E8D9}"/>
    </a:ext>
  </a:extLst>
</a:theme>
</file>

<file path=ppt/theme/theme8.xml><?xml version="1.0" encoding="utf-8"?>
<a:theme xmlns:a="http://schemas.openxmlformats.org/drawingml/2006/main" name="APCA_V4">
  <a:themeElements>
    <a:clrScheme name="Chambragri">
      <a:dk1>
        <a:srgbClr val="000000"/>
      </a:dk1>
      <a:lt1>
        <a:srgbClr val="FFFFFF"/>
      </a:lt1>
      <a:dk2>
        <a:srgbClr val="E41B1B"/>
      </a:dk2>
      <a:lt2>
        <a:srgbClr val="F6A30D"/>
      </a:lt2>
      <a:accent1>
        <a:srgbClr val="80BA27"/>
      </a:accent1>
      <a:accent2>
        <a:srgbClr val="BA834B"/>
      </a:accent2>
      <a:accent3>
        <a:srgbClr val="009C46"/>
      </a:accent3>
      <a:accent4>
        <a:srgbClr val="ED6B1C"/>
      </a:accent4>
      <a:accent5>
        <a:srgbClr val="008E96"/>
      </a:accent5>
      <a:accent6>
        <a:srgbClr val="E94F2D"/>
      </a:accent6>
      <a:hlink>
        <a:srgbClr val="505050"/>
      </a:hlink>
      <a:folHlink>
        <a:srgbClr val="A0A0A0"/>
      </a:folHlink>
    </a:clrScheme>
    <a:fontScheme name="Chambagri">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APCA_V4" id="{0CBBDABC-D257-42FF-ABF0-F640E900CD05}" vid="{97DA5C92-51CD-442F-8C04-E24AE513E8D9}"/>
    </a:ext>
  </a:extLst>
</a:theme>
</file>

<file path=ppt/theme/theme9.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otalTime>2673</TotalTime>
  <Words>4632</Words>
  <Application>Microsoft Office PowerPoint</Application>
  <PresentationFormat>Grand écran</PresentationFormat>
  <Paragraphs>409</Paragraphs>
  <Slides>31</Slides>
  <Notes>29</Notes>
  <HiddenSlides>1</HiddenSlides>
  <MMClips>0</MMClips>
  <ScaleCrop>false</ScaleCrop>
  <HeadingPairs>
    <vt:vector size="6" baseType="variant">
      <vt:variant>
        <vt:lpstr>Polices utilisées</vt:lpstr>
      </vt:variant>
      <vt:variant>
        <vt:i4>9</vt:i4>
      </vt:variant>
      <vt:variant>
        <vt:lpstr>Thème</vt:lpstr>
      </vt:variant>
      <vt:variant>
        <vt:i4>8</vt:i4>
      </vt:variant>
      <vt:variant>
        <vt:lpstr>Titres des diapositives</vt:lpstr>
      </vt:variant>
      <vt:variant>
        <vt:i4>31</vt:i4>
      </vt:variant>
    </vt:vector>
  </HeadingPairs>
  <TitlesOfParts>
    <vt:vector size="48" baseType="lpstr">
      <vt:lpstr>Arial</vt:lpstr>
      <vt:lpstr>Bauhaus 93</vt:lpstr>
      <vt:lpstr>Calibri</vt:lpstr>
      <vt:lpstr>Calibri Light</vt:lpstr>
      <vt:lpstr>Roboto Slab</vt:lpstr>
      <vt:lpstr>Segoe UI</vt:lpstr>
      <vt:lpstr>Symbol</vt:lpstr>
      <vt:lpstr>Verdana</vt:lpstr>
      <vt:lpstr>Wingdings</vt:lpstr>
      <vt:lpstr>Thème Office</vt:lpstr>
      <vt:lpstr>ThèmeCA</vt:lpstr>
      <vt:lpstr>1_Thème Office</vt:lpstr>
      <vt:lpstr>Modèle par défaut</vt:lpstr>
      <vt:lpstr>2_Thème Office</vt:lpstr>
      <vt:lpstr>3_Thème Office</vt:lpstr>
      <vt:lpstr>2_APCA_V4</vt:lpstr>
      <vt:lpstr>APCA_V4</vt:lpstr>
      <vt:lpstr>Enjeux et impacts du changement   climatique pour mon exploitation - Comment être acteur ?</vt:lpstr>
      <vt:lpstr>Étape Plan d’action  Agir sur le bilan carbone de mon système d’exploitation </vt:lpstr>
      <vt:lpstr>Proposition d’organisation :</vt:lpstr>
      <vt:lpstr>Présentation PowerPoint</vt:lpstr>
      <vt:lpstr>Présentation PowerPoint</vt:lpstr>
      <vt:lpstr>Émissions de GES, bilan carbone, Empreinte carbone…</vt:lpstr>
      <vt:lpstr>Présentation PowerPoint</vt:lpstr>
      <vt:lpstr>Présentation PowerPoint</vt:lpstr>
      <vt:lpstr>Pourquoi parler carbone dans les systèmes de cultures ?  </vt:lpstr>
      <vt:lpstr>Un sujet d’actualité !</vt:lpstr>
      <vt:lpstr>L’agriculture a un rôle à jouer !</vt:lpstr>
      <vt:lpstr>Les attentes sociétales : fleur des services rendus par l’agriculture</vt:lpstr>
      <vt:lpstr>Les attentes du consommateur</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Les postes d’émissions de CO2</vt:lpstr>
      <vt:lpstr>Présentation PowerPoint</vt:lpstr>
      <vt:lpstr>Présentation PowerPoint</vt:lpstr>
      <vt:lpstr>Présentation PowerPoint</vt:lpstr>
      <vt:lpstr>Présentation PowerPoint</vt:lpstr>
      <vt:lpstr>Présentation PowerPoint</vt:lpstr>
      <vt:lpstr>Le stockage du carbone dans les sols </vt:lpstr>
      <vt:lpstr>Dynamique du stockage de carbone, lien aux pratiques</vt:lpstr>
      <vt:lpstr>Stockage et déstockage du carbone des sols</vt:lpstr>
      <vt:lpstr>Comprendre mon empreinte carbone</vt:lpstr>
      <vt:lpstr>Présentation PowerPoint</vt:lpstr>
    </vt:vector>
  </TitlesOfParts>
  <Company>CAPDL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LOUBAUD-BERSON Mélanie</dc:creator>
  <cp:lastModifiedBy>Melanie LOUBAUD BERSON</cp:lastModifiedBy>
  <cp:revision>183</cp:revision>
  <dcterms:created xsi:type="dcterms:W3CDTF">2021-04-22T13:06:13Z</dcterms:created>
  <dcterms:modified xsi:type="dcterms:W3CDTF">2025-01-22T11:08:19Z</dcterms:modified>
</cp:coreProperties>
</file>