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 id="2147483954" r:id="rId2"/>
  </p:sldMasterIdLst>
  <p:notesMasterIdLst>
    <p:notesMasterId r:id="rId25"/>
  </p:notesMasterIdLst>
  <p:sldIdLst>
    <p:sldId id="292" r:id="rId3"/>
    <p:sldId id="1151" r:id="rId4"/>
    <p:sldId id="1149" r:id="rId5"/>
    <p:sldId id="1155" r:id="rId6"/>
    <p:sldId id="1133" r:id="rId7"/>
    <p:sldId id="1137" r:id="rId8"/>
    <p:sldId id="1156" r:id="rId9"/>
    <p:sldId id="1154" r:id="rId10"/>
    <p:sldId id="1157" r:id="rId11"/>
    <p:sldId id="1147" r:id="rId12"/>
    <p:sldId id="1153" r:id="rId13"/>
    <p:sldId id="1158" r:id="rId14"/>
    <p:sldId id="1148" r:id="rId15"/>
    <p:sldId id="1150" r:id="rId16"/>
    <p:sldId id="1159" r:id="rId17"/>
    <p:sldId id="1141" r:id="rId18"/>
    <p:sldId id="1160" r:id="rId19"/>
    <p:sldId id="1161" r:id="rId20"/>
    <p:sldId id="1162" r:id="rId21"/>
    <p:sldId id="1163" r:id="rId22"/>
    <p:sldId id="1166" r:id="rId23"/>
    <p:sldId id="1165" r:id="rId24"/>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2A6325-0C26-2F47-28F6-D6E070269502}" name="Lucien GILLET" initials="LG" userId="S::lucien.gillet@apca.chambagri.fr::53654d54-b951-4439-a861-9ea58fb93d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88C99"/>
    <a:srgbClr val="FFF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57" autoAdjust="0"/>
  </p:normalViewPr>
  <p:slideViewPr>
    <p:cSldViewPr snapToGrid="0">
      <p:cViewPr varScale="1">
        <p:scale>
          <a:sx n="115" d="100"/>
          <a:sy n="115" d="100"/>
        </p:scale>
        <p:origin x="396"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DAE9ACC7-0200-45D5-9111-ACB176CF6943}" type="datetimeFigureOut">
              <a:t>05/05/2025</a:t>
            </a:fld>
            <a:endParaRPr lang="fr-FR"/>
          </a:p>
        </p:txBody>
      </p:sp>
      <p:sp>
        <p:nvSpPr>
          <p:cNvPr id="4" name="Espace réservé de l'image des diapositives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not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F166176-8767-4446-8F8C-ADE33463769A}" type="slidenum">
              <a:t>‹N°›</a:t>
            </a:fld>
            <a:endParaRPr lang="fr-FR"/>
          </a:p>
        </p:txBody>
      </p:sp>
    </p:spTree>
    <p:extLst>
      <p:ext uri="{BB962C8B-B14F-4D97-AF65-F5344CB8AC3E}">
        <p14:creationId xmlns:p14="http://schemas.microsoft.com/office/powerpoint/2010/main" val="2937914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6525" y="1676400"/>
            <a:ext cx="6465888" cy="3638550"/>
          </a:xfrm>
        </p:spPr>
      </p:sp>
      <p:sp>
        <p:nvSpPr>
          <p:cNvPr id="3" name="Espace réservé des notes 2"/>
          <p:cNvSpPr>
            <a:spLocks noGrp="1"/>
          </p:cNvSpPr>
          <p:nvPr>
            <p:ph type="body" idx="1"/>
          </p:nvPr>
        </p:nvSpPr>
        <p:spPr/>
        <p:txBody>
          <a:bodyPr/>
          <a:lstStyle/>
          <a:p>
            <a:endParaRPr lang="fr-FR" dirty="0"/>
          </a:p>
        </p:txBody>
      </p:sp>
      <p:sp>
        <p:nvSpPr>
          <p:cNvPr id="4" name="Espace réservé de l'en-tête 3"/>
          <p:cNvSpPr>
            <a:spLocks noGrp="1"/>
          </p:cNvSpPr>
          <p:nvPr>
            <p:ph type="hdr" sz="quarter"/>
          </p:nvPr>
        </p:nvSpPr>
        <p:spPr>
          <a:xfrm>
            <a:off x="317998" y="389851"/>
            <a:ext cx="4155027" cy="54085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5" name="Espace réservé du pied de page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2563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30810304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880513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Vert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1" y="1476000"/>
            <a:ext cx="4914000"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5" name="Espace réservé du contenu 4">
            <a:extLst>
              <a:ext uri="{FF2B5EF4-FFF2-40B4-BE49-F238E27FC236}">
                <a16:creationId xmlns:a16="http://schemas.microsoft.com/office/drawing/2014/main" id="{F56B330C-B04C-4CAF-810C-14B032CC560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6255595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19"/>
            <a:ext cx="739406"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spTree>
    <p:extLst>
      <p:ext uri="{BB962C8B-B14F-4D97-AF65-F5344CB8AC3E}">
        <p14:creationId xmlns:p14="http://schemas.microsoft.com/office/powerpoint/2010/main" val="146518354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Vert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1" name="Imag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413269260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Vert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295181019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7_Vert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1"/>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Tree>
    <p:extLst>
      <p:ext uri="{BB962C8B-B14F-4D97-AF65-F5344CB8AC3E}">
        <p14:creationId xmlns:p14="http://schemas.microsoft.com/office/powerpoint/2010/main" val="73466633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Vert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8" name="Image 7">
            <a:extLst>
              <a:ext uri="{FF2B5EF4-FFF2-40B4-BE49-F238E27FC236}">
                <a16:creationId xmlns:a16="http://schemas.microsoft.com/office/drawing/2014/main" id="{EEE6C052-EB4F-4086-9F85-BCBF666F5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4" name="Imag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51204" y="5844503"/>
            <a:ext cx="1841750" cy="794422"/>
          </a:xfrm>
          <a:prstGeom prst="rect">
            <a:avLst/>
          </a:prstGeom>
        </p:spPr>
      </p:pic>
    </p:spTree>
    <p:extLst>
      <p:ext uri="{BB962C8B-B14F-4D97-AF65-F5344CB8AC3E}">
        <p14:creationId xmlns:p14="http://schemas.microsoft.com/office/powerpoint/2010/main" val="311413834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Bleu_titre_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81674782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0_Bleu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cxnSp>
        <p:nvCxnSpPr>
          <p:cNvPr id="9" name="Connecteur droit 8">
            <a:extLst>
              <a:ext uri="{FF2B5EF4-FFF2-40B4-BE49-F238E27FC236}">
                <a16:creationId xmlns:a16="http://schemas.microsoft.com/office/drawing/2014/main" id="{32BDC2F4-6268-4EFF-A77F-1EAEA6C8986B}"/>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4290647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1_Bleu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9" name="Espace réservé du contenu 2">
            <a:extLst>
              <a:ext uri="{FF2B5EF4-FFF2-40B4-BE49-F238E27FC236}">
                <a16:creationId xmlns:a16="http://schemas.microsoft.com/office/drawing/2014/main" id="{9DAC57DB-0D08-4C98-A7A9-A99D0DF4A6DE}"/>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E9126399-45DE-421D-913F-67D4814E376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2B81287A-2C38-40D4-B1AF-150C83F069A1}"/>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8583999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_Bleu_Contenu_et_bandea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5EB758A-08C4-4EE5-BC63-32966FB1D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499"/>
            <a:ext cx="734569" cy="62484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11" name="Rectangle 10">
            <a:extLst>
              <a:ext uri="{FF2B5EF4-FFF2-40B4-BE49-F238E27FC236}">
                <a16:creationId xmlns:a16="http://schemas.microsoft.com/office/drawing/2014/main" id="{B228555D-479F-4BDD-98D3-2695B52C23AE}"/>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spTree>
    <p:extLst>
      <p:ext uri="{BB962C8B-B14F-4D97-AF65-F5344CB8AC3E}">
        <p14:creationId xmlns:p14="http://schemas.microsoft.com/office/powerpoint/2010/main" val="306050756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3_Bleu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1" name="Imag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24963782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4_Bleu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151149531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5_Bleu_Diapo_Plan">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58E3B10-CEC5-496B-B3E2-7821224AD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27" y="591553"/>
            <a:ext cx="1168600" cy="990000"/>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008E96">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a:extLst>
              <a:ext uri="{FF2B5EF4-FFF2-40B4-BE49-F238E27FC236}">
                <a16:creationId xmlns:a16="http://schemas.microsoft.com/office/drawing/2014/main" id="{F66484C9-8B5B-4A83-B667-B967CAC9C84F}"/>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516212" y="599515"/>
            <a:ext cx="6919560" cy="5980694"/>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5"/>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Tree>
    <p:extLst>
      <p:ext uri="{BB962C8B-B14F-4D97-AF65-F5344CB8AC3E}">
        <p14:creationId xmlns:p14="http://schemas.microsoft.com/office/powerpoint/2010/main" val="293030523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6_Bleu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9" name="Image 8">
            <a:extLst>
              <a:ext uri="{FF2B5EF4-FFF2-40B4-BE49-F238E27FC236}">
                <a16:creationId xmlns:a16="http://schemas.microsoft.com/office/drawing/2014/main" id="{DAEFC35B-A690-437E-9DBE-1C82A1418D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3520"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16" name="Image 15">
            <a:extLst>
              <a:ext uri="{FF2B5EF4-FFF2-40B4-BE49-F238E27FC236}">
                <a16:creationId xmlns:a16="http://schemas.microsoft.com/office/drawing/2014/main" id="{F0DDD680-2654-45CD-A8B2-79B87D3406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Tree>
    <p:extLst>
      <p:ext uri="{BB962C8B-B14F-4D97-AF65-F5344CB8AC3E}">
        <p14:creationId xmlns:p14="http://schemas.microsoft.com/office/powerpoint/2010/main" val="2790355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7_Rouge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14652483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8_Rouge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cxnSp>
        <p:nvCxnSpPr>
          <p:cNvPr id="9" name="Connecteur droit 8">
            <a:extLst>
              <a:ext uri="{FF2B5EF4-FFF2-40B4-BE49-F238E27FC236}">
                <a16:creationId xmlns:a16="http://schemas.microsoft.com/office/drawing/2014/main" id="{4BB4BA62-DD23-471E-AE07-0D1ADFF1370C}"/>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79010403"/>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9_Rouge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9" name="Espace réservé du contenu 2">
            <a:extLst>
              <a:ext uri="{FF2B5EF4-FFF2-40B4-BE49-F238E27FC236}">
                <a16:creationId xmlns:a16="http://schemas.microsoft.com/office/drawing/2014/main" id="{C666A00D-0B04-4B00-B652-540ABD2E48A0}"/>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5F749F66-23DA-4EA3-AE5E-208706C55DA4}"/>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A70B0AAF-1860-49D0-8337-89979F5FE2C8}"/>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5934546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0_Rouge_Contenu_et_bandeau">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C3C4727-13F9-45C5-ADC5-FBD0D6D1D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80" y="549940"/>
            <a:ext cx="739405"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10" name="Rectangle 9">
            <a:extLst>
              <a:ext uri="{FF2B5EF4-FFF2-40B4-BE49-F238E27FC236}">
                <a16:creationId xmlns:a16="http://schemas.microsoft.com/office/drawing/2014/main" id="{3510D397-E3B0-403A-8791-15FFE5936878}"/>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sur ce cadre gris, sous les zones de textes, en </a:t>
            </a:r>
            <a:r>
              <a:rPr lang="fr-FR" i="1" u="sng">
                <a:solidFill>
                  <a:srgbClr val="FFFFFF"/>
                </a:solidFill>
              </a:rPr>
              <a:t>respectant les dimensions</a:t>
            </a:r>
          </a:p>
        </p:txBody>
      </p:sp>
    </p:spTree>
    <p:extLst>
      <p:ext uri="{BB962C8B-B14F-4D97-AF65-F5344CB8AC3E}">
        <p14:creationId xmlns:p14="http://schemas.microsoft.com/office/powerpoint/2010/main" val="111599325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1_Rouge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endParaRPr lang="fr-FR" i="1">
              <a:solidFill>
                <a:srgbClr val="FFFFFF"/>
              </a:solidFill>
            </a:endParaRPr>
          </a:p>
          <a:p>
            <a:pPr algn="ctr">
              <a:defRPr/>
            </a:pPr>
            <a:endParaRPr lang="fr-FR" i="1">
              <a:solidFill>
                <a:srgbClr val="FFFFFF"/>
              </a:solidFill>
            </a:endParaRPr>
          </a:p>
          <a:p>
            <a:pPr algn="ctr">
              <a:defRPr/>
            </a:pP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a:p>
            <a:pPr algn="ctr"/>
            <a:endParaRPr lang="fr-FR" i="1">
              <a:solidFill>
                <a:srgbClr val="FFFFFF"/>
              </a:solidFill>
            </a:endParaRP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1" name="Imag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83439357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2_Rouge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3916067634"/>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3_Rouge_Diapo_Plan">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5F6E7F5-6958-4C1D-B44C-98DA66658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987" y="601942"/>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E94F2D">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1" name="Image 10">
            <a:extLst>
              <a:ext uri="{FF2B5EF4-FFF2-40B4-BE49-F238E27FC236}">
                <a16:creationId xmlns:a16="http://schemas.microsoft.com/office/drawing/2014/main" id="{2A15E881-C9C9-4933-9F29-E11F5218AE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6"/>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Tree>
    <p:extLst>
      <p:ext uri="{BB962C8B-B14F-4D97-AF65-F5344CB8AC3E}">
        <p14:creationId xmlns:p14="http://schemas.microsoft.com/office/powerpoint/2010/main" val="21349993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4_Rouge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a:extLst>
              <a:ext uri="{FF2B5EF4-FFF2-40B4-BE49-F238E27FC236}">
                <a16:creationId xmlns:a16="http://schemas.microsoft.com/office/drawing/2014/main" id="{CFE7E795-60C5-4FAE-A93A-1C3D1337E1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sur ce cadre gris, sous les zones de textes,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16" name="Image 15">
            <a:extLst>
              <a:ext uri="{FF2B5EF4-FFF2-40B4-BE49-F238E27FC236}">
                <a16:creationId xmlns:a16="http://schemas.microsoft.com/office/drawing/2014/main" id="{F0DDD680-2654-45CD-A8B2-79B87D3406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Tree>
    <p:extLst>
      <p:ext uri="{BB962C8B-B14F-4D97-AF65-F5344CB8AC3E}">
        <p14:creationId xmlns:p14="http://schemas.microsoft.com/office/powerpoint/2010/main" val="290319424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5_Brun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a:p>
            <a:endParaRPr lang="fr-FR" i="1">
              <a:solidFill>
                <a:srgbClr val="FFFFFF"/>
              </a:solidFill>
            </a:endParaRPr>
          </a:p>
        </p:txBody>
      </p:sp>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225551320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6_Brun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cxnSp>
        <p:nvCxnSpPr>
          <p:cNvPr id="9" name="Connecteur droit 8">
            <a:extLst>
              <a:ext uri="{FF2B5EF4-FFF2-40B4-BE49-F238E27FC236}">
                <a16:creationId xmlns:a16="http://schemas.microsoft.com/office/drawing/2014/main" id="{58349C2E-CCFB-4F2D-BA5B-42072C59FF07}"/>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7462035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7_Brun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sp>
        <p:nvSpPr>
          <p:cNvPr id="9" name="Espace réservé du contenu 2">
            <a:extLst>
              <a:ext uri="{FF2B5EF4-FFF2-40B4-BE49-F238E27FC236}">
                <a16:creationId xmlns:a16="http://schemas.microsoft.com/office/drawing/2014/main" id="{EACD1DEB-D12F-4877-BBA6-7A1375B1CF47}"/>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1298F75B-D23E-4B77-9B4A-0014A38286D6}"/>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D5783D90-DC67-461E-AD8A-9D6DA2F09768}"/>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2507323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8_Brun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pic>
        <p:nvPicPr>
          <p:cNvPr id="10" name="Image 9">
            <a:extLst>
              <a:ext uri="{FF2B5EF4-FFF2-40B4-BE49-F238E27FC236}">
                <a16:creationId xmlns:a16="http://schemas.microsoft.com/office/drawing/2014/main" id="{57295759-8F68-4E40-B8F7-927837AA82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6016" y="551500"/>
            <a:ext cx="734569" cy="624841"/>
          </a:xfrm>
          <a:prstGeom prst="rect">
            <a:avLst/>
          </a:prstGeom>
        </p:spPr>
      </p:pic>
      <p:sp>
        <p:nvSpPr>
          <p:cNvPr id="11" name="Rectangle 10">
            <a:extLst>
              <a:ext uri="{FF2B5EF4-FFF2-40B4-BE49-F238E27FC236}">
                <a16:creationId xmlns:a16="http://schemas.microsoft.com/office/drawing/2014/main" id="{1E67E0D7-42DE-404D-A12A-3044C9E1E52B}"/>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spTree>
    <p:extLst>
      <p:ext uri="{BB962C8B-B14F-4D97-AF65-F5344CB8AC3E}">
        <p14:creationId xmlns:p14="http://schemas.microsoft.com/office/powerpoint/2010/main" val="137082864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9_Brun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defRPr/>
            </a:pP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a:p>
            <a:pPr algn="ctr"/>
            <a:endParaRPr lang="fr-FR" i="1">
              <a:solidFill>
                <a:srgbClr val="FFFFFF"/>
              </a:solidFill>
            </a:endParaRP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1" name="Imag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800119890"/>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0_Brun_titre_sans_contenu">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3316410855"/>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31_Brun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chemeClr val="accent2">
              <a:lumMod val="20000"/>
              <a:lumOff val="80000"/>
            </a:scheme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0" name="Image 9">
            <a:extLst>
              <a:ext uri="{FF2B5EF4-FFF2-40B4-BE49-F238E27FC236}">
                <a16:creationId xmlns:a16="http://schemas.microsoft.com/office/drawing/2014/main" id="{D4070223-FE77-40B8-9087-8189D5FE47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8000" y="878410"/>
            <a:ext cx="6223000" cy="52705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2"/>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pic>
        <p:nvPicPr>
          <p:cNvPr id="11" name="Image 10">
            <a:extLst>
              <a:ext uri="{FF2B5EF4-FFF2-40B4-BE49-F238E27FC236}">
                <a16:creationId xmlns:a16="http://schemas.microsoft.com/office/drawing/2014/main" id="{23CF73ED-89AF-4EE1-BA09-2A65FF1824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049" y="592871"/>
            <a:ext cx="1171579" cy="989782"/>
          </a:xfrm>
          <a:prstGeom prst="rect">
            <a:avLst/>
          </a:prstGeom>
        </p:spPr>
      </p:pic>
    </p:spTree>
    <p:extLst>
      <p:ext uri="{BB962C8B-B14F-4D97-AF65-F5344CB8AC3E}">
        <p14:creationId xmlns:p14="http://schemas.microsoft.com/office/powerpoint/2010/main" val="161929122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2_Brun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solidFill>
                  <a:srgbClr val="FFFFFF"/>
                </a:solidFill>
              </a:rPr>
              <a:pPr/>
              <a:t>‹N°›</a:t>
            </a:fld>
            <a:endParaRPr lang="fr-FR">
              <a:solidFill>
                <a:srgbClr val="FFFFFF"/>
              </a:solidFill>
            </a:endParaRPr>
          </a:p>
        </p:txBody>
      </p:sp>
      <p:pic>
        <p:nvPicPr>
          <p:cNvPr id="16" name="Image 15">
            <a:extLst>
              <a:ext uri="{FF2B5EF4-FFF2-40B4-BE49-F238E27FC236}">
                <a16:creationId xmlns:a16="http://schemas.microsoft.com/office/drawing/2014/main" id="{F0DDD680-2654-45CD-A8B2-79B87D3406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0834" y="5899254"/>
            <a:ext cx="651968" cy="669494"/>
          </a:xfrm>
          <a:prstGeom prst="rect">
            <a:avLst/>
          </a:prstGeom>
        </p:spPr>
      </p:pic>
      <p:pic>
        <p:nvPicPr>
          <p:cNvPr id="5" name="Image 4" descr="Une image contenant texte, hache, graphiques vectoriels&#10;&#10;Description générée automatiquement">
            <a:extLst>
              <a:ext uri="{FF2B5EF4-FFF2-40B4-BE49-F238E27FC236}">
                <a16:creationId xmlns:a16="http://schemas.microsoft.com/office/drawing/2014/main" id="{08A6FB6F-E48A-4C76-AD7A-BD66D29DB2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4000" y="2564670"/>
            <a:ext cx="3993369" cy="3456000"/>
          </a:xfrm>
          <a:prstGeom prst="rect">
            <a:avLst/>
          </a:prstGeom>
        </p:spPr>
      </p:pic>
    </p:spTree>
    <p:extLst>
      <p:ext uri="{BB962C8B-B14F-4D97-AF65-F5344CB8AC3E}">
        <p14:creationId xmlns:p14="http://schemas.microsoft.com/office/powerpoint/2010/main" val="325512513"/>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3_Brun_Diapo_Fin">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98" y="285762"/>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8" name="Image 7">
            <a:extLst>
              <a:ext uri="{FF2B5EF4-FFF2-40B4-BE49-F238E27FC236}">
                <a16:creationId xmlns:a16="http://schemas.microsoft.com/office/drawing/2014/main" id="{4B176A7F-F0B6-44F4-BD68-DB518ED820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2483" y="4884823"/>
            <a:ext cx="1340971" cy="1388977"/>
          </a:xfrm>
          <a:prstGeom prst="rect">
            <a:avLst/>
          </a:prstGeom>
        </p:spPr>
      </p:pic>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Tree>
    <p:extLst>
      <p:ext uri="{BB962C8B-B14F-4D97-AF65-F5344CB8AC3E}">
        <p14:creationId xmlns:p14="http://schemas.microsoft.com/office/powerpoint/2010/main" val="1941862146"/>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4093114646"/>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
        <p:nvSpPr>
          <p:cNvPr id="16" name="Rectangle 15">
            <a:extLst>
              <a:ext uri="{FF2B5EF4-FFF2-40B4-BE49-F238E27FC236}">
                <a16:creationId xmlns:a16="http://schemas.microsoft.com/office/drawing/2014/main" id="{31D427EE-B9CB-483A-B5CF-2F86322DAEF4}"/>
              </a:ext>
            </a:extLst>
          </p:cNvPr>
          <p:cNvSpPr/>
          <p:nvPr userDrawn="1"/>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a:solidFill>
                  <a:srgbClr val="FFFFFF"/>
                </a:solidFill>
              </a:rPr>
              <a:t>Insérer une photo de votre choix sur ce cadre gris </a:t>
            </a:r>
            <a:r>
              <a:rPr lang="fr-FR" i="1" u="sng">
                <a:solidFill>
                  <a:srgbClr val="FFFFFF"/>
                </a:solidFill>
              </a:rPr>
              <a:t>en respectant les dimensions</a:t>
            </a:r>
          </a:p>
        </p:txBody>
      </p:sp>
    </p:spTree>
    <p:extLst>
      <p:ext uri="{BB962C8B-B14F-4D97-AF65-F5344CB8AC3E}">
        <p14:creationId xmlns:p14="http://schemas.microsoft.com/office/powerpoint/2010/main" val="761972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990568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Vert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1" y="1476000"/>
            <a:ext cx="4914000"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5" name="Espace réservé du contenu 4">
            <a:extLst>
              <a:ext uri="{FF2B5EF4-FFF2-40B4-BE49-F238E27FC236}">
                <a16:creationId xmlns:a16="http://schemas.microsoft.com/office/drawing/2014/main" id="{F56B330C-B04C-4CAF-810C-14B032CC560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4410126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19"/>
            <a:ext cx="739406"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11" name="Image 10">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917540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5_Vert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6124110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6_Vert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9158110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7_Vert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1"/>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529069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8_Vert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8" name="Image 7">
            <a:extLst>
              <a:ext uri="{FF2B5EF4-FFF2-40B4-BE49-F238E27FC236}">
                <a16:creationId xmlns:a16="http://schemas.microsoft.com/office/drawing/2014/main" id="{EEE6C052-EB4F-4086-9F85-BCBF666F5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5187610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9_Bleu_titre_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8793575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0_Bleu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cxnSp>
        <p:nvCxnSpPr>
          <p:cNvPr id="9" name="Connecteur droit 8">
            <a:extLst>
              <a:ext uri="{FF2B5EF4-FFF2-40B4-BE49-F238E27FC236}">
                <a16:creationId xmlns:a16="http://schemas.microsoft.com/office/drawing/2014/main" id="{32BDC2F4-6268-4EFF-A77F-1EAEA6C8986B}"/>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296657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1_Bleu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9" name="Espace réservé du contenu 2">
            <a:extLst>
              <a:ext uri="{FF2B5EF4-FFF2-40B4-BE49-F238E27FC236}">
                <a16:creationId xmlns:a16="http://schemas.microsoft.com/office/drawing/2014/main" id="{9DAC57DB-0D08-4C98-A7A9-A99D0DF4A6DE}"/>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E9126399-45DE-421D-913F-67D4814E376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2B81287A-2C38-40D4-B1AF-150C83F069A1}"/>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6141802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2_Bleu_Contenu_et_bandea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5EB758A-08C4-4EE5-BC63-32966FB1D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499"/>
            <a:ext cx="734569" cy="62484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11" name="Rectangle 10">
            <a:extLst>
              <a:ext uri="{FF2B5EF4-FFF2-40B4-BE49-F238E27FC236}">
                <a16:creationId xmlns:a16="http://schemas.microsoft.com/office/drawing/2014/main" id="{B228555D-479F-4BDD-98D3-2695B52C23AE}"/>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5922839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3_Bleu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2840276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4_Bleu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9139425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15_Bleu_Diapo_Plan">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58E3B10-CEC5-496B-B3E2-7821224AD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27" y="591553"/>
            <a:ext cx="1168600" cy="990000"/>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008E96">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a:extLst>
              <a:ext uri="{FF2B5EF4-FFF2-40B4-BE49-F238E27FC236}">
                <a16:creationId xmlns:a16="http://schemas.microsoft.com/office/drawing/2014/main" id="{F66484C9-8B5B-4A83-B667-B967CAC9C84F}"/>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516212" y="599515"/>
            <a:ext cx="6919560" cy="5980694"/>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5"/>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5970011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6_Bleu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9" name="Image 8">
            <a:extLst>
              <a:ext uri="{FF2B5EF4-FFF2-40B4-BE49-F238E27FC236}">
                <a16:creationId xmlns:a16="http://schemas.microsoft.com/office/drawing/2014/main" id="{DAEFC35B-A690-437E-9DBE-1C82A1418D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3520"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2235828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7_Rouge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7833277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8_Rouge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cxnSp>
        <p:nvCxnSpPr>
          <p:cNvPr id="9" name="Connecteur droit 8">
            <a:extLst>
              <a:ext uri="{FF2B5EF4-FFF2-40B4-BE49-F238E27FC236}">
                <a16:creationId xmlns:a16="http://schemas.microsoft.com/office/drawing/2014/main" id="{4BB4BA62-DD23-471E-AE07-0D1ADFF1370C}"/>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40222844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9_Rouge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9" name="Espace réservé du contenu 2">
            <a:extLst>
              <a:ext uri="{FF2B5EF4-FFF2-40B4-BE49-F238E27FC236}">
                <a16:creationId xmlns:a16="http://schemas.microsoft.com/office/drawing/2014/main" id="{C666A00D-0B04-4B00-B652-540ABD2E48A0}"/>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5F749F66-23DA-4EA3-AE5E-208706C55DA4}"/>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A70B0AAF-1860-49D0-8337-89979F5FE2C8}"/>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9655849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0_Rouge_Contenu_et_bandeau">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C3C4727-13F9-45C5-ADC5-FBD0D6D1D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80" y="549940"/>
            <a:ext cx="739405"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10" name="Rectangle 9">
            <a:extLst>
              <a:ext uri="{FF2B5EF4-FFF2-40B4-BE49-F238E27FC236}">
                <a16:creationId xmlns:a16="http://schemas.microsoft.com/office/drawing/2014/main" id="{3510D397-E3B0-403A-8791-15FFE5936878}"/>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sur ce cadre gris, sous les zones de textes, en </a:t>
            </a:r>
            <a:r>
              <a:rPr lang="fr-FR" i="1" u="sng">
                <a:solidFill>
                  <a:srgbClr val="FFFFFF"/>
                </a:solidFill>
              </a:rPr>
              <a:t>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612476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1_Rouge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endParaRPr lang="fr-FR" i="1">
              <a:solidFill>
                <a:srgbClr val="FFFFFF"/>
              </a:solidFill>
            </a:endParaRPr>
          </a:p>
          <a:p>
            <a:pPr algn="ctr">
              <a:defRPr/>
            </a:pPr>
            <a:endParaRPr lang="fr-FR" i="1">
              <a:solidFill>
                <a:srgbClr val="FFFFFF"/>
              </a:solidFill>
            </a:endParaRPr>
          </a:p>
          <a:p>
            <a:pPr algn="ctr">
              <a:defRPr/>
            </a:pP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a:p>
            <a:pPr algn="ctr"/>
            <a:endParaRPr lang="fr-FR" i="1">
              <a:solidFill>
                <a:srgbClr val="FFFFFF"/>
              </a:solidFill>
            </a:endParaRP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E94F2D"/>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4539309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2_Rouge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6527658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23_Rouge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E94F2D">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3" name="Image 12">
            <a:extLst>
              <a:ext uri="{FF2B5EF4-FFF2-40B4-BE49-F238E27FC236}">
                <a16:creationId xmlns:a16="http://schemas.microsoft.com/office/drawing/2014/main" id="{A5F6E7F5-6958-4C1D-B44C-98DA66658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987" y="601942"/>
            <a:ext cx="6925656" cy="5980694"/>
          </a:xfrm>
          <a:prstGeom prst="rect">
            <a:avLst/>
          </a:prstGeom>
        </p:spPr>
      </p:pic>
      <p:pic>
        <p:nvPicPr>
          <p:cNvPr id="11" name="Image 10">
            <a:extLst>
              <a:ext uri="{FF2B5EF4-FFF2-40B4-BE49-F238E27FC236}">
                <a16:creationId xmlns:a16="http://schemas.microsoft.com/office/drawing/2014/main" id="{2A15E881-C9C9-4933-9F29-E11F5218AE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6"/>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6661708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4_Rouge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a:extLst>
              <a:ext uri="{FF2B5EF4-FFF2-40B4-BE49-F238E27FC236}">
                <a16:creationId xmlns:a16="http://schemas.microsoft.com/office/drawing/2014/main" id="{CFE7E795-60C5-4FAE-A93A-1C3D1337E1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sur ce cadre gris, sous les zones de textes,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8967830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5_Brun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a:p>
            <a:endParaRPr lang="fr-FR" i="1">
              <a:solidFill>
                <a:srgbClr val="FFFFFF"/>
              </a:solidFill>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7202077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26_Brun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cxnSp>
        <p:nvCxnSpPr>
          <p:cNvPr id="9" name="Connecteur droit 8">
            <a:extLst>
              <a:ext uri="{FF2B5EF4-FFF2-40B4-BE49-F238E27FC236}">
                <a16:creationId xmlns:a16="http://schemas.microsoft.com/office/drawing/2014/main" id="{58349C2E-CCFB-4F2D-BA5B-42072C59FF07}"/>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672383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7_Brun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9" name="Espace réservé du contenu 2">
            <a:extLst>
              <a:ext uri="{FF2B5EF4-FFF2-40B4-BE49-F238E27FC236}">
                <a16:creationId xmlns:a16="http://schemas.microsoft.com/office/drawing/2014/main" id="{EACD1DEB-D12F-4877-BBA6-7A1375B1CF47}"/>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1298F75B-D23E-4B77-9B4A-0014A38286D6}"/>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D5783D90-DC67-461E-AD8A-9D6DA2F09768}"/>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42917804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8_Brun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7295759-8F68-4E40-B8F7-927837AA82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500"/>
            <a:ext cx="734569" cy="624841"/>
          </a:xfrm>
          <a:prstGeom prst="rect">
            <a:avLst/>
          </a:prstGeom>
        </p:spPr>
      </p:pic>
      <p:sp>
        <p:nvSpPr>
          <p:cNvPr id="11" name="Rectangle 10">
            <a:extLst>
              <a:ext uri="{FF2B5EF4-FFF2-40B4-BE49-F238E27FC236}">
                <a16:creationId xmlns:a16="http://schemas.microsoft.com/office/drawing/2014/main" id="{1E67E0D7-42DE-404D-A12A-3044C9E1E52B}"/>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334767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9_Brun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defRPr/>
            </a:pP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a:p>
            <a:pPr algn="ctr"/>
            <a:endParaRPr lang="fr-FR" i="1">
              <a:solidFill>
                <a:srgbClr val="FFFFFF"/>
              </a:solidFill>
            </a:endParaRP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7708498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0_Brun_titre_sans_contenu">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41897901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31_Brun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chemeClr val="accent2">
              <a:lumMod val="20000"/>
              <a:lumOff val="80000"/>
            </a:scheme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0" name="Image 9">
            <a:extLst>
              <a:ext uri="{FF2B5EF4-FFF2-40B4-BE49-F238E27FC236}">
                <a16:creationId xmlns:a16="http://schemas.microsoft.com/office/drawing/2014/main" id="{D4070223-FE77-40B8-9087-8189D5FE47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8000" y="878410"/>
            <a:ext cx="6223000" cy="52705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2"/>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1" name="Image 10">
            <a:extLst>
              <a:ext uri="{FF2B5EF4-FFF2-40B4-BE49-F238E27FC236}">
                <a16:creationId xmlns:a16="http://schemas.microsoft.com/office/drawing/2014/main" id="{23CF73ED-89AF-4EE1-BA09-2A65FF1824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049" y="592871"/>
            <a:ext cx="1171579" cy="989782"/>
          </a:xfrm>
          <a:prstGeom prst="rect">
            <a:avLst/>
          </a:prstGeom>
        </p:spPr>
      </p:pic>
      <p:pic>
        <p:nvPicPr>
          <p:cNvPr id="12" name="Image 11">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7007765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2_Brun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5" name="Image 4" descr="Une image contenant texte, hache, graphiques vectoriels&#10;&#10;Description générée automatiquement">
            <a:extLst>
              <a:ext uri="{FF2B5EF4-FFF2-40B4-BE49-F238E27FC236}">
                <a16:creationId xmlns:a16="http://schemas.microsoft.com/office/drawing/2014/main" id="{08A6FB6F-E48A-4C76-AD7A-BD66D29DB2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4000" y="2564670"/>
            <a:ext cx="3993369" cy="3456000"/>
          </a:xfrm>
          <a:prstGeom prst="rect">
            <a:avLst/>
          </a:prstGeom>
        </p:spPr>
      </p:pic>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0467052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3_Brun_Diapo_Fin">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98" y="285762"/>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6" name="Image 5">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9441887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11346941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902714287"/>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 id="2147483872" r:id="rId23"/>
    <p:sldLayoutId id="2147483873" r:id="rId24"/>
    <p:sldLayoutId id="2147483874" r:id="rId25"/>
    <p:sldLayoutId id="2147483875" r:id="rId26"/>
    <p:sldLayoutId id="2147483876" r:id="rId27"/>
    <p:sldLayoutId id="2147483877" r:id="rId28"/>
    <p:sldLayoutId id="2147483878" r:id="rId29"/>
    <p:sldLayoutId id="2147483879" r:id="rId30"/>
    <p:sldLayoutId id="2147483880" r:id="rId31"/>
    <p:sldLayoutId id="2147483881" r:id="rId32"/>
    <p:sldLayoutId id="2147483882" r:id="rId33"/>
    <p:sldLayoutId id="2147483883" r:id="rId34"/>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userDrawn="1">
          <p15:clr>
            <a:srgbClr val="F26B43"/>
          </p15:clr>
        </p15:guide>
        <p15:guide id="4" pos="3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6055246E-81F2-4716-A341-6139E5705588}"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768515188"/>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69" r:id="rId15"/>
    <p:sldLayoutId id="2147483970" r:id="rId16"/>
    <p:sldLayoutId id="2147483971" r:id="rId17"/>
    <p:sldLayoutId id="2147483972" r:id="rId18"/>
    <p:sldLayoutId id="2147483973" r:id="rId19"/>
    <p:sldLayoutId id="2147483974" r:id="rId20"/>
    <p:sldLayoutId id="2147483975" r:id="rId21"/>
    <p:sldLayoutId id="2147483976" r:id="rId22"/>
    <p:sldLayoutId id="2147483977" r:id="rId23"/>
    <p:sldLayoutId id="2147483978" r:id="rId24"/>
    <p:sldLayoutId id="2147483979" r:id="rId25"/>
    <p:sldLayoutId id="2147483980" r:id="rId26"/>
    <p:sldLayoutId id="2147483981" r:id="rId27"/>
    <p:sldLayoutId id="2147483982" r:id="rId28"/>
    <p:sldLayoutId id="2147483983" r:id="rId29"/>
    <p:sldLayoutId id="2147483984" r:id="rId30"/>
    <p:sldLayoutId id="2147483985" r:id="rId31"/>
    <p:sldLayoutId id="2147483986" r:id="rId32"/>
    <p:sldLayoutId id="2147483987" r:id="rId33"/>
    <p:sldLayoutId id="2147483988" r:id="rId34"/>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32">
          <p15:clr>
            <a:srgbClr val="F26B43"/>
          </p15:clr>
        </p15:guide>
        <p15:guide id="2"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3.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hyperlink" Target="https://resolia.epsilon-informatique.net/FormeisFC/Extranet/index.php?mod=3&amp;ni=c796a8026ef63432a99dc9534050b007" TargetMode="External"/><Relationship Id="rId2" Type="http://schemas.openxmlformats.org/officeDocument/2006/relationships/hyperlink" Target="https://resolia.epsilon-informatique.net/FormeisFC/Extranet/index.php?mod=4&amp;ni=357f8d2bb866125b943a96f72868c1ff" TargetMode="Externa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senat.fr/dossier-legislatif/ppl24-108.html" TargetMode="External"/><Relationship Id="rId1" Type="http://schemas.openxmlformats.org/officeDocument/2006/relationships/slideLayout" Target="../slideLayouts/slideLayout36.xml"/><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teams.microsoft.com/l/team/19%3A8gIWs3OmocRhvNsq_klLoSZIhVnqyS75y_fJaDq0UZA1%40thread.tacv2/conversations?groupId=41f6ed28-c3f3-43b1-aeb5-c4a0e48b4967&amp;tenantId=e18a9197-027b-480a-aceb-0be5fdb42920" TargetMode="External"/><Relationship Id="rId1" Type="http://schemas.openxmlformats.org/officeDocument/2006/relationships/slideLayout" Target="../slideLayouts/slideLayout37.xml"/><Relationship Id="rId4" Type="http://schemas.openxmlformats.org/officeDocument/2006/relationships/image" Target="../media/image4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653D99-0CA6-4966-A697-C3E0F2C2ECA6}"/>
              </a:ext>
            </a:extLst>
          </p:cNvPr>
          <p:cNvSpPr>
            <a:spLocks noGrp="1"/>
          </p:cNvSpPr>
          <p:nvPr>
            <p:ph type="ctrTitle"/>
          </p:nvPr>
        </p:nvSpPr>
        <p:spPr/>
        <p:txBody>
          <a:bodyPr/>
          <a:lstStyle/>
          <a:p>
            <a:r>
              <a:rPr lang="fr-FR" dirty="0"/>
              <a:t>Groupe des animateurs Conseil Phyto</a:t>
            </a:r>
          </a:p>
        </p:txBody>
      </p:sp>
      <p:sp>
        <p:nvSpPr>
          <p:cNvPr id="3" name="Sous-titre 2">
            <a:extLst>
              <a:ext uri="{FF2B5EF4-FFF2-40B4-BE49-F238E27FC236}">
                <a16:creationId xmlns:a16="http://schemas.microsoft.com/office/drawing/2014/main" id="{22A1C6E2-A334-4F8A-9757-D186342ACD43}"/>
              </a:ext>
            </a:extLst>
          </p:cNvPr>
          <p:cNvSpPr>
            <a:spLocks noGrp="1"/>
          </p:cNvSpPr>
          <p:nvPr>
            <p:ph type="subTitle" idx="1"/>
          </p:nvPr>
        </p:nvSpPr>
        <p:spPr/>
        <p:txBody>
          <a:bodyPr>
            <a:normAutofit/>
          </a:bodyPr>
          <a:lstStyle/>
          <a:p>
            <a:endParaRPr lang="fr-FR" dirty="0"/>
          </a:p>
          <a:p>
            <a:r>
              <a:rPr lang="fr-FR" sz="1600" dirty="0"/>
              <a:t>5 mai 2025 – </a:t>
            </a:r>
            <a:r>
              <a:rPr lang="fr-FR" sz="1600" dirty="0" err="1"/>
              <a:t>visio</a:t>
            </a:r>
            <a:endParaRPr lang="fr-FR" sz="1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7407" y="5131907"/>
            <a:ext cx="2824162" cy="1038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8780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2" name="Espace réservé du contenu 1">
            <a:extLst>
              <a:ext uri="{FF2B5EF4-FFF2-40B4-BE49-F238E27FC236}">
                <a16:creationId xmlns:a16="http://schemas.microsoft.com/office/drawing/2014/main" id="{4C8B695B-B159-66AE-54D1-AEADA7F118FE}"/>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b="1" dirty="0"/>
              <a:t>Registre phyto numérique (10 min avec </a:t>
            </a:r>
            <a:r>
              <a:rPr lang="fr-FR" b="1" dirty="0" err="1"/>
              <a:t>qu</a:t>
            </a:r>
            <a:r>
              <a:rPr lang="fr-FR" b="1"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2</a:t>
            </a:fld>
            <a:endParaRPr lang="fr-FR">
              <a:solidFill>
                <a:srgbClr val="FFFFFF"/>
              </a:solidFill>
            </a:endParaRPr>
          </a:p>
        </p:txBody>
      </p:sp>
      <p:pic>
        <p:nvPicPr>
          <p:cNvPr id="7" name="Graphique 6" descr="Ordinateur avec un remplissage uni">
            <a:extLst>
              <a:ext uri="{FF2B5EF4-FFF2-40B4-BE49-F238E27FC236}">
                <a16:creationId xmlns:a16="http://schemas.microsoft.com/office/drawing/2014/main" id="{4EA7DFEE-D5F0-97F1-ADA8-1D15B5F92E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2" y="2938115"/>
            <a:ext cx="1346894" cy="1346894"/>
          </a:xfrm>
          <a:prstGeom prst="rect">
            <a:avLst/>
          </a:prstGeom>
        </p:spPr>
      </p:pic>
    </p:spTree>
    <p:extLst>
      <p:ext uri="{BB962C8B-B14F-4D97-AF65-F5344CB8AC3E}">
        <p14:creationId xmlns:p14="http://schemas.microsoft.com/office/powerpoint/2010/main" val="80519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A57EDF-E900-F1D6-000F-C476328F190E}"/>
              </a:ext>
            </a:extLst>
          </p:cNvPr>
          <p:cNvSpPr>
            <a:spLocks noGrp="1"/>
          </p:cNvSpPr>
          <p:nvPr>
            <p:ph type="title"/>
          </p:nvPr>
        </p:nvSpPr>
        <p:spPr/>
        <p:txBody>
          <a:bodyPr/>
          <a:lstStyle/>
          <a:p>
            <a:r>
              <a:rPr lang="fr-FR" dirty="0"/>
              <a:t>Registre phyto numérique</a:t>
            </a:r>
          </a:p>
        </p:txBody>
      </p:sp>
      <p:sp>
        <p:nvSpPr>
          <p:cNvPr id="3" name="Espace réservé du contenu 2">
            <a:extLst>
              <a:ext uri="{FF2B5EF4-FFF2-40B4-BE49-F238E27FC236}">
                <a16:creationId xmlns:a16="http://schemas.microsoft.com/office/drawing/2014/main" id="{4AB53368-1D36-6346-09C5-E3D4A6A67E5C}"/>
              </a:ext>
            </a:extLst>
          </p:cNvPr>
          <p:cNvSpPr>
            <a:spLocks noGrp="1"/>
          </p:cNvSpPr>
          <p:nvPr>
            <p:ph idx="1"/>
          </p:nvPr>
        </p:nvSpPr>
        <p:spPr>
          <a:xfrm>
            <a:off x="590550" y="1475999"/>
            <a:ext cx="10522650" cy="4915275"/>
          </a:xfrm>
        </p:spPr>
        <p:txBody>
          <a:bodyPr>
            <a:normAutofit lnSpcReduction="10000"/>
          </a:bodyPr>
          <a:lstStyle/>
          <a:p>
            <a:pPr algn="l" rtl="0">
              <a:spcBef>
                <a:spcPts val="0"/>
              </a:spcBef>
              <a:spcAft>
                <a:spcPts val="0"/>
              </a:spcAft>
              <a:buFont typeface="Arial" panose="020B0604020202020204" pitchFamily="34" charset="0"/>
              <a:buChar char="•"/>
            </a:pPr>
            <a:r>
              <a:rPr lang="fr-FR" sz="2000" b="0" i="0" dirty="0">
                <a:solidFill>
                  <a:srgbClr val="000000"/>
                </a:solidFill>
                <a:effectLst/>
              </a:rPr>
              <a:t>Echange le 10/04 avec la DGAL (LG + équipe MesParcelles)</a:t>
            </a:r>
          </a:p>
          <a:p>
            <a:pPr algn="l" rtl="0">
              <a:spcBef>
                <a:spcPts val="0"/>
              </a:spcBef>
              <a:spcAft>
                <a:spcPts val="0"/>
              </a:spcAft>
              <a:buFont typeface="Arial" panose="020B0604020202020204" pitchFamily="34" charset="0"/>
              <a:buChar char="•"/>
            </a:pPr>
            <a:r>
              <a:rPr lang="fr-FR" sz="2000" b="1" i="0" dirty="0">
                <a:solidFill>
                  <a:srgbClr val="000000"/>
                </a:solidFill>
                <a:effectLst/>
              </a:rPr>
              <a:t>Rappel :</a:t>
            </a:r>
          </a:p>
          <a:p>
            <a:pPr marL="742950" lvl="1" indent="-285750" algn="l" rtl="0">
              <a:spcBef>
                <a:spcPts val="0"/>
              </a:spcBef>
              <a:spcAft>
                <a:spcPts val="0"/>
              </a:spcAft>
              <a:buFont typeface="Arial" panose="020B0604020202020204" pitchFamily="34" charset="0"/>
              <a:buChar char="•"/>
            </a:pPr>
            <a:r>
              <a:rPr lang="fr-FR" b="0" i="0" dirty="0">
                <a:solidFill>
                  <a:srgbClr val="000000"/>
                </a:solidFill>
                <a:effectLst/>
              </a:rPr>
              <a:t>Règlement européen (SAIO) - entre en application le 1er janvier 2026</a:t>
            </a:r>
          </a:p>
          <a:p>
            <a:pPr marL="742950" lvl="1" indent="-285750" algn="l" rtl="0">
              <a:spcBef>
                <a:spcPts val="0"/>
              </a:spcBef>
              <a:spcAft>
                <a:spcPts val="0"/>
              </a:spcAft>
              <a:buFont typeface="Arial" panose="020B0604020202020204" pitchFamily="34" charset="0"/>
              <a:buChar char="•"/>
            </a:pPr>
            <a:r>
              <a:rPr lang="fr-FR" b="0" i="0" dirty="0">
                <a:solidFill>
                  <a:srgbClr val="000000"/>
                </a:solidFill>
                <a:effectLst/>
              </a:rPr>
              <a:t>Obligation d'avoir un registre électronique phyto "lisible par une machine"</a:t>
            </a:r>
          </a:p>
          <a:p>
            <a:pPr algn="l" rtl="0">
              <a:spcBef>
                <a:spcPts val="0"/>
              </a:spcBef>
              <a:spcAft>
                <a:spcPts val="0"/>
              </a:spcAft>
              <a:buFont typeface="Arial" panose="020B0604020202020204" pitchFamily="34" charset="0"/>
              <a:buChar char="•"/>
            </a:pPr>
            <a:r>
              <a:rPr lang="fr-FR" sz="2000" b="1" i="0" dirty="0">
                <a:solidFill>
                  <a:schemeClr val="tx2"/>
                </a:solidFill>
                <a:effectLst/>
              </a:rPr>
              <a:t>Début de réflexion de la DGAL</a:t>
            </a:r>
          </a:p>
          <a:p>
            <a:pPr marL="742950" lvl="1" indent="-285750" algn="l" rtl="0">
              <a:spcBef>
                <a:spcPts val="0"/>
              </a:spcBef>
              <a:spcAft>
                <a:spcPts val="0"/>
              </a:spcAft>
              <a:buFont typeface="Arial" panose="020B0604020202020204" pitchFamily="34" charset="0"/>
              <a:buChar char="•"/>
            </a:pPr>
            <a:r>
              <a:rPr lang="fr-FR" b="0" i="0" dirty="0">
                <a:solidFill>
                  <a:srgbClr val="000000"/>
                </a:solidFill>
                <a:effectLst/>
              </a:rPr>
              <a:t>Pas de projet de document type produit à ce jour</a:t>
            </a:r>
          </a:p>
          <a:p>
            <a:pPr algn="l" rtl="0">
              <a:spcBef>
                <a:spcPts val="0"/>
              </a:spcBef>
              <a:spcAft>
                <a:spcPts val="0"/>
              </a:spcAft>
              <a:buFont typeface="Arial" panose="020B0604020202020204" pitchFamily="34" charset="0"/>
              <a:buChar char="•"/>
            </a:pPr>
            <a:r>
              <a:rPr lang="fr-FR" sz="2000" b="0" i="0" dirty="0">
                <a:solidFill>
                  <a:srgbClr val="000000"/>
                </a:solidFill>
                <a:effectLst/>
              </a:rPr>
              <a:t>Questions posées à la DGAL :</a:t>
            </a:r>
          </a:p>
          <a:p>
            <a:pPr lvl="1">
              <a:spcBef>
                <a:spcPts val="0"/>
              </a:spcBef>
            </a:pPr>
            <a:r>
              <a:rPr lang="fr-FR" b="1" i="0" dirty="0">
                <a:solidFill>
                  <a:schemeClr val="tx2"/>
                </a:solidFill>
                <a:effectLst/>
              </a:rPr>
              <a:t>Quelle solution apporter aux agriculteurs qui n'ont pas ou ne veulent pas de solution numérique type MesParcelles ou SMAG ?</a:t>
            </a:r>
          </a:p>
          <a:p>
            <a:pPr lvl="1">
              <a:spcBef>
                <a:spcPts val="0"/>
              </a:spcBef>
            </a:pPr>
            <a:r>
              <a:rPr lang="fr-FR" b="0" i="0" dirty="0">
                <a:solidFill>
                  <a:srgbClr val="000000"/>
                </a:solidFill>
                <a:effectLst/>
              </a:rPr>
              <a:t>Quelle communication est prévue aux agriculteurs en amont </a:t>
            </a:r>
            <a:r>
              <a:rPr lang="fr-FR" dirty="0">
                <a:solidFill>
                  <a:srgbClr val="000000"/>
                </a:solidFill>
              </a:rPr>
              <a:t>?</a:t>
            </a:r>
          </a:p>
          <a:p>
            <a:pPr marL="0" indent="0">
              <a:lnSpc>
                <a:spcPct val="124000"/>
              </a:lnSpc>
              <a:spcBef>
                <a:spcPts val="0"/>
              </a:spcBef>
              <a:buNone/>
            </a:pPr>
            <a:r>
              <a:rPr lang="fr-FR" sz="2000" dirty="0">
                <a:solidFill>
                  <a:srgbClr val="000000"/>
                </a:solidFill>
              </a:rPr>
              <a:t>+ Infos à confirmer :</a:t>
            </a:r>
          </a:p>
          <a:p>
            <a:pPr marL="685800" lvl="2">
              <a:lnSpc>
                <a:spcPct val="124000"/>
              </a:lnSpc>
              <a:spcBef>
                <a:spcPts val="0"/>
              </a:spcBef>
            </a:pPr>
            <a:r>
              <a:rPr lang="fr-FR" dirty="0">
                <a:solidFill>
                  <a:srgbClr val="000000"/>
                </a:solidFill>
              </a:rPr>
              <a:t>Quelle différence de contenu entre le Registre Phyto FR et le registre numérique attendu ?</a:t>
            </a:r>
          </a:p>
          <a:p>
            <a:pPr marL="685800" lvl="2">
              <a:lnSpc>
                <a:spcPct val="124000"/>
              </a:lnSpc>
              <a:spcBef>
                <a:spcPts val="0"/>
              </a:spcBef>
            </a:pPr>
            <a:r>
              <a:rPr lang="fr-FR" dirty="0">
                <a:solidFill>
                  <a:srgbClr val="000000"/>
                </a:solidFill>
              </a:rPr>
              <a:t>MesParcelles serait conforme ? </a:t>
            </a:r>
            <a:r>
              <a:rPr lang="fr-FR" i="1" dirty="0">
                <a:solidFill>
                  <a:srgbClr val="000000"/>
                </a:solidFill>
              </a:rPr>
              <a:t>Conforme pour le Registre Phyto FR actuel</a:t>
            </a:r>
          </a:p>
          <a:p>
            <a:pPr marL="685800" lvl="2">
              <a:lnSpc>
                <a:spcPct val="124000"/>
              </a:lnSpc>
              <a:spcBef>
                <a:spcPts val="0"/>
              </a:spcBef>
            </a:pPr>
            <a:endParaRPr lang="fr-FR" dirty="0">
              <a:solidFill>
                <a:srgbClr val="000000"/>
              </a:solidFill>
            </a:endParaRPr>
          </a:p>
        </p:txBody>
      </p:sp>
      <p:sp>
        <p:nvSpPr>
          <p:cNvPr id="4" name="Espace réservé du numéro de diapositive 3">
            <a:extLst>
              <a:ext uri="{FF2B5EF4-FFF2-40B4-BE49-F238E27FC236}">
                <a16:creationId xmlns:a16="http://schemas.microsoft.com/office/drawing/2014/main" id="{C2DC4A8F-8BF6-591E-33CB-9757ED55E331}"/>
              </a:ext>
            </a:extLst>
          </p:cNvPr>
          <p:cNvSpPr>
            <a:spLocks noGrp="1"/>
          </p:cNvSpPr>
          <p:nvPr>
            <p:ph type="sldNum" sz="quarter" idx="12"/>
          </p:nvPr>
        </p:nvSpPr>
        <p:spPr/>
        <p:txBody>
          <a:bodyPr/>
          <a:lstStyle/>
          <a:p>
            <a:fld id="{6055246E-81F2-4716-A341-6139E5705588}" type="slidenum">
              <a:rPr lang="fr-FR" smtClean="0">
                <a:solidFill>
                  <a:srgbClr val="FFFFFF"/>
                </a:solidFill>
              </a:rPr>
              <a:pPr/>
              <a:t>3</a:t>
            </a:fld>
            <a:endParaRPr lang="fr-FR">
              <a:solidFill>
                <a:srgbClr val="FFFFFF"/>
              </a:solidFill>
            </a:endParaRPr>
          </a:p>
        </p:txBody>
      </p:sp>
      <p:pic>
        <p:nvPicPr>
          <p:cNvPr id="6" name="Graphique 5" descr="Ordinateur avec un remplissage uni">
            <a:extLst>
              <a:ext uri="{FF2B5EF4-FFF2-40B4-BE49-F238E27FC236}">
                <a16:creationId xmlns:a16="http://schemas.microsoft.com/office/drawing/2014/main" id="{1BA22566-C415-B350-DD7B-F1E7DDE4346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15390" y="104255"/>
            <a:ext cx="1043410" cy="1043410"/>
          </a:xfrm>
          <a:prstGeom prst="rect">
            <a:avLst/>
          </a:prstGeom>
        </p:spPr>
      </p:pic>
    </p:spTree>
    <p:extLst>
      <p:ext uri="{BB962C8B-B14F-4D97-AF65-F5344CB8AC3E}">
        <p14:creationId xmlns:p14="http://schemas.microsoft.com/office/powerpoint/2010/main" val="281930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4</a:t>
            </a:fld>
            <a:endParaRPr lang="fr-FR">
              <a:solidFill>
                <a:srgbClr val="FFFFFF"/>
              </a:solidFill>
            </a:endParaRPr>
          </a:p>
        </p:txBody>
      </p:sp>
      <p:pic>
        <p:nvPicPr>
          <p:cNvPr id="2" name="Graphique 1" descr="Contrat avec un remplissage uni">
            <a:extLst>
              <a:ext uri="{FF2B5EF4-FFF2-40B4-BE49-F238E27FC236}">
                <a16:creationId xmlns:a16="http://schemas.microsoft.com/office/drawing/2014/main" id="{20EA2DDF-60D7-5965-643F-70CA139DFE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102" y="2972415"/>
            <a:ext cx="1278294" cy="1278294"/>
          </a:xfrm>
          <a:prstGeom prst="rect">
            <a:avLst/>
          </a:prstGeom>
        </p:spPr>
      </p:pic>
      <p:sp>
        <p:nvSpPr>
          <p:cNvPr id="3" name="Espace réservé du contenu 1">
            <a:extLst>
              <a:ext uri="{FF2B5EF4-FFF2-40B4-BE49-F238E27FC236}">
                <a16:creationId xmlns:a16="http://schemas.microsoft.com/office/drawing/2014/main" id="{4E966991-50CA-B95D-6C03-129442AD781B}"/>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b="1" dirty="0"/>
              <a:t>Chartes riverains (5 min avec </a:t>
            </a:r>
            <a:r>
              <a:rPr lang="fr-FR" b="1" dirty="0" err="1"/>
              <a:t>qu</a:t>
            </a:r>
            <a:r>
              <a:rPr lang="fr-FR" b="1" dirty="0"/>
              <a:t>°)</a:t>
            </a:r>
          </a:p>
          <a:p>
            <a:pPr marL="0" indent="0">
              <a:buNone/>
            </a:pPr>
            <a:r>
              <a:rPr lang="fr-FR" dirty="0"/>
              <a:t>Guide phyto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972300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5381BF-1F6A-0D08-4382-0E7C328CD0A8}"/>
              </a:ext>
            </a:extLst>
          </p:cNvPr>
          <p:cNvSpPr>
            <a:spLocks noGrp="1"/>
          </p:cNvSpPr>
          <p:nvPr>
            <p:ph type="title"/>
          </p:nvPr>
        </p:nvSpPr>
        <p:spPr/>
        <p:txBody>
          <a:bodyPr/>
          <a:lstStyle/>
          <a:p>
            <a:r>
              <a:rPr lang="fr-FR" dirty="0"/>
              <a:t>Chartes Riverains – rejet de l’appel</a:t>
            </a:r>
          </a:p>
        </p:txBody>
      </p:sp>
      <p:sp>
        <p:nvSpPr>
          <p:cNvPr id="3" name="Espace réservé du contenu 2">
            <a:extLst>
              <a:ext uri="{FF2B5EF4-FFF2-40B4-BE49-F238E27FC236}">
                <a16:creationId xmlns:a16="http://schemas.microsoft.com/office/drawing/2014/main" id="{CC0C64AE-15ED-1C30-FFCE-FFBEBEC8EFCD}"/>
              </a:ext>
            </a:extLst>
          </p:cNvPr>
          <p:cNvSpPr>
            <a:spLocks noGrp="1"/>
          </p:cNvSpPr>
          <p:nvPr>
            <p:ph idx="1"/>
          </p:nvPr>
        </p:nvSpPr>
        <p:spPr>
          <a:xfrm>
            <a:off x="368968" y="1500063"/>
            <a:ext cx="10744232" cy="4992811"/>
          </a:xfrm>
        </p:spPr>
        <p:txBody>
          <a:bodyPr>
            <a:normAutofit lnSpcReduction="10000"/>
          </a:bodyPr>
          <a:lstStyle/>
          <a:p>
            <a:pPr marL="0" indent="0">
              <a:buNone/>
            </a:pPr>
            <a:r>
              <a:rPr lang="fr-FR" sz="2000" b="1" dirty="0"/>
              <a:t>La Cour d'Appel Administrative (CAA) de Versailles a rejeté </a:t>
            </a:r>
            <a:r>
              <a:rPr lang="fr-FR" sz="2000" dirty="0"/>
              <a:t>le 29 novembre 2024,</a:t>
            </a:r>
            <a:r>
              <a:rPr lang="fr-FR" sz="2000" b="1" dirty="0"/>
              <a:t> l'appel </a:t>
            </a:r>
            <a:r>
              <a:rPr lang="fr-FR" sz="2000" dirty="0"/>
              <a:t>du ministre en charge de l’Agriculture </a:t>
            </a:r>
            <a:r>
              <a:rPr lang="fr-FR" sz="2000" b="1" dirty="0"/>
              <a:t>concernant les Chartes Riverains.</a:t>
            </a:r>
          </a:p>
          <a:p>
            <a:pPr marL="0" indent="0">
              <a:buNone/>
            </a:pPr>
            <a:r>
              <a:rPr lang="fr-FR" sz="2000" dirty="0">
                <a:solidFill>
                  <a:schemeClr val="accent3"/>
                </a:solidFill>
              </a:rPr>
              <a:t>Conséquences directes pour les </a:t>
            </a:r>
            <a:r>
              <a:rPr lang="fr-FR" sz="2000" b="1" dirty="0">
                <a:solidFill>
                  <a:schemeClr val="accent3"/>
                </a:solidFill>
              </a:rPr>
              <a:t>Chartes riverains du CVL </a:t>
            </a:r>
            <a:r>
              <a:rPr lang="fr-FR" sz="2000" dirty="0"/>
              <a:t>(18, 28, 37, 41, 45) :</a:t>
            </a:r>
          </a:p>
          <a:p>
            <a:pPr lvl="1"/>
            <a:r>
              <a:rPr lang="fr-FR" sz="1800" dirty="0"/>
              <a:t>« Chartes 2022 CVL » annulées</a:t>
            </a:r>
          </a:p>
          <a:p>
            <a:pPr lvl="1"/>
            <a:r>
              <a:rPr lang="fr-FR" sz="1800" dirty="0"/>
              <a:t>« Nouvelles Chartes 2024 CVL » pas concernées tant que la procédure n’est pas terminée, mais déjà attaquées</a:t>
            </a:r>
          </a:p>
          <a:p>
            <a:pPr marL="0" indent="0">
              <a:buNone/>
            </a:pPr>
            <a:r>
              <a:rPr lang="fr-FR" sz="2000" dirty="0">
                <a:solidFill>
                  <a:schemeClr val="accent5"/>
                </a:solidFill>
              </a:rPr>
              <a:t>Conséquences pour </a:t>
            </a:r>
            <a:r>
              <a:rPr lang="fr-FR" sz="2000" b="1" dirty="0">
                <a:solidFill>
                  <a:schemeClr val="accent5"/>
                </a:solidFill>
              </a:rPr>
              <a:t>les autres Chartes riverains attaquées </a:t>
            </a:r>
            <a:r>
              <a:rPr lang="fr-FR" sz="2000" dirty="0"/>
              <a:t>:</a:t>
            </a:r>
          </a:p>
          <a:p>
            <a:pPr lvl="1"/>
            <a:r>
              <a:rPr lang="fr-FR" sz="1800" dirty="0"/>
              <a:t>58 autres recours à notre connaissance – jugés par les TA compétents</a:t>
            </a:r>
          </a:p>
          <a:p>
            <a:pPr lvl="1"/>
            <a:r>
              <a:rPr lang="fr-FR" sz="1800" dirty="0"/>
              <a:t>Pas encore de jugement donc les Chartes riverains </a:t>
            </a:r>
            <a:r>
              <a:rPr lang="fr-FR" sz="1800" b="1" dirty="0"/>
              <a:t>restent valides</a:t>
            </a:r>
          </a:p>
          <a:p>
            <a:pPr lvl="1"/>
            <a:r>
              <a:rPr lang="fr-FR" sz="1800" dirty="0"/>
              <a:t>Les TA </a:t>
            </a:r>
            <a:r>
              <a:rPr lang="fr-FR" sz="1800" u="sng" dirty="0"/>
              <a:t>ne provoqueront pas les audiences</a:t>
            </a:r>
            <a:r>
              <a:rPr lang="fr-FR" sz="1800" dirty="0"/>
              <a:t> avant les décisions finales (TA, CAA ou CE selon la procédure)</a:t>
            </a:r>
          </a:p>
          <a:p>
            <a:r>
              <a:rPr lang="fr-FR" sz="2200" dirty="0">
                <a:solidFill>
                  <a:schemeClr val="accent6"/>
                </a:solidFill>
              </a:rPr>
              <a:t>L'Etat s’est pourvu en cassation devant le Conseil d'Etat </a:t>
            </a:r>
            <a:r>
              <a:rPr lang="fr-FR" sz="2200" b="1" dirty="0">
                <a:solidFill>
                  <a:schemeClr val="accent6"/>
                </a:solidFill>
              </a:rPr>
              <a:t>fin janvier</a:t>
            </a:r>
          </a:p>
        </p:txBody>
      </p:sp>
      <p:sp>
        <p:nvSpPr>
          <p:cNvPr id="4" name="Espace réservé du numéro de diapositive 3">
            <a:extLst>
              <a:ext uri="{FF2B5EF4-FFF2-40B4-BE49-F238E27FC236}">
                <a16:creationId xmlns:a16="http://schemas.microsoft.com/office/drawing/2014/main" id="{3CF6F878-75FF-2320-4D58-9BD1F8E77AF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5246E-81F2-4716-A341-6139E5705588}"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pic>
        <p:nvPicPr>
          <p:cNvPr id="6" name="Graphique 5" descr="Contrat avec un remplissage uni">
            <a:extLst>
              <a:ext uri="{FF2B5EF4-FFF2-40B4-BE49-F238E27FC236}">
                <a16:creationId xmlns:a16="http://schemas.microsoft.com/office/drawing/2014/main" id="{DD9DA69C-7BAE-E102-7778-6619E15A07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13200" y="170234"/>
            <a:ext cx="1078800" cy="1078800"/>
          </a:xfrm>
          <a:prstGeom prst="rect">
            <a:avLst/>
          </a:prstGeom>
        </p:spPr>
      </p:pic>
    </p:spTree>
    <p:extLst>
      <p:ext uri="{BB962C8B-B14F-4D97-AF65-F5344CB8AC3E}">
        <p14:creationId xmlns:p14="http://schemas.microsoft.com/office/powerpoint/2010/main" val="1893559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5381BF-1F6A-0D08-4382-0E7C328CD0A8}"/>
              </a:ext>
            </a:extLst>
          </p:cNvPr>
          <p:cNvSpPr>
            <a:spLocks noGrp="1"/>
          </p:cNvSpPr>
          <p:nvPr>
            <p:ph type="title"/>
          </p:nvPr>
        </p:nvSpPr>
        <p:spPr/>
        <p:txBody>
          <a:bodyPr/>
          <a:lstStyle/>
          <a:p>
            <a:r>
              <a:rPr lang="fr-FR" dirty="0"/>
              <a:t>Chartes Riverains – suites</a:t>
            </a:r>
          </a:p>
        </p:txBody>
      </p:sp>
      <p:sp>
        <p:nvSpPr>
          <p:cNvPr id="3" name="Espace réservé du contenu 2">
            <a:extLst>
              <a:ext uri="{FF2B5EF4-FFF2-40B4-BE49-F238E27FC236}">
                <a16:creationId xmlns:a16="http://schemas.microsoft.com/office/drawing/2014/main" id="{CC0C64AE-15ED-1C30-FFCE-FFBEBEC8EFCD}"/>
              </a:ext>
            </a:extLst>
          </p:cNvPr>
          <p:cNvSpPr>
            <a:spLocks noGrp="1"/>
          </p:cNvSpPr>
          <p:nvPr>
            <p:ph idx="1"/>
          </p:nvPr>
        </p:nvSpPr>
        <p:spPr>
          <a:xfrm>
            <a:off x="56788" y="1455646"/>
            <a:ext cx="5746972" cy="5214562"/>
          </a:xfrm>
        </p:spPr>
        <p:txBody>
          <a:bodyPr>
            <a:normAutofit fontScale="85000" lnSpcReduction="10000"/>
          </a:bodyPr>
          <a:lstStyle/>
          <a:p>
            <a:pPr marL="457200" lvl="1" indent="0">
              <a:buNone/>
            </a:pPr>
            <a:r>
              <a:rPr lang="fr-FR" b="1" dirty="0">
                <a:solidFill>
                  <a:srgbClr val="FF0000"/>
                </a:solidFill>
              </a:rPr>
              <a:t>Voter une délibération au Bureau de la CDA, pour donner mandat au Président pour que le cabinet dépose des mémoires en intervention auprès des juridictions administratives </a:t>
            </a:r>
            <a:r>
              <a:rPr lang="fr-FR" dirty="0"/>
              <a:t>(modèle transmis par CDAF)</a:t>
            </a:r>
          </a:p>
          <a:p>
            <a:pPr lvl="1"/>
            <a:r>
              <a:rPr lang="fr-FR" b="1" dirty="0"/>
              <a:t>intérêt juridique </a:t>
            </a:r>
            <a:r>
              <a:rPr lang="fr-FR" dirty="0"/>
              <a:t>: assurer la recevabilité de l’intervention de la CA dans la procédure</a:t>
            </a:r>
          </a:p>
          <a:p>
            <a:pPr lvl="1"/>
            <a:r>
              <a:rPr lang="fr-FR" b="1" dirty="0"/>
              <a:t>intérêt stratégique </a:t>
            </a:r>
            <a:r>
              <a:rPr lang="fr-FR" dirty="0"/>
              <a:t>: cohérence de la défense des CA dans la procédure</a:t>
            </a:r>
          </a:p>
          <a:p>
            <a:pPr lvl="1"/>
            <a:r>
              <a:rPr lang="fr-FR" b="1" dirty="0"/>
              <a:t>intérêt pratique </a:t>
            </a:r>
            <a:r>
              <a:rPr lang="fr-FR" dirty="0"/>
              <a:t>: squelette du mémoire déjà existant, adapté au contexte local</a:t>
            </a:r>
          </a:p>
          <a:p>
            <a:pPr marL="457200" lvl="1" indent="0">
              <a:buNone/>
            </a:pPr>
            <a:r>
              <a:rPr lang="fr-FR" dirty="0"/>
              <a:t>Travail interne de remontée des Chartes pour évaluer les possibilités</a:t>
            </a:r>
          </a:p>
          <a:p>
            <a:pPr lvl="1"/>
            <a:r>
              <a:rPr lang="fr-FR" dirty="0"/>
              <a:t>S’inspirer des « Chartes CVDL 2024 »</a:t>
            </a:r>
          </a:p>
          <a:p>
            <a:pPr lvl="1"/>
            <a:r>
              <a:rPr lang="fr-FR" dirty="0"/>
              <a:t>Reprendre les Chartes Riverains non attaquées</a:t>
            </a:r>
          </a:p>
        </p:txBody>
      </p:sp>
      <p:sp>
        <p:nvSpPr>
          <p:cNvPr id="4" name="Espace réservé du numéro de diapositive 3">
            <a:extLst>
              <a:ext uri="{FF2B5EF4-FFF2-40B4-BE49-F238E27FC236}">
                <a16:creationId xmlns:a16="http://schemas.microsoft.com/office/drawing/2014/main" id="{3CF6F878-75FF-2320-4D58-9BD1F8E77AF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5246E-81F2-4716-A341-6139E5705588}"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pic>
        <p:nvPicPr>
          <p:cNvPr id="5" name="Graphique 4" descr="Contrat avec un remplissage uni">
            <a:extLst>
              <a:ext uri="{FF2B5EF4-FFF2-40B4-BE49-F238E27FC236}">
                <a16:creationId xmlns:a16="http://schemas.microsoft.com/office/drawing/2014/main" id="{053EE450-55DC-3213-81B7-2E07EDD09B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13200" y="170234"/>
            <a:ext cx="1078800" cy="1078800"/>
          </a:xfrm>
          <a:prstGeom prst="rect">
            <a:avLst/>
          </a:prstGeom>
        </p:spPr>
      </p:pic>
      <p:grpSp>
        <p:nvGrpSpPr>
          <p:cNvPr id="102" name="Groupe 101">
            <a:extLst>
              <a:ext uri="{FF2B5EF4-FFF2-40B4-BE49-F238E27FC236}">
                <a16:creationId xmlns:a16="http://schemas.microsoft.com/office/drawing/2014/main" id="{35A62A21-A358-836A-1CE0-8AE5856E65BF}"/>
              </a:ext>
            </a:extLst>
          </p:cNvPr>
          <p:cNvGrpSpPr/>
          <p:nvPr/>
        </p:nvGrpSpPr>
        <p:grpSpPr>
          <a:xfrm>
            <a:off x="5985865" y="1965835"/>
            <a:ext cx="4990066" cy="4465964"/>
            <a:chOff x="1298381" y="1709208"/>
            <a:chExt cx="4756151" cy="4256617"/>
          </a:xfrm>
          <a:solidFill>
            <a:sysClr val="window" lastClr="FFFFFF"/>
          </a:solidFill>
        </p:grpSpPr>
        <p:sp>
          <p:nvSpPr>
            <p:cNvPr id="103" name="Departement 01">
              <a:extLst>
                <a:ext uri="{FF2B5EF4-FFF2-40B4-BE49-F238E27FC236}">
                  <a16:creationId xmlns:a16="http://schemas.microsoft.com/office/drawing/2014/main" id="{95A6E91B-85A4-A542-B1A4-4A52DC0605D8}"/>
                </a:ext>
              </a:extLst>
            </p:cNvPr>
            <p:cNvSpPr>
              <a:spLocks/>
            </p:cNvSpPr>
            <p:nvPr/>
          </p:nvSpPr>
          <p:spPr bwMode="auto">
            <a:xfrm>
              <a:off x="4549582" y="3792008"/>
              <a:ext cx="499533" cy="395816"/>
            </a:xfrm>
            <a:custGeom>
              <a:avLst/>
              <a:gdLst>
                <a:gd name="T0" fmla="*/ 2147483647 w 47"/>
                <a:gd name="T1" fmla="*/ 2147483647 h 41"/>
                <a:gd name="T2" fmla="*/ 2147483647 w 47"/>
                <a:gd name="T3" fmla="*/ 2147483647 h 41"/>
                <a:gd name="T4" fmla="*/ 2147483647 w 47"/>
                <a:gd name="T5" fmla="*/ 2147483647 h 41"/>
                <a:gd name="T6" fmla="*/ 2147483647 w 47"/>
                <a:gd name="T7" fmla="*/ 2147483647 h 41"/>
                <a:gd name="T8" fmla="*/ 2147483647 w 47"/>
                <a:gd name="T9" fmla="*/ 2147483647 h 41"/>
                <a:gd name="T10" fmla="*/ 2147483647 w 47"/>
                <a:gd name="T11" fmla="*/ 2147483647 h 41"/>
                <a:gd name="T12" fmla="*/ 2147483647 w 47"/>
                <a:gd name="T13" fmla="*/ 2147483647 h 41"/>
                <a:gd name="T14" fmla="*/ 0 w 47"/>
                <a:gd name="T15" fmla="*/ 2147483647 h 41"/>
                <a:gd name="T16" fmla="*/ 0 w 47"/>
                <a:gd name="T17" fmla="*/ 2147483647 h 41"/>
                <a:gd name="T18" fmla="*/ 2147483647 w 47"/>
                <a:gd name="T19" fmla="*/ 2147483647 h 41"/>
                <a:gd name="T20" fmla="*/ 2147483647 w 47"/>
                <a:gd name="T21" fmla="*/ 2147483647 h 41"/>
                <a:gd name="T22" fmla="*/ 2147483647 w 47"/>
                <a:gd name="T23" fmla="*/ 2147483647 h 41"/>
                <a:gd name="T24" fmla="*/ 2147483647 w 47"/>
                <a:gd name="T25" fmla="*/ 2147483647 h 41"/>
                <a:gd name="T26" fmla="*/ 2147483647 w 47"/>
                <a:gd name="T27" fmla="*/ 2147483647 h 41"/>
                <a:gd name="T28" fmla="*/ 2147483647 w 47"/>
                <a:gd name="T29" fmla="*/ 2147483647 h 41"/>
                <a:gd name="T30" fmla="*/ 2147483647 w 47"/>
                <a:gd name="T31" fmla="*/ 0 h 41"/>
                <a:gd name="T32" fmla="*/ 2147483647 w 47"/>
                <a:gd name="T33" fmla="*/ 2147483647 h 41"/>
                <a:gd name="T34" fmla="*/ 2147483647 w 47"/>
                <a:gd name="T35" fmla="*/ 2147483647 h 41"/>
                <a:gd name="T36" fmla="*/ 2147483647 w 47"/>
                <a:gd name="T37" fmla="*/ 2147483647 h 41"/>
                <a:gd name="T38" fmla="*/ 2147483647 w 47"/>
                <a:gd name="T39" fmla="*/ 2147483647 h 41"/>
                <a:gd name="T40" fmla="*/ 2147483647 w 47"/>
                <a:gd name="T41" fmla="*/ 2147483647 h 41"/>
                <a:gd name="T42" fmla="*/ 2147483647 w 47"/>
                <a:gd name="T43" fmla="*/ 2147483647 h 41"/>
                <a:gd name="T44" fmla="*/ 2147483647 w 47"/>
                <a:gd name="T45" fmla="*/ 2147483647 h 41"/>
                <a:gd name="T46" fmla="*/ 2147483647 w 47"/>
                <a:gd name="T47" fmla="*/ 2147483647 h 41"/>
                <a:gd name="T48" fmla="*/ 2147483647 w 47"/>
                <a:gd name="T49" fmla="*/ 2147483647 h 41"/>
                <a:gd name="T50" fmla="*/ 2147483647 w 47"/>
                <a:gd name="T51" fmla="*/ 2147483647 h 41"/>
                <a:gd name="T52" fmla="*/ 2147483647 w 47"/>
                <a:gd name="T53" fmla="*/ 2147483647 h 41"/>
                <a:gd name="T54" fmla="*/ 2147483647 w 47"/>
                <a:gd name="T55" fmla="*/ 2147483647 h 41"/>
                <a:gd name="T56" fmla="*/ 2147483647 w 47"/>
                <a:gd name="T57" fmla="*/ 2147483647 h 41"/>
                <a:gd name="T58" fmla="*/ 2147483647 w 47"/>
                <a:gd name="T59" fmla="*/ 2147483647 h 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7" h="41">
                  <a:moveTo>
                    <a:pt x="37" y="26"/>
                  </a:moveTo>
                  <a:lnTo>
                    <a:pt x="35" y="36"/>
                  </a:lnTo>
                  <a:lnTo>
                    <a:pt x="31" y="41"/>
                  </a:lnTo>
                  <a:lnTo>
                    <a:pt x="22" y="29"/>
                  </a:lnTo>
                  <a:lnTo>
                    <a:pt x="14" y="33"/>
                  </a:lnTo>
                  <a:lnTo>
                    <a:pt x="7" y="33"/>
                  </a:lnTo>
                  <a:lnTo>
                    <a:pt x="5" y="28"/>
                  </a:lnTo>
                  <a:lnTo>
                    <a:pt x="0" y="27"/>
                  </a:lnTo>
                  <a:lnTo>
                    <a:pt x="0" y="26"/>
                  </a:lnTo>
                  <a:lnTo>
                    <a:pt x="1" y="25"/>
                  </a:lnTo>
                  <a:lnTo>
                    <a:pt x="1" y="22"/>
                  </a:lnTo>
                  <a:lnTo>
                    <a:pt x="1" y="21"/>
                  </a:lnTo>
                  <a:lnTo>
                    <a:pt x="1" y="20"/>
                  </a:lnTo>
                  <a:lnTo>
                    <a:pt x="2" y="17"/>
                  </a:lnTo>
                  <a:lnTo>
                    <a:pt x="1" y="16"/>
                  </a:lnTo>
                  <a:lnTo>
                    <a:pt x="7" y="0"/>
                  </a:lnTo>
                  <a:lnTo>
                    <a:pt x="19" y="2"/>
                  </a:lnTo>
                  <a:lnTo>
                    <a:pt x="19" y="3"/>
                  </a:lnTo>
                  <a:lnTo>
                    <a:pt x="19" y="4"/>
                  </a:lnTo>
                  <a:lnTo>
                    <a:pt x="36" y="11"/>
                  </a:lnTo>
                  <a:lnTo>
                    <a:pt x="43" y="3"/>
                  </a:lnTo>
                  <a:lnTo>
                    <a:pt x="47" y="5"/>
                  </a:lnTo>
                  <a:lnTo>
                    <a:pt x="41" y="17"/>
                  </a:lnTo>
                  <a:lnTo>
                    <a:pt x="38" y="18"/>
                  </a:lnTo>
                  <a:lnTo>
                    <a:pt x="38" y="19"/>
                  </a:lnTo>
                  <a:lnTo>
                    <a:pt x="36" y="18"/>
                  </a:lnTo>
                  <a:lnTo>
                    <a:pt x="36" y="20"/>
                  </a:lnTo>
                  <a:lnTo>
                    <a:pt x="36" y="23"/>
                  </a:lnTo>
                  <a:lnTo>
                    <a:pt x="37" y="24"/>
                  </a:lnTo>
                  <a:lnTo>
                    <a:pt x="37" y="26"/>
                  </a:lnTo>
                  <a:close/>
                </a:path>
              </a:pathLst>
            </a:custGeom>
            <a:solidFill>
              <a:srgbClr val="A5A5A5"/>
            </a:solidFill>
            <a:ln w="7620" cap="flat" cmpd="sng">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04" name="Departement 02">
              <a:extLst>
                <a:ext uri="{FF2B5EF4-FFF2-40B4-BE49-F238E27FC236}">
                  <a16:creationId xmlns:a16="http://schemas.microsoft.com/office/drawing/2014/main" id="{20FB1804-41AE-E31A-F751-A4F013AAF813}"/>
                </a:ext>
              </a:extLst>
            </p:cNvPr>
            <p:cNvSpPr>
              <a:spLocks/>
            </p:cNvSpPr>
            <p:nvPr/>
          </p:nvSpPr>
          <p:spPr bwMode="auto">
            <a:xfrm>
              <a:off x="3931515" y="2166408"/>
              <a:ext cx="414867" cy="567267"/>
            </a:xfrm>
            <a:custGeom>
              <a:avLst/>
              <a:gdLst>
                <a:gd name="T0" fmla="*/ 2147483647 w 39"/>
                <a:gd name="T1" fmla="*/ 2147483647 h 58"/>
                <a:gd name="T2" fmla="*/ 2147483647 w 39"/>
                <a:gd name="T3" fmla="*/ 2147483647 h 58"/>
                <a:gd name="T4" fmla="*/ 2147483647 w 39"/>
                <a:gd name="T5" fmla="*/ 2147483647 h 58"/>
                <a:gd name="T6" fmla="*/ 2147483647 w 39"/>
                <a:gd name="T7" fmla="*/ 0 h 58"/>
                <a:gd name="T8" fmla="*/ 2147483647 w 39"/>
                <a:gd name="T9" fmla="*/ 2147483647 h 58"/>
                <a:gd name="T10" fmla="*/ 2147483647 w 39"/>
                <a:gd name="T11" fmla="*/ 2147483647 h 58"/>
                <a:gd name="T12" fmla="*/ 2147483647 w 39"/>
                <a:gd name="T13" fmla="*/ 2147483647 h 58"/>
                <a:gd name="T14" fmla="*/ 2147483647 w 39"/>
                <a:gd name="T15" fmla="*/ 2147483647 h 58"/>
                <a:gd name="T16" fmla="*/ 2147483647 w 39"/>
                <a:gd name="T17" fmla="*/ 2147483647 h 58"/>
                <a:gd name="T18" fmla="*/ 2147483647 w 39"/>
                <a:gd name="T19" fmla="*/ 2147483647 h 58"/>
                <a:gd name="T20" fmla="*/ 2147483647 w 39"/>
                <a:gd name="T21" fmla="*/ 2147483647 h 58"/>
                <a:gd name="T22" fmla="*/ 2147483647 w 39"/>
                <a:gd name="T23" fmla="*/ 2147483647 h 58"/>
                <a:gd name="T24" fmla="*/ 2147483647 w 39"/>
                <a:gd name="T25" fmla="*/ 2147483647 h 58"/>
                <a:gd name="T26" fmla="*/ 2147483647 w 39"/>
                <a:gd name="T27" fmla="*/ 2147483647 h 58"/>
                <a:gd name="T28" fmla="*/ 2147483647 w 39"/>
                <a:gd name="T29" fmla="*/ 2147483647 h 58"/>
                <a:gd name="T30" fmla="*/ 2147483647 w 39"/>
                <a:gd name="T31" fmla="*/ 2147483647 h 58"/>
                <a:gd name="T32" fmla="*/ 2147483647 w 39"/>
                <a:gd name="T33" fmla="*/ 2147483647 h 58"/>
                <a:gd name="T34" fmla="*/ 2147483647 w 39"/>
                <a:gd name="T35" fmla="*/ 2147483647 h 58"/>
                <a:gd name="T36" fmla="*/ 0 w 39"/>
                <a:gd name="T37" fmla="*/ 2147483647 h 58"/>
                <a:gd name="T38" fmla="*/ 2147483647 w 39"/>
                <a:gd name="T39" fmla="*/ 2147483647 h 58"/>
                <a:gd name="T40" fmla="*/ 2147483647 w 39"/>
                <a:gd name="T41" fmla="*/ 2147483647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9" h="58">
                  <a:moveTo>
                    <a:pt x="4" y="18"/>
                  </a:moveTo>
                  <a:lnTo>
                    <a:pt x="3" y="12"/>
                  </a:lnTo>
                  <a:lnTo>
                    <a:pt x="6" y="3"/>
                  </a:lnTo>
                  <a:lnTo>
                    <a:pt x="22" y="0"/>
                  </a:lnTo>
                  <a:lnTo>
                    <a:pt x="36" y="4"/>
                  </a:lnTo>
                  <a:lnTo>
                    <a:pt x="37" y="4"/>
                  </a:lnTo>
                  <a:lnTo>
                    <a:pt x="37" y="5"/>
                  </a:lnTo>
                  <a:lnTo>
                    <a:pt x="39" y="5"/>
                  </a:lnTo>
                  <a:lnTo>
                    <a:pt x="39" y="16"/>
                  </a:lnTo>
                  <a:lnTo>
                    <a:pt x="32" y="21"/>
                  </a:lnTo>
                  <a:lnTo>
                    <a:pt x="33" y="30"/>
                  </a:lnTo>
                  <a:lnTo>
                    <a:pt x="33" y="31"/>
                  </a:lnTo>
                  <a:lnTo>
                    <a:pt x="21" y="36"/>
                  </a:lnTo>
                  <a:lnTo>
                    <a:pt x="24" y="43"/>
                  </a:lnTo>
                  <a:lnTo>
                    <a:pt x="16" y="58"/>
                  </a:lnTo>
                  <a:lnTo>
                    <a:pt x="9" y="54"/>
                  </a:lnTo>
                  <a:lnTo>
                    <a:pt x="3" y="46"/>
                  </a:lnTo>
                  <a:lnTo>
                    <a:pt x="5" y="43"/>
                  </a:lnTo>
                  <a:lnTo>
                    <a:pt x="0" y="40"/>
                  </a:lnTo>
                  <a:lnTo>
                    <a:pt x="6" y="30"/>
                  </a:lnTo>
                  <a:lnTo>
                    <a:pt x="4" y="18"/>
                  </a:lnTo>
                  <a:close/>
                </a:path>
              </a:pathLst>
            </a:custGeom>
            <a:solidFill>
              <a:sysClr val="window" lastClr="FFFFFF"/>
            </a:solidFill>
            <a:ln w="7620" cap="flat" cmpd="sng">
              <a:solidFill>
                <a:srgbClr val="000000"/>
              </a:solidFill>
              <a:prstDash val="solid"/>
              <a:round/>
              <a:headEnd/>
              <a:tailEnd/>
            </a:ln>
          </p:spPr>
          <p:txBody>
            <a:bodyPr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05" name="Departement 03">
              <a:extLst>
                <a:ext uri="{FF2B5EF4-FFF2-40B4-BE49-F238E27FC236}">
                  <a16:creationId xmlns:a16="http://schemas.microsoft.com/office/drawing/2014/main" id="{1B055118-9937-AF1D-6991-DB3E954C954A}"/>
                </a:ext>
              </a:extLst>
            </p:cNvPr>
            <p:cNvSpPr>
              <a:spLocks/>
            </p:cNvSpPr>
            <p:nvPr/>
          </p:nvSpPr>
          <p:spPr bwMode="auto">
            <a:xfrm>
              <a:off x="3696566" y="3669241"/>
              <a:ext cx="590549" cy="395816"/>
            </a:xfrm>
            <a:custGeom>
              <a:avLst/>
              <a:gdLst>
                <a:gd name="T0" fmla="*/ 2147483647 w 56"/>
                <a:gd name="T1" fmla="*/ 2147483647 h 40"/>
                <a:gd name="T2" fmla="*/ 2147483647 w 56"/>
                <a:gd name="T3" fmla="*/ 2147483647 h 40"/>
                <a:gd name="T4" fmla="*/ 2147483647 w 56"/>
                <a:gd name="T5" fmla="*/ 2147483647 h 40"/>
                <a:gd name="T6" fmla="*/ 2147483647 w 56"/>
                <a:gd name="T7" fmla="*/ 2147483647 h 40"/>
                <a:gd name="T8" fmla="*/ 2147483647 w 56"/>
                <a:gd name="T9" fmla="*/ 2147483647 h 40"/>
                <a:gd name="T10" fmla="*/ 2147483647 w 56"/>
                <a:gd name="T11" fmla="*/ 2147483647 h 40"/>
                <a:gd name="T12" fmla="*/ 2147483647 w 56"/>
                <a:gd name="T13" fmla="*/ 2147483647 h 40"/>
                <a:gd name="T14" fmla="*/ 2147483647 w 56"/>
                <a:gd name="T15" fmla="*/ 2147483647 h 40"/>
                <a:gd name="T16" fmla="*/ 2147483647 w 56"/>
                <a:gd name="T17" fmla="*/ 2147483647 h 40"/>
                <a:gd name="T18" fmla="*/ 2147483647 w 56"/>
                <a:gd name="T19" fmla="*/ 2147483647 h 40"/>
                <a:gd name="T20" fmla="*/ 2147483647 w 56"/>
                <a:gd name="T21" fmla="*/ 2147483647 h 40"/>
                <a:gd name="T22" fmla="*/ 2147483647 w 56"/>
                <a:gd name="T23" fmla="*/ 2147483647 h 40"/>
                <a:gd name="T24" fmla="*/ 2147483647 w 56"/>
                <a:gd name="T25" fmla="*/ 2147483647 h 40"/>
                <a:gd name="T26" fmla="*/ 2147483647 w 56"/>
                <a:gd name="T27" fmla="*/ 2147483647 h 40"/>
                <a:gd name="T28" fmla="*/ 2147483647 w 56"/>
                <a:gd name="T29" fmla="*/ 2147483647 h 40"/>
                <a:gd name="T30" fmla="*/ 2147483647 w 56"/>
                <a:gd name="T31" fmla="*/ 2147483647 h 40"/>
                <a:gd name="T32" fmla="*/ 2147483647 w 56"/>
                <a:gd name="T33" fmla="*/ 2147483647 h 40"/>
                <a:gd name="T34" fmla="*/ 2147483647 w 56"/>
                <a:gd name="T35" fmla="*/ 2147483647 h 40"/>
                <a:gd name="T36" fmla="*/ 2147483647 w 56"/>
                <a:gd name="T37" fmla="*/ 2147483647 h 40"/>
                <a:gd name="T38" fmla="*/ 2147483647 w 56"/>
                <a:gd name="T39" fmla="*/ 2147483647 h 40"/>
                <a:gd name="T40" fmla="*/ 2147483647 w 56"/>
                <a:gd name="T41" fmla="*/ 2147483647 h 40"/>
                <a:gd name="T42" fmla="*/ 2147483647 w 56"/>
                <a:gd name="T43" fmla="*/ 2147483647 h 40"/>
                <a:gd name="T44" fmla="*/ 0 w 56"/>
                <a:gd name="T45" fmla="*/ 2147483647 h 40"/>
                <a:gd name="T46" fmla="*/ 0 w 56"/>
                <a:gd name="T47" fmla="*/ 2147483647 h 40"/>
                <a:gd name="T48" fmla="*/ 2147483647 w 56"/>
                <a:gd name="T49" fmla="*/ 2147483647 h 40"/>
                <a:gd name="T50" fmla="*/ 2147483647 w 56"/>
                <a:gd name="T51" fmla="*/ 2147483647 h 40"/>
                <a:gd name="T52" fmla="*/ 2147483647 w 56"/>
                <a:gd name="T53" fmla="*/ 2147483647 h 40"/>
                <a:gd name="T54" fmla="*/ 2147483647 w 56"/>
                <a:gd name="T55" fmla="*/ 2147483647 h 40"/>
                <a:gd name="T56" fmla="*/ 2147483647 w 56"/>
                <a:gd name="T57" fmla="*/ 0 h 40"/>
                <a:gd name="T58" fmla="*/ 2147483647 w 56"/>
                <a:gd name="T59" fmla="*/ 2147483647 h 40"/>
                <a:gd name="T60" fmla="*/ 2147483647 w 56"/>
                <a:gd name="T61" fmla="*/ 2147483647 h 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 h="40">
                  <a:moveTo>
                    <a:pt x="45" y="2"/>
                  </a:moveTo>
                  <a:lnTo>
                    <a:pt x="45" y="3"/>
                  </a:lnTo>
                  <a:lnTo>
                    <a:pt x="56" y="14"/>
                  </a:lnTo>
                  <a:lnTo>
                    <a:pt x="53" y="24"/>
                  </a:lnTo>
                  <a:lnTo>
                    <a:pt x="50" y="27"/>
                  </a:lnTo>
                  <a:lnTo>
                    <a:pt x="51" y="38"/>
                  </a:lnTo>
                  <a:lnTo>
                    <a:pt x="47" y="40"/>
                  </a:lnTo>
                  <a:lnTo>
                    <a:pt x="23" y="31"/>
                  </a:lnTo>
                  <a:lnTo>
                    <a:pt x="22" y="25"/>
                  </a:lnTo>
                  <a:lnTo>
                    <a:pt x="10" y="31"/>
                  </a:lnTo>
                  <a:lnTo>
                    <a:pt x="10" y="29"/>
                  </a:lnTo>
                  <a:lnTo>
                    <a:pt x="9" y="28"/>
                  </a:lnTo>
                  <a:lnTo>
                    <a:pt x="8" y="26"/>
                  </a:lnTo>
                  <a:lnTo>
                    <a:pt x="7" y="25"/>
                  </a:lnTo>
                  <a:lnTo>
                    <a:pt x="7" y="24"/>
                  </a:lnTo>
                  <a:lnTo>
                    <a:pt x="5" y="24"/>
                  </a:lnTo>
                  <a:lnTo>
                    <a:pt x="5" y="23"/>
                  </a:lnTo>
                  <a:lnTo>
                    <a:pt x="4" y="22"/>
                  </a:lnTo>
                  <a:lnTo>
                    <a:pt x="3" y="23"/>
                  </a:lnTo>
                  <a:lnTo>
                    <a:pt x="2" y="22"/>
                  </a:lnTo>
                  <a:lnTo>
                    <a:pt x="1" y="21"/>
                  </a:lnTo>
                  <a:lnTo>
                    <a:pt x="2" y="19"/>
                  </a:lnTo>
                  <a:lnTo>
                    <a:pt x="0" y="19"/>
                  </a:lnTo>
                  <a:lnTo>
                    <a:pt x="0" y="17"/>
                  </a:lnTo>
                  <a:lnTo>
                    <a:pt x="4" y="12"/>
                  </a:lnTo>
                  <a:lnTo>
                    <a:pt x="11" y="11"/>
                  </a:lnTo>
                  <a:lnTo>
                    <a:pt x="10" y="6"/>
                  </a:lnTo>
                  <a:lnTo>
                    <a:pt x="14" y="2"/>
                  </a:lnTo>
                  <a:lnTo>
                    <a:pt x="25" y="0"/>
                  </a:lnTo>
                  <a:lnTo>
                    <a:pt x="39" y="6"/>
                  </a:lnTo>
                  <a:lnTo>
                    <a:pt x="45" y="2"/>
                  </a:lnTo>
                  <a:close/>
                </a:path>
              </a:pathLst>
            </a:custGeom>
            <a:grpFill/>
            <a:ln w="7620" cap="flat" cmpd="sng">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06" name="Departement 04">
              <a:extLst>
                <a:ext uri="{FF2B5EF4-FFF2-40B4-BE49-F238E27FC236}">
                  <a16:creationId xmlns:a16="http://schemas.microsoft.com/office/drawing/2014/main" id="{BEFB87F7-C89D-F2CD-B4A5-2B64BB425997}"/>
                </a:ext>
              </a:extLst>
            </p:cNvPr>
            <p:cNvSpPr>
              <a:spLocks/>
            </p:cNvSpPr>
            <p:nvPr/>
          </p:nvSpPr>
          <p:spPr bwMode="auto">
            <a:xfrm>
              <a:off x="4845916" y="4634442"/>
              <a:ext cx="537633" cy="478367"/>
            </a:xfrm>
            <a:custGeom>
              <a:avLst/>
              <a:gdLst>
                <a:gd name="T0" fmla="*/ 2147483647 w 50"/>
                <a:gd name="T1" fmla="*/ 2147483647 h 47"/>
                <a:gd name="T2" fmla="*/ 2147483647 w 50"/>
                <a:gd name="T3" fmla="*/ 2147483647 h 47"/>
                <a:gd name="T4" fmla="*/ 0 w 50"/>
                <a:gd name="T5" fmla="*/ 2147483647 h 47"/>
                <a:gd name="T6" fmla="*/ 0 w 50"/>
                <a:gd name="T7" fmla="*/ 2147483647 h 47"/>
                <a:gd name="T8" fmla="*/ 2147483647 w 50"/>
                <a:gd name="T9" fmla="*/ 2147483647 h 47"/>
                <a:gd name="T10" fmla="*/ 2147483647 w 50"/>
                <a:gd name="T11" fmla="*/ 2147483647 h 47"/>
                <a:gd name="T12" fmla="*/ 2147483647 w 50"/>
                <a:gd name="T13" fmla="*/ 2147483647 h 47"/>
                <a:gd name="T14" fmla="*/ 2147483647 w 50"/>
                <a:gd name="T15" fmla="*/ 2147483647 h 47"/>
                <a:gd name="T16" fmla="*/ 2147483647 w 50"/>
                <a:gd name="T17" fmla="*/ 2147483647 h 47"/>
                <a:gd name="T18" fmla="*/ 2147483647 w 50"/>
                <a:gd name="T19" fmla="*/ 2147483647 h 47"/>
                <a:gd name="T20" fmla="*/ 2147483647 w 50"/>
                <a:gd name="T21" fmla="*/ 2147483647 h 47"/>
                <a:gd name="T22" fmla="*/ 2147483647 w 50"/>
                <a:gd name="T23" fmla="*/ 2147483647 h 47"/>
                <a:gd name="T24" fmla="*/ 2147483647 w 50"/>
                <a:gd name="T25" fmla="*/ 2147483647 h 47"/>
                <a:gd name="T26" fmla="*/ 2147483647 w 50"/>
                <a:gd name="T27" fmla="*/ 2147483647 h 47"/>
                <a:gd name="T28" fmla="*/ 2147483647 w 50"/>
                <a:gd name="T29" fmla="*/ 0 h 47"/>
                <a:gd name="T30" fmla="*/ 2147483647 w 50"/>
                <a:gd name="T31" fmla="*/ 2147483647 h 47"/>
                <a:gd name="T32" fmla="*/ 2147483647 w 50"/>
                <a:gd name="T33" fmla="*/ 2147483647 h 47"/>
                <a:gd name="T34" fmla="*/ 2147483647 w 50"/>
                <a:gd name="T35" fmla="*/ 2147483647 h 47"/>
                <a:gd name="T36" fmla="*/ 2147483647 w 50"/>
                <a:gd name="T37" fmla="*/ 2147483647 h 47"/>
                <a:gd name="T38" fmla="*/ 2147483647 w 50"/>
                <a:gd name="T39" fmla="*/ 2147483647 h 47"/>
                <a:gd name="T40" fmla="*/ 2147483647 w 50"/>
                <a:gd name="T41" fmla="*/ 2147483647 h 47"/>
                <a:gd name="T42" fmla="*/ 2147483647 w 50"/>
                <a:gd name="T43" fmla="*/ 2147483647 h 47"/>
                <a:gd name="T44" fmla="*/ 2147483647 w 50"/>
                <a:gd name="T45" fmla="*/ 2147483647 h 47"/>
                <a:gd name="T46" fmla="*/ 2147483647 w 50"/>
                <a:gd name="T47" fmla="*/ 2147483647 h 47"/>
                <a:gd name="T48" fmla="*/ 2147483647 w 50"/>
                <a:gd name="T49" fmla="*/ 2147483647 h 47"/>
                <a:gd name="T50" fmla="*/ 2147483647 w 50"/>
                <a:gd name="T51" fmla="*/ 2147483647 h 47"/>
                <a:gd name="T52" fmla="*/ 2147483647 w 50"/>
                <a:gd name="T53" fmla="*/ 2147483647 h 47"/>
                <a:gd name="T54" fmla="*/ 2147483647 w 50"/>
                <a:gd name="T55" fmla="*/ 2147483647 h 47"/>
                <a:gd name="T56" fmla="*/ 2147483647 w 50"/>
                <a:gd name="T57" fmla="*/ 2147483647 h 4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0" h="47">
                  <a:moveTo>
                    <a:pt x="1" y="35"/>
                  </a:moveTo>
                  <a:lnTo>
                    <a:pt x="1" y="29"/>
                  </a:lnTo>
                  <a:lnTo>
                    <a:pt x="0" y="29"/>
                  </a:lnTo>
                  <a:lnTo>
                    <a:pt x="0" y="27"/>
                  </a:lnTo>
                  <a:lnTo>
                    <a:pt x="3" y="26"/>
                  </a:lnTo>
                  <a:lnTo>
                    <a:pt x="3" y="24"/>
                  </a:lnTo>
                  <a:lnTo>
                    <a:pt x="5" y="25"/>
                  </a:lnTo>
                  <a:lnTo>
                    <a:pt x="7" y="26"/>
                  </a:lnTo>
                  <a:lnTo>
                    <a:pt x="5" y="24"/>
                  </a:lnTo>
                  <a:lnTo>
                    <a:pt x="6" y="24"/>
                  </a:lnTo>
                  <a:lnTo>
                    <a:pt x="14" y="23"/>
                  </a:lnTo>
                  <a:lnTo>
                    <a:pt x="11" y="20"/>
                  </a:lnTo>
                  <a:lnTo>
                    <a:pt x="19" y="9"/>
                  </a:lnTo>
                  <a:lnTo>
                    <a:pt x="38" y="10"/>
                  </a:lnTo>
                  <a:lnTo>
                    <a:pt x="48" y="0"/>
                  </a:lnTo>
                  <a:lnTo>
                    <a:pt x="45" y="6"/>
                  </a:lnTo>
                  <a:lnTo>
                    <a:pt x="48" y="10"/>
                  </a:lnTo>
                  <a:lnTo>
                    <a:pt x="47" y="14"/>
                  </a:lnTo>
                  <a:lnTo>
                    <a:pt x="41" y="23"/>
                  </a:lnTo>
                  <a:lnTo>
                    <a:pt x="50" y="36"/>
                  </a:lnTo>
                  <a:lnTo>
                    <a:pt x="40" y="41"/>
                  </a:lnTo>
                  <a:lnTo>
                    <a:pt x="31" y="44"/>
                  </a:lnTo>
                  <a:lnTo>
                    <a:pt x="25" y="41"/>
                  </a:lnTo>
                  <a:lnTo>
                    <a:pt x="19" y="47"/>
                  </a:lnTo>
                  <a:lnTo>
                    <a:pt x="16" y="44"/>
                  </a:lnTo>
                  <a:lnTo>
                    <a:pt x="10" y="45"/>
                  </a:lnTo>
                  <a:lnTo>
                    <a:pt x="2" y="41"/>
                  </a:lnTo>
                  <a:lnTo>
                    <a:pt x="4" y="37"/>
                  </a:lnTo>
                  <a:lnTo>
                    <a:pt x="1" y="35"/>
                  </a:lnTo>
                  <a:close/>
                </a:path>
              </a:pathLst>
            </a:custGeom>
            <a:solidFill>
              <a:srgbClr val="A5A5A5"/>
            </a:solidFill>
            <a:ln w="7620" cap="flat" cmpd="sng">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07" name="Departement 06">
              <a:extLst>
                <a:ext uri="{FF2B5EF4-FFF2-40B4-BE49-F238E27FC236}">
                  <a16:creationId xmlns:a16="http://schemas.microsoft.com/office/drawing/2014/main" id="{8456F1EF-F7E5-9153-3AF9-530A7D3D9E69}"/>
                </a:ext>
              </a:extLst>
            </p:cNvPr>
            <p:cNvSpPr>
              <a:spLocks/>
            </p:cNvSpPr>
            <p:nvPr/>
          </p:nvSpPr>
          <p:spPr bwMode="auto">
            <a:xfrm>
              <a:off x="5281949" y="4776257"/>
              <a:ext cx="385233" cy="406400"/>
            </a:xfrm>
            <a:custGeom>
              <a:avLst/>
              <a:gdLst>
                <a:gd name="T0" fmla="*/ 0 w 36"/>
                <a:gd name="T1" fmla="*/ 2147483647 h 41"/>
                <a:gd name="T2" fmla="*/ 2147483647 w 36"/>
                <a:gd name="T3" fmla="*/ 2147483647 h 41"/>
                <a:gd name="T4" fmla="*/ 2147483647 w 36"/>
                <a:gd name="T5" fmla="*/ 2147483647 h 41"/>
                <a:gd name="T6" fmla="*/ 2147483647 w 36"/>
                <a:gd name="T7" fmla="*/ 0 h 41"/>
                <a:gd name="T8" fmla="*/ 2147483647 w 36"/>
                <a:gd name="T9" fmla="*/ 2147483647 h 41"/>
                <a:gd name="T10" fmla="*/ 2147483647 w 36"/>
                <a:gd name="T11" fmla="*/ 2147483647 h 41"/>
                <a:gd name="T12" fmla="*/ 2147483647 w 36"/>
                <a:gd name="T13" fmla="*/ 2147483647 h 41"/>
                <a:gd name="T14" fmla="*/ 2147483647 w 36"/>
                <a:gd name="T15" fmla="*/ 2147483647 h 41"/>
                <a:gd name="T16" fmla="*/ 0 w 36"/>
                <a:gd name="T17" fmla="*/ 2147483647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41">
                  <a:moveTo>
                    <a:pt x="0" y="27"/>
                  </a:moveTo>
                  <a:lnTo>
                    <a:pt x="10" y="22"/>
                  </a:lnTo>
                  <a:lnTo>
                    <a:pt x="1" y="9"/>
                  </a:lnTo>
                  <a:lnTo>
                    <a:pt x="7" y="0"/>
                  </a:lnTo>
                  <a:lnTo>
                    <a:pt x="36" y="11"/>
                  </a:lnTo>
                  <a:lnTo>
                    <a:pt x="29" y="28"/>
                  </a:lnTo>
                  <a:lnTo>
                    <a:pt x="10" y="41"/>
                  </a:lnTo>
                  <a:lnTo>
                    <a:pt x="10" y="36"/>
                  </a:lnTo>
                  <a:lnTo>
                    <a:pt x="0" y="27"/>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08" name="Departement 07">
              <a:extLst>
                <a:ext uri="{FF2B5EF4-FFF2-40B4-BE49-F238E27FC236}">
                  <a16:creationId xmlns:a16="http://schemas.microsoft.com/office/drawing/2014/main" id="{F0747035-F364-EA39-A9A2-B101FC8F56F3}"/>
                </a:ext>
              </a:extLst>
            </p:cNvPr>
            <p:cNvSpPr>
              <a:spLocks/>
            </p:cNvSpPr>
            <p:nvPr/>
          </p:nvSpPr>
          <p:spPr bwMode="auto">
            <a:xfrm>
              <a:off x="4255366" y="4319058"/>
              <a:ext cx="376767" cy="548217"/>
            </a:xfrm>
            <a:custGeom>
              <a:avLst/>
              <a:gdLst>
                <a:gd name="T0" fmla="*/ 2147483647 w 35"/>
                <a:gd name="T1" fmla="*/ 2147483647 h 52"/>
                <a:gd name="T2" fmla="*/ 2147483647 w 35"/>
                <a:gd name="T3" fmla="*/ 2147483647 h 52"/>
                <a:gd name="T4" fmla="*/ 2147483647 w 35"/>
                <a:gd name="T5" fmla="*/ 2147483647 h 52"/>
                <a:gd name="T6" fmla="*/ 2147483647 w 35"/>
                <a:gd name="T7" fmla="*/ 2147483647 h 52"/>
                <a:gd name="T8" fmla="*/ 2147483647 w 35"/>
                <a:gd name="T9" fmla="*/ 2147483647 h 52"/>
                <a:gd name="T10" fmla="*/ 2147483647 w 35"/>
                <a:gd name="T11" fmla="*/ 2147483647 h 52"/>
                <a:gd name="T12" fmla="*/ 2147483647 w 35"/>
                <a:gd name="T13" fmla="*/ 2147483647 h 52"/>
                <a:gd name="T14" fmla="*/ 2147483647 w 35"/>
                <a:gd name="T15" fmla="*/ 2147483647 h 52"/>
                <a:gd name="T16" fmla="*/ 2147483647 w 35"/>
                <a:gd name="T17" fmla="*/ 2147483647 h 52"/>
                <a:gd name="T18" fmla="*/ 2147483647 w 35"/>
                <a:gd name="T19" fmla="*/ 2147483647 h 52"/>
                <a:gd name="T20" fmla="*/ 2147483647 w 35"/>
                <a:gd name="T21" fmla="*/ 2147483647 h 52"/>
                <a:gd name="T22" fmla="*/ 0 w 35"/>
                <a:gd name="T23" fmla="*/ 2147483647 h 52"/>
                <a:gd name="T24" fmla="*/ 2147483647 w 35"/>
                <a:gd name="T25" fmla="*/ 2147483647 h 52"/>
                <a:gd name="T26" fmla="*/ 2147483647 w 35"/>
                <a:gd name="T27" fmla="*/ 2147483647 h 52"/>
                <a:gd name="T28" fmla="*/ 2147483647 w 35"/>
                <a:gd name="T29" fmla="*/ 2147483647 h 52"/>
                <a:gd name="T30" fmla="*/ 2147483647 w 35"/>
                <a:gd name="T31" fmla="*/ 2147483647 h 52"/>
                <a:gd name="T32" fmla="*/ 2147483647 w 35"/>
                <a:gd name="T33" fmla="*/ 2147483647 h 52"/>
                <a:gd name="T34" fmla="*/ 2147483647 w 35"/>
                <a:gd name="T35" fmla="*/ 2147483647 h 52"/>
                <a:gd name="T36" fmla="*/ 2147483647 w 35"/>
                <a:gd name="T37" fmla="*/ 2147483647 h 52"/>
                <a:gd name="T38" fmla="*/ 2147483647 w 35"/>
                <a:gd name="T39" fmla="*/ 2147483647 h 52"/>
                <a:gd name="T40" fmla="*/ 2147483647 w 35"/>
                <a:gd name="T41" fmla="*/ 2147483647 h 52"/>
                <a:gd name="T42" fmla="*/ 2147483647 w 35"/>
                <a:gd name="T43" fmla="*/ 0 h 52"/>
                <a:gd name="T44" fmla="*/ 2147483647 w 35"/>
                <a:gd name="T45" fmla="*/ 2147483647 h 52"/>
                <a:gd name="T46" fmla="*/ 2147483647 w 35"/>
                <a:gd name="T47" fmla="*/ 2147483647 h 52"/>
                <a:gd name="T48" fmla="*/ 2147483647 w 35"/>
                <a:gd name="T49" fmla="*/ 2147483647 h 52"/>
                <a:gd name="T50" fmla="*/ 2147483647 w 35"/>
                <a:gd name="T51" fmla="*/ 2147483647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 h="52">
                  <a:moveTo>
                    <a:pt x="28" y="49"/>
                  </a:moveTo>
                  <a:lnTo>
                    <a:pt x="28" y="52"/>
                  </a:lnTo>
                  <a:lnTo>
                    <a:pt x="8" y="50"/>
                  </a:lnTo>
                  <a:lnTo>
                    <a:pt x="6" y="44"/>
                  </a:lnTo>
                  <a:lnTo>
                    <a:pt x="5" y="43"/>
                  </a:lnTo>
                  <a:lnTo>
                    <a:pt x="5" y="41"/>
                  </a:lnTo>
                  <a:lnTo>
                    <a:pt x="4" y="38"/>
                  </a:lnTo>
                  <a:lnTo>
                    <a:pt x="3" y="38"/>
                  </a:lnTo>
                  <a:lnTo>
                    <a:pt x="2" y="36"/>
                  </a:lnTo>
                  <a:lnTo>
                    <a:pt x="1" y="33"/>
                  </a:lnTo>
                  <a:lnTo>
                    <a:pt x="1" y="32"/>
                  </a:lnTo>
                  <a:lnTo>
                    <a:pt x="0" y="30"/>
                  </a:lnTo>
                  <a:lnTo>
                    <a:pt x="18" y="16"/>
                  </a:lnTo>
                  <a:lnTo>
                    <a:pt x="18" y="11"/>
                  </a:lnTo>
                  <a:lnTo>
                    <a:pt x="20" y="12"/>
                  </a:lnTo>
                  <a:lnTo>
                    <a:pt x="21" y="7"/>
                  </a:lnTo>
                  <a:lnTo>
                    <a:pt x="24" y="6"/>
                  </a:lnTo>
                  <a:lnTo>
                    <a:pt x="25" y="5"/>
                  </a:lnTo>
                  <a:lnTo>
                    <a:pt x="25" y="4"/>
                  </a:lnTo>
                  <a:lnTo>
                    <a:pt x="26" y="3"/>
                  </a:lnTo>
                  <a:lnTo>
                    <a:pt x="27" y="1"/>
                  </a:lnTo>
                  <a:lnTo>
                    <a:pt x="30" y="0"/>
                  </a:lnTo>
                  <a:lnTo>
                    <a:pt x="30" y="2"/>
                  </a:lnTo>
                  <a:lnTo>
                    <a:pt x="32" y="4"/>
                  </a:lnTo>
                  <a:lnTo>
                    <a:pt x="35" y="20"/>
                  </a:lnTo>
                  <a:lnTo>
                    <a:pt x="28" y="49"/>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1" u="none" strike="noStrike" kern="0" cap="none" spc="0" normalizeH="0" baseline="0" noProof="0" dirty="0">
                <a:ln>
                  <a:noFill/>
                </a:ln>
                <a:solidFill>
                  <a:srgbClr val="7030A0"/>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1" u="none" strike="noStrike" kern="0" cap="none" spc="0" normalizeH="0" baseline="0" noProof="0" dirty="0">
                <a:ln>
                  <a:noFill/>
                </a:ln>
                <a:solidFill>
                  <a:srgbClr val="7030A0"/>
                </a:solidFill>
                <a:effectLst/>
                <a:uLnTx/>
                <a:uFillTx/>
                <a:latin typeface="Calibri" panose="020F0502020204030204"/>
              </a:endParaRPr>
            </a:p>
          </p:txBody>
        </p:sp>
        <p:sp>
          <p:nvSpPr>
            <p:cNvPr id="109" name="Departement 08">
              <a:extLst>
                <a:ext uri="{FF2B5EF4-FFF2-40B4-BE49-F238E27FC236}">
                  <a16:creationId xmlns:a16="http://schemas.microsoft.com/office/drawing/2014/main" id="{5E0971AD-62C3-2E8B-AE8D-0B0AAB384B4D}"/>
                </a:ext>
              </a:extLst>
            </p:cNvPr>
            <p:cNvSpPr>
              <a:spLocks/>
            </p:cNvSpPr>
            <p:nvPr/>
          </p:nvSpPr>
          <p:spPr bwMode="auto">
            <a:xfrm>
              <a:off x="4276533" y="2145241"/>
              <a:ext cx="436033" cy="406400"/>
            </a:xfrm>
            <a:custGeom>
              <a:avLst/>
              <a:gdLst>
                <a:gd name="T0" fmla="*/ 2147483647 w 42"/>
                <a:gd name="T1" fmla="*/ 2147483647 h 43"/>
                <a:gd name="T2" fmla="*/ 2147483647 w 42"/>
                <a:gd name="T3" fmla="*/ 2147483647 h 43"/>
                <a:gd name="T4" fmla="*/ 0 w 42"/>
                <a:gd name="T5" fmla="*/ 2147483647 h 43"/>
                <a:gd name="T6" fmla="*/ 2147483647 w 42"/>
                <a:gd name="T7" fmla="*/ 2147483647 h 43"/>
                <a:gd name="T8" fmla="*/ 2147483647 w 42"/>
                <a:gd name="T9" fmla="*/ 2147483647 h 43"/>
                <a:gd name="T10" fmla="*/ 2147483647 w 42"/>
                <a:gd name="T11" fmla="*/ 2147483647 h 43"/>
                <a:gd name="T12" fmla="*/ 2147483647 w 42"/>
                <a:gd name="T13" fmla="*/ 0 h 43"/>
                <a:gd name="T14" fmla="*/ 2147483647 w 42"/>
                <a:gd name="T15" fmla="*/ 2147483647 h 43"/>
                <a:gd name="T16" fmla="*/ 2147483647 w 42"/>
                <a:gd name="T17" fmla="*/ 2147483647 h 43"/>
                <a:gd name="T18" fmla="*/ 2147483647 w 42"/>
                <a:gd name="T19" fmla="*/ 2147483647 h 43"/>
                <a:gd name="T20" fmla="*/ 2147483647 w 42"/>
                <a:gd name="T21" fmla="*/ 2147483647 h 43"/>
                <a:gd name="T22" fmla="*/ 2147483647 w 42"/>
                <a:gd name="T23" fmla="*/ 2147483647 h 43"/>
                <a:gd name="T24" fmla="*/ 2147483647 w 42"/>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43">
                  <a:moveTo>
                    <a:pt x="1" y="35"/>
                  </a:moveTo>
                  <a:lnTo>
                    <a:pt x="1" y="34"/>
                  </a:lnTo>
                  <a:lnTo>
                    <a:pt x="0" y="25"/>
                  </a:lnTo>
                  <a:lnTo>
                    <a:pt x="7" y="20"/>
                  </a:lnTo>
                  <a:lnTo>
                    <a:pt x="7" y="9"/>
                  </a:lnTo>
                  <a:lnTo>
                    <a:pt x="17" y="8"/>
                  </a:lnTo>
                  <a:lnTo>
                    <a:pt x="26" y="0"/>
                  </a:lnTo>
                  <a:lnTo>
                    <a:pt x="26" y="17"/>
                  </a:lnTo>
                  <a:lnTo>
                    <a:pt x="42" y="24"/>
                  </a:lnTo>
                  <a:lnTo>
                    <a:pt x="34" y="26"/>
                  </a:lnTo>
                  <a:lnTo>
                    <a:pt x="30" y="43"/>
                  </a:lnTo>
                  <a:lnTo>
                    <a:pt x="19" y="43"/>
                  </a:lnTo>
                  <a:lnTo>
                    <a:pt x="1" y="35"/>
                  </a:lnTo>
                  <a:close/>
                </a:path>
              </a:pathLst>
            </a:custGeom>
            <a:solidFill>
              <a:srgbClr val="A5A5A5"/>
            </a:solidFill>
            <a:ln w="7620">
              <a:solidFill>
                <a:srgbClr val="000000"/>
              </a:solidFill>
              <a:prstDash val="solid"/>
              <a:round/>
              <a:headEnd/>
              <a:tailEnd/>
            </a:ln>
          </p:spPr>
          <p:txBody>
            <a:bodyPr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1" u="none" strike="noStrike" kern="0" cap="none" spc="0" normalizeH="0" baseline="0" noProof="0" dirty="0">
                <a:ln>
                  <a:noFill/>
                </a:ln>
                <a:solidFill>
                  <a:srgbClr val="7030A0"/>
                </a:solidFill>
                <a:effectLst/>
                <a:uLnTx/>
                <a:uFillTx/>
                <a:latin typeface="Calibri" panose="020F0502020204030204"/>
              </a:endParaRPr>
            </a:p>
          </p:txBody>
        </p:sp>
        <p:sp>
          <p:nvSpPr>
            <p:cNvPr id="110" name="Departement 09">
              <a:extLst>
                <a:ext uri="{FF2B5EF4-FFF2-40B4-BE49-F238E27FC236}">
                  <a16:creationId xmlns:a16="http://schemas.microsoft.com/office/drawing/2014/main" id="{D05DD4DE-E0C3-C6E1-221B-8A7E7DAEAD8D}"/>
                </a:ext>
              </a:extLst>
            </p:cNvPr>
            <p:cNvSpPr>
              <a:spLocks/>
            </p:cNvSpPr>
            <p:nvPr/>
          </p:nvSpPr>
          <p:spPr bwMode="auto">
            <a:xfrm>
              <a:off x="3148348" y="5316008"/>
              <a:ext cx="508000" cy="345016"/>
            </a:xfrm>
            <a:custGeom>
              <a:avLst/>
              <a:gdLst>
                <a:gd name="T0" fmla="*/ 2147483647 w 47"/>
                <a:gd name="T1" fmla="*/ 2147483647 h 35"/>
                <a:gd name="T2" fmla="*/ 2147483647 w 47"/>
                <a:gd name="T3" fmla="*/ 2147483647 h 35"/>
                <a:gd name="T4" fmla="*/ 2147483647 w 47"/>
                <a:gd name="T5" fmla="*/ 2147483647 h 35"/>
                <a:gd name="T6" fmla="*/ 2147483647 w 47"/>
                <a:gd name="T7" fmla="*/ 2147483647 h 35"/>
                <a:gd name="T8" fmla="*/ 2147483647 w 47"/>
                <a:gd name="T9" fmla="*/ 2147483647 h 35"/>
                <a:gd name="T10" fmla="*/ 2147483647 w 47"/>
                <a:gd name="T11" fmla="*/ 2147483647 h 35"/>
                <a:gd name="T12" fmla="*/ 2147483647 w 47"/>
                <a:gd name="T13" fmla="*/ 2147483647 h 35"/>
                <a:gd name="T14" fmla="*/ 2147483647 w 47"/>
                <a:gd name="T15" fmla="*/ 2147483647 h 35"/>
                <a:gd name="T16" fmla="*/ 2147483647 w 47"/>
                <a:gd name="T17" fmla="*/ 2147483647 h 35"/>
                <a:gd name="T18" fmla="*/ 2147483647 w 47"/>
                <a:gd name="T19" fmla="*/ 2147483647 h 35"/>
                <a:gd name="T20" fmla="*/ 2147483647 w 47"/>
                <a:gd name="T21" fmla="*/ 2147483647 h 35"/>
                <a:gd name="T22" fmla="*/ 0 w 47"/>
                <a:gd name="T23" fmla="*/ 2147483647 h 35"/>
                <a:gd name="T24" fmla="*/ 2147483647 w 47"/>
                <a:gd name="T25" fmla="*/ 2147483647 h 35"/>
                <a:gd name="T26" fmla="*/ 2147483647 w 47"/>
                <a:gd name="T27" fmla="*/ 2147483647 h 35"/>
                <a:gd name="T28" fmla="*/ 2147483647 w 47"/>
                <a:gd name="T29" fmla="*/ 0 h 35"/>
                <a:gd name="T30" fmla="*/ 2147483647 w 47"/>
                <a:gd name="T31" fmla="*/ 2147483647 h 35"/>
                <a:gd name="T32" fmla="*/ 2147483647 w 47"/>
                <a:gd name="T33" fmla="*/ 2147483647 h 35"/>
                <a:gd name="T34" fmla="*/ 2147483647 w 47"/>
                <a:gd name="T35" fmla="*/ 2147483647 h 35"/>
                <a:gd name="T36" fmla="*/ 2147483647 w 47"/>
                <a:gd name="T37" fmla="*/ 2147483647 h 35"/>
                <a:gd name="T38" fmla="*/ 2147483647 w 47"/>
                <a:gd name="T39" fmla="*/ 2147483647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7" h="35">
                  <a:moveTo>
                    <a:pt x="47" y="31"/>
                  </a:moveTo>
                  <a:lnTo>
                    <a:pt x="41" y="31"/>
                  </a:lnTo>
                  <a:lnTo>
                    <a:pt x="39" y="33"/>
                  </a:lnTo>
                  <a:lnTo>
                    <a:pt x="37" y="33"/>
                  </a:lnTo>
                  <a:lnTo>
                    <a:pt x="36" y="34"/>
                  </a:lnTo>
                  <a:lnTo>
                    <a:pt x="33" y="35"/>
                  </a:lnTo>
                  <a:lnTo>
                    <a:pt x="26" y="31"/>
                  </a:lnTo>
                  <a:lnTo>
                    <a:pt x="21" y="33"/>
                  </a:lnTo>
                  <a:lnTo>
                    <a:pt x="18" y="28"/>
                  </a:lnTo>
                  <a:lnTo>
                    <a:pt x="1" y="23"/>
                  </a:lnTo>
                  <a:lnTo>
                    <a:pt x="1" y="21"/>
                  </a:lnTo>
                  <a:lnTo>
                    <a:pt x="0" y="20"/>
                  </a:lnTo>
                  <a:lnTo>
                    <a:pt x="8" y="8"/>
                  </a:lnTo>
                  <a:lnTo>
                    <a:pt x="15" y="10"/>
                  </a:lnTo>
                  <a:lnTo>
                    <a:pt x="18" y="0"/>
                  </a:lnTo>
                  <a:lnTo>
                    <a:pt x="30" y="2"/>
                  </a:lnTo>
                  <a:lnTo>
                    <a:pt x="39" y="9"/>
                  </a:lnTo>
                  <a:lnTo>
                    <a:pt x="40" y="21"/>
                  </a:lnTo>
                  <a:lnTo>
                    <a:pt x="36" y="23"/>
                  </a:lnTo>
                  <a:lnTo>
                    <a:pt x="47" y="31"/>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1" u="none" strike="noStrike" kern="0" cap="none" spc="0" normalizeH="0" baseline="0" noProof="0" dirty="0">
                <a:ln>
                  <a:noFill/>
                </a:ln>
                <a:solidFill>
                  <a:srgbClr val="7030A0"/>
                </a:solidFill>
                <a:effectLst/>
                <a:uLnTx/>
                <a:uFillTx/>
                <a:latin typeface="Calibri" panose="020F0502020204030204"/>
              </a:endParaRPr>
            </a:p>
          </p:txBody>
        </p:sp>
        <p:sp>
          <p:nvSpPr>
            <p:cNvPr id="111" name="Departement 10">
              <a:extLst>
                <a:ext uri="{FF2B5EF4-FFF2-40B4-BE49-F238E27FC236}">
                  <a16:creationId xmlns:a16="http://schemas.microsoft.com/office/drawing/2014/main" id="{E7F1E83A-01BB-6701-B94A-E0B85C68E104}"/>
                </a:ext>
              </a:extLst>
            </p:cNvPr>
            <p:cNvSpPr>
              <a:spLocks/>
            </p:cNvSpPr>
            <p:nvPr/>
          </p:nvSpPr>
          <p:spPr bwMode="auto">
            <a:xfrm>
              <a:off x="4073333" y="2776009"/>
              <a:ext cx="486833" cy="385233"/>
            </a:xfrm>
            <a:custGeom>
              <a:avLst/>
              <a:gdLst>
                <a:gd name="T0" fmla="*/ 2147483647 w 46"/>
                <a:gd name="T1" fmla="*/ 2147483647 h 38"/>
                <a:gd name="T2" fmla="*/ 2147483647 w 46"/>
                <a:gd name="T3" fmla="*/ 2147483647 h 38"/>
                <a:gd name="T4" fmla="*/ 2147483647 w 46"/>
                <a:gd name="T5" fmla="*/ 2147483647 h 38"/>
                <a:gd name="T6" fmla="*/ 2147483647 w 46"/>
                <a:gd name="T7" fmla="*/ 2147483647 h 38"/>
                <a:gd name="T8" fmla="*/ 0 w 46"/>
                <a:gd name="T9" fmla="*/ 2147483647 h 38"/>
                <a:gd name="T10" fmla="*/ 0 w 46"/>
                <a:gd name="T11" fmla="*/ 2147483647 h 38"/>
                <a:gd name="T12" fmla="*/ 2147483647 w 46"/>
                <a:gd name="T13" fmla="*/ 2147483647 h 38"/>
                <a:gd name="T14" fmla="*/ 0 w 46"/>
                <a:gd name="T15" fmla="*/ 2147483647 h 38"/>
                <a:gd name="T16" fmla="*/ 2147483647 w 46"/>
                <a:gd name="T17" fmla="*/ 2147483647 h 38"/>
                <a:gd name="T18" fmla="*/ 2147483647 w 46"/>
                <a:gd name="T19" fmla="*/ 2147483647 h 38"/>
                <a:gd name="T20" fmla="*/ 2147483647 w 46"/>
                <a:gd name="T21" fmla="*/ 2147483647 h 38"/>
                <a:gd name="T22" fmla="*/ 2147483647 w 46"/>
                <a:gd name="T23" fmla="*/ 2147483647 h 38"/>
                <a:gd name="T24" fmla="*/ 2147483647 w 46"/>
                <a:gd name="T25" fmla="*/ 2147483647 h 38"/>
                <a:gd name="T26" fmla="*/ 2147483647 w 46"/>
                <a:gd name="T27" fmla="*/ 0 h 38"/>
                <a:gd name="T28" fmla="*/ 2147483647 w 46"/>
                <a:gd name="T29" fmla="*/ 2147483647 h 38"/>
                <a:gd name="T30" fmla="*/ 2147483647 w 46"/>
                <a:gd name="T31" fmla="*/ 2147483647 h 38"/>
                <a:gd name="T32" fmla="*/ 2147483647 w 46"/>
                <a:gd name="T33" fmla="*/ 2147483647 h 38"/>
                <a:gd name="T34" fmla="*/ 2147483647 w 46"/>
                <a:gd name="T35" fmla="*/ 2147483647 h 38"/>
                <a:gd name="T36" fmla="*/ 2147483647 w 46"/>
                <a:gd name="T37" fmla="*/ 2147483647 h 38"/>
                <a:gd name="T38" fmla="*/ 2147483647 w 46"/>
                <a:gd name="T39" fmla="*/ 2147483647 h 38"/>
                <a:gd name="T40" fmla="*/ 2147483647 w 46"/>
                <a:gd name="T41" fmla="*/ 2147483647 h 38"/>
                <a:gd name="T42" fmla="*/ 2147483647 w 46"/>
                <a:gd name="T43" fmla="*/ 2147483647 h 38"/>
                <a:gd name="T44" fmla="*/ 2147483647 w 46"/>
                <a:gd name="T45" fmla="*/ 2147483647 h 38"/>
                <a:gd name="T46" fmla="*/ 2147483647 w 46"/>
                <a:gd name="T47" fmla="*/ 2147483647 h 38"/>
                <a:gd name="T48" fmla="*/ 2147483647 w 46"/>
                <a:gd name="T49" fmla="*/ 2147483647 h 38"/>
                <a:gd name="T50" fmla="*/ 2147483647 w 46"/>
                <a:gd name="T51" fmla="*/ 2147483647 h 38"/>
                <a:gd name="T52" fmla="*/ 2147483647 w 46"/>
                <a:gd name="T53" fmla="*/ 2147483647 h 3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6" h="38">
                  <a:moveTo>
                    <a:pt x="29" y="37"/>
                  </a:moveTo>
                  <a:lnTo>
                    <a:pt x="16" y="38"/>
                  </a:lnTo>
                  <a:lnTo>
                    <a:pt x="1" y="16"/>
                  </a:lnTo>
                  <a:lnTo>
                    <a:pt x="1" y="15"/>
                  </a:lnTo>
                  <a:lnTo>
                    <a:pt x="0" y="14"/>
                  </a:lnTo>
                  <a:lnTo>
                    <a:pt x="0" y="12"/>
                  </a:lnTo>
                  <a:lnTo>
                    <a:pt x="1" y="11"/>
                  </a:lnTo>
                  <a:lnTo>
                    <a:pt x="0" y="9"/>
                  </a:lnTo>
                  <a:lnTo>
                    <a:pt x="1" y="10"/>
                  </a:lnTo>
                  <a:lnTo>
                    <a:pt x="2" y="9"/>
                  </a:lnTo>
                  <a:lnTo>
                    <a:pt x="2" y="7"/>
                  </a:lnTo>
                  <a:lnTo>
                    <a:pt x="5" y="5"/>
                  </a:lnTo>
                  <a:lnTo>
                    <a:pt x="13" y="10"/>
                  </a:lnTo>
                  <a:lnTo>
                    <a:pt x="28" y="0"/>
                  </a:lnTo>
                  <a:lnTo>
                    <a:pt x="39" y="8"/>
                  </a:lnTo>
                  <a:lnTo>
                    <a:pt x="46" y="24"/>
                  </a:lnTo>
                  <a:lnTo>
                    <a:pt x="40" y="30"/>
                  </a:lnTo>
                  <a:lnTo>
                    <a:pt x="42" y="32"/>
                  </a:lnTo>
                  <a:lnTo>
                    <a:pt x="42" y="33"/>
                  </a:lnTo>
                  <a:lnTo>
                    <a:pt x="38" y="32"/>
                  </a:lnTo>
                  <a:lnTo>
                    <a:pt x="36" y="34"/>
                  </a:lnTo>
                  <a:lnTo>
                    <a:pt x="37" y="35"/>
                  </a:lnTo>
                  <a:lnTo>
                    <a:pt x="34" y="36"/>
                  </a:lnTo>
                  <a:lnTo>
                    <a:pt x="33" y="35"/>
                  </a:lnTo>
                  <a:lnTo>
                    <a:pt x="31" y="36"/>
                  </a:lnTo>
                  <a:lnTo>
                    <a:pt x="29" y="36"/>
                  </a:lnTo>
                  <a:lnTo>
                    <a:pt x="29" y="37"/>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10</a:t>
              </a:r>
            </a:p>
          </p:txBody>
        </p:sp>
        <p:sp>
          <p:nvSpPr>
            <p:cNvPr id="112" name="Departement 11">
              <a:extLst>
                <a:ext uri="{FF2B5EF4-FFF2-40B4-BE49-F238E27FC236}">
                  <a16:creationId xmlns:a16="http://schemas.microsoft.com/office/drawing/2014/main" id="{6DF84604-8D89-E1C4-403C-2C6CAFFE6E83}"/>
                </a:ext>
              </a:extLst>
            </p:cNvPr>
            <p:cNvSpPr>
              <a:spLocks/>
            </p:cNvSpPr>
            <p:nvPr/>
          </p:nvSpPr>
          <p:spPr bwMode="auto">
            <a:xfrm>
              <a:off x="3474316" y="5244042"/>
              <a:ext cx="588433" cy="366183"/>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0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2147483647 w 54"/>
                <a:gd name="T23" fmla="*/ 2147483647 h 38"/>
                <a:gd name="T24" fmla="*/ 2147483647 w 54"/>
                <a:gd name="T25" fmla="*/ 2147483647 h 38"/>
                <a:gd name="T26" fmla="*/ 2147483647 w 54"/>
                <a:gd name="T27" fmla="*/ 0 h 38"/>
                <a:gd name="T28" fmla="*/ 2147483647 w 54"/>
                <a:gd name="T29" fmla="*/ 2147483647 h 38"/>
                <a:gd name="T30" fmla="*/ 2147483647 w 54"/>
                <a:gd name="T31" fmla="*/ 2147483647 h 38"/>
                <a:gd name="T32" fmla="*/ 2147483647 w 54"/>
                <a:gd name="T33" fmla="*/ 2147483647 h 38"/>
                <a:gd name="T34" fmla="*/ 2147483647 w 54"/>
                <a:gd name="T35" fmla="*/ 2147483647 h 38"/>
                <a:gd name="T36" fmla="*/ 2147483647 w 54"/>
                <a:gd name="T37" fmla="*/ 2147483647 h 38"/>
                <a:gd name="T38" fmla="*/ 2147483647 w 54"/>
                <a:gd name="T39" fmla="*/ 2147483647 h 38"/>
                <a:gd name="T40" fmla="*/ 2147483647 w 54"/>
                <a:gd name="T41" fmla="*/ 2147483647 h 38"/>
                <a:gd name="T42" fmla="*/ 2147483647 w 54"/>
                <a:gd name="T43" fmla="*/ 2147483647 h 38"/>
                <a:gd name="T44" fmla="*/ 2147483647 w 54"/>
                <a:gd name="T45" fmla="*/ 2147483647 h 38"/>
                <a:gd name="T46" fmla="*/ 2147483647 w 54"/>
                <a:gd name="T47" fmla="*/ 2147483647 h 38"/>
                <a:gd name="T48" fmla="*/ 2147483647 w 54"/>
                <a:gd name="T49" fmla="*/ 2147483647 h 38"/>
                <a:gd name="T50" fmla="*/ 2147483647 w 54"/>
                <a:gd name="T51" fmla="*/ 2147483647 h 38"/>
                <a:gd name="T52" fmla="*/ 2147483647 w 54"/>
                <a:gd name="T53" fmla="*/ 2147483647 h 38"/>
                <a:gd name="T54" fmla="*/ 2147483647 w 54"/>
                <a:gd name="T55" fmla="*/ 21474836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4" h="38">
                  <a:moveTo>
                    <a:pt x="17" y="38"/>
                  </a:moveTo>
                  <a:lnTo>
                    <a:pt x="6" y="30"/>
                  </a:lnTo>
                  <a:lnTo>
                    <a:pt x="10" y="28"/>
                  </a:lnTo>
                  <a:lnTo>
                    <a:pt x="9" y="16"/>
                  </a:lnTo>
                  <a:lnTo>
                    <a:pt x="0" y="9"/>
                  </a:lnTo>
                  <a:lnTo>
                    <a:pt x="5" y="1"/>
                  </a:lnTo>
                  <a:lnTo>
                    <a:pt x="12" y="1"/>
                  </a:lnTo>
                  <a:lnTo>
                    <a:pt x="13" y="2"/>
                  </a:lnTo>
                  <a:lnTo>
                    <a:pt x="13" y="3"/>
                  </a:lnTo>
                  <a:lnTo>
                    <a:pt x="17" y="2"/>
                  </a:lnTo>
                  <a:lnTo>
                    <a:pt x="17" y="3"/>
                  </a:lnTo>
                  <a:lnTo>
                    <a:pt x="18" y="3"/>
                  </a:lnTo>
                  <a:lnTo>
                    <a:pt x="19" y="1"/>
                  </a:lnTo>
                  <a:lnTo>
                    <a:pt x="20" y="0"/>
                  </a:lnTo>
                  <a:lnTo>
                    <a:pt x="21" y="1"/>
                  </a:lnTo>
                  <a:lnTo>
                    <a:pt x="25" y="2"/>
                  </a:lnTo>
                  <a:lnTo>
                    <a:pt x="25" y="1"/>
                  </a:lnTo>
                  <a:lnTo>
                    <a:pt x="31" y="2"/>
                  </a:lnTo>
                  <a:lnTo>
                    <a:pt x="31" y="3"/>
                  </a:lnTo>
                  <a:lnTo>
                    <a:pt x="30" y="3"/>
                  </a:lnTo>
                  <a:lnTo>
                    <a:pt x="29" y="5"/>
                  </a:lnTo>
                  <a:lnTo>
                    <a:pt x="38" y="10"/>
                  </a:lnTo>
                  <a:lnTo>
                    <a:pt x="41" y="4"/>
                  </a:lnTo>
                  <a:lnTo>
                    <a:pt x="54" y="12"/>
                  </a:lnTo>
                  <a:lnTo>
                    <a:pt x="47" y="16"/>
                  </a:lnTo>
                  <a:lnTo>
                    <a:pt x="47" y="29"/>
                  </a:lnTo>
                  <a:lnTo>
                    <a:pt x="22" y="30"/>
                  </a:lnTo>
                  <a:lnTo>
                    <a:pt x="17" y="38"/>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13" name="Departement 12">
              <a:extLst>
                <a:ext uri="{FF2B5EF4-FFF2-40B4-BE49-F238E27FC236}">
                  <a16:creationId xmlns:a16="http://schemas.microsoft.com/office/drawing/2014/main" id="{FEC280BC-47F5-6C75-2E19-C010022DF155}"/>
                </a:ext>
              </a:extLst>
            </p:cNvPr>
            <p:cNvSpPr>
              <a:spLocks/>
            </p:cNvSpPr>
            <p:nvPr/>
          </p:nvSpPr>
          <p:spPr bwMode="auto">
            <a:xfrm>
              <a:off x="3544166" y="4543424"/>
              <a:ext cx="579967" cy="609600"/>
            </a:xfrm>
            <a:custGeom>
              <a:avLst/>
              <a:gdLst>
                <a:gd name="T0" fmla="*/ 0 w 54"/>
                <a:gd name="T1" fmla="*/ 2147483647 h 59"/>
                <a:gd name="T2" fmla="*/ 2147483647 w 54"/>
                <a:gd name="T3" fmla="*/ 2147483647 h 59"/>
                <a:gd name="T4" fmla="*/ 0 w 54"/>
                <a:gd name="T5" fmla="*/ 2147483647 h 59"/>
                <a:gd name="T6" fmla="*/ 2147483647 w 54"/>
                <a:gd name="T7" fmla="*/ 2147483647 h 59"/>
                <a:gd name="T8" fmla="*/ 0 w 54"/>
                <a:gd name="T9" fmla="*/ 2147483647 h 59"/>
                <a:gd name="T10" fmla="*/ 2147483647 w 54"/>
                <a:gd name="T11" fmla="*/ 2147483647 h 59"/>
                <a:gd name="T12" fmla="*/ 2147483647 w 54"/>
                <a:gd name="T13" fmla="*/ 2147483647 h 59"/>
                <a:gd name="T14" fmla="*/ 2147483647 w 54"/>
                <a:gd name="T15" fmla="*/ 0 h 59"/>
                <a:gd name="T16" fmla="*/ 2147483647 w 54"/>
                <a:gd name="T17" fmla="*/ 2147483647 h 59"/>
                <a:gd name="T18" fmla="*/ 2147483647 w 54"/>
                <a:gd name="T19" fmla="*/ 2147483647 h 59"/>
                <a:gd name="T20" fmla="*/ 2147483647 w 54"/>
                <a:gd name="T21" fmla="*/ 2147483647 h 59"/>
                <a:gd name="T22" fmla="*/ 2147483647 w 54"/>
                <a:gd name="T23" fmla="*/ 2147483647 h 59"/>
                <a:gd name="T24" fmla="*/ 2147483647 w 54"/>
                <a:gd name="T25" fmla="*/ 2147483647 h 59"/>
                <a:gd name="T26" fmla="*/ 2147483647 w 54"/>
                <a:gd name="T27" fmla="*/ 2147483647 h 59"/>
                <a:gd name="T28" fmla="*/ 2147483647 w 54"/>
                <a:gd name="T29" fmla="*/ 2147483647 h 59"/>
                <a:gd name="T30" fmla="*/ 2147483647 w 54"/>
                <a:gd name="T31" fmla="*/ 2147483647 h 59"/>
                <a:gd name="T32" fmla="*/ 2147483647 w 54"/>
                <a:gd name="T33" fmla="*/ 2147483647 h 59"/>
                <a:gd name="T34" fmla="*/ 2147483647 w 54"/>
                <a:gd name="T35" fmla="*/ 2147483647 h 59"/>
                <a:gd name="T36" fmla="*/ 2147483647 w 54"/>
                <a:gd name="T37" fmla="*/ 2147483647 h 59"/>
                <a:gd name="T38" fmla="*/ 2147483647 w 54"/>
                <a:gd name="T39" fmla="*/ 2147483647 h 59"/>
                <a:gd name="T40" fmla="*/ 2147483647 w 54"/>
                <a:gd name="T41" fmla="*/ 2147483647 h 59"/>
                <a:gd name="T42" fmla="*/ 2147483647 w 54"/>
                <a:gd name="T43" fmla="*/ 2147483647 h 59"/>
                <a:gd name="T44" fmla="*/ 2147483647 w 54"/>
                <a:gd name="T45" fmla="*/ 2147483647 h 59"/>
                <a:gd name="T46" fmla="*/ 2147483647 w 54"/>
                <a:gd name="T47" fmla="*/ 2147483647 h 59"/>
                <a:gd name="T48" fmla="*/ 2147483647 w 54"/>
                <a:gd name="T49" fmla="*/ 2147483647 h 59"/>
                <a:gd name="T50" fmla="*/ 0 w 54"/>
                <a:gd name="T51" fmla="*/ 2147483647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59">
                  <a:moveTo>
                    <a:pt x="0" y="31"/>
                  </a:moveTo>
                  <a:lnTo>
                    <a:pt x="1" y="30"/>
                  </a:lnTo>
                  <a:lnTo>
                    <a:pt x="0" y="30"/>
                  </a:lnTo>
                  <a:lnTo>
                    <a:pt x="1" y="29"/>
                  </a:lnTo>
                  <a:lnTo>
                    <a:pt x="0" y="22"/>
                  </a:lnTo>
                  <a:lnTo>
                    <a:pt x="12" y="17"/>
                  </a:lnTo>
                  <a:lnTo>
                    <a:pt x="22" y="14"/>
                  </a:lnTo>
                  <a:lnTo>
                    <a:pt x="30" y="0"/>
                  </a:lnTo>
                  <a:lnTo>
                    <a:pt x="38" y="14"/>
                  </a:lnTo>
                  <a:lnTo>
                    <a:pt x="43" y="33"/>
                  </a:lnTo>
                  <a:lnTo>
                    <a:pt x="52" y="37"/>
                  </a:lnTo>
                  <a:lnTo>
                    <a:pt x="50" y="37"/>
                  </a:lnTo>
                  <a:lnTo>
                    <a:pt x="50" y="39"/>
                  </a:lnTo>
                  <a:lnTo>
                    <a:pt x="48" y="40"/>
                  </a:lnTo>
                  <a:lnTo>
                    <a:pt x="54" y="43"/>
                  </a:lnTo>
                  <a:lnTo>
                    <a:pt x="51" y="49"/>
                  </a:lnTo>
                  <a:lnTo>
                    <a:pt x="47" y="53"/>
                  </a:lnTo>
                  <a:lnTo>
                    <a:pt x="41" y="53"/>
                  </a:lnTo>
                  <a:lnTo>
                    <a:pt x="42" y="59"/>
                  </a:lnTo>
                  <a:lnTo>
                    <a:pt x="37" y="59"/>
                  </a:lnTo>
                  <a:lnTo>
                    <a:pt x="27" y="55"/>
                  </a:lnTo>
                  <a:lnTo>
                    <a:pt x="17" y="39"/>
                  </a:lnTo>
                  <a:lnTo>
                    <a:pt x="5" y="37"/>
                  </a:lnTo>
                  <a:lnTo>
                    <a:pt x="1" y="35"/>
                  </a:lnTo>
                  <a:lnTo>
                    <a:pt x="4" y="32"/>
                  </a:lnTo>
                  <a:lnTo>
                    <a:pt x="0" y="31"/>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14" name="Departement 67">
              <a:extLst>
                <a:ext uri="{FF2B5EF4-FFF2-40B4-BE49-F238E27FC236}">
                  <a16:creationId xmlns:a16="http://schemas.microsoft.com/office/drawing/2014/main" id="{1BC5169C-AA6A-BA63-E261-CA99C0347E76}"/>
                </a:ext>
              </a:extLst>
            </p:cNvPr>
            <p:cNvSpPr>
              <a:spLocks/>
            </p:cNvSpPr>
            <p:nvPr/>
          </p:nvSpPr>
          <p:spPr bwMode="auto">
            <a:xfrm>
              <a:off x="5271366" y="2602442"/>
              <a:ext cx="427567" cy="436033"/>
            </a:xfrm>
            <a:custGeom>
              <a:avLst/>
              <a:gdLst>
                <a:gd name="T0" fmla="*/ 2147483647 w 40"/>
                <a:gd name="T1" fmla="*/ 2147483647 h 45"/>
                <a:gd name="T2" fmla="*/ 2147483647 w 40"/>
                <a:gd name="T3" fmla="*/ 2147483647 h 45"/>
                <a:gd name="T4" fmla="*/ 2147483647 w 40"/>
                <a:gd name="T5" fmla="*/ 2147483647 h 45"/>
                <a:gd name="T6" fmla="*/ 2147483647 w 40"/>
                <a:gd name="T7" fmla="*/ 2147483647 h 45"/>
                <a:gd name="T8" fmla="*/ 2147483647 w 40"/>
                <a:gd name="T9" fmla="*/ 2147483647 h 45"/>
                <a:gd name="T10" fmla="*/ 2147483647 w 40"/>
                <a:gd name="T11" fmla="*/ 2147483647 h 45"/>
                <a:gd name="T12" fmla="*/ 0 w 40"/>
                <a:gd name="T13" fmla="*/ 2147483647 h 45"/>
                <a:gd name="T14" fmla="*/ 2147483647 w 40"/>
                <a:gd name="T15" fmla="*/ 0 h 45"/>
                <a:gd name="T16" fmla="*/ 2147483647 w 40"/>
                <a:gd name="T17" fmla="*/ 2147483647 h 45"/>
                <a:gd name="T18" fmla="*/ 2147483647 w 40"/>
                <a:gd name="T19" fmla="*/ 2147483647 h 45"/>
                <a:gd name="T20" fmla="*/ 2147483647 w 40"/>
                <a:gd name="T21" fmla="*/ 2147483647 h 45"/>
                <a:gd name="T22" fmla="*/ 2147483647 w 40"/>
                <a:gd name="T23" fmla="*/ 2147483647 h 45"/>
                <a:gd name="T24" fmla="*/ 2147483647 w 40"/>
                <a:gd name="T25" fmla="*/ 2147483647 h 45"/>
                <a:gd name="T26" fmla="*/ 2147483647 w 40"/>
                <a:gd name="T27" fmla="*/ 2147483647 h 45"/>
                <a:gd name="T28" fmla="*/ 2147483647 w 40"/>
                <a:gd name="T29" fmla="*/ 2147483647 h 45"/>
                <a:gd name="T30" fmla="*/ 2147483647 w 40"/>
                <a:gd name="T31" fmla="*/ 2147483647 h 45"/>
                <a:gd name="T32" fmla="*/ 2147483647 w 40"/>
                <a:gd name="T33" fmla="*/ 2147483647 h 45"/>
                <a:gd name="T34" fmla="*/ 2147483647 w 40"/>
                <a:gd name="T35" fmla="*/ 2147483647 h 45"/>
                <a:gd name="T36" fmla="*/ 2147483647 w 40"/>
                <a:gd name="T37" fmla="*/ 2147483647 h 45"/>
                <a:gd name="T38" fmla="*/ 2147483647 w 40"/>
                <a:gd name="T39" fmla="*/ 2147483647 h 45"/>
                <a:gd name="T40" fmla="*/ 2147483647 w 40"/>
                <a:gd name="T41" fmla="*/ 2147483647 h 45"/>
                <a:gd name="T42" fmla="*/ 2147483647 w 40"/>
                <a:gd name="T43" fmla="*/ 2147483647 h 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5">
                  <a:moveTo>
                    <a:pt x="9" y="37"/>
                  </a:moveTo>
                  <a:lnTo>
                    <a:pt x="5" y="35"/>
                  </a:lnTo>
                  <a:lnTo>
                    <a:pt x="5" y="27"/>
                  </a:lnTo>
                  <a:lnTo>
                    <a:pt x="4" y="27"/>
                  </a:lnTo>
                  <a:lnTo>
                    <a:pt x="4" y="26"/>
                  </a:lnTo>
                  <a:lnTo>
                    <a:pt x="11" y="14"/>
                  </a:lnTo>
                  <a:lnTo>
                    <a:pt x="0" y="8"/>
                  </a:lnTo>
                  <a:lnTo>
                    <a:pt x="4" y="0"/>
                  </a:lnTo>
                  <a:lnTo>
                    <a:pt x="11" y="6"/>
                  </a:lnTo>
                  <a:lnTo>
                    <a:pt x="20" y="1"/>
                  </a:lnTo>
                  <a:lnTo>
                    <a:pt x="40" y="4"/>
                  </a:lnTo>
                  <a:lnTo>
                    <a:pt x="28" y="20"/>
                  </a:lnTo>
                  <a:lnTo>
                    <a:pt x="22" y="45"/>
                  </a:lnTo>
                  <a:lnTo>
                    <a:pt x="20" y="45"/>
                  </a:lnTo>
                  <a:lnTo>
                    <a:pt x="20" y="43"/>
                  </a:lnTo>
                  <a:lnTo>
                    <a:pt x="18" y="43"/>
                  </a:lnTo>
                  <a:lnTo>
                    <a:pt x="18" y="41"/>
                  </a:lnTo>
                  <a:lnTo>
                    <a:pt x="13" y="40"/>
                  </a:lnTo>
                  <a:lnTo>
                    <a:pt x="13" y="38"/>
                  </a:lnTo>
                  <a:lnTo>
                    <a:pt x="12" y="38"/>
                  </a:lnTo>
                  <a:lnTo>
                    <a:pt x="12" y="37"/>
                  </a:lnTo>
                  <a:lnTo>
                    <a:pt x="9" y="37"/>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67</a:t>
              </a:r>
            </a:p>
          </p:txBody>
        </p:sp>
        <p:sp>
          <p:nvSpPr>
            <p:cNvPr id="115" name="Departement 13">
              <a:extLst>
                <a:ext uri="{FF2B5EF4-FFF2-40B4-BE49-F238E27FC236}">
                  <a16:creationId xmlns:a16="http://schemas.microsoft.com/office/drawing/2014/main" id="{C7026294-6407-B687-F98E-307EDACECF85}"/>
                </a:ext>
              </a:extLst>
            </p:cNvPr>
            <p:cNvSpPr>
              <a:spLocks/>
            </p:cNvSpPr>
            <p:nvPr/>
          </p:nvSpPr>
          <p:spPr bwMode="auto">
            <a:xfrm>
              <a:off x="4407765" y="5011208"/>
              <a:ext cx="599016" cy="355600"/>
            </a:xfrm>
            <a:custGeom>
              <a:avLst/>
              <a:gdLst>
                <a:gd name="T0" fmla="*/ 2147483647 w 54"/>
                <a:gd name="T1" fmla="*/ 0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2147483647 h 34"/>
                <a:gd name="T24" fmla="*/ 0 w 54"/>
                <a:gd name="T25" fmla="*/ 2147483647 h 34"/>
                <a:gd name="T26" fmla="*/ 2147483647 w 54"/>
                <a:gd name="T27" fmla="*/ 2147483647 h 34"/>
                <a:gd name="T28" fmla="*/ 2147483647 w 54"/>
                <a:gd name="T29" fmla="*/ 0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 h="34">
                  <a:moveTo>
                    <a:pt x="17" y="0"/>
                  </a:moveTo>
                  <a:lnTo>
                    <a:pt x="43" y="12"/>
                  </a:lnTo>
                  <a:lnTo>
                    <a:pt x="52" y="9"/>
                  </a:lnTo>
                  <a:lnTo>
                    <a:pt x="53" y="12"/>
                  </a:lnTo>
                  <a:lnTo>
                    <a:pt x="49" y="15"/>
                  </a:lnTo>
                  <a:lnTo>
                    <a:pt x="54" y="22"/>
                  </a:lnTo>
                  <a:lnTo>
                    <a:pt x="50" y="24"/>
                  </a:lnTo>
                  <a:lnTo>
                    <a:pt x="50" y="28"/>
                  </a:lnTo>
                  <a:lnTo>
                    <a:pt x="53" y="29"/>
                  </a:lnTo>
                  <a:lnTo>
                    <a:pt x="50" y="34"/>
                  </a:lnTo>
                  <a:lnTo>
                    <a:pt x="38" y="33"/>
                  </a:lnTo>
                  <a:lnTo>
                    <a:pt x="37" y="26"/>
                  </a:lnTo>
                  <a:lnTo>
                    <a:pt x="0" y="22"/>
                  </a:lnTo>
                  <a:lnTo>
                    <a:pt x="13" y="12"/>
                  </a:lnTo>
                  <a:lnTo>
                    <a:pt x="17" y="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16" name="Departement 14">
              <a:extLst>
                <a:ext uri="{FF2B5EF4-FFF2-40B4-BE49-F238E27FC236}">
                  <a16:creationId xmlns:a16="http://schemas.microsoft.com/office/drawing/2014/main" id="{AAFE4821-8CC9-E1D0-DF13-B97F6AC375C7}"/>
                </a:ext>
              </a:extLst>
            </p:cNvPr>
            <p:cNvSpPr>
              <a:spLocks/>
            </p:cNvSpPr>
            <p:nvPr/>
          </p:nvSpPr>
          <p:spPr bwMode="auto">
            <a:xfrm>
              <a:off x="2517582" y="2460624"/>
              <a:ext cx="550333" cy="304800"/>
            </a:xfrm>
            <a:custGeom>
              <a:avLst/>
              <a:gdLst>
                <a:gd name="T0" fmla="*/ 2147483647 w 51"/>
                <a:gd name="T1" fmla="*/ 2147483647 h 31"/>
                <a:gd name="T2" fmla="*/ 2147483647 w 51"/>
                <a:gd name="T3" fmla="*/ 2147483647 h 31"/>
                <a:gd name="T4" fmla="*/ 2147483647 w 51"/>
                <a:gd name="T5" fmla="*/ 2147483647 h 31"/>
                <a:gd name="T6" fmla="*/ 2147483647 w 51"/>
                <a:gd name="T7" fmla="*/ 2147483647 h 31"/>
                <a:gd name="T8" fmla="*/ 2147483647 w 51"/>
                <a:gd name="T9" fmla="*/ 2147483647 h 31"/>
                <a:gd name="T10" fmla="*/ 2147483647 w 51"/>
                <a:gd name="T11" fmla="*/ 2147483647 h 31"/>
                <a:gd name="T12" fmla="*/ 2147483647 w 51"/>
                <a:gd name="T13" fmla="*/ 2147483647 h 31"/>
                <a:gd name="T14" fmla="*/ 2147483647 w 51"/>
                <a:gd name="T15" fmla="*/ 2147483647 h 31"/>
                <a:gd name="T16" fmla="*/ 2147483647 w 51"/>
                <a:gd name="T17" fmla="*/ 2147483647 h 31"/>
                <a:gd name="T18" fmla="*/ 2147483647 w 51"/>
                <a:gd name="T19" fmla="*/ 2147483647 h 31"/>
                <a:gd name="T20" fmla="*/ 0 w 51"/>
                <a:gd name="T21" fmla="*/ 2147483647 h 31"/>
                <a:gd name="T22" fmla="*/ 2147483647 w 51"/>
                <a:gd name="T23" fmla="*/ 2147483647 h 31"/>
                <a:gd name="T24" fmla="*/ 2147483647 w 51"/>
                <a:gd name="T25" fmla="*/ 2147483647 h 31"/>
                <a:gd name="T26" fmla="*/ 2147483647 w 51"/>
                <a:gd name="T27" fmla="*/ 2147483647 h 31"/>
                <a:gd name="T28" fmla="*/ 2147483647 w 51"/>
                <a:gd name="T29" fmla="*/ 0 h 31"/>
                <a:gd name="T30" fmla="*/ 2147483647 w 51"/>
                <a:gd name="T31" fmla="*/ 2147483647 h 31"/>
                <a:gd name="T32" fmla="*/ 2147483647 w 51"/>
                <a:gd name="T33" fmla="*/ 2147483647 h 31"/>
                <a:gd name="T34" fmla="*/ 2147483647 w 51"/>
                <a:gd name="T35" fmla="*/ 2147483647 h 31"/>
                <a:gd name="T36" fmla="*/ 2147483647 w 51"/>
                <a:gd name="T37" fmla="*/ 2147483647 h 31"/>
                <a:gd name="T38" fmla="*/ 2147483647 w 51"/>
                <a:gd name="T39" fmla="*/ 2147483647 h 31"/>
                <a:gd name="T40" fmla="*/ 2147483647 w 51"/>
                <a:gd name="T41" fmla="*/ 2147483647 h 31"/>
                <a:gd name="T42" fmla="*/ 2147483647 w 51"/>
                <a:gd name="T43" fmla="*/ 2147483647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1" h="31">
                  <a:moveTo>
                    <a:pt x="50" y="23"/>
                  </a:moveTo>
                  <a:lnTo>
                    <a:pt x="41" y="23"/>
                  </a:lnTo>
                  <a:lnTo>
                    <a:pt x="33" y="29"/>
                  </a:lnTo>
                  <a:lnTo>
                    <a:pt x="15" y="27"/>
                  </a:lnTo>
                  <a:lnTo>
                    <a:pt x="11" y="31"/>
                  </a:lnTo>
                  <a:lnTo>
                    <a:pt x="11" y="30"/>
                  </a:lnTo>
                  <a:lnTo>
                    <a:pt x="9" y="31"/>
                  </a:lnTo>
                  <a:lnTo>
                    <a:pt x="7" y="30"/>
                  </a:lnTo>
                  <a:lnTo>
                    <a:pt x="3" y="30"/>
                  </a:lnTo>
                  <a:lnTo>
                    <a:pt x="3" y="28"/>
                  </a:lnTo>
                  <a:lnTo>
                    <a:pt x="0" y="27"/>
                  </a:lnTo>
                  <a:lnTo>
                    <a:pt x="10" y="16"/>
                  </a:lnTo>
                  <a:lnTo>
                    <a:pt x="3" y="3"/>
                  </a:lnTo>
                  <a:lnTo>
                    <a:pt x="32" y="7"/>
                  </a:lnTo>
                  <a:lnTo>
                    <a:pt x="47" y="0"/>
                  </a:lnTo>
                  <a:lnTo>
                    <a:pt x="47" y="3"/>
                  </a:lnTo>
                  <a:lnTo>
                    <a:pt x="47" y="5"/>
                  </a:lnTo>
                  <a:lnTo>
                    <a:pt x="47" y="8"/>
                  </a:lnTo>
                  <a:lnTo>
                    <a:pt x="49" y="8"/>
                  </a:lnTo>
                  <a:lnTo>
                    <a:pt x="48" y="10"/>
                  </a:lnTo>
                  <a:lnTo>
                    <a:pt x="51" y="14"/>
                  </a:lnTo>
                  <a:lnTo>
                    <a:pt x="50" y="23"/>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17" name="Departement 15">
              <a:extLst>
                <a:ext uri="{FF2B5EF4-FFF2-40B4-BE49-F238E27FC236}">
                  <a16:creationId xmlns:a16="http://schemas.microsoft.com/office/drawing/2014/main" id="{81073F49-7382-E3D6-73DC-C3F5FE1BE7BA}"/>
                </a:ext>
              </a:extLst>
            </p:cNvPr>
            <p:cNvSpPr>
              <a:spLocks/>
            </p:cNvSpPr>
            <p:nvPr/>
          </p:nvSpPr>
          <p:spPr bwMode="auto">
            <a:xfrm>
              <a:off x="3616133" y="4289424"/>
              <a:ext cx="467783" cy="425451"/>
            </a:xfrm>
            <a:custGeom>
              <a:avLst/>
              <a:gdLst>
                <a:gd name="T0" fmla="*/ 2147483647 w 44"/>
                <a:gd name="T1" fmla="*/ 2147483647 h 42"/>
                <a:gd name="T2" fmla="*/ 2147483647 w 44"/>
                <a:gd name="T3" fmla="*/ 2147483647 h 42"/>
                <a:gd name="T4" fmla="*/ 2147483647 w 44"/>
                <a:gd name="T5" fmla="*/ 2147483647 h 42"/>
                <a:gd name="T6" fmla="*/ 2147483647 w 44"/>
                <a:gd name="T7" fmla="*/ 2147483647 h 42"/>
                <a:gd name="T8" fmla="*/ 2147483647 w 44"/>
                <a:gd name="T9" fmla="*/ 2147483647 h 42"/>
                <a:gd name="T10" fmla="*/ 2147483647 w 44"/>
                <a:gd name="T11" fmla="*/ 2147483647 h 42"/>
                <a:gd name="T12" fmla="*/ 2147483647 w 44"/>
                <a:gd name="T13" fmla="*/ 2147483647 h 42"/>
                <a:gd name="T14" fmla="*/ 2147483647 w 44"/>
                <a:gd name="T15" fmla="*/ 2147483647 h 42"/>
                <a:gd name="T16" fmla="*/ 2147483647 w 44"/>
                <a:gd name="T17" fmla="*/ 2147483647 h 42"/>
                <a:gd name="T18" fmla="*/ 2147483647 w 44"/>
                <a:gd name="T19" fmla="*/ 2147483647 h 42"/>
                <a:gd name="T20" fmla="*/ 2147483647 w 44"/>
                <a:gd name="T21" fmla="*/ 2147483647 h 42"/>
                <a:gd name="T22" fmla="*/ 2147483647 w 44"/>
                <a:gd name="T23" fmla="*/ 2147483647 h 42"/>
                <a:gd name="T24" fmla="*/ 0 w 44"/>
                <a:gd name="T25" fmla="*/ 2147483647 h 42"/>
                <a:gd name="T26" fmla="*/ 2147483647 w 44"/>
                <a:gd name="T27" fmla="*/ 2147483647 h 42"/>
                <a:gd name="T28" fmla="*/ 2147483647 w 44"/>
                <a:gd name="T29" fmla="*/ 2147483647 h 42"/>
                <a:gd name="T30" fmla="*/ 2147483647 w 44"/>
                <a:gd name="T31" fmla="*/ 0 h 42"/>
                <a:gd name="T32" fmla="*/ 2147483647 w 44"/>
                <a:gd name="T33" fmla="*/ 2147483647 h 42"/>
                <a:gd name="T34" fmla="*/ 2147483647 w 44"/>
                <a:gd name="T35" fmla="*/ 2147483647 h 42"/>
                <a:gd name="T36" fmla="*/ 2147483647 w 44"/>
                <a:gd name="T37" fmla="*/ 2147483647 h 42"/>
                <a:gd name="T38" fmla="*/ 2147483647 w 44"/>
                <a:gd name="T39" fmla="*/ 2147483647 h 42"/>
                <a:gd name="T40" fmla="*/ 2147483647 w 44"/>
                <a:gd name="T41" fmla="*/ 2147483647 h 42"/>
                <a:gd name="T42" fmla="*/ 2147483647 w 44"/>
                <a:gd name="T43" fmla="*/ 2147483647 h 42"/>
                <a:gd name="T44" fmla="*/ 2147483647 w 44"/>
                <a:gd name="T45" fmla="*/ 2147483647 h 42"/>
                <a:gd name="T46" fmla="*/ 2147483647 w 44"/>
                <a:gd name="T47" fmla="*/ 2147483647 h 42"/>
                <a:gd name="T48" fmla="*/ 2147483647 w 44"/>
                <a:gd name="T49" fmla="*/ 2147483647 h 42"/>
                <a:gd name="T50" fmla="*/ 2147483647 w 44"/>
                <a:gd name="T51" fmla="*/ 2147483647 h 42"/>
                <a:gd name="T52" fmla="*/ 2147483647 w 44"/>
                <a:gd name="T53" fmla="*/ 2147483647 h 42"/>
                <a:gd name="T54" fmla="*/ 2147483647 w 44"/>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4" h="42">
                  <a:moveTo>
                    <a:pt x="31" y="39"/>
                  </a:moveTo>
                  <a:lnTo>
                    <a:pt x="23" y="25"/>
                  </a:lnTo>
                  <a:lnTo>
                    <a:pt x="15" y="39"/>
                  </a:lnTo>
                  <a:lnTo>
                    <a:pt x="5" y="42"/>
                  </a:lnTo>
                  <a:lnTo>
                    <a:pt x="3" y="40"/>
                  </a:lnTo>
                  <a:lnTo>
                    <a:pt x="3" y="38"/>
                  </a:lnTo>
                  <a:lnTo>
                    <a:pt x="2" y="37"/>
                  </a:lnTo>
                  <a:lnTo>
                    <a:pt x="3" y="33"/>
                  </a:lnTo>
                  <a:lnTo>
                    <a:pt x="3" y="31"/>
                  </a:lnTo>
                  <a:lnTo>
                    <a:pt x="1" y="29"/>
                  </a:lnTo>
                  <a:lnTo>
                    <a:pt x="1" y="27"/>
                  </a:lnTo>
                  <a:lnTo>
                    <a:pt x="1" y="26"/>
                  </a:lnTo>
                  <a:lnTo>
                    <a:pt x="0" y="24"/>
                  </a:lnTo>
                  <a:lnTo>
                    <a:pt x="10" y="3"/>
                  </a:lnTo>
                  <a:lnTo>
                    <a:pt x="16" y="5"/>
                  </a:lnTo>
                  <a:lnTo>
                    <a:pt x="15" y="0"/>
                  </a:lnTo>
                  <a:lnTo>
                    <a:pt x="32" y="9"/>
                  </a:lnTo>
                  <a:lnTo>
                    <a:pt x="35" y="6"/>
                  </a:lnTo>
                  <a:lnTo>
                    <a:pt x="35" y="7"/>
                  </a:lnTo>
                  <a:lnTo>
                    <a:pt x="34" y="7"/>
                  </a:lnTo>
                  <a:lnTo>
                    <a:pt x="35" y="7"/>
                  </a:lnTo>
                  <a:lnTo>
                    <a:pt x="34" y="9"/>
                  </a:lnTo>
                  <a:lnTo>
                    <a:pt x="39" y="9"/>
                  </a:lnTo>
                  <a:lnTo>
                    <a:pt x="43" y="17"/>
                  </a:lnTo>
                  <a:lnTo>
                    <a:pt x="41" y="18"/>
                  </a:lnTo>
                  <a:lnTo>
                    <a:pt x="44" y="24"/>
                  </a:lnTo>
                  <a:lnTo>
                    <a:pt x="35" y="28"/>
                  </a:lnTo>
                  <a:lnTo>
                    <a:pt x="31" y="39"/>
                  </a:lnTo>
                  <a:close/>
                </a:path>
              </a:pathLst>
            </a:custGeom>
            <a:solidFill>
              <a:sysClr val="window" lastClr="FFFFFF"/>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18" name="Departement 16">
              <a:extLst>
                <a:ext uri="{FF2B5EF4-FFF2-40B4-BE49-F238E27FC236}">
                  <a16:creationId xmlns:a16="http://schemas.microsoft.com/office/drawing/2014/main" id="{297B4E8E-747D-0B0C-44A0-A239FF626E76}"/>
                </a:ext>
              </a:extLst>
            </p:cNvPr>
            <p:cNvSpPr>
              <a:spLocks/>
            </p:cNvSpPr>
            <p:nvPr/>
          </p:nvSpPr>
          <p:spPr bwMode="auto">
            <a:xfrm>
              <a:off x="2720782" y="3963458"/>
              <a:ext cx="488951" cy="446617"/>
            </a:xfrm>
            <a:custGeom>
              <a:avLst/>
              <a:gdLst>
                <a:gd name="T0" fmla="*/ 2147483647 w 46"/>
                <a:gd name="T1" fmla="*/ 2147483647 h 44"/>
                <a:gd name="T2" fmla="*/ 2147483647 w 46"/>
                <a:gd name="T3" fmla="*/ 2147483647 h 44"/>
                <a:gd name="T4" fmla="*/ 2147483647 w 46"/>
                <a:gd name="T5" fmla="*/ 0 h 44"/>
                <a:gd name="T6" fmla="*/ 2147483647 w 46"/>
                <a:gd name="T7" fmla="*/ 2147483647 h 44"/>
                <a:gd name="T8" fmla="*/ 2147483647 w 46"/>
                <a:gd name="T9" fmla="*/ 2147483647 h 44"/>
                <a:gd name="T10" fmla="*/ 2147483647 w 46"/>
                <a:gd name="T11" fmla="*/ 2147483647 h 44"/>
                <a:gd name="T12" fmla="*/ 2147483647 w 46"/>
                <a:gd name="T13" fmla="*/ 2147483647 h 44"/>
                <a:gd name="T14" fmla="*/ 2147483647 w 46"/>
                <a:gd name="T15" fmla="*/ 2147483647 h 44"/>
                <a:gd name="T16" fmla="*/ 2147483647 w 46"/>
                <a:gd name="T17" fmla="*/ 2147483647 h 44"/>
                <a:gd name="T18" fmla="*/ 2147483647 w 46"/>
                <a:gd name="T19" fmla="*/ 2147483647 h 44"/>
                <a:gd name="T20" fmla="*/ 2147483647 w 46"/>
                <a:gd name="T21" fmla="*/ 2147483647 h 44"/>
                <a:gd name="T22" fmla="*/ 2147483647 w 46"/>
                <a:gd name="T23" fmla="*/ 2147483647 h 44"/>
                <a:gd name="T24" fmla="*/ 0 w 46"/>
                <a:gd name="T25" fmla="*/ 2147483647 h 44"/>
                <a:gd name="T26" fmla="*/ 2147483647 w 46"/>
                <a:gd name="T27" fmla="*/ 2147483647 h 44"/>
                <a:gd name="T28" fmla="*/ 2147483647 w 46"/>
                <a:gd name="T29" fmla="*/ 2147483647 h 44"/>
                <a:gd name="T30" fmla="*/ 2147483647 w 46"/>
                <a:gd name="T31" fmla="*/ 2147483647 h 44"/>
                <a:gd name="T32" fmla="*/ 2147483647 w 46"/>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44">
                  <a:moveTo>
                    <a:pt x="22" y="2"/>
                  </a:moveTo>
                  <a:lnTo>
                    <a:pt x="29" y="4"/>
                  </a:lnTo>
                  <a:lnTo>
                    <a:pt x="32" y="0"/>
                  </a:lnTo>
                  <a:lnTo>
                    <a:pt x="35" y="3"/>
                  </a:lnTo>
                  <a:lnTo>
                    <a:pt x="42" y="1"/>
                  </a:lnTo>
                  <a:lnTo>
                    <a:pt x="46" y="8"/>
                  </a:lnTo>
                  <a:lnTo>
                    <a:pt x="36" y="20"/>
                  </a:lnTo>
                  <a:lnTo>
                    <a:pt x="23" y="34"/>
                  </a:lnTo>
                  <a:lnTo>
                    <a:pt x="23" y="40"/>
                  </a:lnTo>
                  <a:lnTo>
                    <a:pt x="14" y="44"/>
                  </a:lnTo>
                  <a:lnTo>
                    <a:pt x="5" y="38"/>
                  </a:lnTo>
                  <a:lnTo>
                    <a:pt x="6" y="30"/>
                  </a:lnTo>
                  <a:lnTo>
                    <a:pt x="0" y="18"/>
                  </a:lnTo>
                  <a:lnTo>
                    <a:pt x="10" y="16"/>
                  </a:lnTo>
                  <a:lnTo>
                    <a:pt x="12" y="7"/>
                  </a:lnTo>
                  <a:lnTo>
                    <a:pt x="14" y="3"/>
                  </a:lnTo>
                  <a:lnTo>
                    <a:pt x="22" y="2"/>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19" name="Departement 17">
              <a:extLst>
                <a:ext uri="{FF2B5EF4-FFF2-40B4-BE49-F238E27FC236}">
                  <a16:creationId xmlns:a16="http://schemas.microsoft.com/office/drawing/2014/main" id="{1FA4AA52-5CB6-ED12-04A5-7BF765FF3058}"/>
                </a:ext>
              </a:extLst>
            </p:cNvPr>
            <p:cNvSpPr>
              <a:spLocks/>
            </p:cNvSpPr>
            <p:nvPr/>
          </p:nvSpPr>
          <p:spPr bwMode="auto">
            <a:xfrm>
              <a:off x="2437149" y="3821642"/>
              <a:ext cx="427567" cy="620183"/>
            </a:xfrm>
            <a:custGeom>
              <a:avLst/>
              <a:gdLst>
                <a:gd name="T0" fmla="*/ 2147483647 w 41"/>
                <a:gd name="T1" fmla="*/ 2147483647 h 60"/>
                <a:gd name="T2" fmla="*/ 2147483647 w 41"/>
                <a:gd name="T3" fmla="*/ 2147483647 h 60"/>
                <a:gd name="T4" fmla="*/ 2147483647 w 41"/>
                <a:gd name="T5" fmla="*/ 2147483647 h 60"/>
                <a:gd name="T6" fmla="*/ 2147483647 w 41"/>
                <a:gd name="T7" fmla="*/ 2147483647 h 60"/>
                <a:gd name="T8" fmla="*/ 2147483647 w 41"/>
                <a:gd name="T9" fmla="*/ 2147483647 h 60"/>
                <a:gd name="T10" fmla="*/ 2147483647 w 41"/>
                <a:gd name="T11" fmla="*/ 2147483647 h 60"/>
                <a:gd name="T12" fmla="*/ 2147483647 w 41"/>
                <a:gd name="T13" fmla="*/ 2147483647 h 60"/>
                <a:gd name="T14" fmla="*/ 2147483647 w 41"/>
                <a:gd name="T15" fmla="*/ 2147483647 h 60"/>
                <a:gd name="T16" fmla="*/ 2147483647 w 41"/>
                <a:gd name="T17" fmla="*/ 2147483647 h 60"/>
                <a:gd name="T18" fmla="*/ 0 w 41"/>
                <a:gd name="T19" fmla="*/ 2147483647 h 60"/>
                <a:gd name="T20" fmla="*/ 2147483647 w 41"/>
                <a:gd name="T21" fmla="*/ 2147483647 h 60"/>
                <a:gd name="T22" fmla="*/ 2147483647 w 41"/>
                <a:gd name="T23" fmla="*/ 2147483647 h 60"/>
                <a:gd name="T24" fmla="*/ 2147483647 w 41"/>
                <a:gd name="T25" fmla="*/ 2147483647 h 60"/>
                <a:gd name="T26" fmla="*/ 2147483647 w 41"/>
                <a:gd name="T27" fmla="*/ 0 h 60"/>
                <a:gd name="T28" fmla="*/ 2147483647 w 41"/>
                <a:gd name="T29" fmla="*/ 2147483647 h 60"/>
                <a:gd name="T30" fmla="*/ 2147483647 w 41"/>
                <a:gd name="T31" fmla="*/ 2147483647 h 60"/>
                <a:gd name="T32" fmla="*/ 2147483647 w 41"/>
                <a:gd name="T33" fmla="*/ 2147483647 h 60"/>
                <a:gd name="T34" fmla="*/ 2147483647 w 41"/>
                <a:gd name="T35" fmla="*/ 2147483647 h 60"/>
                <a:gd name="T36" fmla="*/ 2147483647 w 41"/>
                <a:gd name="T37" fmla="*/ 2147483647 h 60"/>
                <a:gd name="T38" fmla="*/ 2147483647 w 41"/>
                <a:gd name="T39" fmla="*/ 2147483647 h 60"/>
                <a:gd name="T40" fmla="*/ 2147483647 w 41"/>
                <a:gd name="T41" fmla="*/ 2147483647 h 60"/>
                <a:gd name="T42" fmla="*/ 2147483647 w 41"/>
                <a:gd name="T43" fmla="*/ 2147483647 h 60"/>
                <a:gd name="T44" fmla="*/ 2147483647 w 41"/>
                <a:gd name="T45" fmla="*/ 2147483647 h 60"/>
                <a:gd name="T46" fmla="*/ 2147483647 w 41"/>
                <a:gd name="T47" fmla="*/ 2147483647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1" h="60">
                  <a:moveTo>
                    <a:pt x="41" y="56"/>
                  </a:moveTo>
                  <a:lnTo>
                    <a:pt x="41" y="57"/>
                  </a:lnTo>
                  <a:lnTo>
                    <a:pt x="41" y="58"/>
                  </a:lnTo>
                  <a:lnTo>
                    <a:pt x="40" y="59"/>
                  </a:lnTo>
                  <a:lnTo>
                    <a:pt x="40" y="60"/>
                  </a:lnTo>
                  <a:lnTo>
                    <a:pt x="28" y="58"/>
                  </a:lnTo>
                  <a:lnTo>
                    <a:pt x="27" y="52"/>
                  </a:lnTo>
                  <a:lnTo>
                    <a:pt x="18" y="49"/>
                  </a:lnTo>
                  <a:lnTo>
                    <a:pt x="15" y="41"/>
                  </a:lnTo>
                  <a:lnTo>
                    <a:pt x="0" y="30"/>
                  </a:lnTo>
                  <a:lnTo>
                    <a:pt x="8" y="17"/>
                  </a:lnTo>
                  <a:lnTo>
                    <a:pt x="2" y="9"/>
                  </a:lnTo>
                  <a:lnTo>
                    <a:pt x="6" y="2"/>
                  </a:lnTo>
                  <a:lnTo>
                    <a:pt x="11" y="0"/>
                  </a:lnTo>
                  <a:lnTo>
                    <a:pt x="18" y="3"/>
                  </a:lnTo>
                  <a:lnTo>
                    <a:pt x="19" y="5"/>
                  </a:lnTo>
                  <a:lnTo>
                    <a:pt x="18" y="5"/>
                  </a:lnTo>
                  <a:lnTo>
                    <a:pt x="22" y="11"/>
                  </a:lnTo>
                  <a:lnTo>
                    <a:pt x="39" y="19"/>
                  </a:lnTo>
                  <a:lnTo>
                    <a:pt x="37" y="28"/>
                  </a:lnTo>
                  <a:lnTo>
                    <a:pt x="27" y="30"/>
                  </a:lnTo>
                  <a:lnTo>
                    <a:pt x="33" y="42"/>
                  </a:lnTo>
                  <a:lnTo>
                    <a:pt x="32" y="50"/>
                  </a:lnTo>
                  <a:lnTo>
                    <a:pt x="41" y="56"/>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20" name="Departement 18">
              <a:extLst>
                <a:ext uri="{FF2B5EF4-FFF2-40B4-BE49-F238E27FC236}">
                  <a16:creationId xmlns:a16="http://schemas.microsoft.com/office/drawing/2014/main" id="{1B4706DE-CC5E-262E-BF23-4501B251E793}"/>
                </a:ext>
              </a:extLst>
            </p:cNvPr>
            <p:cNvSpPr>
              <a:spLocks/>
            </p:cNvSpPr>
            <p:nvPr/>
          </p:nvSpPr>
          <p:spPr bwMode="auto">
            <a:xfrm>
              <a:off x="3514532" y="3292475"/>
              <a:ext cx="457200" cy="539749"/>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2147483647 w 42"/>
                <a:gd name="T11" fmla="*/ 2147483647 h 56"/>
                <a:gd name="T12" fmla="*/ 2147483647 w 42"/>
                <a:gd name="T13" fmla="*/ 2147483647 h 56"/>
                <a:gd name="T14" fmla="*/ 2147483647 w 42"/>
                <a:gd name="T15" fmla="*/ 2147483647 h 56"/>
                <a:gd name="T16" fmla="*/ 2147483647 w 42"/>
                <a:gd name="T17" fmla="*/ 2147483647 h 56"/>
                <a:gd name="T18" fmla="*/ 0 w 42"/>
                <a:gd name="T19" fmla="*/ 2147483647 h 56"/>
                <a:gd name="T20" fmla="*/ 2147483647 w 42"/>
                <a:gd name="T21" fmla="*/ 2147483647 h 56"/>
                <a:gd name="T22" fmla="*/ 2147483647 w 42"/>
                <a:gd name="T23" fmla="*/ 2147483647 h 56"/>
                <a:gd name="T24" fmla="*/ 2147483647 w 42"/>
                <a:gd name="T25" fmla="*/ 2147483647 h 56"/>
                <a:gd name="T26" fmla="*/ 2147483647 w 42"/>
                <a:gd name="T27" fmla="*/ 0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56">
                  <a:moveTo>
                    <a:pt x="41" y="39"/>
                  </a:moveTo>
                  <a:lnTo>
                    <a:pt x="30" y="41"/>
                  </a:lnTo>
                  <a:lnTo>
                    <a:pt x="26" y="45"/>
                  </a:lnTo>
                  <a:lnTo>
                    <a:pt x="27" y="50"/>
                  </a:lnTo>
                  <a:lnTo>
                    <a:pt x="20" y="51"/>
                  </a:lnTo>
                  <a:lnTo>
                    <a:pt x="16" y="56"/>
                  </a:lnTo>
                  <a:lnTo>
                    <a:pt x="14" y="56"/>
                  </a:lnTo>
                  <a:lnTo>
                    <a:pt x="13" y="56"/>
                  </a:lnTo>
                  <a:lnTo>
                    <a:pt x="11" y="28"/>
                  </a:lnTo>
                  <a:lnTo>
                    <a:pt x="0" y="23"/>
                  </a:lnTo>
                  <a:lnTo>
                    <a:pt x="2" y="21"/>
                  </a:lnTo>
                  <a:lnTo>
                    <a:pt x="2" y="19"/>
                  </a:lnTo>
                  <a:lnTo>
                    <a:pt x="12" y="15"/>
                  </a:lnTo>
                  <a:lnTo>
                    <a:pt x="15" y="0"/>
                  </a:lnTo>
                  <a:lnTo>
                    <a:pt x="25" y="2"/>
                  </a:lnTo>
                  <a:lnTo>
                    <a:pt x="29" y="6"/>
                  </a:lnTo>
                  <a:lnTo>
                    <a:pt x="36" y="4"/>
                  </a:lnTo>
                  <a:lnTo>
                    <a:pt x="38" y="8"/>
                  </a:lnTo>
                  <a:lnTo>
                    <a:pt x="36" y="13"/>
                  </a:lnTo>
                  <a:lnTo>
                    <a:pt x="42" y="28"/>
                  </a:lnTo>
                  <a:lnTo>
                    <a:pt x="41" y="39"/>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18</a:t>
              </a:r>
            </a:p>
          </p:txBody>
        </p:sp>
        <p:sp>
          <p:nvSpPr>
            <p:cNvPr id="121" name="Departement 19">
              <a:extLst>
                <a:ext uri="{FF2B5EF4-FFF2-40B4-BE49-F238E27FC236}">
                  <a16:creationId xmlns:a16="http://schemas.microsoft.com/office/drawing/2014/main" id="{30293577-AEFB-26C7-96E0-DE818CD94C5D}"/>
                </a:ext>
              </a:extLst>
            </p:cNvPr>
            <p:cNvSpPr>
              <a:spLocks/>
            </p:cNvSpPr>
            <p:nvPr/>
          </p:nvSpPr>
          <p:spPr bwMode="auto">
            <a:xfrm>
              <a:off x="3300749" y="4156075"/>
              <a:ext cx="486833" cy="406400"/>
            </a:xfrm>
            <a:custGeom>
              <a:avLst/>
              <a:gdLst>
                <a:gd name="T0" fmla="*/ 2147483647 w 44"/>
                <a:gd name="T1" fmla="*/ 2147483647 h 39"/>
                <a:gd name="T2" fmla="*/ 2147483647 w 44"/>
                <a:gd name="T3" fmla="*/ 2147483647 h 39"/>
                <a:gd name="T4" fmla="*/ 2147483647 w 44"/>
                <a:gd name="T5" fmla="*/ 2147483647 h 39"/>
                <a:gd name="T6" fmla="*/ 2147483647 w 44"/>
                <a:gd name="T7" fmla="*/ 2147483647 h 39"/>
                <a:gd name="T8" fmla="*/ 2147483647 w 44"/>
                <a:gd name="T9" fmla="*/ 2147483647 h 39"/>
                <a:gd name="T10" fmla="*/ 2147483647 w 44"/>
                <a:gd name="T11" fmla="*/ 2147483647 h 39"/>
                <a:gd name="T12" fmla="*/ 2147483647 w 44"/>
                <a:gd name="T13" fmla="*/ 2147483647 h 39"/>
                <a:gd name="T14" fmla="*/ 2147483647 w 44"/>
                <a:gd name="T15" fmla="*/ 2147483647 h 39"/>
                <a:gd name="T16" fmla="*/ 0 w 44"/>
                <a:gd name="T17" fmla="*/ 2147483647 h 39"/>
                <a:gd name="T18" fmla="*/ 0 w 44"/>
                <a:gd name="T19" fmla="*/ 2147483647 h 39"/>
                <a:gd name="T20" fmla="*/ 2147483647 w 44"/>
                <a:gd name="T21" fmla="*/ 2147483647 h 39"/>
                <a:gd name="T22" fmla="*/ 2147483647 w 44"/>
                <a:gd name="T23" fmla="*/ 2147483647 h 39"/>
                <a:gd name="T24" fmla="*/ 2147483647 w 44"/>
                <a:gd name="T25" fmla="*/ 2147483647 h 39"/>
                <a:gd name="T26" fmla="*/ 2147483647 w 44"/>
                <a:gd name="T27" fmla="*/ 2147483647 h 39"/>
                <a:gd name="T28" fmla="*/ 2147483647 w 44"/>
                <a:gd name="T29" fmla="*/ 2147483647 h 39"/>
                <a:gd name="T30" fmla="*/ 2147483647 w 44"/>
                <a:gd name="T31" fmla="*/ 2147483647 h 39"/>
                <a:gd name="T32" fmla="*/ 2147483647 w 44"/>
                <a:gd name="T33" fmla="*/ 2147483647 h 39"/>
                <a:gd name="T34" fmla="*/ 2147483647 w 44"/>
                <a:gd name="T35" fmla="*/ 2147483647 h 39"/>
                <a:gd name="T36" fmla="*/ 2147483647 w 44"/>
                <a:gd name="T37" fmla="*/ 2147483647 h 39"/>
                <a:gd name="T38" fmla="*/ 2147483647 w 44"/>
                <a:gd name="T39" fmla="*/ 2147483647 h 39"/>
                <a:gd name="T40" fmla="*/ 2147483647 w 44"/>
                <a:gd name="T41" fmla="*/ 2147483647 h 39"/>
                <a:gd name="T42" fmla="*/ 2147483647 w 44"/>
                <a:gd name="T43" fmla="*/ 2147483647 h 39"/>
                <a:gd name="T44" fmla="*/ 2147483647 w 44"/>
                <a:gd name="T45" fmla="*/ 2147483647 h 39"/>
                <a:gd name="T46" fmla="*/ 2147483647 w 44"/>
                <a:gd name="T47" fmla="*/ 2147483647 h 39"/>
                <a:gd name="T48" fmla="*/ 2147483647 w 44"/>
                <a:gd name="T49" fmla="*/ 2147483647 h 39"/>
                <a:gd name="T50" fmla="*/ 2147483647 w 44"/>
                <a:gd name="T51" fmla="*/ 2147483647 h 39"/>
                <a:gd name="T52" fmla="*/ 2147483647 w 44"/>
                <a:gd name="T53" fmla="*/ 0 h 39"/>
                <a:gd name="T54" fmla="*/ 2147483647 w 44"/>
                <a:gd name="T55" fmla="*/ 2147483647 h 39"/>
                <a:gd name="T56" fmla="*/ 2147483647 w 44"/>
                <a:gd name="T57" fmla="*/ 2147483647 h 39"/>
                <a:gd name="T58" fmla="*/ 2147483647 w 44"/>
                <a:gd name="T59" fmla="*/ 2147483647 h 39"/>
                <a:gd name="T60" fmla="*/ 2147483647 w 44"/>
                <a:gd name="T61" fmla="*/ 2147483647 h 39"/>
                <a:gd name="T62" fmla="*/ 2147483647 w 44"/>
                <a:gd name="T63" fmla="*/ 2147483647 h 39"/>
                <a:gd name="T64" fmla="*/ 2147483647 w 44"/>
                <a:gd name="T65" fmla="*/ 2147483647 h 39"/>
                <a:gd name="T66" fmla="*/ 2147483647 w 44"/>
                <a:gd name="T67" fmla="*/ 2147483647 h 39"/>
                <a:gd name="T68" fmla="*/ 2147483647 w 44"/>
                <a:gd name="T69" fmla="*/ 2147483647 h 39"/>
                <a:gd name="T70" fmla="*/ 2147483647 w 44"/>
                <a:gd name="T71" fmla="*/ 2147483647 h 39"/>
                <a:gd name="T72" fmla="*/ 2147483647 w 44"/>
                <a:gd name="T73" fmla="*/ 2147483647 h 39"/>
                <a:gd name="T74" fmla="*/ 2147483647 w 44"/>
                <a:gd name="T75" fmla="*/ 2147483647 h 39"/>
                <a:gd name="T76" fmla="*/ 2147483647 w 44"/>
                <a:gd name="T77" fmla="*/ 2147483647 h 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4" h="39">
                  <a:moveTo>
                    <a:pt x="43" y="13"/>
                  </a:moveTo>
                  <a:lnTo>
                    <a:pt x="44" y="18"/>
                  </a:lnTo>
                  <a:lnTo>
                    <a:pt x="38" y="16"/>
                  </a:lnTo>
                  <a:lnTo>
                    <a:pt x="28" y="37"/>
                  </a:lnTo>
                  <a:lnTo>
                    <a:pt x="19" y="39"/>
                  </a:lnTo>
                  <a:lnTo>
                    <a:pt x="14" y="34"/>
                  </a:lnTo>
                  <a:lnTo>
                    <a:pt x="7" y="34"/>
                  </a:lnTo>
                  <a:lnTo>
                    <a:pt x="6" y="29"/>
                  </a:lnTo>
                  <a:lnTo>
                    <a:pt x="0" y="25"/>
                  </a:lnTo>
                  <a:lnTo>
                    <a:pt x="0" y="20"/>
                  </a:lnTo>
                  <a:lnTo>
                    <a:pt x="4" y="17"/>
                  </a:lnTo>
                  <a:lnTo>
                    <a:pt x="1" y="14"/>
                  </a:lnTo>
                  <a:lnTo>
                    <a:pt x="2" y="12"/>
                  </a:lnTo>
                  <a:lnTo>
                    <a:pt x="4" y="13"/>
                  </a:lnTo>
                  <a:lnTo>
                    <a:pt x="6" y="10"/>
                  </a:lnTo>
                  <a:lnTo>
                    <a:pt x="7" y="11"/>
                  </a:lnTo>
                  <a:lnTo>
                    <a:pt x="8" y="9"/>
                  </a:lnTo>
                  <a:lnTo>
                    <a:pt x="12" y="9"/>
                  </a:lnTo>
                  <a:lnTo>
                    <a:pt x="13" y="8"/>
                  </a:lnTo>
                  <a:lnTo>
                    <a:pt x="14" y="8"/>
                  </a:lnTo>
                  <a:lnTo>
                    <a:pt x="15" y="6"/>
                  </a:lnTo>
                  <a:lnTo>
                    <a:pt x="18" y="4"/>
                  </a:lnTo>
                  <a:lnTo>
                    <a:pt x="19" y="3"/>
                  </a:lnTo>
                  <a:lnTo>
                    <a:pt x="20" y="4"/>
                  </a:lnTo>
                  <a:lnTo>
                    <a:pt x="22" y="4"/>
                  </a:lnTo>
                  <a:lnTo>
                    <a:pt x="23" y="3"/>
                  </a:lnTo>
                  <a:lnTo>
                    <a:pt x="28" y="0"/>
                  </a:lnTo>
                  <a:lnTo>
                    <a:pt x="37" y="4"/>
                  </a:lnTo>
                  <a:lnTo>
                    <a:pt x="42" y="1"/>
                  </a:lnTo>
                  <a:lnTo>
                    <a:pt x="43" y="1"/>
                  </a:lnTo>
                  <a:lnTo>
                    <a:pt x="43" y="3"/>
                  </a:lnTo>
                  <a:lnTo>
                    <a:pt x="43" y="4"/>
                  </a:lnTo>
                  <a:lnTo>
                    <a:pt x="43" y="5"/>
                  </a:lnTo>
                  <a:lnTo>
                    <a:pt x="42" y="5"/>
                  </a:lnTo>
                  <a:lnTo>
                    <a:pt x="42" y="7"/>
                  </a:lnTo>
                  <a:lnTo>
                    <a:pt x="41" y="7"/>
                  </a:lnTo>
                  <a:lnTo>
                    <a:pt x="42" y="9"/>
                  </a:lnTo>
                  <a:lnTo>
                    <a:pt x="43" y="9"/>
                  </a:lnTo>
                  <a:lnTo>
                    <a:pt x="43" y="1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22" name="Departement 21">
              <a:extLst>
                <a:ext uri="{FF2B5EF4-FFF2-40B4-BE49-F238E27FC236}">
                  <a16:creationId xmlns:a16="http://schemas.microsoft.com/office/drawing/2014/main" id="{21665E3D-4C0E-4595-9D4B-5362BE3E45AD}"/>
                </a:ext>
              </a:extLst>
            </p:cNvPr>
            <p:cNvSpPr>
              <a:spLocks/>
            </p:cNvSpPr>
            <p:nvPr/>
          </p:nvSpPr>
          <p:spPr bwMode="auto">
            <a:xfrm>
              <a:off x="4316749" y="3089275"/>
              <a:ext cx="497417" cy="529167"/>
            </a:xfrm>
            <a:custGeom>
              <a:avLst/>
              <a:gdLst>
                <a:gd name="T0" fmla="*/ 2147483647 w 47"/>
                <a:gd name="T1" fmla="*/ 2147483647 h 54"/>
                <a:gd name="T2" fmla="*/ 2147483647 w 47"/>
                <a:gd name="T3" fmla="*/ 2147483647 h 54"/>
                <a:gd name="T4" fmla="*/ 2147483647 w 47"/>
                <a:gd name="T5" fmla="*/ 2147483647 h 54"/>
                <a:gd name="T6" fmla="*/ 2147483647 w 47"/>
                <a:gd name="T7" fmla="*/ 2147483647 h 54"/>
                <a:gd name="T8" fmla="*/ 2147483647 w 47"/>
                <a:gd name="T9" fmla="*/ 2147483647 h 54"/>
                <a:gd name="T10" fmla="*/ 2147483647 w 47"/>
                <a:gd name="T11" fmla="*/ 2147483647 h 54"/>
                <a:gd name="T12" fmla="*/ 2147483647 w 47"/>
                <a:gd name="T13" fmla="*/ 2147483647 h 54"/>
                <a:gd name="T14" fmla="*/ 2147483647 w 47"/>
                <a:gd name="T15" fmla="*/ 0 h 54"/>
                <a:gd name="T16" fmla="*/ 2147483647 w 47"/>
                <a:gd name="T17" fmla="*/ 2147483647 h 54"/>
                <a:gd name="T18" fmla="*/ 2147483647 w 47"/>
                <a:gd name="T19" fmla="*/ 2147483647 h 54"/>
                <a:gd name="T20" fmla="*/ 2147483647 w 47"/>
                <a:gd name="T21" fmla="*/ 2147483647 h 54"/>
                <a:gd name="T22" fmla="*/ 2147483647 w 47"/>
                <a:gd name="T23" fmla="*/ 2147483647 h 54"/>
                <a:gd name="T24" fmla="*/ 2147483647 w 47"/>
                <a:gd name="T25" fmla="*/ 2147483647 h 54"/>
                <a:gd name="T26" fmla="*/ 2147483647 w 47"/>
                <a:gd name="T27" fmla="*/ 2147483647 h 54"/>
                <a:gd name="T28" fmla="*/ 2147483647 w 47"/>
                <a:gd name="T29" fmla="*/ 2147483647 h 54"/>
                <a:gd name="T30" fmla="*/ 2147483647 w 47"/>
                <a:gd name="T31" fmla="*/ 2147483647 h 54"/>
                <a:gd name="T32" fmla="*/ 2147483647 w 47"/>
                <a:gd name="T33" fmla="*/ 2147483647 h 54"/>
                <a:gd name="T34" fmla="*/ 2147483647 w 47"/>
                <a:gd name="T35" fmla="*/ 2147483647 h 54"/>
                <a:gd name="T36" fmla="*/ 2147483647 w 47"/>
                <a:gd name="T37" fmla="*/ 2147483647 h 54"/>
                <a:gd name="T38" fmla="*/ 2147483647 w 47"/>
                <a:gd name="T39" fmla="*/ 2147483647 h 54"/>
                <a:gd name="T40" fmla="*/ 2147483647 w 47"/>
                <a:gd name="T41" fmla="*/ 2147483647 h 54"/>
                <a:gd name="T42" fmla="*/ 2147483647 w 47"/>
                <a:gd name="T43" fmla="*/ 2147483647 h 54"/>
                <a:gd name="T44" fmla="*/ 2147483647 w 47"/>
                <a:gd name="T45" fmla="*/ 2147483647 h 54"/>
                <a:gd name="T46" fmla="*/ 2147483647 w 47"/>
                <a:gd name="T47" fmla="*/ 2147483647 h 54"/>
                <a:gd name="T48" fmla="*/ 2147483647 w 47"/>
                <a:gd name="T49" fmla="*/ 2147483647 h 54"/>
                <a:gd name="T50" fmla="*/ 2147483647 w 47"/>
                <a:gd name="T51" fmla="*/ 2147483647 h 54"/>
                <a:gd name="T52" fmla="*/ 2147483647 w 47"/>
                <a:gd name="T53" fmla="*/ 2147483647 h 54"/>
                <a:gd name="T54" fmla="*/ 2147483647 w 47"/>
                <a:gd name="T55" fmla="*/ 2147483647 h 54"/>
                <a:gd name="T56" fmla="*/ 2147483647 w 47"/>
                <a:gd name="T57" fmla="*/ 2147483647 h 54"/>
                <a:gd name="T58" fmla="*/ 2147483647 w 47"/>
                <a:gd name="T59" fmla="*/ 2147483647 h 54"/>
                <a:gd name="T60" fmla="*/ 2147483647 w 47"/>
                <a:gd name="T61" fmla="*/ 2147483647 h 54"/>
                <a:gd name="T62" fmla="*/ 2147483647 w 47"/>
                <a:gd name="T63" fmla="*/ 2147483647 h 54"/>
                <a:gd name="T64" fmla="*/ 2147483647 w 47"/>
                <a:gd name="T65" fmla="*/ 2147483647 h 54"/>
                <a:gd name="T66" fmla="*/ 2147483647 w 47"/>
                <a:gd name="T67" fmla="*/ 2147483647 h 54"/>
                <a:gd name="T68" fmla="*/ 2147483647 w 47"/>
                <a:gd name="T69" fmla="*/ 2147483647 h 54"/>
                <a:gd name="T70" fmla="*/ 2147483647 w 47"/>
                <a:gd name="T71" fmla="*/ 2147483647 h 54"/>
                <a:gd name="T72" fmla="*/ 2147483647 w 47"/>
                <a:gd name="T73" fmla="*/ 2147483647 h 54"/>
                <a:gd name="T74" fmla="*/ 2147483647 w 47"/>
                <a:gd name="T75" fmla="*/ 2147483647 h 54"/>
                <a:gd name="T76" fmla="*/ 2147483647 w 47"/>
                <a:gd name="T77" fmla="*/ 2147483647 h 54"/>
                <a:gd name="T78" fmla="*/ 2147483647 w 47"/>
                <a:gd name="T79" fmla="*/ 2147483647 h 54"/>
                <a:gd name="T80" fmla="*/ 2147483647 w 47"/>
                <a:gd name="T81" fmla="*/ 2147483647 h 54"/>
                <a:gd name="T82" fmla="*/ 2147483647 w 47"/>
                <a:gd name="T83" fmla="*/ 2147483647 h 54"/>
                <a:gd name="T84" fmla="*/ 2147483647 w 47"/>
                <a:gd name="T85" fmla="*/ 2147483647 h 54"/>
                <a:gd name="T86" fmla="*/ 0 w 47"/>
                <a:gd name="T87" fmla="*/ 2147483647 h 54"/>
                <a:gd name="T88" fmla="*/ 2147483647 w 47"/>
                <a:gd name="T89" fmla="*/ 2147483647 h 54"/>
                <a:gd name="T90" fmla="*/ 2147483647 w 47"/>
                <a:gd name="T91" fmla="*/ 2147483647 h 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7" h="54">
                  <a:moveTo>
                    <a:pt x="7" y="5"/>
                  </a:moveTo>
                  <a:lnTo>
                    <a:pt x="7" y="4"/>
                  </a:lnTo>
                  <a:lnTo>
                    <a:pt x="9" y="4"/>
                  </a:lnTo>
                  <a:lnTo>
                    <a:pt x="11" y="3"/>
                  </a:lnTo>
                  <a:lnTo>
                    <a:pt x="12" y="4"/>
                  </a:lnTo>
                  <a:lnTo>
                    <a:pt x="15" y="3"/>
                  </a:lnTo>
                  <a:lnTo>
                    <a:pt x="14" y="2"/>
                  </a:lnTo>
                  <a:lnTo>
                    <a:pt x="16" y="0"/>
                  </a:lnTo>
                  <a:lnTo>
                    <a:pt x="20" y="1"/>
                  </a:lnTo>
                  <a:lnTo>
                    <a:pt x="28" y="8"/>
                  </a:lnTo>
                  <a:lnTo>
                    <a:pt x="28" y="16"/>
                  </a:lnTo>
                  <a:lnTo>
                    <a:pt x="42" y="20"/>
                  </a:lnTo>
                  <a:lnTo>
                    <a:pt x="46" y="22"/>
                  </a:lnTo>
                  <a:lnTo>
                    <a:pt x="42" y="27"/>
                  </a:lnTo>
                  <a:lnTo>
                    <a:pt x="44" y="27"/>
                  </a:lnTo>
                  <a:lnTo>
                    <a:pt x="44" y="29"/>
                  </a:lnTo>
                  <a:lnTo>
                    <a:pt x="45" y="30"/>
                  </a:lnTo>
                  <a:lnTo>
                    <a:pt x="46" y="30"/>
                  </a:lnTo>
                  <a:lnTo>
                    <a:pt x="46" y="32"/>
                  </a:lnTo>
                  <a:lnTo>
                    <a:pt x="45" y="33"/>
                  </a:lnTo>
                  <a:lnTo>
                    <a:pt x="47" y="33"/>
                  </a:lnTo>
                  <a:lnTo>
                    <a:pt x="47" y="35"/>
                  </a:lnTo>
                  <a:lnTo>
                    <a:pt x="46" y="35"/>
                  </a:lnTo>
                  <a:lnTo>
                    <a:pt x="46" y="37"/>
                  </a:lnTo>
                  <a:lnTo>
                    <a:pt x="46" y="38"/>
                  </a:lnTo>
                  <a:lnTo>
                    <a:pt x="45" y="38"/>
                  </a:lnTo>
                  <a:lnTo>
                    <a:pt x="45" y="40"/>
                  </a:lnTo>
                  <a:lnTo>
                    <a:pt x="43" y="44"/>
                  </a:lnTo>
                  <a:lnTo>
                    <a:pt x="41" y="46"/>
                  </a:lnTo>
                  <a:lnTo>
                    <a:pt x="40" y="47"/>
                  </a:lnTo>
                  <a:lnTo>
                    <a:pt x="41" y="48"/>
                  </a:lnTo>
                  <a:lnTo>
                    <a:pt x="39" y="49"/>
                  </a:lnTo>
                  <a:lnTo>
                    <a:pt x="21" y="54"/>
                  </a:lnTo>
                  <a:lnTo>
                    <a:pt x="5" y="42"/>
                  </a:lnTo>
                  <a:lnTo>
                    <a:pt x="6" y="39"/>
                  </a:lnTo>
                  <a:lnTo>
                    <a:pt x="4" y="38"/>
                  </a:lnTo>
                  <a:lnTo>
                    <a:pt x="3" y="38"/>
                  </a:lnTo>
                  <a:lnTo>
                    <a:pt x="2" y="35"/>
                  </a:lnTo>
                  <a:lnTo>
                    <a:pt x="3" y="32"/>
                  </a:lnTo>
                  <a:lnTo>
                    <a:pt x="1" y="33"/>
                  </a:lnTo>
                  <a:lnTo>
                    <a:pt x="2" y="32"/>
                  </a:lnTo>
                  <a:lnTo>
                    <a:pt x="1" y="32"/>
                  </a:lnTo>
                  <a:lnTo>
                    <a:pt x="1" y="31"/>
                  </a:lnTo>
                  <a:lnTo>
                    <a:pt x="0" y="30"/>
                  </a:lnTo>
                  <a:lnTo>
                    <a:pt x="8" y="13"/>
                  </a:lnTo>
                  <a:lnTo>
                    <a:pt x="7" y="5"/>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21</a:t>
              </a:r>
            </a:p>
          </p:txBody>
        </p:sp>
        <p:sp>
          <p:nvSpPr>
            <p:cNvPr id="123" name="Departement 22">
              <a:extLst>
                <a:ext uri="{FF2B5EF4-FFF2-40B4-BE49-F238E27FC236}">
                  <a16:creationId xmlns:a16="http://schemas.microsoft.com/office/drawing/2014/main" id="{56F07756-8C06-08BD-640E-79225275A2E6}"/>
                </a:ext>
              </a:extLst>
            </p:cNvPr>
            <p:cNvSpPr>
              <a:spLocks/>
            </p:cNvSpPr>
            <p:nvPr/>
          </p:nvSpPr>
          <p:spPr bwMode="auto">
            <a:xfrm>
              <a:off x="1696315" y="2663824"/>
              <a:ext cx="567267" cy="406400"/>
            </a:xfrm>
            <a:custGeom>
              <a:avLst/>
              <a:gdLst>
                <a:gd name="T0" fmla="*/ 2147483647 w 53"/>
                <a:gd name="T1" fmla="*/ 2147483647 h 41"/>
                <a:gd name="T2" fmla="*/ 2147483647 w 53"/>
                <a:gd name="T3" fmla="*/ 2147483647 h 41"/>
                <a:gd name="T4" fmla="*/ 2147483647 w 53"/>
                <a:gd name="T5" fmla="*/ 2147483647 h 41"/>
                <a:gd name="T6" fmla="*/ 2147483647 w 53"/>
                <a:gd name="T7" fmla="*/ 2147483647 h 41"/>
                <a:gd name="T8" fmla="*/ 2147483647 w 53"/>
                <a:gd name="T9" fmla="*/ 2147483647 h 41"/>
                <a:gd name="T10" fmla="*/ 2147483647 w 53"/>
                <a:gd name="T11" fmla="*/ 2147483647 h 41"/>
                <a:gd name="T12" fmla="*/ 2147483647 w 53"/>
                <a:gd name="T13" fmla="*/ 2147483647 h 41"/>
                <a:gd name="T14" fmla="*/ 0 w 53"/>
                <a:gd name="T15" fmla="*/ 2147483647 h 41"/>
                <a:gd name="T16" fmla="*/ 2147483647 w 53"/>
                <a:gd name="T17" fmla="*/ 0 h 41"/>
                <a:gd name="T18" fmla="*/ 2147483647 w 53"/>
                <a:gd name="T19" fmla="*/ 2147483647 h 41"/>
                <a:gd name="T20" fmla="*/ 2147483647 w 53"/>
                <a:gd name="T21" fmla="*/ 2147483647 h 41"/>
                <a:gd name="T22" fmla="*/ 2147483647 w 53"/>
                <a:gd name="T23" fmla="*/ 2147483647 h 41"/>
                <a:gd name="T24" fmla="*/ 2147483647 w 53"/>
                <a:gd name="T25" fmla="*/ 2147483647 h 41"/>
                <a:gd name="T26" fmla="*/ 2147483647 w 53"/>
                <a:gd name="T27" fmla="*/ 2147483647 h 41"/>
                <a:gd name="T28" fmla="*/ 2147483647 w 53"/>
                <a:gd name="T29" fmla="*/ 2147483647 h 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3" h="41">
                  <a:moveTo>
                    <a:pt x="41" y="37"/>
                  </a:moveTo>
                  <a:lnTo>
                    <a:pt x="29" y="41"/>
                  </a:lnTo>
                  <a:lnTo>
                    <a:pt x="17" y="32"/>
                  </a:lnTo>
                  <a:lnTo>
                    <a:pt x="1" y="32"/>
                  </a:lnTo>
                  <a:lnTo>
                    <a:pt x="3" y="25"/>
                  </a:lnTo>
                  <a:lnTo>
                    <a:pt x="1" y="17"/>
                  </a:lnTo>
                  <a:lnTo>
                    <a:pt x="3" y="15"/>
                  </a:lnTo>
                  <a:lnTo>
                    <a:pt x="0" y="8"/>
                  </a:lnTo>
                  <a:lnTo>
                    <a:pt x="18" y="0"/>
                  </a:lnTo>
                  <a:lnTo>
                    <a:pt x="30" y="18"/>
                  </a:lnTo>
                  <a:lnTo>
                    <a:pt x="41" y="10"/>
                  </a:lnTo>
                  <a:lnTo>
                    <a:pt x="48" y="15"/>
                  </a:lnTo>
                  <a:lnTo>
                    <a:pt x="53" y="18"/>
                  </a:lnTo>
                  <a:lnTo>
                    <a:pt x="53" y="27"/>
                  </a:lnTo>
                  <a:lnTo>
                    <a:pt x="41" y="37"/>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22</a:t>
              </a:r>
            </a:p>
          </p:txBody>
        </p:sp>
        <p:sp>
          <p:nvSpPr>
            <p:cNvPr id="124" name="Departement 23">
              <a:extLst>
                <a:ext uri="{FF2B5EF4-FFF2-40B4-BE49-F238E27FC236}">
                  <a16:creationId xmlns:a16="http://schemas.microsoft.com/office/drawing/2014/main" id="{412CF307-0B36-FC2F-D4BB-FCE0D5FBCB81}"/>
                </a:ext>
              </a:extLst>
            </p:cNvPr>
            <p:cNvSpPr>
              <a:spLocks/>
            </p:cNvSpPr>
            <p:nvPr/>
          </p:nvSpPr>
          <p:spPr bwMode="auto">
            <a:xfrm>
              <a:off x="3372716" y="3832224"/>
              <a:ext cx="436033" cy="366184"/>
            </a:xfrm>
            <a:custGeom>
              <a:avLst/>
              <a:gdLst>
                <a:gd name="T0" fmla="*/ 2147483647 w 40"/>
                <a:gd name="T1" fmla="*/ 2147483647 h 36"/>
                <a:gd name="T2" fmla="*/ 2147483647 w 40"/>
                <a:gd name="T3" fmla="*/ 2147483647 h 36"/>
                <a:gd name="T4" fmla="*/ 2147483647 w 40"/>
                <a:gd name="T5" fmla="*/ 2147483647 h 36"/>
                <a:gd name="T6" fmla="*/ 2147483647 w 40"/>
                <a:gd name="T7" fmla="*/ 2147483647 h 36"/>
                <a:gd name="T8" fmla="*/ 2147483647 w 40"/>
                <a:gd name="T9" fmla="*/ 2147483647 h 36"/>
                <a:gd name="T10" fmla="*/ 2147483647 w 40"/>
                <a:gd name="T11" fmla="*/ 2147483647 h 36"/>
                <a:gd name="T12" fmla="*/ 2147483647 w 40"/>
                <a:gd name="T13" fmla="*/ 2147483647 h 36"/>
                <a:gd name="T14" fmla="*/ 2147483647 w 40"/>
                <a:gd name="T15" fmla="*/ 2147483647 h 36"/>
                <a:gd name="T16" fmla="*/ 2147483647 w 40"/>
                <a:gd name="T17" fmla="*/ 2147483647 h 36"/>
                <a:gd name="T18" fmla="*/ 2147483647 w 40"/>
                <a:gd name="T19" fmla="*/ 2147483647 h 36"/>
                <a:gd name="T20" fmla="*/ 2147483647 w 40"/>
                <a:gd name="T21" fmla="*/ 2147483647 h 36"/>
                <a:gd name="T22" fmla="*/ 0 w 40"/>
                <a:gd name="T23" fmla="*/ 2147483647 h 36"/>
                <a:gd name="T24" fmla="*/ 2147483647 w 40"/>
                <a:gd name="T25" fmla="*/ 2147483647 h 36"/>
                <a:gd name="T26" fmla="*/ 2147483647 w 40"/>
                <a:gd name="T27" fmla="*/ 2147483647 h 36"/>
                <a:gd name="T28" fmla="*/ 2147483647 w 40"/>
                <a:gd name="T29" fmla="*/ 2147483647 h 36"/>
                <a:gd name="T30" fmla="*/ 2147483647 w 40"/>
                <a:gd name="T31" fmla="*/ 2147483647 h 36"/>
                <a:gd name="T32" fmla="*/ 2147483647 w 40"/>
                <a:gd name="T33" fmla="*/ 2147483647 h 36"/>
                <a:gd name="T34" fmla="*/ 2147483647 w 40"/>
                <a:gd name="T35" fmla="*/ 2147483647 h 36"/>
                <a:gd name="T36" fmla="*/ 2147483647 w 40"/>
                <a:gd name="T37" fmla="*/ 0 h 36"/>
                <a:gd name="T38" fmla="*/ 2147483647 w 40"/>
                <a:gd name="T39" fmla="*/ 0 h 36"/>
                <a:gd name="T40" fmla="*/ 2147483647 w 40"/>
                <a:gd name="T41" fmla="*/ 0 h 36"/>
                <a:gd name="T42" fmla="*/ 2147483647 w 40"/>
                <a:gd name="T43" fmla="*/ 0 h 36"/>
                <a:gd name="T44" fmla="*/ 2147483647 w 40"/>
                <a:gd name="T45" fmla="*/ 2147483647 h 36"/>
                <a:gd name="T46" fmla="*/ 2147483647 w 40"/>
                <a:gd name="T47" fmla="*/ 2147483647 h 36"/>
                <a:gd name="T48" fmla="*/ 2147483647 w 40"/>
                <a:gd name="T49" fmla="*/ 2147483647 h 36"/>
                <a:gd name="T50" fmla="*/ 2147483647 w 40"/>
                <a:gd name="T51" fmla="*/ 2147483647 h 36"/>
                <a:gd name="T52" fmla="*/ 2147483647 w 40"/>
                <a:gd name="T53" fmla="*/ 2147483647 h 36"/>
                <a:gd name="T54" fmla="*/ 2147483647 w 40"/>
                <a:gd name="T55" fmla="*/ 2147483647 h 36"/>
                <a:gd name="T56" fmla="*/ 2147483647 w 40"/>
                <a:gd name="T57" fmla="*/ 2147483647 h 36"/>
                <a:gd name="T58" fmla="*/ 2147483647 w 40"/>
                <a:gd name="T59" fmla="*/ 2147483647 h 36"/>
                <a:gd name="T60" fmla="*/ 2147483647 w 40"/>
                <a:gd name="T61" fmla="*/ 2147483647 h 36"/>
                <a:gd name="T62" fmla="*/ 2147483647 w 40"/>
                <a:gd name="T63" fmla="*/ 2147483647 h 36"/>
                <a:gd name="T64" fmla="*/ 2147483647 w 40"/>
                <a:gd name="T65" fmla="*/ 2147483647 h 36"/>
                <a:gd name="T66" fmla="*/ 2147483647 w 40"/>
                <a:gd name="T67" fmla="*/ 2147483647 h 36"/>
                <a:gd name="T68" fmla="*/ 2147483647 w 40"/>
                <a:gd name="T69" fmla="*/ 2147483647 h 36"/>
                <a:gd name="T70" fmla="*/ 2147483647 w 40"/>
                <a:gd name="T71" fmla="*/ 2147483647 h 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0" h="36">
                  <a:moveTo>
                    <a:pt x="39" y="14"/>
                  </a:moveTo>
                  <a:lnTo>
                    <a:pt x="40" y="22"/>
                  </a:lnTo>
                  <a:lnTo>
                    <a:pt x="33" y="29"/>
                  </a:lnTo>
                  <a:lnTo>
                    <a:pt x="34" y="30"/>
                  </a:lnTo>
                  <a:lnTo>
                    <a:pt x="34" y="31"/>
                  </a:lnTo>
                  <a:lnTo>
                    <a:pt x="36" y="32"/>
                  </a:lnTo>
                  <a:lnTo>
                    <a:pt x="36" y="33"/>
                  </a:lnTo>
                  <a:lnTo>
                    <a:pt x="31" y="36"/>
                  </a:lnTo>
                  <a:lnTo>
                    <a:pt x="22" y="32"/>
                  </a:lnTo>
                  <a:lnTo>
                    <a:pt x="17" y="35"/>
                  </a:lnTo>
                  <a:lnTo>
                    <a:pt x="4" y="23"/>
                  </a:lnTo>
                  <a:lnTo>
                    <a:pt x="0" y="10"/>
                  </a:lnTo>
                  <a:lnTo>
                    <a:pt x="1" y="9"/>
                  </a:lnTo>
                  <a:lnTo>
                    <a:pt x="1" y="8"/>
                  </a:lnTo>
                  <a:lnTo>
                    <a:pt x="2" y="7"/>
                  </a:lnTo>
                  <a:lnTo>
                    <a:pt x="1" y="6"/>
                  </a:lnTo>
                  <a:lnTo>
                    <a:pt x="2" y="4"/>
                  </a:lnTo>
                  <a:lnTo>
                    <a:pt x="1" y="3"/>
                  </a:lnTo>
                  <a:lnTo>
                    <a:pt x="5" y="0"/>
                  </a:lnTo>
                  <a:lnTo>
                    <a:pt x="26" y="0"/>
                  </a:lnTo>
                  <a:lnTo>
                    <a:pt x="27" y="0"/>
                  </a:lnTo>
                  <a:lnTo>
                    <a:pt x="29" y="0"/>
                  </a:lnTo>
                  <a:lnTo>
                    <a:pt x="29" y="2"/>
                  </a:lnTo>
                  <a:lnTo>
                    <a:pt x="31" y="2"/>
                  </a:lnTo>
                  <a:lnTo>
                    <a:pt x="30" y="4"/>
                  </a:lnTo>
                  <a:lnTo>
                    <a:pt x="31" y="5"/>
                  </a:lnTo>
                  <a:lnTo>
                    <a:pt x="32" y="6"/>
                  </a:lnTo>
                  <a:lnTo>
                    <a:pt x="33" y="5"/>
                  </a:lnTo>
                  <a:lnTo>
                    <a:pt x="34" y="6"/>
                  </a:lnTo>
                  <a:lnTo>
                    <a:pt x="34" y="7"/>
                  </a:lnTo>
                  <a:lnTo>
                    <a:pt x="36" y="7"/>
                  </a:lnTo>
                  <a:lnTo>
                    <a:pt x="36" y="8"/>
                  </a:lnTo>
                  <a:lnTo>
                    <a:pt x="37" y="9"/>
                  </a:lnTo>
                  <a:lnTo>
                    <a:pt x="38" y="11"/>
                  </a:lnTo>
                  <a:lnTo>
                    <a:pt x="39" y="12"/>
                  </a:lnTo>
                  <a:lnTo>
                    <a:pt x="39" y="14"/>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25" name="Departement 79">
              <a:extLst>
                <a:ext uri="{FF2B5EF4-FFF2-40B4-BE49-F238E27FC236}">
                  <a16:creationId xmlns:a16="http://schemas.microsoft.com/office/drawing/2014/main" id="{7C3CE097-FABC-B6B4-6A8F-A1DDBCD94EDD}"/>
                </a:ext>
              </a:extLst>
            </p:cNvPr>
            <p:cNvSpPr>
              <a:spLocks/>
            </p:cNvSpPr>
            <p:nvPr/>
          </p:nvSpPr>
          <p:spPr bwMode="auto">
            <a:xfrm>
              <a:off x="2578966" y="3516841"/>
              <a:ext cx="387349" cy="508000"/>
            </a:xfrm>
            <a:custGeom>
              <a:avLst/>
              <a:gdLst>
                <a:gd name="T0" fmla="*/ 2147483647 w 35"/>
                <a:gd name="T1" fmla="*/ 2147483647 h 53"/>
                <a:gd name="T2" fmla="*/ 2147483647 w 35"/>
                <a:gd name="T3" fmla="*/ 2147483647 h 53"/>
                <a:gd name="T4" fmla="*/ 2147483647 w 35"/>
                <a:gd name="T5" fmla="*/ 2147483647 h 53"/>
                <a:gd name="T6" fmla="*/ 2147483647 w 35"/>
                <a:gd name="T7" fmla="*/ 2147483647 h 53"/>
                <a:gd name="T8" fmla="*/ 2147483647 w 35"/>
                <a:gd name="T9" fmla="*/ 2147483647 h 53"/>
                <a:gd name="T10" fmla="*/ 2147483647 w 35"/>
                <a:gd name="T11" fmla="*/ 2147483647 h 53"/>
                <a:gd name="T12" fmla="*/ 2147483647 w 35"/>
                <a:gd name="T13" fmla="*/ 2147483647 h 53"/>
                <a:gd name="T14" fmla="*/ 2147483647 w 35"/>
                <a:gd name="T15" fmla="*/ 2147483647 h 53"/>
                <a:gd name="T16" fmla="*/ 0 w 35"/>
                <a:gd name="T17" fmla="*/ 2147483647 h 53"/>
                <a:gd name="T18" fmla="*/ 2147483647 w 35"/>
                <a:gd name="T19" fmla="*/ 0 h 53"/>
                <a:gd name="T20" fmla="*/ 2147483647 w 35"/>
                <a:gd name="T21" fmla="*/ 2147483647 h 53"/>
                <a:gd name="T22" fmla="*/ 2147483647 w 35"/>
                <a:gd name="T23" fmla="*/ 2147483647 h 53"/>
                <a:gd name="T24" fmla="*/ 2147483647 w 35"/>
                <a:gd name="T25" fmla="*/ 2147483647 h 53"/>
                <a:gd name="T26" fmla="*/ 2147483647 w 35"/>
                <a:gd name="T27" fmla="*/ 2147483647 h 53"/>
                <a:gd name="T28" fmla="*/ 2147483647 w 35"/>
                <a:gd name="T29" fmla="*/ 2147483647 h 53"/>
                <a:gd name="T30" fmla="*/ 2147483647 w 35"/>
                <a:gd name="T31" fmla="*/ 2147483647 h 53"/>
                <a:gd name="T32" fmla="*/ 2147483647 w 35"/>
                <a:gd name="T33" fmla="*/ 2147483647 h 53"/>
                <a:gd name="T34" fmla="*/ 2147483647 w 35"/>
                <a:gd name="T35" fmla="*/ 2147483647 h 53"/>
                <a:gd name="T36" fmla="*/ 2147483647 w 35"/>
                <a:gd name="T37" fmla="*/ 2147483647 h 53"/>
                <a:gd name="T38" fmla="*/ 2147483647 w 35"/>
                <a:gd name="T39" fmla="*/ 2147483647 h 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5" h="53">
                  <a:moveTo>
                    <a:pt x="34" y="48"/>
                  </a:moveTo>
                  <a:lnTo>
                    <a:pt x="26" y="49"/>
                  </a:lnTo>
                  <a:lnTo>
                    <a:pt x="24" y="53"/>
                  </a:lnTo>
                  <a:lnTo>
                    <a:pt x="7" y="45"/>
                  </a:lnTo>
                  <a:lnTo>
                    <a:pt x="3" y="39"/>
                  </a:lnTo>
                  <a:lnTo>
                    <a:pt x="4" y="39"/>
                  </a:lnTo>
                  <a:lnTo>
                    <a:pt x="3" y="37"/>
                  </a:lnTo>
                  <a:lnTo>
                    <a:pt x="10" y="33"/>
                  </a:lnTo>
                  <a:lnTo>
                    <a:pt x="0" y="5"/>
                  </a:lnTo>
                  <a:lnTo>
                    <a:pt x="20" y="0"/>
                  </a:lnTo>
                  <a:lnTo>
                    <a:pt x="25" y="2"/>
                  </a:lnTo>
                  <a:lnTo>
                    <a:pt x="29" y="12"/>
                  </a:lnTo>
                  <a:lnTo>
                    <a:pt x="26" y="23"/>
                  </a:lnTo>
                  <a:lnTo>
                    <a:pt x="29" y="23"/>
                  </a:lnTo>
                  <a:lnTo>
                    <a:pt x="27" y="33"/>
                  </a:lnTo>
                  <a:lnTo>
                    <a:pt x="28" y="37"/>
                  </a:lnTo>
                  <a:lnTo>
                    <a:pt x="33" y="37"/>
                  </a:lnTo>
                  <a:lnTo>
                    <a:pt x="31" y="43"/>
                  </a:lnTo>
                  <a:lnTo>
                    <a:pt x="35" y="45"/>
                  </a:lnTo>
                  <a:lnTo>
                    <a:pt x="34" y="48"/>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26" name="Departement 24">
              <a:extLst>
                <a:ext uri="{FF2B5EF4-FFF2-40B4-BE49-F238E27FC236}">
                  <a16:creationId xmlns:a16="http://schemas.microsoft.com/office/drawing/2014/main" id="{9D64FE52-235C-9F02-0E37-AB29406CD09E}"/>
                </a:ext>
              </a:extLst>
            </p:cNvPr>
            <p:cNvSpPr>
              <a:spLocks/>
            </p:cNvSpPr>
            <p:nvPr/>
          </p:nvSpPr>
          <p:spPr bwMode="auto">
            <a:xfrm>
              <a:off x="2854133" y="4156075"/>
              <a:ext cx="537633" cy="558800"/>
            </a:xfrm>
            <a:custGeom>
              <a:avLst/>
              <a:gdLst>
                <a:gd name="T0" fmla="*/ 2147483647 w 49"/>
                <a:gd name="T1" fmla="*/ 0 h 54"/>
                <a:gd name="T2" fmla="*/ 2147483647 w 49"/>
                <a:gd name="T3" fmla="*/ 2147483647 h 54"/>
                <a:gd name="T4" fmla="*/ 2147483647 w 49"/>
                <a:gd name="T5" fmla="*/ 2147483647 h 54"/>
                <a:gd name="T6" fmla="*/ 2147483647 w 49"/>
                <a:gd name="T7" fmla="*/ 2147483647 h 54"/>
                <a:gd name="T8" fmla="*/ 2147483647 w 49"/>
                <a:gd name="T9" fmla="*/ 2147483647 h 54"/>
                <a:gd name="T10" fmla="*/ 2147483647 w 49"/>
                <a:gd name="T11" fmla="*/ 2147483647 h 54"/>
                <a:gd name="T12" fmla="*/ 2147483647 w 49"/>
                <a:gd name="T13" fmla="*/ 2147483647 h 54"/>
                <a:gd name="T14" fmla="*/ 2147483647 w 49"/>
                <a:gd name="T15" fmla="*/ 2147483647 h 54"/>
                <a:gd name="T16" fmla="*/ 2147483647 w 49"/>
                <a:gd name="T17" fmla="*/ 2147483647 h 54"/>
                <a:gd name="T18" fmla="*/ 2147483647 w 49"/>
                <a:gd name="T19" fmla="*/ 2147483647 h 54"/>
                <a:gd name="T20" fmla="*/ 2147483647 w 49"/>
                <a:gd name="T21" fmla="*/ 2147483647 h 54"/>
                <a:gd name="T22" fmla="*/ 2147483647 w 49"/>
                <a:gd name="T23" fmla="*/ 2147483647 h 54"/>
                <a:gd name="T24" fmla="*/ 2147483647 w 49"/>
                <a:gd name="T25" fmla="*/ 2147483647 h 54"/>
                <a:gd name="T26" fmla="*/ 2147483647 w 49"/>
                <a:gd name="T27" fmla="*/ 2147483647 h 54"/>
                <a:gd name="T28" fmla="*/ 2147483647 w 49"/>
                <a:gd name="T29" fmla="*/ 2147483647 h 54"/>
                <a:gd name="T30" fmla="*/ 2147483647 w 49"/>
                <a:gd name="T31" fmla="*/ 2147483647 h 54"/>
                <a:gd name="T32" fmla="*/ 2147483647 w 49"/>
                <a:gd name="T33" fmla="*/ 2147483647 h 54"/>
                <a:gd name="T34" fmla="*/ 0 w 49"/>
                <a:gd name="T35" fmla="*/ 2147483647 h 54"/>
                <a:gd name="T36" fmla="*/ 2147483647 w 49"/>
                <a:gd name="T37" fmla="*/ 2147483647 h 54"/>
                <a:gd name="T38" fmla="*/ 0 w 49"/>
                <a:gd name="T39" fmla="*/ 2147483647 h 54"/>
                <a:gd name="T40" fmla="*/ 0 w 49"/>
                <a:gd name="T41" fmla="*/ 2147483647 h 54"/>
                <a:gd name="T42" fmla="*/ 2147483647 w 49"/>
                <a:gd name="T43" fmla="*/ 2147483647 h 54"/>
                <a:gd name="T44" fmla="*/ 2147483647 w 49"/>
                <a:gd name="T45" fmla="*/ 2147483647 h 54"/>
                <a:gd name="T46" fmla="*/ 2147483647 w 49"/>
                <a:gd name="T47" fmla="*/ 2147483647 h 54"/>
                <a:gd name="T48" fmla="*/ 2147483647 w 49"/>
                <a:gd name="T49" fmla="*/ 2147483647 h 54"/>
                <a:gd name="T50" fmla="*/ 2147483647 w 49"/>
                <a:gd name="T51" fmla="*/ 2147483647 h 54"/>
                <a:gd name="T52" fmla="*/ 2147483647 w 49"/>
                <a:gd name="T53" fmla="*/ 0 h 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54">
                  <a:moveTo>
                    <a:pt x="23" y="0"/>
                  </a:moveTo>
                  <a:lnTo>
                    <a:pt x="29" y="7"/>
                  </a:lnTo>
                  <a:lnTo>
                    <a:pt x="36" y="5"/>
                  </a:lnTo>
                  <a:lnTo>
                    <a:pt x="43" y="13"/>
                  </a:lnTo>
                  <a:lnTo>
                    <a:pt x="46" y="16"/>
                  </a:lnTo>
                  <a:lnTo>
                    <a:pt x="42" y="19"/>
                  </a:lnTo>
                  <a:lnTo>
                    <a:pt x="42" y="24"/>
                  </a:lnTo>
                  <a:lnTo>
                    <a:pt x="48" y="28"/>
                  </a:lnTo>
                  <a:lnTo>
                    <a:pt x="49" y="33"/>
                  </a:lnTo>
                  <a:lnTo>
                    <a:pt x="49" y="40"/>
                  </a:lnTo>
                  <a:lnTo>
                    <a:pt x="37" y="54"/>
                  </a:lnTo>
                  <a:lnTo>
                    <a:pt x="33" y="51"/>
                  </a:lnTo>
                  <a:lnTo>
                    <a:pt x="29" y="53"/>
                  </a:lnTo>
                  <a:lnTo>
                    <a:pt x="28" y="48"/>
                  </a:lnTo>
                  <a:lnTo>
                    <a:pt x="13" y="50"/>
                  </a:lnTo>
                  <a:lnTo>
                    <a:pt x="11" y="45"/>
                  </a:lnTo>
                  <a:lnTo>
                    <a:pt x="11" y="40"/>
                  </a:lnTo>
                  <a:lnTo>
                    <a:pt x="0" y="40"/>
                  </a:lnTo>
                  <a:lnTo>
                    <a:pt x="3" y="30"/>
                  </a:lnTo>
                  <a:lnTo>
                    <a:pt x="0" y="28"/>
                  </a:lnTo>
                  <a:lnTo>
                    <a:pt x="0" y="27"/>
                  </a:lnTo>
                  <a:lnTo>
                    <a:pt x="1" y="26"/>
                  </a:lnTo>
                  <a:lnTo>
                    <a:pt x="1" y="25"/>
                  </a:lnTo>
                  <a:lnTo>
                    <a:pt x="1" y="24"/>
                  </a:lnTo>
                  <a:lnTo>
                    <a:pt x="10" y="20"/>
                  </a:lnTo>
                  <a:lnTo>
                    <a:pt x="10" y="14"/>
                  </a:lnTo>
                  <a:lnTo>
                    <a:pt x="23" y="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27" name="Departement 25">
              <a:extLst>
                <a:ext uri="{FF2B5EF4-FFF2-40B4-BE49-F238E27FC236}">
                  <a16:creationId xmlns:a16="http://schemas.microsoft.com/office/drawing/2014/main" id="{5E20040D-97C6-9ABA-4282-4CCF3FD129FE}"/>
                </a:ext>
              </a:extLst>
            </p:cNvPr>
            <p:cNvSpPr>
              <a:spLocks/>
            </p:cNvSpPr>
            <p:nvPr/>
          </p:nvSpPr>
          <p:spPr bwMode="auto">
            <a:xfrm>
              <a:off x="4875548" y="3284008"/>
              <a:ext cx="457200" cy="465667"/>
            </a:xfrm>
            <a:custGeom>
              <a:avLst/>
              <a:gdLst>
                <a:gd name="T0" fmla="*/ 2147483647 w 43"/>
                <a:gd name="T1" fmla="*/ 0 h 48"/>
                <a:gd name="T2" fmla="*/ 2147483647 w 43"/>
                <a:gd name="T3" fmla="*/ 2147483647 h 48"/>
                <a:gd name="T4" fmla="*/ 2147483647 w 43"/>
                <a:gd name="T5" fmla="*/ 2147483647 h 48"/>
                <a:gd name="T6" fmla="*/ 2147483647 w 43"/>
                <a:gd name="T7" fmla="*/ 2147483647 h 48"/>
                <a:gd name="T8" fmla="*/ 2147483647 w 43"/>
                <a:gd name="T9" fmla="*/ 2147483647 h 48"/>
                <a:gd name="T10" fmla="*/ 2147483647 w 43"/>
                <a:gd name="T11" fmla="*/ 2147483647 h 48"/>
                <a:gd name="T12" fmla="*/ 2147483647 w 43"/>
                <a:gd name="T13" fmla="*/ 2147483647 h 48"/>
                <a:gd name="T14" fmla="*/ 0 w 43"/>
                <a:gd name="T15" fmla="*/ 2147483647 h 48"/>
                <a:gd name="T16" fmla="*/ 2147483647 w 43"/>
                <a:gd name="T17" fmla="*/ 2147483647 h 48"/>
                <a:gd name="T18" fmla="*/ 2147483647 w 43"/>
                <a:gd name="T19" fmla="*/ 2147483647 h 48"/>
                <a:gd name="T20" fmla="*/ 2147483647 w 43"/>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48">
                  <a:moveTo>
                    <a:pt x="35" y="0"/>
                  </a:moveTo>
                  <a:lnTo>
                    <a:pt x="39" y="2"/>
                  </a:lnTo>
                  <a:lnTo>
                    <a:pt x="39" y="5"/>
                  </a:lnTo>
                  <a:lnTo>
                    <a:pt x="43" y="10"/>
                  </a:lnTo>
                  <a:lnTo>
                    <a:pt x="16" y="48"/>
                  </a:lnTo>
                  <a:lnTo>
                    <a:pt x="17" y="39"/>
                  </a:lnTo>
                  <a:lnTo>
                    <a:pt x="2" y="27"/>
                  </a:lnTo>
                  <a:lnTo>
                    <a:pt x="0" y="15"/>
                  </a:lnTo>
                  <a:lnTo>
                    <a:pt x="17" y="8"/>
                  </a:lnTo>
                  <a:lnTo>
                    <a:pt x="21" y="3"/>
                  </a:lnTo>
                  <a:lnTo>
                    <a:pt x="35" y="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28" name="Departement 26">
              <a:extLst>
                <a:ext uri="{FF2B5EF4-FFF2-40B4-BE49-F238E27FC236}">
                  <a16:creationId xmlns:a16="http://schemas.microsoft.com/office/drawing/2014/main" id="{B15DB6A4-3CE1-A941-2E52-3099136FEA1D}"/>
                </a:ext>
              </a:extLst>
            </p:cNvPr>
            <p:cNvSpPr>
              <a:spLocks/>
            </p:cNvSpPr>
            <p:nvPr/>
          </p:nvSpPr>
          <p:spPr bwMode="auto">
            <a:xfrm>
              <a:off x="4549581" y="4340224"/>
              <a:ext cx="406400" cy="577851"/>
            </a:xfrm>
            <a:custGeom>
              <a:avLst/>
              <a:gdLst>
                <a:gd name="T0" fmla="*/ 2147483647 w 38"/>
                <a:gd name="T1" fmla="*/ 2147483647 h 57"/>
                <a:gd name="T2" fmla="*/ 2147483647 w 38"/>
                <a:gd name="T3" fmla="*/ 2147483647 h 57"/>
                <a:gd name="T4" fmla="*/ 2147483647 w 38"/>
                <a:gd name="T5" fmla="*/ 2147483647 h 57"/>
                <a:gd name="T6" fmla="*/ 2147483647 w 38"/>
                <a:gd name="T7" fmla="*/ 2147483647 h 57"/>
                <a:gd name="T8" fmla="*/ 0 w 38"/>
                <a:gd name="T9" fmla="*/ 2147483647 h 57"/>
                <a:gd name="T10" fmla="*/ 2147483647 w 38"/>
                <a:gd name="T11" fmla="*/ 2147483647 h 57"/>
                <a:gd name="T12" fmla="*/ 2147483647 w 38"/>
                <a:gd name="T13" fmla="*/ 2147483647 h 57"/>
                <a:gd name="T14" fmla="*/ 2147483647 w 38"/>
                <a:gd name="T15" fmla="*/ 0 h 57"/>
                <a:gd name="T16" fmla="*/ 2147483647 w 38"/>
                <a:gd name="T17" fmla="*/ 2147483647 h 57"/>
                <a:gd name="T18" fmla="*/ 2147483647 w 38"/>
                <a:gd name="T19" fmla="*/ 2147483647 h 57"/>
                <a:gd name="T20" fmla="*/ 2147483647 w 38"/>
                <a:gd name="T21" fmla="*/ 2147483647 h 57"/>
                <a:gd name="T22" fmla="*/ 2147483647 w 38"/>
                <a:gd name="T23" fmla="*/ 2147483647 h 57"/>
                <a:gd name="T24" fmla="*/ 2147483647 w 38"/>
                <a:gd name="T25" fmla="*/ 2147483647 h 57"/>
                <a:gd name="T26" fmla="*/ 2147483647 w 38"/>
                <a:gd name="T27" fmla="*/ 2147483647 h 57"/>
                <a:gd name="T28" fmla="*/ 2147483647 w 38"/>
                <a:gd name="T29" fmla="*/ 2147483647 h 57"/>
                <a:gd name="T30" fmla="*/ 2147483647 w 38"/>
                <a:gd name="T31" fmla="*/ 2147483647 h 57"/>
                <a:gd name="T32" fmla="*/ 2147483647 w 38"/>
                <a:gd name="T33" fmla="*/ 2147483647 h 57"/>
                <a:gd name="T34" fmla="*/ 2147483647 w 38"/>
                <a:gd name="T35" fmla="*/ 2147483647 h 57"/>
                <a:gd name="T36" fmla="*/ 2147483647 w 38"/>
                <a:gd name="T37" fmla="*/ 2147483647 h 57"/>
                <a:gd name="T38" fmla="*/ 2147483647 w 38"/>
                <a:gd name="T39" fmla="*/ 2147483647 h 57"/>
                <a:gd name="T40" fmla="*/ 2147483647 w 38"/>
                <a:gd name="T41" fmla="*/ 2147483647 h 57"/>
                <a:gd name="T42" fmla="*/ 2147483647 w 38"/>
                <a:gd name="T43" fmla="*/ 2147483647 h 57"/>
                <a:gd name="T44" fmla="*/ 2147483647 w 38"/>
                <a:gd name="T45" fmla="*/ 2147483647 h 57"/>
                <a:gd name="T46" fmla="*/ 2147483647 w 38"/>
                <a:gd name="T47" fmla="*/ 2147483647 h 57"/>
                <a:gd name="T48" fmla="*/ 2147483647 w 38"/>
                <a:gd name="T49" fmla="*/ 2147483647 h 57"/>
                <a:gd name="T50" fmla="*/ 2147483647 w 38"/>
                <a:gd name="T51" fmla="*/ 2147483647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8" h="57">
                  <a:moveTo>
                    <a:pt x="29" y="57"/>
                  </a:moveTo>
                  <a:lnTo>
                    <a:pt x="12" y="50"/>
                  </a:lnTo>
                  <a:lnTo>
                    <a:pt x="13" y="43"/>
                  </a:lnTo>
                  <a:lnTo>
                    <a:pt x="6" y="53"/>
                  </a:lnTo>
                  <a:lnTo>
                    <a:pt x="0" y="48"/>
                  </a:lnTo>
                  <a:lnTo>
                    <a:pt x="7" y="19"/>
                  </a:lnTo>
                  <a:lnTo>
                    <a:pt x="4" y="3"/>
                  </a:lnTo>
                  <a:lnTo>
                    <a:pt x="11" y="0"/>
                  </a:lnTo>
                  <a:lnTo>
                    <a:pt x="17" y="5"/>
                  </a:lnTo>
                  <a:lnTo>
                    <a:pt x="15" y="12"/>
                  </a:lnTo>
                  <a:lnTo>
                    <a:pt x="27" y="12"/>
                  </a:lnTo>
                  <a:lnTo>
                    <a:pt x="27" y="25"/>
                  </a:lnTo>
                  <a:lnTo>
                    <a:pt x="38" y="29"/>
                  </a:lnTo>
                  <a:lnTo>
                    <a:pt x="33" y="31"/>
                  </a:lnTo>
                  <a:lnTo>
                    <a:pt x="32" y="41"/>
                  </a:lnTo>
                  <a:lnTo>
                    <a:pt x="27" y="39"/>
                  </a:lnTo>
                  <a:lnTo>
                    <a:pt x="29" y="42"/>
                  </a:lnTo>
                  <a:lnTo>
                    <a:pt x="26" y="43"/>
                  </a:lnTo>
                  <a:lnTo>
                    <a:pt x="35" y="49"/>
                  </a:lnTo>
                  <a:lnTo>
                    <a:pt x="35" y="54"/>
                  </a:lnTo>
                  <a:lnTo>
                    <a:pt x="34" y="54"/>
                  </a:lnTo>
                  <a:lnTo>
                    <a:pt x="36" y="56"/>
                  </a:lnTo>
                  <a:lnTo>
                    <a:pt x="34" y="55"/>
                  </a:lnTo>
                  <a:lnTo>
                    <a:pt x="32" y="54"/>
                  </a:lnTo>
                  <a:lnTo>
                    <a:pt x="32" y="56"/>
                  </a:lnTo>
                  <a:lnTo>
                    <a:pt x="29" y="57"/>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29" name="Departement 91">
              <a:extLst>
                <a:ext uri="{FF2B5EF4-FFF2-40B4-BE49-F238E27FC236}">
                  <a16:creationId xmlns:a16="http://schemas.microsoft.com/office/drawing/2014/main" id="{C7D5D30B-AC74-6651-7A13-724EA704E930}"/>
                </a:ext>
              </a:extLst>
            </p:cNvPr>
            <p:cNvSpPr>
              <a:spLocks/>
            </p:cNvSpPr>
            <p:nvPr/>
          </p:nvSpPr>
          <p:spPr bwMode="auto">
            <a:xfrm>
              <a:off x="3575915" y="2776008"/>
              <a:ext cx="222251" cy="203200"/>
            </a:xfrm>
            <a:custGeom>
              <a:avLst/>
              <a:gdLst>
                <a:gd name="T0" fmla="*/ 0 w 21"/>
                <a:gd name="T1" fmla="*/ 2147483647 h 23"/>
                <a:gd name="T2" fmla="*/ 2147483647 w 21"/>
                <a:gd name="T3" fmla="*/ 2147483647 h 23"/>
                <a:gd name="T4" fmla="*/ 0 w 21"/>
                <a:gd name="T5" fmla="*/ 2147483647 h 23"/>
                <a:gd name="T6" fmla="*/ 2147483647 w 21"/>
                <a:gd name="T7" fmla="*/ 2147483647 h 23"/>
                <a:gd name="T8" fmla="*/ 2147483647 w 21"/>
                <a:gd name="T9" fmla="*/ 2147483647 h 23"/>
                <a:gd name="T10" fmla="*/ 2147483647 w 21"/>
                <a:gd name="T11" fmla="*/ 0 h 23"/>
                <a:gd name="T12" fmla="*/ 2147483647 w 21"/>
                <a:gd name="T13" fmla="*/ 2147483647 h 23"/>
                <a:gd name="T14" fmla="*/ 2147483647 w 21"/>
                <a:gd name="T15" fmla="*/ 2147483647 h 23"/>
                <a:gd name="T16" fmla="*/ 2147483647 w 21"/>
                <a:gd name="T17" fmla="*/ 2147483647 h 23"/>
                <a:gd name="T18" fmla="*/ 2147483647 w 21"/>
                <a:gd name="T19" fmla="*/ 2147483647 h 23"/>
                <a:gd name="T20" fmla="*/ 2147483647 w 21"/>
                <a:gd name="T21" fmla="*/ 2147483647 h 23"/>
                <a:gd name="T22" fmla="*/ 2147483647 w 21"/>
                <a:gd name="T23" fmla="*/ 2147483647 h 23"/>
                <a:gd name="T24" fmla="*/ 2147483647 w 21"/>
                <a:gd name="T25" fmla="*/ 2147483647 h 23"/>
                <a:gd name="T26" fmla="*/ 2147483647 w 21"/>
                <a:gd name="T27" fmla="*/ 2147483647 h 23"/>
                <a:gd name="T28" fmla="*/ 2147483647 w 21"/>
                <a:gd name="T29" fmla="*/ 2147483647 h 23"/>
                <a:gd name="T30" fmla="*/ 2147483647 w 21"/>
                <a:gd name="T31" fmla="*/ 2147483647 h 23"/>
                <a:gd name="T32" fmla="*/ 2147483647 w 21"/>
                <a:gd name="T33" fmla="*/ 2147483647 h 23"/>
                <a:gd name="T34" fmla="*/ 2147483647 w 21"/>
                <a:gd name="T35" fmla="*/ 2147483647 h 23"/>
                <a:gd name="T36" fmla="*/ 2147483647 w 21"/>
                <a:gd name="T37" fmla="*/ 2147483647 h 23"/>
                <a:gd name="T38" fmla="*/ 2147483647 w 21"/>
                <a:gd name="T39" fmla="*/ 2147483647 h 23"/>
                <a:gd name="T40" fmla="*/ 2147483647 w 21"/>
                <a:gd name="T41" fmla="*/ 2147483647 h 23"/>
                <a:gd name="T42" fmla="*/ 2147483647 w 21"/>
                <a:gd name="T43" fmla="*/ 2147483647 h 23"/>
                <a:gd name="T44" fmla="*/ 2147483647 w 21"/>
                <a:gd name="T45" fmla="*/ 2147483647 h 23"/>
                <a:gd name="T46" fmla="*/ 2147483647 w 21"/>
                <a:gd name="T47" fmla="*/ 2147483647 h 23"/>
                <a:gd name="T48" fmla="*/ 2147483647 w 21"/>
                <a:gd name="T49" fmla="*/ 2147483647 h 23"/>
                <a:gd name="T50" fmla="*/ 2147483647 w 21"/>
                <a:gd name="T51" fmla="*/ 2147483647 h 23"/>
                <a:gd name="T52" fmla="*/ 2147483647 w 21"/>
                <a:gd name="T53" fmla="*/ 2147483647 h 23"/>
                <a:gd name="T54" fmla="*/ 2147483647 w 21"/>
                <a:gd name="T55" fmla="*/ 2147483647 h 23"/>
                <a:gd name="T56" fmla="*/ 0 w 21"/>
                <a:gd name="T57" fmla="*/ 2147483647 h 23"/>
                <a:gd name="T58" fmla="*/ 0 w 21"/>
                <a:gd name="T59" fmla="*/ 2147483647 h 23"/>
                <a:gd name="T60" fmla="*/ 0 w 21"/>
                <a:gd name="T61" fmla="*/ 2147483647 h 23"/>
                <a:gd name="T62" fmla="*/ 0 w 21"/>
                <a:gd name="T63" fmla="*/ 2147483647 h 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 h="23">
                  <a:moveTo>
                    <a:pt x="0" y="14"/>
                  </a:moveTo>
                  <a:lnTo>
                    <a:pt x="2" y="11"/>
                  </a:lnTo>
                  <a:lnTo>
                    <a:pt x="0" y="10"/>
                  </a:lnTo>
                  <a:lnTo>
                    <a:pt x="4" y="8"/>
                  </a:lnTo>
                  <a:lnTo>
                    <a:pt x="4" y="4"/>
                  </a:lnTo>
                  <a:lnTo>
                    <a:pt x="9" y="0"/>
                  </a:lnTo>
                  <a:lnTo>
                    <a:pt x="11" y="1"/>
                  </a:lnTo>
                  <a:lnTo>
                    <a:pt x="11" y="2"/>
                  </a:lnTo>
                  <a:lnTo>
                    <a:pt x="12" y="2"/>
                  </a:lnTo>
                  <a:lnTo>
                    <a:pt x="12" y="1"/>
                  </a:lnTo>
                  <a:lnTo>
                    <a:pt x="14" y="1"/>
                  </a:lnTo>
                  <a:lnTo>
                    <a:pt x="14" y="3"/>
                  </a:lnTo>
                  <a:lnTo>
                    <a:pt x="18" y="2"/>
                  </a:lnTo>
                  <a:lnTo>
                    <a:pt x="19" y="4"/>
                  </a:lnTo>
                  <a:lnTo>
                    <a:pt x="21" y="4"/>
                  </a:lnTo>
                  <a:lnTo>
                    <a:pt x="20" y="17"/>
                  </a:lnTo>
                  <a:lnTo>
                    <a:pt x="15" y="22"/>
                  </a:lnTo>
                  <a:lnTo>
                    <a:pt x="14" y="22"/>
                  </a:lnTo>
                  <a:lnTo>
                    <a:pt x="13" y="21"/>
                  </a:lnTo>
                  <a:lnTo>
                    <a:pt x="10" y="23"/>
                  </a:lnTo>
                  <a:lnTo>
                    <a:pt x="10" y="21"/>
                  </a:lnTo>
                  <a:lnTo>
                    <a:pt x="9" y="21"/>
                  </a:lnTo>
                  <a:lnTo>
                    <a:pt x="7" y="22"/>
                  </a:lnTo>
                  <a:lnTo>
                    <a:pt x="2" y="23"/>
                  </a:lnTo>
                  <a:lnTo>
                    <a:pt x="1" y="23"/>
                  </a:lnTo>
                  <a:lnTo>
                    <a:pt x="1" y="22"/>
                  </a:lnTo>
                  <a:lnTo>
                    <a:pt x="2" y="19"/>
                  </a:lnTo>
                  <a:lnTo>
                    <a:pt x="1" y="18"/>
                  </a:lnTo>
                  <a:lnTo>
                    <a:pt x="0" y="18"/>
                  </a:lnTo>
                  <a:lnTo>
                    <a:pt x="0" y="16"/>
                  </a:lnTo>
                  <a:lnTo>
                    <a:pt x="0" y="15"/>
                  </a:lnTo>
                  <a:lnTo>
                    <a:pt x="0" y="14"/>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30" name="Departement 27">
              <a:extLst>
                <a:ext uri="{FF2B5EF4-FFF2-40B4-BE49-F238E27FC236}">
                  <a16:creationId xmlns:a16="http://schemas.microsoft.com/office/drawing/2014/main" id="{5F6706F4-C111-DA36-49D3-01A4D2D2ED68}"/>
                </a:ext>
              </a:extLst>
            </p:cNvPr>
            <p:cNvSpPr>
              <a:spLocks/>
            </p:cNvSpPr>
            <p:nvPr/>
          </p:nvSpPr>
          <p:spPr bwMode="auto">
            <a:xfrm>
              <a:off x="3025582" y="2439458"/>
              <a:ext cx="499533" cy="376767"/>
            </a:xfrm>
            <a:custGeom>
              <a:avLst/>
              <a:gdLst>
                <a:gd name="T0" fmla="*/ 2147483647 w 46"/>
                <a:gd name="T1" fmla="*/ 2147483647 h 38"/>
                <a:gd name="T2" fmla="*/ 2147483647 w 46"/>
                <a:gd name="T3" fmla="*/ 2147483647 h 38"/>
                <a:gd name="T4" fmla="*/ 2147483647 w 46"/>
                <a:gd name="T5" fmla="*/ 2147483647 h 38"/>
                <a:gd name="T6" fmla="*/ 2147483647 w 46"/>
                <a:gd name="T7" fmla="*/ 2147483647 h 38"/>
                <a:gd name="T8" fmla="*/ 0 w 46"/>
                <a:gd name="T9" fmla="*/ 2147483647 h 38"/>
                <a:gd name="T10" fmla="*/ 0 w 46"/>
                <a:gd name="T11" fmla="*/ 2147483647 h 38"/>
                <a:gd name="T12" fmla="*/ 0 w 46"/>
                <a:gd name="T13" fmla="*/ 2147483647 h 38"/>
                <a:gd name="T14" fmla="*/ 0 w 46"/>
                <a:gd name="T15" fmla="*/ 2147483647 h 38"/>
                <a:gd name="T16" fmla="*/ 2147483647 w 46"/>
                <a:gd name="T17" fmla="*/ 0 h 38"/>
                <a:gd name="T18" fmla="*/ 2147483647 w 46"/>
                <a:gd name="T19" fmla="*/ 2147483647 h 38"/>
                <a:gd name="T20" fmla="*/ 2147483647 w 46"/>
                <a:gd name="T21" fmla="*/ 2147483647 h 38"/>
                <a:gd name="T22" fmla="*/ 2147483647 w 46"/>
                <a:gd name="T23" fmla="*/ 0 h 38"/>
                <a:gd name="T24" fmla="*/ 2147483647 w 46"/>
                <a:gd name="T25" fmla="*/ 2147483647 h 38"/>
                <a:gd name="T26" fmla="*/ 2147483647 w 46"/>
                <a:gd name="T27" fmla="*/ 2147483647 h 38"/>
                <a:gd name="T28" fmla="*/ 2147483647 w 46"/>
                <a:gd name="T29" fmla="*/ 2147483647 h 38"/>
                <a:gd name="T30" fmla="*/ 2147483647 w 46"/>
                <a:gd name="T31" fmla="*/ 2147483647 h 38"/>
                <a:gd name="T32" fmla="*/ 2147483647 w 46"/>
                <a:gd name="T33" fmla="*/ 2147483647 h 38"/>
                <a:gd name="T34" fmla="*/ 2147483647 w 46"/>
                <a:gd name="T35" fmla="*/ 2147483647 h 38"/>
                <a:gd name="T36" fmla="*/ 2147483647 w 46"/>
                <a:gd name="T37" fmla="*/ 2147483647 h 38"/>
                <a:gd name="T38" fmla="*/ 2147483647 w 46"/>
                <a:gd name="T39" fmla="*/ 2147483647 h 38"/>
                <a:gd name="T40" fmla="*/ 2147483647 w 46"/>
                <a:gd name="T41" fmla="*/ 2147483647 h 38"/>
                <a:gd name="T42" fmla="*/ 2147483647 w 46"/>
                <a:gd name="T43" fmla="*/ 2147483647 h 38"/>
                <a:gd name="T44" fmla="*/ 2147483647 w 46"/>
                <a:gd name="T45" fmla="*/ 2147483647 h 38"/>
                <a:gd name="T46" fmla="*/ 2147483647 w 46"/>
                <a:gd name="T47" fmla="*/ 2147483647 h 38"/>
                <a:gd name="T48" fmla="*/ 2147483647 w 46"/>
                <a:gd name="T49" fmla="*/ 2147483647 h 38"/>
                <a:gd name="T50" fmla="*/ 2147483647 w 46"/>
                <a:gd name="T51" fmla="*/ 2147483647 h 38"/>
                <a:gd name="T52" fmla="*/ 2147483647 w 46"/>
                <a:gd name="T53" fmla="*/ 2147483647 h 38"/>
                <a:gd name="T54" fmla="*/ 2147483647 w 46"/>
                <a:gd name="T55" fmla="*/ 2147483647 h 38"/>
                <a:gd name="T56" fmla="*/ 2147483647 w 46"/>
                <a:gd name="T57" fmla="*/ 2147483647 h 38"/>
                <a:gd name="T58" fmla="*/ 2147483647 w 46"/>
                <a:gd name="T59" fmla="*/ 2147483647 h 38"/>
                <a:gd name="T60" fmla="*/ 2147483647 w 46"/>
                <a:gd name="T61" fmla="*/ 2147483647 h 38"/>
                <a:gd name="T62" fmla="*/ 2147483647 w 46"/>
                <a:gd name="T63" fmla="*/ 2147483647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 h="38">
                  <a:moveTo>
                    <a:pt x="3" y="24"/>
                  </a:moveTo>
                  <a:lnTo>
                    <a:pt x="4" y="15"/>
                  </a:lnTo>
                  <a:lnTo>
                    <a:pt x="1" y="11"/>
                  </a:lnTo>
                  <a:lnTo>
                    <a:pt x="2" y="9"/>
                  </a:lnTo>
                  <a:lnTo>
                    <a:pt x="0" y="9"/>
                  </a:lnTo>
                  <a:lnTo>
                    <a:pt x="0" y="6"/>
                  </a:lnTo>
                  <a:lnTo>
                    <a:pt x="0" y="4"/>
                  </a:lnTo>
                  <a:lnTo>
                    <a:pt x="0" y="1"/>
                  </a:lnTo>
                  <a:lnTo>
                    <a:pt x="3" y="0"/>
                  </a:lnTo>
                  <a:lnTo>
                    <a:pt x="19" y="4"/>
                  </a:lnTo>
                  <a:lnTo>
                    <a:pt x="21" y="10"/>
                  </a:lnTo>
                  <a:lnTo>
                    <a:pt x="33" y="0"/>
                  </a:lnTo>
                  <a:lnTo>
                    <a:pt x="43" y="3"/>
                  </a:lnTo>
                  <a:lnTo>
                    <a:pt x="46" y="10"/>
                  </a:lnTo>
                  <a:lnTo>
                    <a:pt x="43" y="12"/>
                  </a:lnTo>
                  <a:lnTo>
                    <a:pt x="42" y="12"/>
                  </a:lnTo>
                  <a:lnTo>
                    <a:pt x="42" y="16"/>
                  </a:lnTo>
                  <a:lnTo>
                    <a:pt x="40" y="19"/>
                  </a:lnTo>
                  <a:lnTo>
                    <a:pt x="37" y="19"/>
                  </a:lnTo>
                  <a:lnTo>
                    <a:pt x="36" y="20"/>
                  </a:lnTo>
                  <a:lnTo>
                    <a:pt x="35" y="20"/>
                  </a:lnTo>
                  <a:lnTo>
                    <a:pt x="36" y="22"/>
                  </a:lnTo>
                  <a:lnTo>
                    <a:pt x="36" y="23"/>
                  </a:lnTo>
                  <a:lnTo>
                    <a:pt x="37" y="23"/>
                  </a:lnTo>
                  <a:lnTo>
                    <a:pt x="36" y="24"/>
                  </a:lnTo>
                  <a:lnTo>
                    <a:pt x="37" y="25"/>
                  </a:lnTo>
                  <a:lnTo>
                    <a:pt x="32" y="34"/>
                  </a:lnTo>
                  <a:lnTo>
                    <a:pt x="15" y="38"/>
                  </a:lnTo>
                  <a:lnTo>
                    <a:pt x="13" y="32"/>
                  </a:lnTo>
                  <a:lnTo>
                    <a:pt x="9" y="27"/>
                  </a:lnTo>
                  <a:lnTo>
                    <a:pt x="3" y="27"/>
                  </a:lnTo>
                  <a:lnTo>
                    <a:pt x="3" y="24"/>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31" name="Departement 28">
              <a:extLst>
                <a:ext uri="{FF2B5EF4-FFF2-40B4-BE49-F238E27FC236}">
                  <a16:creationId xmlns:a16="http://schemas.microsoft.com/office/drawing/2014/main" id="{D6E0D9B3-9A62-3A1F-75D5-E9D104F3949B}"/>
                </a:ext>
              </a:extLst>
            </p:cNvPr>
            <p:cNvSpPr>
              <a:spLocks/>
            </p:cNvSpPr>
            <p:nvPr/>
          </p:nvSpPr>
          <p:spPr bwMode="auto">
            <a:xfrm>
              <a:off x="3169515" y="2693458"/>
              <a:ext cx="414867" cy="446617"/>
            </a:xfrm>
            <a:custGeom>
              <a:avLst/>
              <a:gdLst>
                <a:gd name="T0" fmla="*/ 2147483647 w 39"/>
                <a:gd name="T1" fmla="*/ 2147483647 h 47"/>
                <a:gd name="T2" fmla="*/ 2147483647 w 39"/>
                <a:gd name="T3" fmla="*/ 2147483647 h 47"/>
                <a:gd name="T4" fmla="*/ 2147483647 w 39"/>
                <a:gd name="T5" fmla="*/ 2147483647 h 47"/>
                <a:gd name="T6" fmla="*/ 2147483647 w 39"/>
                <a:gd name="T7" fmla="*/ 2147483647 h 47"/>
                <a:gd name="T8" fmla="*/ 2147483647 w 39"/>
                <a:gd name="T9" fmla="*/ 2147483647 h 47"/>
                <a:gd name="T10" fmla="*/ 2147483647 w 39"/>
                <a:gd name="T11" fmla="*/ 2147483647 h 47"/>
                <a:gd name="T12" fmla="*/ 2147483647 w 39"/>
                <a:gd name="T13" fmla="*/ 2147483647 h 47"/>
                <a:gd name="T14" fmla="*/ 2147483647 w 39"/>
                <a:gd name="T15" fmla="*/ 2147483647 h 47"/>
                <a:gd name="T16" fmla="*/ 2147483647 w 39"/>
                <a:gd name="T17" fmla="*/ 2147483647 h 47"/>
                <a:gd name="T18" fmla="*/ 2147483647 w 39"/>
                <a:gd name="T19" fmla="*/ 2147483647 h 47"/>
                <a:gd name="T20" fmla="*/ 2147483647 w 39"/>
                <a:gd name="T21" fmla="*/ 2147483647 h 47"/>
                <a:gd name="T22" fmla="*/ 2147483647 w 39"/>
                <a:gd name="T23" fmla="*/ 2147483647 h 47"/>
                <a:gd name="T24" fmla="*/ 2147483647 w 39"/>
                <a:gd name="T25" fmla="*/ 2147483647 h 47"/>
                <a:gd name="T26" fmla="*/ 2147483647 w 39"/>
                <a:gd name="T27" fmla="*/ 2147483647 h 47"/>
                <a:gd name="T28" fmla="*/ 2147483647 w 39"/>
                <a:gd name="T29" fmla="*/ 2147483647 h 47"/>
                <a:gd name="T30" fmla="*/ 2147483647 w 39"/>
                <a:gd name="T31" fmla="*/ 2147483647 h 47"/>
                <a:gd name="T32" fmla="*/ 2147483647 w 39"/>
                <a:gd name="T33" fmla="*/ 2147483647 h 47"/>
                <a:gd name="T34" fmla="*/ 2147483647 w 39"/>
                <a:gd name="T35" fmla="*/ 2147483647 h 47"/>
                <a:gd name="T36" fmla="*/ 2147483647 w 39"/>
                <a:gd name="T37" fmla="*/ 2147483647 h 47"/>
                <a:gd name="T38" fmla="*/ 0 w 39"/>
                <a:gd name="T39" fmla="*/ 2147483647 h 47"/>
                <a:gd name="T40" fmla="*/ 2147483647 w 39"/>
                <a:gd name="T41" fmla="*/ 2147483647 h 47"/>
                <a:gd name="T42" fmla="*/ 2147483647 w 39"/>
                <a:gd name="T43" fmla="*/ 2147483647 h 47"/>
                <a:gd name="T44" fmla="*/ 2147483647 w 39"/>
                <a:gd name="T45" fmla="*/ 2147483647 h 47"/>
                <a:gd name="T46" fmla="*/ 2147483647 w 39"/>
                <a:gd name="T47" fmla="*/ 0 h 47"/>
                <a:gd name="T48" fmla="*/ 2147483647 w 39"/>
                <a:gd name="T49" fmla="*/ 2147483647 h 47"/>
                <a:gd name="T50" fmla="*/ 2147483647 w 39"/>
                <a:gd name="T51" fmla="*/ 2147483647 h 47"/>
                <a:gd name="T52" fmla="*/ 2147483647 w 39"/>
                <a:gd name="T53" fmla="*/ 2147483647 h 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 h="47">
                  <a:moveTo>
                    <a:pt x="37" y="23"/>
                  </a:moveTo>
                  <a:lnTo>
                    <a:pt x="37" y="24"/>
                  </a:lnTo>
                  <a:lnTo>
                    <a:pt x="37" y="26"/>
                  </a:lnTo>
                  <a:lnTo>
                    <a:pt x="38" y="26"/>
                  </a:lnTo>
                  <a:lnTo>
                    <a:pt x="39" y="27"/>
                  </a:lnTo>
                  <a:lnTo>
                    <a:pt x="38" y="30"/>
                  </a:lnTo>
                  <a:lnTo>
                    <a:pt x="38" y="31"/>
                  </a:lnTo>
                  <a:lnTo>
                    <a:pt x="39" y="31"/>
                  </a:lnTo>
                  <a:lnTo>
                    <a:pt x="35" y="41"/>
                  </a:lnTo>
                  <a:lnTo>
                    <a:pt x="24" y="45"/>
                  </a:lnTo>
                  <a:lnTo>
                    <a:pt x="17" y="47"/>
                  </a:lnTo>
                  <a:lnTo>
                    <a:pt x="8" y="40"/>
                  </a:lnTo>
                  <a:lnTo>
                    <a:pt x="9" y="38"/>
                  </a:lnTo>
                  <a:lnTo>
                    <a:pt x="3" y="39"/>
                  </a:lnTo>
                  <a:lnTo>
                    <a:pt x="5" y="38"/>
                  </a:lnTo>
                  <a:lnTo>
                    <a:pt x="1" y="36"/>
                  </a:lnTo>
                  <a:lnTo>
                    <a:pt x="2" y="34"/>
                  </a:lnTo>
                  <a:lnTo>
                    <a:pt x="1" y="32"/>
                  </a:lnTo>
                  <a:lnTo>
                    <a:pt x="2" y="31"/>
                  </a:lnTo>
                  <a:lnTo>
                    <a:pt x="0" y="30"/>
                  </a:lnTo>
                  <a:lnTo>
                    <a:pt x="7" y="24"/>
                  </a:lnTo>
                  <a:lnTo>
                    <a:pt x="2" y="13"/>
                  </a:lnTo>
                  <a:lnTo>
                    <a:pt x="19" y="9"/>
                  </a:lnTo>
                  <a:lnTo>
                    <a:pt x="24" y="0"/>
                  </a:lnTo>
                  <a:lnTo>
                    <a:pt x="27" y="13"/>
                  </a:lnTo>
                  <a:lnTo>
                    <a:pt x="34" y="24"/>
                  </a:lnTo>
                  <a:lnTo>
                    <a:pt x="37" y="23"/>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28</a:t>
              </a:r>
            </a:p>
          </p:txBody>
        </p:sp>
        <p:sp>
          <p:nvSpPr>
            <p:cNvPr id="132" name="Departement 29">
              <a:extLst>
                <a:ext uri="{FF2B5EF4-FFF2-40B4-BE49-F238E27FC236}">
                  <a16:creationId xmlns:a16="http://schemas.microsoft.com/office/drawing/2014/main" id="{DF930B79-7344-DC43-BC6F-76047E18EEC7}"/>
                </a:ext>
              </a:extLst>
            </p:cNvPr>
            <p:cNvSpPr>
              <a:spLocks/>
            </p:cNvSpPr>
            <p:nvPr/>
          </p:nvSpPr>
          <p:spPr bwMode="auto">
            <a:xfrm>
              <a:off x="1298381" y="2754842"/>
              <a:ext cx="457200" cy="416983"/>
            </a:xfrm>
            <a:custGeom>
              <a:avLst/>
              <a:gdLst>
                <a:gd name="T0" fmla="*/ 2147483647 w 43"/>
                <a:gd name="T1" fmla="*/ 2147483647 h 44"/>
                <a:gd name="T2" fmla="*/ 2147483647 w 43"/>
                <a:gd name="T3" fmla="*/ 2147483647 h 44"/>
                <a:gd name="T4" fmla="*/ 2147483647 w 43"/>
                <a:gd name="T5" fmla="*/ 2147483647 h 44"/>
                <a:gd name="T6" fmla="*/ 2147483647 w 43"/>
                <a:gd name="T7" fmla="*/ 2147483647 h 44"/>
                <a:gd name="T8" fmla="*/ 2147483647 w 43"/>
                <a:gd name="T9" fmla="*/ 2147483647 h 44"/>
                <a:gd name="T10" fmla="*/ 2147483647 w 43"/>
                <a:gd name="T11" fmla="*/ 2147483647 h 44"/>
                <a:gd name="T12" fmla="*/ 2147483647 w 43"/>
                <a:gd name="T13" fmla="*/ 2147483647 h 44"/>
                <a:gd name="T14" fmla="*/ 2147483647 w 43"/>
                <a:gd name="T15" fmla="*/ 2147483647 h 44"/>
                <a:gd name="T16" fmla="*/ 0 w 43"/>
                <a:gd name="T17" fmla="*/ 2147483647 h 44"/>
                <a:gd name="T18" fmla="*/ 2147483647 w 43"/>
                <a:gd name="T19" fmla="*/ 2147483647 h 44"/>
                <a:gd name="T20" fmla="*/ 2147483647 w 43"/>
                <a:gd name="T21" fmla="*/ 2147483647 h 44"/>
                <a:gd name="T22" fmla="*/ 2147483647 w 43"/>
                <a:gd name="T23" fmla="*/ 2147483647 h 44"/>
                <a:gd name="T24" fmla="*/ 2147483647 w 43"/>
                <a:gd name="T25" fmla="*/ 2147483647 h 44"/>
                <a:gd name="T26" fmla="*/ 2147483647 w 43"/>
                <a:gd name="T27" fmla="*/ 2147483647 h 44"/>
                <a:gd name="T28" fmla="*/ 2147483647 w 43"/>
                <a:gd name="T29" fmla="*/ 2147483647 h 44"/>
                <a:gd name="T30" fmla="*/ 2147483647 w 43"/>
                <a:gd name="T31" fmla="*/ 0 h 44"/>
                <a:gd name="T32" fmla="*/ 2147483647 w 43"/>
                <a:gd name="T33" fmla="*/ 2147483647 h 44"/>
                <a:gd name="T34" fmla="*/ 2147483647 w 43"/>
                <a:gd name="T35" fmla="*/ 2147483647 h 44"/>
                <a:gd name="T36" fmla="*/ 2147483647 w 43"/>
                <a:gd name="T37" fmla="*/ 2147483647 h 44"/>
                <a:gd name="T38" fmla="*/ 2147483647 w 43"/>
                <a:gd name="T39" fmla="*/ 2147483647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3" h="44">
                  <a:moveTo>
                    <a:pt x="38" y="24"/>
                  </a:moveTo>
                  <a:lnTo>
                    <a:pt x="34" y="25"/>
                  </a:lnTo>
                  <a:lnTo>
                    <a:pt x="32" y="27"/>
                  </a:lnTo>
                  <a:lnTo>
                    <a:pt x="43" y="35"/>
                  </a:lnTo>
                  <a:lnTo>
                    <a:pt x="38" y="44"/>
                  </a:lnTo>
                  <a:lnTo>
                    <a:pt x="24" y="36"/>
                  </a:lnTo>
                  <a:lnTo>
                    <a:pt x="11" y="40"/>
                  </a:lnTo>
                  <a:lnTo>
                    <a:pt x="10" y="32"/>
                  </a:lnTo>
                  <a:lnTo>
                    <a:pt x="0" y="27"/>
                  </a:lnTo>
                  <a:lnTo>
                    <a:pt x="15" y="25"/>
                  </a:lnTo>
                  <a:lnTo>
                    <a:pt x="5" y="17"/>
                  </a:lnTo>
                  <a:lnTo>
                    <a:pt x="15" y="16"/>
                  </a:lnTo>
                  <a:lnTo>
                    <a:pt x="12" y="12"/>
                  </a:lnTo>
                  <a:lnTo>
                    <a:pt x="1" y="14"/>
                  </a:lnTo>
                  <a:lnTo>
                    <a:pt x="3" y="3"/>
                  </a:lnTo>
                  <a:lnTo>
                    <a:pt x="37" y="0"/>
                  </a:lnTo>
                  <a:lnTo>
                    <a:pt x="40" y="7"/>
                  </a:lnTo>
                  <a:lnTo>
                    <a:pt x="38" y="9"/>
                  </a:lnTo>
                  <a:lnTo>
                    <a:pt x="40" y="17"/>
                  </a:lnTo>
                  <a:lnTo>
                    <a:pt x="38" y="24"/>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29</a:t>
              </a:r>
            </a:p>
          </p:txBody>
        </p:sp>
        <p:sp>
          <p:nvSpPr>
            <p:cNvPr id="133" name="Departement 30">
              <a:extLst>
                <a:ext uri="{FF2B5EF4-FFF2-40B4-BE49-F238E27FC236}">
                  <a16:creationId xmlns:a16="http://schemas.microsoft.com/office/drawing/2014/main" id="{97EB7759-69F6-111C-39C0-F35441DDA8D3}"/>
                </a:ext>
              </a:extLst>
            </p:cNvPr>
            <p:cNvSpPr>
              <a:spLocks/>
            </p:cNvSpPr>
            <p:nvPr/>
          </p:nvSpPr>
          <p:spPr bwMode="auto">
            <a:xfrm>
              <a:off x="4041582" y="4786841"/>
              <a:ext cx="579967" cy="446616"/>
            </a:xfrm>
            <a:custGeom>
              <a:avLst/>
              <a:gdLst>
                <a:gd name="T0" fmla="*/ 2147483647 w 54"/>
                <a:gd name="T1" fmla="*/ 2147483647 h 46"/>
                <a:gd name="T2" fmla="*/ 2147483647 w 54"/>
                <a:gd name="T3" fmla="*/ 2147483647 h 46"/>
                <a:gd name="T4" fmla="*/ 2147483647 w 54"/>
                <a:gd name="T5" fmla="*/ 2147483647 h 46"/>
                <a:gd name="T6" fmla="*/ 2147483647 w 54"/>
                <a:gd name="T7" fmla="*/ 2147483647 h 46"/>
                <a:gd name="T8" fmla="*/ 2147483647 w 54"/>
                <a:gd name="T9" fmla="*/ 2147483647 h 46"/>
                <a:gd name="T10" fmla="*/ 2147483647 w 54"/>
                <a:gd name="T11" fmla="*/ 2147483647 h 46"/>
                <a:gd name="T12" fmla="*/ 2147483647 w 54"/>
                <a:gd name="T13" fmla="*/ 2147483647 h 46"/>
                <a:gd name="T14" fmla="*/ 2147483647 w 54"/>
                <a:gd name="T15" fmla="*/ 2147483647 h 46"/>
                <a:gd name="T16" fmla="*/ 2147483647 w 54"/>
                <a:gd name="T17" fmla="*/ 2147483647 h 46"/>
                <a:gd name="T18" fmla="*/ 2147483647 w 54"/>
                <a:gd name="T19" fmla="*/ 2147483647 h 46"/>
                <a:gd name="T20" fmla="*/ 2147483647 w 54"/>
                <a:gd name="T21" fmla="*/ 2147483647 h 46"/>
                <a:gd name="T22" fmla="*/ 2147483647 w 54"/>
                <a:gd name="T23" fmla="*/ 2147483647 h 46"/>
                <a:gd name="T24" fmla="*/ 2147483647 w 54"/>
                <a:gd name="T25" fmla="*/ 2147483647 h 46"/>
                <a:gd name="T26" fmla="*/ 0 w 54"/>
                <a:gd name="T27" fmla="*/ 2147483647 h 46"/>
                <a:gd name="T28" fmla="*/ 2147483647 w 54"/>
                <a:gd name="T29" fmla="*/ 2147483647 h 46"/>
                <a:gd name="T30" fmla="*/ 2147483647 w 54"/>
                <a:gd name="T31" fmla="*/ 2147483647 h 46"/>
                <a:gd name="T32" fmla="*/ 2147483647 w 54"/>
                <a:gd name="T33" fmla="*/ 2147483647 h 46"/>
                <a:gd name="T34" fmla="*/ 2147483647 w 54"/>
                <a:gd name="T35" fmla="*/ 2147483647 h 46"/>
                <a:gd name="T36" fmla="*/ 2147483647 w 54"/>
                <a:gd name="T37" fmla="*/ 2147483647 h 46"/>
                <a:gd name="T38" fmla="*/ 2147483647 w 54"/>
                <a:gd name="T39" fmla="*/ 0 h 46"/>
                <a:gd name="T40" fmla="*/ 2147483647 w 54"/>
                <a:gd name="T41" fmla="*/ 2147483647 h 46"/>
                <a:gd name="T42" fmla="*/ 2147483647 w 54"/>
                <a:gd name="T43" fmla="*/ 2147483647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4" h="46">
                  <a:moveTo>
                    <a:pt x="47" y="8"/>
                  </a:moveTo>
                  <a:lnTo>
                    <a:pt x="54" y="20"/>
                  </a:lnTo>
                  <a:lnTo>
                    <a:pt x="51" y="24"/>
                  </a:lnTo>
                  <a:lnTo>
                    <a:pt x="47" y="36"/>
                  </a:lnTo>
                  <a:lnTo>
                    <a:pt x="34" y="46"/>
                  </a:lnTo>
                  <a:lnTo>
                    <a:pt x="30" y="45"/>
                  </a:lnTo>
                  <a:lnTo>
                    <a:pt x="30" y="44"/>
                  </a:lnTo>
                  <a:lnTo>
                    <a:pt x="31" y="43"/>
                  </a:lnTo>
                  <a:lnTo>
                    <a:pt x="29" y="42"/>
                  </a:lnTo>
                  <a:lnTo>
                    <a:pt x="31" y="34"/>
                  </a:lnTo>
                  <a:lnTo>
                    <a:pt x="18" y="23"/>
                  </a:lnTo>
                  <a:lnTo>
                    <a:pt x="3" y="26"/>
                  </a:lnTo>
                  <a:lnTo>
                    <a:pt x="6" y="20"/>
                  </a:lnTo>
                  <a:lnTo>
                    <a:pt x="0" y="17"/>
                  </a:lnTo>
                  <a:lnTo>
                    <a:pt x="2" y="16"/>
                  </a:lnTo>
                  <a:lnTo>
                    <a:pt x="2" y="14"/>
                  </a:lnTo>
                  <a:lnTo>
                    <a:pt x="4" y="14"/>
                  </a:lnTo>
                  <a:lnTo>
                    <a:pt x="24" y="13"/>
                  </a:lnTo>
                  <a:lnTo>
                    <a:pt x="21" y="3"/>
                  </a:lnTo>
                  <a:lnTo>
                    <a:pt x="25" y="0"/>
                  </a:lnTo>
                  <a:lnTo>
                    <a:pt x="27" y="6"/>
                  </a:lnTo>
                  <a:lnTo>
                    <a:pt x="47" y="8"/>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a:ln>
                    <a:noFill/>
                  </a:ln>
                  <a:solidFill>
                    <a:prstClr val="black"/>
                  </a:solidFill>
                  <a:effectLst/>
                  <a:uLnTx/>
                  <a:uFillTx/>
                  <a:latin typeface="Calibri" panose="020F0502020204030204"/>
                </a:rPr>
                <a:t>     30</a:t>
              </a:r>
            </a:p>
          </p:txBody>
        </p:sp>
        <p:sp>
          <p:nvSpPr>
            <p:cNvPr id="134" name="Departement 32">
              <a:extLst>
                <a:ext uri="{FF2B5EF4-FFF2-40B4-BE49-F238E27FC236}">
                  <a16:creationId xmlns:a16="http://schemas.microsoft.com/office/drawing/2014/main" id="{5FA06A8B-06AD-53BC-7F45-EA927B127D37}"/>
                </a:ext>
              </a:extLst>
            </p:cNvPr>
            <p:cNvSpPr>
              <a:spLocks/>
            </p:cNvSpPr>
            <p:nvPr/>
          </p:nvSpPr>
          <p:spPr bwMode="auto">
            <a:xfrm>
              <a:off x="2752532" y="4949824"/>
              <a:ext cx="548216" cy="355600"/>
            </a:xfrm>
            <a:custGeom>
              <a:avLst/>
              <a:gdLst>
                <a:gd name="T0" fmla="*/ 2147483647 w 50"/>
                <a:gd name="T1" fmla="*/ 2147483647 h 36"/>
                <a:gd name="T2" fmla="*/ 2147483647 w 50"/>
                <a:gd name="T3" fmla="*/ 2147483647 h 36"/>
                <a:gd name="T4" fmla="*/ 2147483647 w 50"/>
                <a:gd name="T5" fmla="*/ 2147483647 h 36"/>
                <a:gd name="T6" fmla="*/ 2147483647 w 50"/>
                <a:gd name="T7" fmla="*/ 2147483647 h 36"/>
                <a:gd name="T8" fmla="*/ 2147483647 w 50"/>
                <a:gd name="T9" fmla="*/ 2147483647 h 36"/>
                <a:gd name="T10" fmla="*/ 2147483647 w 50"/>
                <a:gd name="T11" fmla="*/ 2147483647 h 36"/>
                <a:gd name="T12" fmla="*/ 2147483647 w 50"/>
                <a:gd name="T13" fmla="*/ 2147483647 h 36"/>
                <a:gd name="T14" fmla="*/ 2147483647 w 50"/>
                <a:gd name="T15" fmla="*/ 2147483647 h 36"/>
                <a:gd name="T16" fmla="*/ 2147483647 w 50"/>
                <a:gd name="T17" fmla="*/ 2147483647 h 36"/>
                <a:gd name="T18" fmla="*/ 2147483647 w 50"/>
                <a:gd name="T19" fmla="*/ 2147483647 h 36"/>
                <a:gd name="T20" fmla="*/ 2147483647 w 50"/>
                <a:gd name="T21" fmla="*/ 2147483647 h 36"/>
                <a:gd name="T22" fmla="*/ 2147483647 w 50"/>
                <a:gd name="T23" fmla="*/ 2147483647 h 36"/>
                <a:gd name="T24" fmla="*/ 2147483647 w 50"/>
                <a:gd name="T25" fmla="*/ 2147483647 h 36"/>
                <a:gd name="T26" fmla="*/ 2147483647 w 50"/>
                <a:gd name="T27" fmla="*/ 2147483647 h 36"/>
                <a:gd name="T28" fmla="*/ 2147483647 w 50"/>
                <a:gd name="T29" fmla="*/ 2147483647 h 36"/>
                <a:gd name="T30" fmla="*/ 2147483647 w 50"/>
                <a:gd name="T31" fmla="*/ 2147483647 h 36"/>
                <a:gd name="T32" fmla="*/ 0 w 50"/>
                <a:gd name="T33" fmla="*/ 2147483647 h 36"/>
                <a:gd name="T34" fmla="*/ 2147483647 w 50"/>
                <a:gd name="T35" fmla="*/ 2147483647 h 36"/>
                <a:gd name="T36" fmla="*/ 2147483647 w 50"/>
                <a:gd name="T37" fmla="*/ 2147483647 h 36"/>
                <a:gd name="T38" fmla="*/ 2147483647 w 50"/>
                <a:gd name="T39" fmla="*/ 2147483647 h 36"/>
                <a:gd name="T40" fmla="*/ 2147483647 w 50"/>
                <a:gd name="T41" fmla="*/ 2147483647 h 36"/>
                <a:gd name="T42" fmla="*/ 2147483647 w 50"/>
                <a:gd name="T43" fmla="*/ 2147483647 h 36"/>
                <a:gd name="T44" fmla="*/ 2147483647 w 50"/>
                <a:gd name="T45" fmla="*/ 2147483647 h 36"/>
                <a:gd name="T46" fmla="*/ 2147483647 w 50"/>
                <a:gd name="T47" fmla="*/ 2147483647 h 36"/>
                <a:gd name="T48" fmla="*/ 2147483647 w 50"/>
                <a:gd name="T49" fmla="*/ 2147483647 h 36"/>
                <a:gd name="T50" fmla="*/ 2147483647 w 50"/>
                <a:gd name="T51" fmla="*/ 2147483647 h 36"/>
                <a:gd name="T52" fmla="*/ 2147483647 w 50"/>
                <a:gd name="T53" fmla="*/ 2147483647 h 36"/>
                <a:gd name="T54" fmla="*/ 2147483647 w 50"/>
                <a:gd name="T55" fmla="*/ 2147483647 h 36"/>
                <a:gd name="T56" fmla="*/ 2147483647 w 50"/>
                <a:gd name="T57" fmla="*/ 2147483647 h 36"/>
                <a:gd name="T58" fmla="*/ 2147483647 w 50"/>
                <a:gd name="T59" fmla="*/ 0 h 36"/>
                <a:gd name="T60" fmla="*/ 2147483647 w 50"/>
                <a:gd name="T61" fmla="*/ 0 h 36"/>
                <a:gd name="T62" fmla="*/ 2147483647 w 50"/>
                <a:gd name="T63" fmla="*/ 2147483647 h 36"/>
                <a:gd name="T64" fmla="*/ 2147483647 w 50"/>
                <a:gd name="T65" fmla="*/ 2147483647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36">
                  <a:moveTo>
                    <a:pt x="35" y="1"/>
                  </a:moveTo>
                  <a:lnTo>
                    <a:pt x="39" y="2"/>
                  </a:lnTo>
                  <a:lnTo>
                    <a:pt x="36" y="7"/>
                  </a:lnTo>
                  <a:lnTo>
                    <a:pt x="40" y="9"/>
                  </a:lnTo>
                  <a:lnTo>
                    <a:pt x="42" y="14"/>
                  </a:lnTo>
                  <a:lnTo>
                    <a:pt x="50" y="24"/>
                  </a:lnTo>
                  <a:lnTo>
                    <a:pt x="43" y="34"/>
                  </a:lnTo>
                  <a:lnTo>
                    <a:pt x="30" y="36"/>
                  </a:lnTo>
                  <a:lnTo>
                    <a:pt x="15" y="33"/>
                  </a:lnTo>
                  <a:lnTo>
                    <a:pt x="6" y="23"/>
                  </a:lnTo>
                  <a:lnTo>
                    <a:pt x="4" y="23"/>
                  </a:lnTo>
                  <a:lnTo>
                    <a:pt x="3" y="22"/>
                  </a:lnTo>
                  <a:lnTo>
                    <a:pt x="2" y="23"/>
                  </a:lnTo>
                  <a:lnTo>
                    <a:pt x="2" y="22"/>
                  </a:lnTo>
                  <a:lnTo>
                    <a:pt x="1" y="23"/>
                  </a:lnTo>
                  <a:lnTo>
                    <a:pt x="1" y="21"/>
                  </a:lnTo>
                  <a:lnTo>
                    <a:pt x="0" y="21"/>
                  </a:lnTo>
                  <a:lnTo>
                    <a:pt x="2" y="7"/>
                  </a:lnTo>
                  <a:lnTo>
                    <a:pt x="12" y="4"/>
                  </a:lnTo>
                  <a:lnTo>
                    <a:pt x="14" y="4"/>
                  </a:lnTo>
                  <a:lnTo>
                    <a:pt x="14" y="5"/>
                  </a:lnTo>
                  <a:lnTo>
                    <a:pt x="15" y="5"/>
                  </a:lnTo>
                  <a:lnTo>
                    <a:pt x="15" y="4"/>
                  </a:lnTo>
                  <a:lnTo>
                    <a:pt x="18" y="3"/>
                  </a:lnTo>
                  <a:lnTo>
                    <a:pt x="20" y="4"/>
                  </a:lnTo>
                  <a:lnTo>
                    <a:pt x="21" y="3"/>
                  </a:lnTo>
                  <a:lnTo>
                    <a:pt x="25" y="3"/>
                  </a:lnTo>
                  <a:lnTo>
                    <a:pt x="26" y="1"/>
                  </a:lnTo>
                  <a:lnTo>
                    <a:pt x="29" y="1"/>
                  </a:lnTo>
                  <a:lnTo>
                    <a:pt x="30" y="0"/>
                  </a:lnTo>
                  <a:lnTo>
                    <a:pt x="31" y="0"/>
                  </a:lnTo>
                  <a:lnTo>
                    <a:pt x="32" y="3"/>
                  </a:lnTo>
                  <a:lnTo>
                    <a:pt x="35" y="1"/>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35" name="Departement 33">
              <a:extLst>
                <a:ext uri="{FF2B5EF4-FFF2-40B4-BE49-F238E27FC236}">
                  <a16:creationId xmlns:a16="http://schemas.microsoft.com/office/drawing/2014/main" id="{47ACD32F-73B3-1A98-56C3-9200A371C094}"/>
                </a:ext>
              </a:extLst>
            </p:cNvPr>
            <p:cNvSpPr>
              <a:spLocks/>
            </p:cNvSpPr>
            <p:nvPr/>
          </p:nvSpPr>
          <p:spPr bwMode="auto">
            <a:xfrm>
              <a:off x="2396933" y="4217458"/>
              <a:ext cx="577849" cy="649817"/>
            </a:xfrm>
            <a:custGeom>
              <a:avLst/>
              <a:gdLst>
                <a:gd name="T0" fmla="*/ 2147483647 w 54"/>
                <a:gd name="T1" fmla="*/ 2147483647 h 65"/>
                <a:gd name="T2" fmla="*/ 2147483647 w 54"/>
                <a:gd name="T3" fmla="*/ 2147483647 h 65"/>
                <a:gd name="T4" fmla="*/ 2147483647 w 54"/>
                <a:gd name="T5" fmla="*/ 2147483647 h 65"/>
                <a:gd name="T6" fmla="*/ 2147483647 w 54"/>
                <a:gd name="T7" fmla="*/ 2147483647 h 65"/>
                <a:gd name="T8" fmla="*/ 2147483647 w 54"/>
                <a:gd name="T9" fmla="*/ 2147483647 h 65"/>
                <a:gd name="T10" fmla="*/ 2147483647 w 54"/>
                <a:gd name="T11" fmla="*/ 2147483647 h 65"/>
                <a:gd name="T12" fmla="*/ 2147483647 w 54"/>
                <a:gd name="T13" fmla="*/ 2147483647 h 65"/>
                <a:gd name="T14" fmla="*/ 2147483647 w 54"/>
                <a:gd name="T15" fmla="*/ 2147483647 h 65"/>
                <a:gd name="T16" fmla="*/ 2147483647 w 54"/>
                <a:gd name="T17" fmla="*/ 2147483647 h 65"/>
                <a:gd name="T18" fmla="*/ 2147483647 w 54"/>
                <a:gd name="T19" fmla="*/ 2147483647 h 65"/>
                <a:gd name="T20" fmla="*/ 0 w 54"/>
                <a:gd name="T21" fmla="*/ 2147483647 h 65"/>
                <a:gd name="T22" fmla="*/ 2147483647 w 54"/>
                <a:gd name="T23" fmla="*/ 2147483647 h 65"/>
                <a:gd name="T24" fmla="*/ 2147483647 w 54"/>
                <a:gd name="T25" fmla="*/ 2147483647 h 65"/>
                <a:gd name="T26" fmla="*/ 2147483647 w 54"/>
                <a:gd name="T27" fmla="*/ 2147483647 h 65"/>
                <a:gd name="T28" fmla="*/ 2147483647 w 54"/>
                <a:gd name="T29" fmla="*/ 2147483647 h 65"/>
                <a:gd name="T30" fmla="*/ 2147483647 w 54"/>
                <a:gd name="T31" fmla="*/ 0 h 65"/>
                <a:gd name="T32" fmla="*/ 2147483647 w 54"/>
                <a:gd name="T33" fmla="*/ 2147483647 h 65"/>
                <a:gd name="T34" fmla="*/ 2147483647 w 54"/>
                <a:gd name="T35" fmla="*/ 2147483647 h 65"/>
                <a:gd name="T36" fmla="*/ 2147483647 w 54"/>
                <a:gd name="T37" fmla="*/ 2147483647 h 65"/>
                <a:gd name="T38" fmla="*/ 2147483647 w 54"/>
                <a:gd name="T39" fmla="*/ 2147483647 h 65"/>
                <a:gd name="T40" fmla="*/ 2147483647 w 54"/>
                <a:gd name="T41" fmla="*/ 2147483647 h 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4" h="65">
                  <a:moveTo>
                    <a:pt x="43" y="23"/>
                  </a:moveTo>
                  <a:lnTo>
                    <a:pt x="46" y="25"/>
                  </a:lnTo>
                  <a:lnTo>
                    <a:pt x="43" y="35"/>
                  </a:lnTo>
                  <a:lnTo>
                    <a:pt x="54" y="35"/>
                  </a:lnTo>
                  <a:lnTo>
                    <a:pt x="54" y="40"/>
                  </a:lnTo>
                  <a:lnTo>
                    <a:pt x="47" y="42"/>
                  </a:lnTo>
                  <a:lnTo>
                    <a:pt x="38" y="65"/>
                  </a:lnTo>
                  <a:lnTo>
                    <a:pt x="30" y="65"/>
                  </a:lnTo>
                  <a:lnTo>
                    <a:pt x="22" y="54"/>
                  </a:lnTo>
                  <a:lnTo>
                    <a:pt x="1" y="52"/>
                  </a:lnTo>
                  <a:lnTo>
                    <a:pt x="0" y="48"/>
                  </a:lnTo>
                  <a:lnTo>
                    <a:pt x="9" y="43"/>
                  </a:lnTo>
                  <a:lnTo>
                    <a:pt x="4" y="38"/>
                  </a:lnTo>
                  <a:lnTo>
                    <a:pt x="1" y="45"/>
                  </a:lnTo>
                  <a:lnTo>
                    <a:pt x="6" y="4"/>
                  </a:lnTo>
                  <a:lnTo>
                    <a:pt x="9" y="0"/>
                  </a:lnTo>
                  <a:lnTo>
                    <a:pt x="25" y="30"/>
                  </a:lnTo>
                  <a:lnTo>
                    <a:pt x="21" y="12"/>
                  </a:lnTo>
                  <a:lnTo>
                    <a:pt x="30" y="15"/>
                  </a:lnTo>
                  <a:lnTo>
                    <a:pt x="31" y="21"/>
                  </a:lnTo>
                  <a:lnTo>
                    <a:pt x="43" y="2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36" name="Departement 68">
              <a:extLst>
                <a:ext uri="{FF2B5EF4-FFF2-40B4-BE49-F238E27FC236}">
                  <a16:creationId xmlns:a16="http://schemas.microsoft.com/office/drawing/2014/main" id="{42AAF3A0-35EE-AD81-A459-01FE77BE9E93}"/>
                </a:ext>
              </a:extLst>
            </p:cNvPr>
            <p:cNvSpPr>
              <a:spLocks/>
            </p:cNvSpPr>
            <p:nvPr/>
          </p:nvSpPr>
          <p:spPr bwMode="auto">
            <a:xfrm>
              <a:off x="5252315" y="2947458"/>
              <a:ext cx="262467" cy="387351"/>
            </a:xfrm>
            <a:custGeom>
              <a:avLst/>
              <a:gdLst>
                <a:gd name="T0" fmla="*/ 2147483647 w 24"/>
                <a:gd name="T1" fmla="*/ 0 h 41"/>
                <a:gd name="T2" fmla="*/ 2147483647 w 24"/>
                <a:gd name="T3" fmla="*/ 0 h 41"/>
                <a:gd name="T4" fmla="*/ 2147483647 w 24"/>
                <a:gd name="T5" fmla="*/ 2147483647 h 41"/>
                <a:gd name="T6" fmla="*/ 2147483647 w 24"/>
                <a:gd name="T7" fmla="*/ 2147483647 h 41"/>
                <a:gd name="T8" fmla="*/ 2147483647 w 24"/>
                <a:gd name="T9" fmla="*/ 2147483647 h 41"/>
                <a:gd name="T10" fmla="*/ 2147483647 w 24"/>
                <a:gd name="T11" fmla="*/ 2147483647 h 41"/>
                <a:gd name="T12" fmla="*/ 2147483647 w 24"/>
                <a:gd name="T13" fmla="*/ 2147483647 h 41"/>
                <a:gd name="T14" fmla="*/ 2147483647 w 24"/>
                <a:gd name="T15" fmla="*/ 2147483647 h 41"/>
                <a:gd name="T16" fmla="*/ 2147483647 w 24"/>
                <a:gd name="T17" fmla="*/ 2147483647 h 41"/>
                <a:gd name="T18" fmla="*/ 2147483647 w 24"/>
                <a:gd name="T19" fmla="*/ 2147483647 h 41"/>
                <a:gd name="T20" fmla="*/ 2147483647 w 24"/>
                <a:gd name="T21" fmla="*/ 2147483647 h 41"/>
                <a:gd name="T22" fmla="*/ 2147483647 w 24"/>
                <a:gd name="T23" fmla="*/ 2147483647 h 41"/>
                <a:gd name="T24" fmla="*/ 2147483647 w 24"/>
                <a:gd name="T25" fmla="*/ 2147483647 h 41"/>
                <a:gd name="T26" fmla="*/ 2147483647 w 24"/>
                <a:gd name="T27" fmla="*/ 2147483647 h 41"/>
                <a:gd name="T28" fmla="*/ 2147483647 w 24"/>
                <a:gd name="T29" fmla="*/ 2147483647 h 41"/>
                <a:gd name="T30" fmla="*/ 0 w 24"/>
                <a:gd name="T31" fmla="*/ 2147483647 h 41"/>
                <a:gd name="T32" fmla="*/ 2147483647 w 24"/>
                <a:gd name="T33" fmla="*/ 2147483647 h 41"/>
                <a:gd name="T34" fmla="*/ 2147483647 w 24"/>
                <a:gd name="T35" fmla="*/ 2147483647 h 41"/>
                <a:gd name="T36" fmla="*/ 2147483647 w 24"/>
                <a:gd name="T37" fmla="*/ 2147483647 h 41"/>
                <a:gd name="T38" fmla="*/ 2147483647 w 24"/>
                <a:gd name="T39" fmla="*/ 2147483647 h 41"/>
                <a:gd name="T40" fmla="*/ 2147483647 w 24"/>
                <a:gd name="T41" fmla="*/ 2147483647 h 41"/>
                <a:gd name="T42" fmla="*/ 2147483647 w 24"/>
                <a:gd name="T43" fmla="*/ 2147483647 h 41"/>
                <a:gd name="T44" fmla="*/ 2147483647 w 24"/>
                <a:gd name="T45" fmla="*/ 2147483647 h 41"/>
                <a:gd name="T46" fmla="*/ 2147483647 w 24"/>
                <a:gd name="T47" fmla="*/ 2147483647 h 41"/>
                <a:gd name="T48" fmla="*/ 2147483647 w 24"/>
                <a:gd name="T49" fmla="*/ 2147483647 h 41"/>
                <a:gd name="T50" fmla="*/ 2147483647 w 24"/>
                <a:gd name="T51" fmla="*/ 2147483647 h 41"/>
                <a:gd name="T52" fmla="*/ 2147483647 w 24"/>
                <a:gd name="T53" fmla="*/ 2147483647 h 41"/>
                <a:gd name="T54" fmla="*/ 2147483647 w 24"/>
                <a:gd name="T55" fmla="*/ 2147483647 h 41"/>
                <a:gd name="T56" fmla="*/ 2147483647 w 24"/>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4" h="41">
                  <a:moveTo>
                    <a:pt x="10" y="0"/>
                  </a:moveTo>
                  <a:lnTo>
                    <a:pt x="13" y="0"/>
                  </a:lnTo>
                  <a:lnTo>
                    <a:pt x="13" y="1"/>
                  </a:lnTo>
                  <a:lnTo>
                    <a:pt x="14" y="1"/>
                  </a:lnTo>
                  <a:lnTo>
                    <a:pt x="14" y="3"/>
                  </a:lnTo>
                  <a:lnTo>
                    <a:pt x="19" y="4"/>
                  </a:lnTo>
                  <a:lnTo>
                    <a:pt x="19" y="6"/>
                  </a:lnTo>
                  <a:lnTo>
                    <a:pt x="21" y="6"/>
                  </a:lnTo>
                  <a:lnTo>
                    <a:pt x="21" y="8"/>
                  </a:lnTo>
                  <a:lnTo>
                    <a:pt x="23" y="8"/>
                  </a:lnTo>
                  <a:lnTo>
                    <a:pt x="24" y="34"/>
                  </a:lnTo>
                  <a:lnTo>
                    <a:pt x="18" y="41"/>
                  </a:lnTo>
                  <a:lnTo>
                    <a:pt x="11" y="38"/>
                  </a:lnTo>
                  <a:lnTo>
                    <a:pt x="6" y="33"/>
                  </a:lnTo>
                  <a:lnTo>
                    <a:pt x="6" y="28"/>
                  </a:lnTo>
                  <a:lnTo>
                    <a:pt x="0" y="23"/>
                  </a:lnTo>
                  <a:lnTo>
                    <a:pt x="2" y="23"/>
                  </a:lnTo>
                  <a:lnTo>
                    <a:pt x="3" y="22"/>
                  </a:lnTo>
                  <a:lnTo>
                    <a:pt x="2" y="20"/>
                  </a:lnTo>
                  <a:lnTo>
                    <a:pt x="3" y="19"/>
                  </a:lnTo>
                  <a:lnTo>
                    <a:pt x="2" y="19"/>
                  </a:lnTo>
                  <a:lnTo>
                    <a:pt x="3" y="15"/>
                  </a:lnTo>
                  <a:lnTo>
                    <a:pt x="4" y="15"/>
                  </a:lnTo>
                  <a:lnTo>
                    <a:pt x="7" y="10"/>
                  </a:lnTo>
                  <a:lnTo>
                    <a:pt x="6" y="8"/>
                  </a:lnTo>
                  <a:lnTo>
                    <a:pt x="7" y="6"/>
                  </a:lnTo>
                  <a:lnTo>
                    <a:pt x="8" y="5"/>
                  </a:lnTo>
                  <a:lnTo>
                    <a:pt x="9" y="1"/>
                  </a:lnTo>
                  <a:lnTo>
                    <a:pt x="10" y="0"/>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050" b="0" i="0" u="none" strike="noStrike" kern="0" cap="none" spc="0" normalizeH="0" baseline="0" noProof="0" dirty="0">
                  <a:ln>
                    <a:noFill/>
                  </a:ln>
                  <a:solidFill>
                    <a:prstClr val="black"/>
                  </a:solidFill>
                  <a:effectLst/>
                  <a:uLnTx/>
                  <a:uFillTx/>
                  <a:latin typeface="Calibri" panose="020F0502020204030204"/>
                </a:rPr>
                <a:t>68</a:t>
              </a: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37" name="Departement 31">
              <a:extLst>
                <a:ext uri="{FF2B5EF4-FFF2-40B4-BE49-F238E27FC236}">
                  <a16:creationId xmlns:a16="http://schemas.microsoft.com/office/drawing/2014/main" id="{A486353E-5233-5756-1A28-C783235E4055}"/>
                </a:ext>
              </a:extLst>
            </p:cNvPr>
            <p:cNvSpPr>
              <a:spLocks/>
            </p:cNvSpPr>
            <p:nvPr/>
          </p:nvSpPr>
          <p:spPr bwMode="auto">
            <a:xfrm>
              <a:off x="3017115" y="5040841"/>
              <a:ext cx="577851" cy="548216"/>
            </a:xfrm>
            <a:custGeom>
              <a:avLst/>
              <a:gdLst>
                <a:gd name="T0" fmla="*/ 2147483647 w 55"/>
                <a:gd name="T1" fmla="*/ 2147483647 h 57"/>
                <a:gd name="T2" fmla="*/ 2147483647 w 55"/>
                <a:gd name="T3" fmla="*/ 2147483647 h 57"/>
                <a:gd name="T4" fmla="*/ 2147483647 w 55"/>
                <a:gd name="T5" fmla="*/ 2147483647 h 57"/>
                <a:gd name="T6" fmla="*/ 2147483647 w 55"/>
                <a:gd name="T7" fmla="*/ 2147483647 h 57"/>
                <a:gd name="T8" fmla="*/ 2147483647 w 55"/>
                <a:gd name="T9" fmla="*/ 2147483647 h 57"/>
                <a:gd name="T10" fmla="*/ 2147483647 w 55"/>
                <a:gd name="T11" fmla="*/ 2147483647 h 57"/>
                <a:gd name="T12" fmla="*/ 0 w 55"/>
                <a:gd name="T13" fmla="*/ 2147483647 h 57"/>
                <a:gd name="T14" fmla="*/ 2147483647 w 55"/>
                <a:gd name="T15" fmla="*/ 2147483647 h 57"/>
                <a:gd name="T16" fmla="*/ 0 w 55"/>
                <a:gd name="T17" fmla="*/ 2147483647 h 57"/>
                <a:gd name="T18" fmla="*/ 2147483647 w 55"/>
                <a:gd name="T19" fmla="*/ 2147483647 h 57"/>
                <a:gd name="T20" fmla="*/ 2147483647 w 55"/>
                <a:gd name="T21" fmla="*/ 2147483647 h 57"/>
                <a:gd name="T22" fmla="*/ 2147483647 w 55"/>
                <a:gd name="T23" fmla="*/ 2147483647 h 57"/>
                <a:gd name="T24" fmla="*/ 2147483647 w 55"/>
                <a:gd name="T25" fmla="*/ 2147483647 h 57"/>
                <a:gd name="T26" fmla="*/ 2147483647 w 55"/>
                <a:gd name="T27" fmla="*/ 2147483647 h 57"/>
                <a:gd name="T28" fmla="*/ 2147483647 w 55"/>
                <a:gd name="T29" fmla="*/ 0 h 57"/>
                <a:gd name="T30" fmla="*/ 2147483647 w 55"/>
                <a:gd name="T31" fmla="*/ 0 h 57"/>
                <a:gd name="T32" fmla="*/ 2147483647 w 55"/>
                <a:gd name="T33" fmla="*/ 2147483647 h 57"/>
                <a:gd name="T34" fmla="*/ 2147483647 w 55"/>
                <a:gd name="T35" fmla="*/ 2147483647 h 57"/>
                <a:gd name="T36" fmla="*/ 2147483647 w 55"/>
                <a:gd name="T37" fmla="*/ 2147483647 h 57"/>
                <a:gd name="T38" fmla="*/ 2147483647 w 55"/>
                <a:gd name="T39" fmla="*/ 2147483647 h 57"/>
                <a:gd name="T40" fmla="*/ 2147483647 w 55"/>
                <a:gd name="T41" fmla="*/ 2147483647 h 57"/>
                <a:gd name="T42" fmla="*/ 2147483647 w 55"/>
                <a:gd name="T43" fmla="*/ 2147483647 h 57"/>
                <a:gd name="T44" fmla="*/ 2147483647 w 55"/>
                <a:gd name="T45" fmla="*/ 2147483647 h 57"/>
                <a:gd name="T46" fmla="*/ 2147483647 w 55"/>
                <a:gd name="T47" fmla="*/ 2147483647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5" h="57">
                  <a:moveTo>
                    <a:pt x="13" y="48"/>
                  </a:moveTo>
                  <a:lnTo>
                    <a:pt x="14" y="49"/>
                  </a:lnTo>
                  <a:lnTo>
                    <a:pt x="14" y="51"/>
                  </a:lnTo>
                  <a:lnTo>
                    <a:pt x="8" y="49"/>
                  </a:lnTo>
                  <a:lnTo>
                    <a:pt x="7" y="57"/>
                  </a:lnTo>
                  <a:lnTo>
                    <a:pt x="1" y="56"/>
                  </a:lnTo>
                  <a:lnTo>
                    <a:pt x="0" y="55"/>
                  </a:lnTo>
                  <a:lnTo>
                    <a:pt x="7" y="45"/>
                  </a:lnTo>
                  <a:lnTo>
                    <a:pt x="0" y="35"/>
                  </a:lnTo>
                  <a:lnTo>
                    <a:pt x="6" y="27"/>
                  </a:lnTo>
                  <a:lnTo>
                    <a:pt x="19" y="25"/>
                  </a:lnTo>
                  <a:lnTo>
                    <a:pt x="26" y="15"/>
                  </a:lnTo>
                  <a:lnTo>
                    <a:pt x="18" y="5"/>
                  </a:lnTo>
                  <a:lnTo>
                    <a:pt x="29" y="6"/>
                  </a:lnTo>
                  <a:lnTo>
                    <a:pt x="32" y="0"/>
                  </a:lnTo>
                  <a:lnTo>
                    <a:pt x="39" y="0"/>
                  </a:lnTo>
                  <a:lnTo>
                    <a:pt x="43" y="13"/>
                  </a:lnTo>
                  <a:lnTo>
                    <a:pt x="55" y="22"/>
                  </a:lnTo>
                  <a:lnTo>
                    <a:pt x="48" y="22"/>
                  </a:lnTo>
                  <a:lnTo>
                    <a:pt x="43" y="30"/>
                  </a:lnTo>
                  <a:lnTo>
                    <a:pt x="31" y="28"/>
                  </a:lnTo>
                  <a:lnTo>
                    <a:pt x="28" y="38"/>
                  </a:lnTo>
                  <a:lnTo>
                    <a:pt x="21" y="36"/>
                  </a:lnTo>
                  <a:lnTo>
                    <a:pt x="13" y="48"/>
                  </a:lnTo>
                  <a:close/>
                </a:path>
              </a:pathLst>
            </a:custGeom>
            <a:solidFill>
              <a:srgbClr val="70AD47"/>
            </a:solidFill>
            <a:ln w="7620">
              <a:solidFill>
                <a:srgbClr val="000000"/>
              </a:solidFill>
              <a:prstDash val="solid"/>
              <a:round/>
              <a:headEnd/>
              <a:tailEnd/>
            </a:ln>
          </p:spPr>
          <p:txBody>
            <a:bodyPr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1" u="none" strike="noStrike" kern="0" cap="none" spc="0" normalizeH="0" baseline="0" noProof="0" dirty="0">
                  <a:ln>
                    <a:noFill/>
                  </a:ln>
                  <a:solidFill>
                    <a:srgbClr val="7030A0"/>
                  </a:solidFill>
                  <a:effectLst/>
                  <a:uLnTx/>
                  <a:uFillTx/>
                  <a:latin typeface="Calibri" panose="020F0502020204030204"/>
                </a:rPr>
                <a:t>    </a:t>
              </a:r>
              <a:r>
                <a:rPr kumimoji="0" lang="fr-FR" sz="1400" b="0" i="0" u="none" strike="noStrike" kern="0" cap="none" spc="0" normalizeH="0" baseline="0" noProof="0" dirty="0">
                  <a:ln>
                    <a:noFill/>
                  </a:ln>
                  <a:solidFill>
                    <a:prstClr val="black"/>
                  </a:solidFill>
                  <a:effectLst/>
                  <a:uLnTx/>
                  <a:uFillTx/>
                  <a:latin typeface="Calibri" panose="020F0502020204030204"/>
                </a:rPr>
                <a:t>31</a:t>
              </a:r>
            </a:p>
          </p:txBody>
        </p:sp>
        <p:sp>
          <p:nvSpPr>
            <p:cNvPr id="138" name="Departement 43">
              <a:extLst>
                <a:ext uri="{FF2B5EF4-FFF2-40B4-BE49-F238E27FC236}">
                  <a16:creationId xmlns:a16="http://schemas.microsoft.com/office/drawing/2014/main" id="{26B460E7-B42D-D148-1332-1C6DBA30ADD4}"/>
                </a:ext>
              </a:extLst>
            </p:cNvPr>
            <p:cNvSpPr>
              <a:spLocks/>
            </p:cNvSpPr>
            <p:nvPr/>
          </p:nvSpPr>
          <p:spPr bwMode="auto">
            <a:xfrm>
              <a:off x="3982316" y="4308475"/>
              <a:ext cx="497417" cy="336549"/>
            </a:xfrm>
            <a:custGeom>
              <a:avLst/>
              <a:gdLst>
                <a:gd name="T0" fmla="*/ 2147483647 w 47"/>
                <a:gd name="T1" fmla="*/ 2147483647 h 32"/>
                <a:gd name="T2" fmla="*/ 2147483647 w 47"/>
                <a:gd name="T3" fmla="*/ 2147483647 h 32"/>
                <a:gd name="T4" fmla="*/ 2147483647 w 47"/>
                <a:gd name="T5" fmla="*/ 2147483647 h 32"/>
                <a:gd name="T6" fmla="*/ 2147483647 w 47"/>
                <a:gd name="T7" fmla="*/ 2147483647 h 32"/>
                <a:gd name="T8" fmla="*/ 2147483647 w 47"/>
                <a:gd name="T9" fmla="*/ 2147483647 h 32"/>
                <a:gd name="T10" fmla="*/ 2147483647 w 47"/>
                <a:gd name="T11" fmla="*/ 2147483647 h 32"/>
                <a:gd name="T12" fmla="*/ 2147483647 w 47"/>
                <a:gd name="T13" fmla="*/ 2147483647 h 32"/>
                <a:gd name="T14" fmla="*/ 0 w 47"/>
                <a:gd name="T15" fmla="*/ 2147483647 h 32"/>
                <a:gd name="T16" fmla="*/ 2147483647 w 47"/>
                <a:gd name="T17" fmla="*/ 2147483647 h 32"/>
                <a:gd name="T18" fmla="*/ 0 w 47"/>
                <a:gd name="T19" fmla="*/ 2147483647 h 32"/>
                <a:gd name="T20" fmla="*/ 2147483647 w 47"/>
                <a:gd name="T21" fmla="*/ 2147483647 h 32"/>
                <a:gd name="T22" fmla="*/ 2147483647 w 47"/>
                <a:gd name="T23" fmla="*/ 2147483647 h 32"/>
                <a:gd name="T24" fmla="*/ 2147483647 w 47"/>
                <a:gd name="T25" fmla="*/ 0 h 32"/>
                <a:gd name="T26" fmla="*/ 2147483647 w 47"/>
                <a:gd name="T27" fmla="*/ 2147483647 h 32"/>
                <a:gd name="T28" fmla="*/ 2147483647 w 47"/>
                <a:gd name="T29" fmla="*/ 2147483647 h 32"/>
                <a:gd name="T30" fmla="*/ 2147483647 w 47"/>
                <a:gd name="T31" fmla="*/ 2147483647 h 32"/>
                <a:gd name="T32" fmla="*/ 2147483647 w 47"/>
                <a:gd name="T33" fmla="*/ 2147483647 h 32"/>
                <a:gd name="T34" fmla="*/ 2147483647 w 47"/>
                <a:gd name="T35" fmla="*/ 2147483647 h 32"/>
                <a:gd name="T36" fmla="*/ 2147483647 w 47"/>
                <a:gd name="T37" fmla="*/ 2147483647 h 32"/>
                <a:gd name="T38" fmla="*/ 2147483647 w 47"/>
                <a:gd name="T39" fmla="*/ 2147483647 h 32"/>
                <a:gd name="T40" fmla="*/ 2147483647 w 47"/>
                <a:gd name="T41" fmla="*/ 2147483647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7" h="32">
                  <a:moveTo>
                    <a:pt x="26" y="32"/>
                  </a:moveTo>
                  <a:lnTo>
                    <a:pt x="19" y="26"/>
                  </a:lnTo>
                  <a:lnTo>
                    <a:pt x="13" y="30"/>
                  </a:lnTo>
                  <a:lnTo>
                    <a:pt x="10" y="22"/>
                  </a:lnTo>
                  <a:lnTo>
                    <a:pt x="7" y="16"/>
                  </a:lnTo>
                  <a:lnTo>
                    <a:pt x="9" y="15"/>
                  </a:lnTo>
                  <a:lnTo>
                    <a:pt x="5" y="7"/>
                  </a:lnTo>
                  <a:lnTo>
                    <a:pt x="0" y="7"/>
                  </a:lnTo>
                  <a:lnTo>
                    <a:pt x="1" y="5"/>
                  </a:lnTo>
                  <a:lnTo>
                    <a:pt x="0" y="5"/>
                  </a:lnTo>
                  <a:lnTo>
                    <a:pt x="1" y="5"/>
                  </a:lnTo>
                  <a:lnTo>
                    <a:pt x="1" y="4"/>
                  </a:lnTo>
                  <a:lnTo>
                    <a:pt x="9" y="0"/>
                  </a:lnTo>
                  <a:lnTo>
                    <a:pt x="18" y="4"/>
                  </a:lnTo>
                  <a:lnTo>
                    <a:pt x="27" y="3"/>
                  </a:lnTo>
                  <a:lnTo>
                    <a:pt x="42" y="2"/>
                  </a:lnTo>
                  <a:lnTo>
                    <a:pt x="47" y="9"/>
                  </a:lnTo>
                  <a:lnTo>
                    <a:pt x="46" y="14"/>
                  </a:lnTo>
                  <a:lnTo>
                    <a:pt x="44" y="13"/>
                  </a:lnTo>
                  <a:lnTo>
                    <a:pt x="44" y="18"/>
                  </a:lnTo>
                  <a:lnTo>
                    <a:pt x="26" y="32"/>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39" name="Departement 52">
              <a:extLst>
                <a:ext uri="{FF2B5EF4-FFF2-40B4-BE49-F238E27FC236}">
                  <a16:creationId xmlns:a16="http://schemas.microsoft.com/office/drawing/2014/main" id="{08C8151D-995C-66E5-D67E-74F526A5688E}"/>
                </a:ext>
              </a:extLst>
            </p:cNvPr>
            <p:cNvSpPr>
              <a:spLocks/>
            </p:cNvSpPr>
            <p:nvPr/>
          </p:nvSpPr>
          <p:spPr bwMode="auto">
            <a:xfrm>
              <a:off x="4490316" y="2795058"/>
              <a:ext cx="446617" cy="497417"/>
            </a:xfrm>
            <a:custGeom>
              <a:avLst/>
              <a:gdLst>
                <a:gd name="T0" fmla="*/ 0 w 41"/>
                <a:gd name="T1" fmla="*/ 2147483647 h 51"/>
                <a:gd name="T2" fmla="*/ 2147483647 w 41"/>
                <a:gd name="T3" fmla="*/ 2147483647 h 51"/>
                <a:gd name="T4" fmla="*/ 2147483647 w 41"/>
                <a:gd name="T5" fmla="*/ 2147483647 h 51"/>
                <a:gd name="T6" fmla="*/ 2147483647 w 41"/>
                <a:gd name="T7" fmla="*/ 2147483647 h 51"/>
                <a:gd name="T8" fmla="*/ 2147483647 w 41"/>
                <a:gd name="T9" fmla="*/ 2147483647 h 51"/>
                <a:gd name="T10" fmla="*/ 2147483647 w 41"/>
                <a:gd name="T11" fmla="*/ 0 h 51"/>
                <a:gd name="T12" fmla="*/ 2147483647 w 41"/>
                <a:gd name="T13" fmla="*/ 2147483647 h 51"/>
                <a:gd name="T14" fmla="*/ 2147483647 w 41"/>
                <a:gd name="T15" fmla="*/ 2147483647 h 51"/>
                <a:gd name="T16" fmla="*/ 2147483647 w 41"/>
                <a:gd name="T17" fmla="*/ 2147483647 h 51"/>
                <a:gd name="T18" fmla="*/ 2147483647 w 41"/>
                <a:gd name="T19" fmla="*/ 2147483647 h 51"/>
                <a:gd name="T20" fmla="*/ 2147483647 w 41"/>
                <a:gd name="T21" fmla="*/ 2147483647 h 51"/>
                <a:gd name="T22" fmla="*/ 2147483647 w 41"/>
                <a:gd name="T23" fmla="*/ 2147483647 h 51"/>
                <a:gd name="T24" fmla="*/ 2147483647 w 41"/>
                <a:gd name="T25" fmla="*/ 2147483647 h 51"/>
                <a:gd name="T26" fmla="*/ 2147483647 w 41"/>
                <a:gd name="T27" fmla="*/ 2147483647 h 51"/>
                <a:gd name="T28" fmla="*/ 2147483647 w 41"/>
                <a:gd name="T29" fmla="*/ 2147483647 h 51"/>
                <a:gd name="T30" fmla="*/ 2147483647 w 41"/>
                <a:gd name="T31" fmla="*/ 2147483647 h 51"/>
                <a:gd name="T32" fmla="*/ 2147483647 w 41"/>
                <a:gd name="T33" fmla="*/ 2147483647 h 51"/>
                <a:gd name="T34" fmla="*/ 2147483647 w 41"/>
                <a:gd name="T35" fmla="*/ 2147483647 h 51"/>
                <a:gd name="T36" fmla="*/ 2147483647 w 41"/>
                <a:gd name="T37" fmla="*/ 2147483647 h 51"/>
                <a:gd name="T38" fmla="*/ 2147483647 w 41"/>
                <a:gd name="T39" fmla="*/ 2147483647 h 51"/>
                <a:gd name="T40" fmla="*/ 2147483647 w 41"/>
                <a:gd name="T41" fmla="*/ 2147483647 h 51"/>
                <a:gd name="T42" fmla="*/ 2147483647 w 41"/>
                <a:gd name="T43" fmla="*/ 2147483647 h 51"/>
                <a:gd name="T44" fmla="*/ 0 w 41"/>
                <a:gd name="T45" fmla="*/ 2147483647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1">
                  <a:moveTo>
                    <a:pt x="0" y="7"/>
                  </a:moveTo>
                  <a:lnTo>
                    <a:pt x="6" y="7"/>
                  </a:lnTo>
                  <a:lnTo>
                    <a:pt x="4" y="4"/>
                  </a:lnTo>
                  <a:lnTo>
                    <a:pt x="6" y="2"/>
                  </a:lnTo>
                  <a:lnTo>
                    <a:pt x="4" y="1"/>
                  </a:lnTo>
                  <a:lnTo>
                    <a:pt x="11" y="0"/>
                  </a:lnTo>
                  <a:lnTo>
                    <a:pt x="11" y="3"/>
                  </a:lnTo>
                  <a:lnTo>
                    <a:pt x="26" y="12"/>
                  </a:lnTo>
                  <a:lnTo>
                    <a:pt x="24" y="14"/>
                  </a:lnTo>
                  <a:lnTo>
                    <a:pt x="34" y="21"/>
                  </a:lnTo>
                  <a:lnTo>
                    <a:pt x="32" y="28"/>
                  </a:lnTo>
                  <a:lnTo>
                    <a:pt x="41" y="35"/>
                  </a:lnTo>
                  <a:lnTo>
                    <a:pt x="35" y="40"/>
                  </a:lnTo>
                  <a:lnTo>
                    <a:pt x="35" y="46"/>
                  </a:lnTo>
                  <a:lnTo>
                    <a:pt x="26" y="47"/>
                  </a:lnTo>
                  <a:lnTo>
                    <a:pt x="25" y="51"/>
                  </a:lnTo>
                  <a:lnTo>
                    <a:pt x="11" y="47"/>
                  </a:lnTo>
                  <a:lnTo>
                    <a:pt x="11" y="39"/>
                  </a:lnTo>
                  <a:lnTo>
                    <a:pt x="3" y="32"/>
                  </a:lnTo>
                  <a:lnTo>
                    <a:pt x="3" y="31"/>
                  </a:lnTo>
                  <a:lnTo>
                    <a:pt x="1" y="29"/>
                  </a:lnTo>
                  <a:lnTo>
                    <a:pt x="7" y="23"/>
                  </a:lnTo>
                  <a:lnTo>
                    <a:pt x="0" y="7"/>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40" name="Departement 70">
              <a:extLst>
                <a:ext uri="{FF2B5EF4-FFF2-40B4-BE49-F238E27FC236}">
                  <a16:creationId xmlns:a16="http://schemas.microsoft.com/office/drawing/2014/main" id="{F41335FB-BED2-F0E0-0449-727B2CA97B68}"/>
                </a:ext>
              </a:extLst>
            </p:cNvPr>
            <p:cNvSpPr>
              <a:spLocks/>
            </p:cNvSpPr>
            <p:nvPr/>
          </p:nvSpPr>
          <p:spPr bwMode="auto">
            <a:xfrm>
              <a:off x="4752782" y="3089275"/>
              <a:ext cx="499533" cy="366183"/>
            </a:xfrm>
            <a:custGeom>
              <a:avLst/>
              <a:gdLst>
                <a:gd name="T0" fmla="*/ 2147483647 w 46"/>
                <a:gd name="T1" fmla="*/ 2147483647 h 37"/>
                <a:gd name="T2" fmla="*/ 2147483647 w 46"/>
                <a:gd name="T3" fmla="*/ 2147483647 h 37"/>
                <a:gd name="T4" fmla="*/ 2147483647 w 46"/>
                <a:gd name="T5" fmla="*/ 2147483647 h 37"/>
                <a:gd name="T6" fmla="*/ 2147483647 w 46"/>
                <a:gd name="T7" fmla="*/ 2147483647 h 37"/>
                <a:gd name="T8" fmla="*/ 2147483647 w 46"/>
                <a:gd name="T9" fmla="*/ 2147483647 h 37"/>
                <a:gd name="T10" fmla="*/ 2147483647 w 46"/>
                <a:gd name="T11" fmla="*/ 2147483647 h 37"/>
                <a:gd name="T12" fmla="*/ 2147483647 w 46"/>
                <a:gd name="T13" fmla="*/ 2147483647 h 37"/>
                <a:gd name="T14" fmla="*/ 0 w 46"/>
                <a:gd name="T15" fmla="*/ 2147483647 h 37"/>
                <a:gd name="T16" fmla="*/ 2147483647 w 46"/>
                <a:gd name="T17" fmla="*/ 2147483647 h 37"/>
                <a:gd name="T18" fmla="*/ 0 w 46"/>
                <a:gd name="T19" fmla="*/ 2147483647 h 37"/>
                <a:gd name="T20" fmla="*/ 2147483647 w 46"/>
                <a:gd name="T21" fmla="*/ 2147483647 h 37"/>
                <a:gd name="T22" fmla="*/ 2147483647 w 46"/>
                <a:gd name="T23" fmla="*/ 2147483647 h 37"/>
                <a:gd name="T24" fmla="*/ 2147483647 w 46"/>
                <a:gd name="T25" fmla="*/ 2147483647 h 37"/>
                <a:gd name="T26" fmla="*/ 2147483647 w 46"/>
                <a:gd name="T27" fmla="*/ 2147483647 h 37"/>
                <a:gd name="T28" fmla="*/ 2147483647 w 46"/>
                <a:gd name="T29" fmla="*/ 0 h 37"/>
                <a:gd name="T30" fmla="*/ 2147483647 w 46"/>
                <a:gd name="T31" fmla="*/ 2147483647 h 37"/>
                <a:gd name="T32" fmla="*/ 2147483647 w 46"/>
                <a:gd name="T33" fmla="*/ 2147483647 h 37"/>
                <a:gd name="T34" fmla="*/ 2147483647 w 46"/>
                <a:gd name="T35" fmla="*/ 2147483647 h 37"/>
                <a:gd name="T36" fmla="*/ 2147483647 w 46"/>
                <a:gd name="T37" fmla="*/ 2147483647 h 37"/>
                <a:gd name="T38" fmla="*/ 2147483647 w 46"/>
                <a:gd name="T39" fmla="*/ 2147483647 h 37"/>
                <a:gd name="T40" fmla="*/ 2147483647 w 46"/>
                <a:gd name="T41" fmla="*/ 2147483647 h 37"/>
                <a:gd name="T42" fmla="*/ 2147483647 w 46"/>
                <a:gd name="T43" fmla="*/ 2147483647 h 37"/>
                <a:gd name="T44" fmla="*/ 2147483647 w 46"/>
                <a:gd name="T45" fmla="*/ 2147483647 h 37"/>
                <a:gd name="T46" fmla="*/ 2147483647 w 46"/>
                <a:gd name="T47" fmla="*/ 2147483647 h 37"/>
                <a:gd name="T48" fmla="*/ 2147483647 w 46"/>
                <a:gd name="T49" fmla="*/ 2147483647 h 37"/>
                <a:gd name="T50" fmla="*/ 2147483647 w 46"/>
                <a:gd name="T51" fmla="*/ 2147483647 h 37"/>
                <a:gd name="T52" fmla="*/ 2147483647 w 46"/>
                <a:gd name="T53" fmla="*/ 2147483647 h 37"/>
                <a:gd name="T54" fmla="*/ 2147483647 w 46"/>
                <a:gd name="T55" fmla="*/ 2147483647 h 3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37">
                  <a:moveTo>
                    <a:pt x="5" y="34"/>
                  </a:moveTo>
                  <a:lnTo>
                    <a:pt x="3" y="34"/>
                  </a:lnTo>
                  <a:lnTo>
                    <a:pt x="4" y="33"/>
                  </a:lnTo>
                  <a:lnTo>
                    <a:pt x="4" y="31"/>
                  </a:lnTo>
                  <a:lnTo>
                    <a:pt x="3" y="31"/>
                  </a:lnTo>
                  <a:lnTo>
                    <a:pt x="2" y="30"/>
                  </a:lnTo>
                  <a:lnTo>
                    <a:pt x="2" y="28"/>
                  </a:lnTo>
                  <a:lnTo>
                    <a:pt x="0" y="28"/>
                  </a:lnTo>
                  <a:lnTo>
                    <a:pt x="4" y="23"/>
                  </a:lnTo>
                  <a:lnTo>
                    <a:pt x="0" y="21"/>
                  </a:lnTo>
                  <a:lnTo>
                    <a:pt x="1" y="17"/>
                  </a:lnTo>
                  <a:lnTo>
                    <a:pt x="10" y="16"/>
                  </a:lnTo>
                  <a:lnTo>
                    <a:pt x="10" y="10"/>
                  </a:lnTo>
                  <a:lnTo>
                    <a:pt x="16" y="5"/>
                  </a:lnTo>
                  <a:lnTo>
                    <a:pt x="23" y="0"/>
                  </a:lnTo>
                  <a:lnTo>
                    <a:pt x="46" y="9"/>
                  </a:lnTo>
                  <a:lnTo>
                    <a:pt x="44" y="12"/>
                  </a:lnTo>
                  <a:lnTo>
                    <a:pt x="46" y="17"/>
                  </a:lnTo>
                  <a:lnTo>
                    <a:pt x="45" y="18"/>
                  </a:lnTo>
                  <a:lnTo>
                    <a:pt x="46" y="20"/>
                  </a:lnTo>
                  <a:lnTo>
                    <a:pt x="46" y="21"/>
                  </a:lnTo>
                  <a:lnTo>
                    <a:pt x="32" y="24"/>
                  </a:lnTo>
                  <a:lnTo>
                    <a:pt x="28" y="29"/>
                  </a:lnTo>
                  <a:lnTo>
                    <a:pt x="11" y="36"/>
                  </a:lnTo>
                  <a:lnTo>
                    <a:pt x="10" y="36"/>
                  </a:lnTo>
                  <a:lnTo>
                    <a:pt x="9" y="37"/>
                  </a:lnTo>
                  <a:lnTo>
                    <a:pt x="7" y="37"/>
                  </a:lnTo>
                  <a:lnTo>
                    <a:pt x="5" y="34"/>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41" name="Departement 74">
              <a:extLst>
                <a:ext uri="{FF2B5EF4-FFF2-40B4-BE49-F238E27FC236}">
                  <a16:creationId xmlns:a16="http://schemas.microsoft.com/office/drawing/2014/main" id="{4B17C197-504D-FDDE-DFAE-1F084E345182}"/>
                </a:ext>
              </a:extLst>
            </p:cNvPr>
            <p:cNvSpPr>
              <a:spLocks/>
            </p:cNvSpPr>
            <p:nvPr/>
          </p:nvSpPr>
          <p:spPr bwMode="auto">
            <a:xfrm>
              <a:off x="4936932" y="3821641"/>
              <a:ext cx="446616" cy="345016"/>
            </a:xfrm>
            <a:custGeom>
              <a:avLst/>
              <a:gdLst>
                <a:gd name="T0" fmla="*/ 2147483647 w 41"/>
                <a:gd name="T1" fmla="*/ 2147483647 h 34"/>
                <a:gd name="T2" fmla="*/ 2147483647 w 41"/>
                <a:gd name="T3" fmla="*/ 2147483647 h 34"/>
                <a:gd name="T4" fmla="*/ 0 w 41"/>
                <a:gd name="T5" fmla="*/ 2147483647 h 34"/>
                <a:gd name="T6" fmla="*/ 0 w 41"/>
                <a:gd name="T7" fmla="*/ 2147483647 h 34"/>
                <a:gd name="T8" fmla="*/ 0 w 41"/>
                <a:gd name="T9" fmla="*/ 2147483647 h 34"/>
                <a:gd name="T10" fmla="*/ 2147483647 w 41"/>
                <a:gd name="T11" fmla="*/ 2147483647 h 34"/>
                <a:gd name="T12" fmla="*/ 2147483647 w 41"/>
                <a:gd name="T13" fmla="*/ 2147483647 h 34"/>
                <a:gd name="T14" fmla="*/ 2147483647 w 41"/>
                <a:gd name="T15" fmla="*/ 2147483647 h 34"/>
                <a:gd name="T16" fmla="*/ 2147483647 w 41"/>
                <a:gd name="T17" fmla="*/ 2147483647 h 34"/>
                <a:gd name="T18" fmla="*/ 2147483647 w 41"/>
                <a:gd name="T19" fmla="*/ 2147483647 h 34"/>
                <a:gd name="T20" fmla="*/ 2147483647 w 41"/>
                <a:gd name="T21" fmla="*/ 0 h 34"/>
                <a:gd name="T22" fmla="*/ 2147483647 w 41"/>
                <a:gd name="T23" fmla="*/ 2147483647 h 34"/>
                <a:gd name="T24" fmla="*/ 2147483647 w 41"/>
                <a:gd name="T25" fmla="*/ 2147483647 h 34"/>
                <a:gd name="T26" fmla="*/ 2147483647 w 41"/>
                <a:gd name="T27" fmla="*/ 2147483647 h 34"/>
                <a:gd name="T28" fmla="*/ 2147483647 w 41"/>
                <a:gd name="T29" fmla="*/ 2147483647 h 34"/>
                <a:gd name="T30" fmla="*/ 2147483647 w 41"/>
                <a:gd name="T31" fmla="*/ 2147483647 h 34"/>
                <a:gd name="T32" fmla="*/ 2147483647 w 41"/>
                <a:gd name="T33" fmla="*/ 2147483647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1" h="34">
                  <a:moveTo>
                    <a:pt x="1" y="23"/>
                  </a:moveTo>
                  <a:lnTo>
                    <a:pt x="1" y="21"/>
                  </a:lnTo>
                  <a:lnTo>
                    <a:pt x="0" y="20"/>
                  </a:lnTo>
                  <a:lnTo>
                    <a:pt x="0" y="17"/>
                  </a:lnTo>
                  <a:lnTo>
                    <a:pt x="0" y="15"/>
                  </a:lnTo>
                  <a:lnTo>
                    <a:pt x="2" y="16"/>
                  </a:lnTo>
                  <a:lnTo>
                    <a:pt x="2" y="15"/>
                  </a:lnTo>
                  <a:lnTo>
                    <a:pt x="5" y="14"/>
                  </a:lnTo>
                  <a:lnTo>
                    <a:pt x="16" y="9"/>
                  </a:lnTo>
                  <a:lnTo>
                    <a:pt x="16" y="2"/>
                  </a:lnTo>
                  <a:lnTo>
                    <a:pt x="31" y="0"/>
                  </a:lnTo>
                  <a:lnTo>
                    <a:pt x="32" y="12"/>
                  </a:lnTo>
                  <a:lnTo>
                    <a:pt x="41" y="22"/>
                  </a:lnTo>
                  <a:lnTo>
                    <a:pt x="33" y="29"/>
                  </a:lnTo>
                  <a:lnTo>
                    <a:pt x="23" y="23"/>
                  </a:lnTo>
                  <a:lnTo>
                    <a:pt x="13" y="34"/>
                  </a:lnTo>
                  <a:lnTo>
                    <a:pt x="1" y="2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42" name="Departement 87">
              <a:extLst>
                <a:ext uri="{FF2B5EF4-FFF2-40B4-BE49-F238E27FC236}">
                  <a16:creationId xmlns:a16="http://schemas.microsoft.com/office/drawing/2014/main" id="{B7851E2A-718C-3735-8972-23AF37CBA0E5}"/>
                </a:ext>
              </a:extLst>
            </p:cNvPr>
            <p:cNvSpPr>
              <a:spLocks/>
            </p:cNvSpPr>
            <p:nvPr/>
          </p:nvSpPr>
          <p:spPr bwMode="auto">
            <a:xfrm>
              <a:off x="3097548" y="3832224"/>
              <a:ext cx="467784" cy="457200"/>
            </a:xfrm>
            <a:custGeom>
              <a:avLst/>
              <a:gdLst>
                <a:gd name="T0" fmla="*/ 2147483647 w 42"/>
                <a:gd name="T1" fmla="*/ 2147483647 h 45"/>
                <a:gd name="T2" fmla="*/ 2147483647 w 42"/>
                <a:gd name="T3" fmla="*/ 2147483647 h 45"/>
                <a:gd name="T4" fmla="*/ 2147483647 w 42"/>
                <a:gd name="T5" fmla="*/ 2147483647 h 45"/>
                <a:gd name="T6" fmla="*/ 2147483647 w 42"/>
                <a:gd name="T7" fmla="*/ 2147483647 h 45"/>
                <a:gd name="T8" fmla="*/ 2147483647 w 42"/>
                <a:gd name="T9" fmla="*/ 2147483647 h 45"/>
                <a:gd name="T10" fmla="*/ 2147483647 w 42"/>
                <a:gd name="T11" fmla="*/ 2147483647 h 45"/>
                <a:gd name="T12" fmla="*/ 2147483647 w 42"/>
                <a:gd name="T13" fmla="*/ 0 h 45"/>
                <a:gd name="T14" fmla="*/ 2147483647 w 42"/>
                <a:gd name="T15" fmla="*/ 0 h 45"/>
                <a:gd name="T16" fmla="*/ 2147483647 w 42"/>
                <a:gd name="T17" fmla="*/ 2147483647 h 45"/>
                <a:gd name="T18" fmla="*/ 2147483647 w 42"/>
                <a:gd name="T19" fmla="*/ 2147483647 h 45"/>
                <a:gd name="T20" fmla="*/ 2147483647 w 42"/>
                <a:gd name="T21" fmla="*/ 2147483647 h 45"/>
                <a:gd name="T22" fmla="*/ 2147483647 w 42"/>
                <a:gd name="T23" fmla="*/ 2147483647 h 45"/>
                <a:gd name="T24" fmla="*/ 2147483647 w 42"/>
                <a:gd name="T25" fmla="*/ 2147483647 h 45"/>
                <a:gd name="T26" fmla="*/ 2147483647 w 42"/>
                <a:gd name="T27" fmla="*/ 2147483647 h 45"/>
                <a:gd name="T28" fmla="*/ 2147483647 w 42"/>
                <a:gd name="T29" fmla="*/ 2147483647 h 45"/>
                <a:gd name="T30" fmla="*/ 2147483647 w 42"/>
                <a:gd name="T31" fmla="*/ 2147483647 h 45"/>
                <a:gd name="T32" fmla="*/ 2147483647 w 42"/>
                <a:gd name="T33" fmla="*/ 2147483647 h 45"/>
                <a:gd name="T34" fmla="*/ 2147483647 w 42"/>
                <a:gd name="T35" fmla="*/ 2147483647 h 45"/>
                <a:gd name="T36" fmla="*/ 2147483647 w 42"/>
                <a:gd name="T37" fmla="*/ 2147483647 h 45"/>
                <a:gd name="T38" fmla="*/ 2147483647 w 42"/>
                <a:gd name="T39" fmla="*/ 2147483647 h 45"/>
                <a:gd name="T40" fmla="*/ 2147483647 w 42"/>
                <a:gd name="T41" fmla="*/ 2147483647 h 45"/>
                <a:gd name="T42" fmla="*/ 2147483647 w 42"/>
                <a:gd name="T43" fmla="*/ 2147483647 h 45"/>
                <a:gd name="T44" fmla="*/ 2147483647 w 42"/>
                <a:gd name="T45" fmla="*/ 2147483647 h 45"/>
                <a:gd name="T46" fmla="*/ 2147483647 w 42"/>
                <a:gd name="T47" fmla="*/ 2147483647 h 45"/>
                <a:gd name="T48" fmla="*/ 2147483647 w 42"/>
                <a:gd name="T49" fmla="*/ 2147483647 h 45"/>
                <a:gd name="T50" fmla="*/ 2147483647 w 42"/>
                <a:gd name="T51" fmla="*/ 2147483647 h 45"/>
                <a:gd name="T52" fmla="*/ 2147483647 w 42"/>
                <a:gd name="T53" fmla="*/ 2147483647 h 45"/>
                <a:gd name="T54" fmla="*/ 2147483647 w 42"/>
                <a:gd name="T55" fmla="*/ 2147483647 h 45"/>
                <a:gd name="T56" fmla="*/ 2147483647 w 42"/>
                <a:gd name="T57" fmla="*/ 2147483647 h 45"/>
                <a:gd name="T58" fmla="*/ 2147483647 w 42"/>
                <a:gd name="T59" fmla="*/ 2147483647 h 45"/>
                <a:gd name="T60" fmla="*/ 2147483647 w 42"/>
                <a:gd name="T61" fmla="*/ 2147483647 h 45"/>
                <a:gd name="T62" fmla="*/ 2147483647 w 42"/>
                <a:gd name="T63" fmla="*/ 2147483647 h 45"/>
                <a:gd name="T64" fmla="*/ 2147483647 w 42"/>
                <a:gd name="T65" fmla="*/ 2147483647 h 45"/>
                <a:gd name="T66" fmla="*/ 0 w 42"/>
                <a:gd name="T67" fmla="*/ 2147483647 h 45"/>
                <a:gd name="T68" fmla="*/ 2147483647 w 42"/>
                <a:gd name="T69" fmla="*/ 2147483647 h 45"/>
                <a:gd name="T70" fmla="*/ 2147483647 w 42"/>
                <a:gd name="T71" fmla="*/ 2147483647 h 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 h="45">
                  <a:moveTo>
                    <a:pt x="6" y="13"/>
                  </a:moveTo>
                  <a:lnTo>
                    <a:pt x="6" y="8"/>
                  </a:lnTo>
                  <a:lnTo>
                    <a:pt x="19" y="1"/>
                  </a:lnTo>
                  <a:lnTo>
                    <a:pt x="20" y="1"/>
                  </a:lnTo>
                  <a:lnTo>
                    <a:pt x="20" y="2"/>
                  </a:lnTo>
                  <a:lnTo>
                    <a:pt x="22" y="2"/>
                  </a:lnTo>
                  <a:lnTo>
                    <a:pt x="23" y="0"/>
                  </a:lnTo>
                  <a:lnTo>
                    <a:pt x="24" y="0"/>
                  </a:lnTo>
                  <a:lnTo>
                    <a:pt x="26" y="2"/>
                  </a:lnTo>
                  <a:lnTo>
                    <a:pt x="27" y="3"/>
                  </a:lnTo>
                  <a:lnTo>
                    <a:pt x="26" y="5"/>
                  </a:lnTo>
                  <a:lnTo>
                    <a:pt x="27" y="6"/>
                  </a:lnTo>
                  <a:lnTo>
                    <a:pt x="26" y="7"/>
                  </a:lnTo>
                  <a:lnTo>
                    <a:pt x="26" y="8"/>
                  </a:lnTo>
                  <a:lnTo>
                    <a:pt x="25" y="9"/>
                  </a:lnTo>
                  <a:lnTo>
                    <a:pt x="29" y="22"/>
                  </a:lnTo>
                  <a:lnTo>
                    <a:pt x="42" y="34"/>
                  </a:lnTo>
                  <a:lnTo>
                    <a:pt x="41" y="35"/>
                  </a:lnTo>
                  <a:lnTo>
                    <a:pt x="39" y="35"/>
                  </a:lnTo>
                  <a:lnTo>
                    <a:pt x="38" y="34"/>
                  </a:lnTo>
                  <a:lnTo>
                    <a:pt x="37" y="35"/>
                  </a:lnTo>
                  <a:lnTo>
                    <a:pt x="34" y="37"/>
                  </a:lnTo>
                  <a:lnTo>
                    <a:pt x="33" y="39"/>
                  </a:lnTo>
                  <a:lnTo>
                    <a:pt x="32" y="39"/>
                  </a:lnTo>
                  <a:lnTo>
                    <a:pt x="31" y="40"/>
                  </a:lnTo>
                  <a:lnTo>
                    <a:pt x="27" y="40"/>
                  </a:lnTo>
                  <a:lnTo>
                    <a:pt x="26" y="42"/>
                  </a:lnTo>
                  <a:lnTo>
                    <a:pt x="25" y="41"/>
                  </a:lnTo>
                  <a:lnTo>
                    <a:pt x="23" y="44"/>
                  </a:lnTo>
                  <a:lnTo>
                    <a:pt x="21" y="43"/>
                  </a:lnTo>
                  <a:lnTo>
                    <a:pt x="20" y="45"/>
                  </a:lnTo>
                  <a:lnTo>
                    <a:pt x="13" y="37"/>
                  </a:lnTo>
                  <a:lnTo>
                    <a:pt x="6" y="39"/>
                  </a:lnTo>
                  <a:lnTo>
                    <a:pt x="0" y="32"/>
                  </a:lnTo>
                  <a:lnTo>
                    <a:pt x="10" y="20"/>
                  </a:lnTo>
                  <a:lnTo>
                    <a:pt x="6" y="1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43" name="Departement 05">
              <a:extLst>
                <a:ext uri="{FF2B5EF4-FFF2-40B4-BE49-F238E27FC236}">
                  <a16:creationId xmlns:a16="http://schemas.microsoft.com/office/drawing/2014/main" id="{26DD0115-19CA-D239-249B-A294B565F6A7}"/>
                </a:ext>
              </a:extLst>
            </p:cNvPr>
            <p:cNvSpPr>
              <a:spLocks/>
            </p:cNvSpPr>
            <p:nvPr/>
          </p:nvSpPr>
          <p:spPr bwMode="auto">
            <a:xfrm>
              <a:off x="4824748" y="4410075"/>
              <a:ext cx="609600" cy="467783"/>
            </a:xfrm>
            <a:custGeom>
              <a:avLst/>
              <a:gdLst>
                <a:gd name="T0" fmla="*/ 2147483647 w 55"/>
                <a:gd name="T1" fmla="*/ 2147483647 h 46"/>
                <a:gd name="T2" fmla="*/ 2147483647 w 55"/>
                <a:gd name="T3" fmla="*/ 2147483647 h 46"/>
                <a:gd name="T4" fmla="*/ 0 w 55"/>
                <a:gd name="T5" fmla="*/ 2147483647 h 46"/>
                <a:gd name="T6" fmla="*/ 2147483647 w 55"/>
                <a:gd name="T7" fmla="*/ 2147483647 h 46"/>
                <a:gd name="T8" fmla="*/ 2147483647 w 55"/>
                <a:gd name="T9" fmla="*/ 2147483647 h 46"/>
                <a:gd name="T10" fmla="*/ 2147483647 w 55"/>
                <a:gd name="T11" fmla="*/ 2147483647 h 46"/>
                <a:gd name="T12" fmla="*/ 2147483647 w 55"/>
                <a:gd name="T13" fmla="*/ 2147483647 h 46"/>
                <a:gd name="T14" fmla="*/ 2147483647 w 55"/>
                <a:gd name="T15" fmla="*/ 2147483647 h 46"/>
                <a:gd name="T16" fmla="*/ 2147483647 w 55"/>
                <a:gd name="T17" fmla="*/ 2147483647 h 46"/>
                <a:gd name="T18" fmla="*/ 2147483647 w 55"/>
                <a:gd name="T19" fmla="*/ 0 h 46"/>
                <a:gd name="T20" fmla="*/ 2147483647 w 55"/>
                <a:gd name="T21" fmla="*/ 2147483647 h 46"/>
                <a:gd name="T22" fmla="*/ 2147483647 w 55"/>
                <a:gd name="T23" fmla="*/ 0 h 46"/>
                <a:gd name="T24" fmla="*/ 2147483647 w 55"/>
                <a:gd name="T25" fmla="*/ 2147483647 h 46"/>
                <a:gd name="T26" fmla="*/ 2147483647 w 55"/>
                <a:gd name="T27" fmla="*/ 2147483647 h 46"/>
                <a:gd name="T28" fmla="*/ 2147483647 w 55"/>
                <a:gd name="T29" fmla="*/ 2147483647 h 46"/>
                <a:gd name="T30" fmla="*/ 2147483647 w 55"/>
                <a:gd name="T31" fmla="*/ 2147483647 h 46"/>
                <a:gd name="T32" fmla="*/ 2147483647 w 55"/>
                <a:gd name="T33" fmla="*/ 2147483647 h 46"/>
                <a:gd name="T34" fmla="*/ 2147483647 w 55"/>
                <a:gd name="T35" fmla="*/ 2147483647 h 46"/>
                <a:gd name="T36" fmla="*/ 2147483647 w 55"/>
                <a:gd name="T37" fmla="*/ 2147483647 h 46"/>
                <a:gd name="T38" fmla="*/ 2147483647 w 55"/>
                <a:gd name="T39" fmla="*/ 2147483647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5" h="46">
                  <a:moveTo>
                    <a:pt x="9" y="46"/>
                  </a:moveTo>
                  <a:lnTo>
                    <a:pt x="9" y="41"/>
                  </a:lnTo>
                  <a:lnTo>
                    <a:pt x="0" y="35"/>
                  </a:lnTo>
                  <a:lnTo>
                    <a:pt x="3" y="34"/>
                  </a:lnTo>
                  <a:lnTo>
                    <a:pt x="1" y="31"/>
                  </a:lnTo>
                  <a:lnTo>
                    <a:pt x="6" y="33"/>
                  </a:lnTo>
                  <a:lnTo>
                    <a:pt x="7" y="23"/>
                  </a:lnTo>
                  <a:lnTo>
                    <a:pt x="12" y="21"/>
                  </a:lnTo>
                  <a:lnTo>
                    <a:pt x="30" y="13"/>
                  </a:lnTo>
                  <a:lnTo>
                    <a:pt x="27" y="0"/>
                  </a:lnTo>
                  <a:lnTo>
                    <a:pt x="33" y="4"/>
                  </a:lnTo>
                  <a:lnTo>
                    <a:pt x="39" y="0"/>
                  </a:lnTo>
                  <a:lnTo>
                    <a:pt x="53" y="13"/>
                  </a:lnTo>
                  <a:lnTo>
                    <a:pt x="55" y="21"/>
                  </a:lnTo>
                  <a:lnTo>
                    <a:pt x="51" y="22"/>
                  </a:lnTo>
                  <a:lnTo>
                    <a:pt x="41" y="32"/>
                  </a:lnTo>
                  <a:lnTo>
                    <a:pt x="22" y="31"/>
                  </a:lnTo>
                  <a:lnTo>
                    <a:pt x="14" y="42"/>
                  </a:lnTo>
                  <a:lnTo>
                    <a:pt x="17" y="45"/>
                  </a:lnTo>
                  <a:lnTo>
                    <a:pt x="9" y="46"/>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05</a:t>
              </a:r>
            </a:p>
          </p:txBody>
        </p:sp>
        <p:sp>
          <p:nvSpPr>
            <p:cNvPr id="144" name="Departement 65">
              <a:extLst>
                <a:ext uri="{FF2B5EF4-FFF2-40B4-BE49-F238E27FC236}">
                  <a16:creationId xmlns:a16="http://schemas.microsoft.com/office/drawing/2014/main" id="{FCCB5034-9E76-2386-910C-3E752E1DF3A4}"/>
                </a:ext>
              </a:extLst>
            </p:cNvPr>
            <p:cNvSpPr>
              <a:spLocks/>
            </p:cNvSpPr>
            <p:nvPr/>
          </p:nvSpPr>
          <p:spPr bwMode="auto">
            <a:xfrm>
              <a:off x="2741948" y="5182658"/>
              <a:ext cx="355600" cy="387351"/>
            </a:xfrm>
            <a:custGeom>
              <a:avLst/>
              <a:gdLst>
                <a:gd name="T0" fmla="*/ 2147483647 w 34"/>
                <a:gd name="T1" fmla="*/ 0 h 42"/>
                <a:gd name="T2" fmla="*/ 2147483647 w 34"/>
                <a:gd name="T3" fmla="*/ 2147483647 h 42"/>
                <a:gd name="T4" fmla="*/ 2147483647 w 34"/>
                <a:gd name="T5" fmla="*/ 2147483647 h 42"/>
                <a:gd name="T6" fmla="*/ 2147483647 w 34"/>
                <a:gd name="T7" fmla="*/ 2147483647 h 42"/>
                <a:gd name="T8" fmla="*/ 2147483647 w 34"/>
                <a:gd name="T9" fmla="*/ 2147483647 h 42"/>
                <a:gd name="T10" fmla="*/ 2147483647 w 34"/>
                <a:gd name="T11" fmla="*/ 2147483647 h 42"/>
                <a:gd name="T12" fmla="*/ 2147483647 w 34"/>
                <a:gd name="T13" fmla="*/ 2147483647 h 42"/>
                <a:gd name="T14" fmla="*/ 2147483647 w 34"/>
                <a:gd name="T15" fmla="*/ 2147483647 h 42"/>
                <a:gd name="T16" fmla="*/ 2147483647 w 34"/>
                <a:gd name="T17" fmla="*/ 2147483647 h 42"/>
                <a:gd name="T18" fmla="*/ 0 w 34"/>
                <a:gd name="T19" fmla="*/ 2147483647 h 42"/>
                <a:gd name="T20" fmla="*/ 2147483647 w 34"/>
                <a:gd name="T21" fmla="*/ 2147483647 h 42"/>
                <a:gd name="T22" fmla="*/ 2147483647 w 34"/>
                <a:gd name="T23" fmla="*/ 0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42">
                  <a:moveTo>
                    <a:pt x="9" y="0"/>
                  </a:moveTo>
                  <a:lnTo>
                    <a:pt x="18" y="10"/>
                  </a:lnTo>
                  <a:lnTo>
                    <a:pt x="33" y="13"/>
                  </a:lnTo>
                  <a:lnTo>
                    <a:pt x="27" y="21"/>
                  </a:lnTo>
                  <a:lnTo>
                    <a:pt x="34" y="31"/>
                  </a:lnTo>
                  <a:lnTo>
                    <a:pt x="27" y="41"/>
                  </a:lnTo>
                  <a:lnTo>
                    <a:pt x="28" y="42"/>
                  </a:lnTo>
                  <a:lnTo>
                    <a:pt x="9" y="42"/>
                  </a:lnTo>
                  <a:lnTo>
                    <a:pt x="1" y="35"/>
                  </a:lnTo>
                  <a:lnTo>
                    <a:pt x="0" y="31"/>
                  </a:lnTo>
                  <a:lnTo>
                    <a:pt x="13" y="11"/>
                  </a:lnTo>
                  <a:lnTo>
                    <a:pt x="9" y="0"/>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45" name="Departement 92">
              <a:extLst>
                <a:ext uri="{FF2B5EF4-FFF2-40B4-BE49-F238E27FC236}">
                  <a16:creationId xmlns:a16="http://schemas.microsoft.com/office/drawing/2014/main" id="{B3A86141-3E85-3E09-E96A-3FCFE6A543AC}"/>
                </a:ext>
              </a:extLst>
            </p:cNvPr>
            <p:cNvSpPr>
              <a:spLocks/>
            </p:cNvSpPr>
            <p:nvPr/>
          </p:nvSpPr>
          <p:spPr bwMode="auto">
            <a:xfrm>
              <a:off x="3635182" y="2682875"/>
              <a:ext cx="71967" cy="112183"/>
            </a:xfrm>
            <a:custGeom>
              <a:avLst/>
              <a:gdLst>
                <a:gd name="T0" fmla="*/ 2147483647 w 6"/>
                <a:gd name="T1" fmla="*/ 2147483647 h 11"/>
                <a:gd name="T2" fmla="*/ 2147483647 w 6"/>
                <a:gd name="T3" fmla="*/ 2147483647 h 11"/>
                <a:gd name="T4" fmla="*/ 2147483647 w 6"/>
                <a:gd name="T5" fmla="*/ 2147483647 h 11"/>
                <a:gd name="T6" fmla="*/ 0 w 6"/>
                <a:gd name="T7" fmla="*/ 2147483647 h 11"/>
                <a:gd name="T8" fmla="*/ 0 w 6"/>
                <a:gd name="T9" fmla="*/ 2147483647 h 11"/>
                <a:gd name="T10" fmla="*/ 2147483647 w 6"/>
                <a:gd name="T11" fmla="*/ 2147483647 h 11"/>
                <a:gd name="T12" fmla="*/ 2147483647 w 6"/>
                <a:gd name="T13" fmla="*/ 2147483647 h 11"/>
                <a:gd name="T14" fmla="*/ 2147483647 w 6"/>
                <a:gd name="T15" fmla="*/ 2147483647 h 11"/>
                <a:gd name="T16" fmla="*/ 2147483647 w 6"/>
                <a:gd name="T17" fmla="*/ 0 h 11"/>
                <a:gd name="T18" fmla="*/ 2147483647 w 6"/>
                <a:gd name="T19" fmla="*/ 2147483647 h 11"/>
                <a:gd name="T20" fmla="*/ 2147483647 w 6"/>
                <a:gd name="T21" fmla="*/ 2147483647 h 11"/>
                <a:gd name="T22" fmla="*/ 2147483647 w 6"/>
                <a:gd name="T23" fmla="*/ 2147483647 h 11"/>
                <a:gd name="T24" fmla="*/ 2147483647 w 6"/>
                <a:gd name="T25" fmla="*/ 2147483647 h 11"/>
                <a:gd name="T26" fmla="*/ 2147483647 w 6"/>
                <a:gd name="T27" fmla="*/ 2147483647 h 11"/>
                <a:gd name="T28" fmla="*/ 2147483647 w 6"/>
                <a:gd name="T29" fmla="*/ 2147483647 h 11"/>
                <a:gd name="T30" fmla="*/ 2147483647 w 6"/>
                <a:gd name="T31" fmla="*/ 2147483647 h 11"/>
                <a:gd name="T32" fmla="*/ 2147483647 w 6"/>
                <a:gd name="T33" fmla="*/ 2147483647 h 11"/>
                <a:gd name="T34" fmla="*/ 2147483647 w 6"/>
                <a:gd name="T35" fmla="*/ 2147483647 h 11"/>
                <a:gd name="T36" fmla="*/ 2147483647 w 6"/>
                <a:gd name="T37" fmla="*/ 2147483647 h 11"/>
                <a:gd name="T38" fmla="*/ 2147483647 w 6"/>
                <a:gd name="T39" fmla="*/ 2147483647 h 11"/>
                <a:gd name="T40" fmla="*/ 2147483647 w 6"/>
                <a:gd name="T41" fmla="*/ 2147483647 h 11"/>
                <a:gd name="T42" fmla="*/ 2147483647 w 6"/>
                <a:gd name="T43" fmla="*/ 2147483647 h 11"/>
                <a:gd name="T44" fmla="*/ 2147483647 w 6"/>
                <a:gd name="T45" fmla="*/ 2147483647 h 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 h="11">
                  <a:moveTo>
                    <a:pt x="2" y="9"/>
                  </a:moveTo>
                  <a:lnTo>
                    <a:pt x="1" y="8"/>
                  </a:lnTo>
                  <a:lnTo>
                    <a:pt x="1" y="7"/>
                  </a:lnTo>
                  <a:lnTo>
                    <a:pt x="0" y="7"/>
                  </a:lnTo>
                  <a:lnTo>
                    <a:pt x="0" y="6"/>
                  </a:lnTo>
                  <a:lnTo>
                    <a:pt x="1" y="4"/>
                  </a:lnTo>
                  <a:lnTo>
                    <a:pt x="2" y="3"/>
                  </a:lnTo>
                  <a:lnTo>
                    <a:pt x="5" y="1"/>
                  </a:lnTo>
                  <a:lnTo>
                    <a:pt x="5" y="0"/>
                  </a:lnTo>
                  <a:lnTo>
                    <a:pt x="6" y="1"/>
                  </a:lnTo>
                  <a:lnTo>
                    <a:pt x="5" y="3"/>
                  </a:lnTo>
                  <a:lnTo>
                    <a:pt x="4" y="4"/>
                  </a:lnTo>
                  <a:lnTo>
                    <a:pt x="3" y="4"/>
                  </a:lnTo>
                  <a:lnTo>
                    <a:pt x="2" y="5"/>
                  </a:lnTo>
                  <a:lnTo>
                    <a:pt x="4" y="6"/>
                  </a:lnTo>
                  <a:lnTo>
                    <a:pt x="6" y="7"/>
                  </a:lnTo>
                  <a:lnTo>
                    <a:pt x="5" y="8"/>
                  </a:lnTo>
                  <a:lnTo>
                    <a:pt x="5" y="9"/>
                  </a:lnTo>
                  <a:lnTo>
                    <a:pt x="5" y="10"/>
                  </a:lnTo>
                  <a:lnTo>
                    <a:pt x="5" y="11"/>
                  </a:lnTo>
                  <a:lnTo>
                    <a:pt x="4" y="11"/>
                  </a:lnTo>
                  <a:lnTo>
                    <a:pt x="4" y="10"/>
                  </a:lnTo>
                  <a:lnTo>
                    <a:pt x="2" y="9"/>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46" name="Departement 34">
              <a:extLst>
                <a:ext uri="{FF2B5EF4-FFF2-40B4-BE49-F238E27FC236}">
                  <a16:creationId xmlns:a16="http://schemas.microsoft.com/office/drawing/2014/main" id="{8FEF5362-1A9C-373A-3225-E9488DF022A9}"/>
                </a:ext>
              </a:extLst>
            </p:cNvPr>
            <p:cNvSpPr>
              <a:spLocks/>
            </p:cNvSpPr>
            <p:nvPr/>
          </p:nvSpPr>
          <p:spPr bwMode="auto">
            <a:xfrm>
              <a:off x="3779115" y="5011208"/>
              <a:ext cx="609600" cy="355600"/>
            </a:xfrm>
            <a:custGeom>
              <a:avLst/>
              <a:gdLst>
                <a:gd name="T0" fmla="*/ 2147483647 w 56"/>
                <a:gd name="T1" fmla="*/ 2147483647 h 36"/>
                <a:gd name="T2" fmla="*/ 2147483647 w 56"/>
                <a:gd name="T3" fmla="*/ 2147483647 h 36"/>
                <a:gd name="T4" fmla="*/ 2147483647 w 56"/>
                <a:gd name="T5" fmla="*/ 2147483647 h 36"/>
                <a:gd name="T6" fmla="*/ 2147483647 w 56"/>
                <a:gd name="T7" fmla="*/ 2147483647 h 36"/>
                <a:gd name="T8" fmla="*/ 2147483647 w 56"/>
                <a:gd name="T9" fmla="*/ 2147483647 h 36"/>
                <a:gd name="T10" fmla="*/ 2147483647 w 56"/>
                <a:gd name="T11" fmla="*/ 2147483647 h 36"/>
                <a:gd name="T12" fmla="*/ 2147483647 w 56"/>
                <a:gd name="T13" fmla="*/ 2147483647 h 36"/>
                <a:gd name="T14" fmla="*/ 2147483647 w 56"/>
                <a:gd name="T15" fmla="*/ 0 h 36"/>
                <a:gd name="T16" fmla="*/ 2147483647 w 56"/>
                <a:gd name="T17" fmla="*/ 2147483647 h 36"/>
                <a:gd name="T18" fmla="*/ 2147483647 w 56"/>
                <a:gd name="T19" fmla="*/ 2147483647 h 36"/>
                <a:gd name="T20" fmla="*/ 2147483647 w 56"/>
                <a:gd name="T21" fmla="*/ 2147483647 h 36"/>
                <a:gd name="T22" fmla="*/ 2147483647 w 56"/>
                <a:gd name="T23" fmla="*/ 2147483647 h 36"/>
                <a:gd name="T24" fmla="*/ 2147483647 w 56"/>
                <a:gd name="T25" fmla="*/ 2147483647 h 36"/>
                <a:gd name="T26" fmla="*/ 2147483647 w 56"/>
                <a:gd name="T27" fmla="*/ 2147483647 h 36"/>
                <a:gd name="T28" fmla="*/ 2147483647 w 56"/>
                <a:gd name="T29" fmla="*/ 2147483647 h 36"/>
                <a:gd name="T30" fmla="*/ 2147483647 w 56"/>
                <a:gd name="T31" fmla="*/ 2147483647 h 36"/>
                <a:gd name="T32" fmla="*/ 2147483647 w 56"/>
                <a:gd name="T33" fmla="*/ 2147483647 h 36"/>
                <a:gd name="T34" fmla="*/ 2147483647 w 56"/>
                <a:gd name="T35" fmla="*/ 2147483647 h 36"/>
                <a:gd name="T36" fmla="*/ 2147483647 w 56"/>
                <a:gd name="T37" fmla="*/ 2147483647 h 36"/>
                <a:gd name="T38" fmla="*/ 2147483647 w 56"/>
                <a:gd name="T39" fmla="*/ 2147483647 h 36"/>
                <a:gd name="T40" fmla="*/ 0 w 56"/>
                <a:gd name="T41" fmla="*/ 2147483647 h 36"/>
                <a:gd name="T42" fmla="*/ 2147483647 w 56"/>
                <a:gd name="T43" fmla="*/ 2147483647 h 36"/>
                <a:gd name="T44" fmla="*/ 2147483647 w 56"/>
                <a:gd name="T45" fmla="*/ 2147483647 h 36"/>
                <a:gd name="T46" fmla="*/ 2147483647 w 56"/>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 h="36">
                  <a:moveTo>
                    <a:pt x="2" y="26"/>
                  </a:moveTo>
                  <a:lnTo>
                    <a:pt x="4" y="15"/>
                  </a:lnTo>
                  <a:lnTo>
                    <a:pt x="14" y="13"/>
                  </a:lnTo>
                  <a:lnTo>
                    <a:pt x="19" y="13"/>
                  </a:lnTo>
                  <a:lnTo>
                    <a:pt x="18" y="7"/>
                  </a:lnTo>
                  <a:lnTo>
                    <a:pt x="24" y="7"/>
                  </a:lnTo>
                  <a:lnTo>
                    <a:pt x="28" y="3"/>
                  </a:lnTo>
                  <a:lnTo>
                    <a:pt x="43" y="0"/>
                  </a:lnTo>
                  <a:lnTo>
                    <a:pt x="56" y="11"/>
                  </a:lnTo>
                  <a:lnTo>
                    <a:pt x="54" y="19"/>
                  </a:lnTo>
                  <a:lnTo>
                    <a:pt x="51" y="20"/>
                  </a:lnTo>
                  <a:lnTo>
                    <a:pt x="46" y="22"/>
                  </a:lnTo>
                  <a:lnTo>
                    <a:pt x="44" y="25"/>
                  </a:lnTo>
                  <a:lnTo>
                    <a:pt x="39" y="27"/>
                  </a:lnTo>
                  <a:lnTo>
                    <a:pt x="34" y="33"/>
                  </a:lnTo>
                  <a:lnTo>
                    <a:pt x="31" y="32"/>
                  </a:lnTo>
                  <a:lnTo>
                    <a:pt x="29" y="33"/>
                  </a:lnTo>
                  <a:lnTo>
                    <a:pt x="25" y="36"/>
                  </a:lnTo>
                  <a:lnTo>
                    <a:pt x="12" y="28"/>
                  </a:lnTo>
                  <a:lnTo>
                    <a:pt x="9" y="34"/>
                  </a:lnTo>
                  <a:lnTo>
                    <a:pt x="0" y="29"/>
                  </a:lnTo>
                  <a:lnTo>
                    <a:pt x="1" y="27"/>
                  </a:lnTo>
                  <a:lnTo>
                    <a:pt x="2" y="27"/>
                  </a:lnTo>
                  <a:lnTo>
                    <a:pt x="2" y="26"/>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47" name="Departement 35">
              <a:extLst>
                <a:ext uri="{FF2B5EF4-FFF2-40B4-BE49-F238E27FC236}">
                  <a16:creationId xmlns:a16="http://schemas.microsoft.com/office/drawing/2014/main" id="{6CE66563-74BC-B5BA-F7F6-F728FA46B42E}"/>
                </a:ext>
              </a:extLst>
            </p:cNvPr>
            <p:cNvSpPr>
              <a:spLocks/>
            </p:cNvSpPr>
            <p:nvPr/>
          </p:nvSpPr>
          <p:spPr bwMode="auto">
            <a:xfrm>
              <a:off x="2121766" y="2776008"/>
              <a:ext cx="438149" cy="465667"/>
            </a:xfrm>
            <a:custGeom>
              <a:avLst/>
              <a:gdLst>
                <a:gd name="T0" fmla="*/ 0 w 40"/>
                <a:gd name="T1" fmla="*/ 2147483647 h 50"/>
                <a:gd name="T2" fmla="*/ 2147483647 w 40"/>
                <a:gd name="T3" fmla="*/ 2147483647 h 50"/>
                <a:gd name="T4" fmla="*/ 2147483647 w 40"/>
                <a:gd name="T5" fmla="*/ 2147483647 h 50"/>
                <a:gd name="T6" fmla="*/ 2147483647 w 40"/>
                <a:gd name="T7" fmla="*/ 2147483647 h 50"/>
                <a:gd name="T8" fmla="*/ 2147483647 w 40"/>
                <a:gd name="T9" fmla="*/ 0 h 50"/>
                <a:gd name="T10" fmla="*/ 2147483647 w 40"/>
                <a:gd name="T11" fmla="*/ 2147483647 h 50"/>
                <a:gd name="T12" fmla="*/ 2147483647 w 40"/>
                <a:gd name="T13" fmla="*/ 2147483647 h 50"/>
                <a:gd name="T14" fmla="*/ 2147483647 w 40"/>
                <a:gd name="T15" fmla="*/ 2147483647 h 50"/>
                <a:gd name="T16" fmla="*/ 2147483647 w 40"/>
                <a:gd name="T17" fmla="*/ 2147483647 h 50"/>
                <a:gd name="T18" fmla="*/ 2147483647 w 40"/>
                <a:gd name="T19" fmla="*/ 2147483647 h 50"/>
                <a:gd name="T20" fmla="*/ 2147483647 w 40"/>
                <a:gd name="T21" fmla="*/ 2147483647 h 50"/>
                <a:gd name="T22" fmla="*/ 2147483647 w 40"/>
                <a:gd name="T23" fmla="*/ 2147483647 h 50"/>
                <a:gd name="T24" fmla="*/ 2147483647 w 40"/>
                <a:gd name="T25" fmla="*/ 2147483647 h 50"/>
                <a:gd name="T26" fmla="*/ 2147483647 w 40"/>
                <a:gd name="T27" fmla="*/ 2147483647 h 50"/>
                <a:gd name="T28" fmla="*/ 2147483647 w 40"/>
                <a:gd name="T29" fmla="*/ 2147483647 h 50"/>
                <a:gd name="T30" fmla="*/ 2147483647 w 40"/>
                <a:gd name="T31" fmla="*/ 2147483647 h 50"/>
                <a:gd name="T32" fmla="*/ 0 w 40"/>
                <a:gd name="T33" fmla="*/ 2147483647 h 50"/>
                <a:gd name="T34" fmla="*/ 2147483647 w 40"/>
                <a:gd name="T35" fmla="*/ 2147483647 h 50"/>
                <a:gd name="T36" fmla="*/ 0 w 40"/>
                <a:gd name="T37" fmla="*/ 2147483647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0">
                  <a:moveTo>
                    <a:pt x="0" y="27"/>
                  </a:moveTo>
                  <a:lnTo>
                    <a:pt x="12" y="17"/>
                  </a:lnTo>
                  <a:lnTo>
                    <a:pt x="12" y="8"/>
                  </a:lnTo>
                  <a:lnTo>
                    <a:pt x="7" y="5"/>
                  </a:lnTo>
                  <a:lnTo>
                    <a:pt x="16" y="0"/>
                  </a:lnTo>
                  <a:lnTo>
                    <a:pt x="16" y="5"/>
                  </a:lnTo>
                  <a:lnTo>
                    <a:pt x="24" y="4"/>
                  </a:lnTo>
                  <a:lnTo>
                    <a:pt x="29" y="13"/>
                  </a:lnTo>
                  <a:lnTo>
                    <a:pt x="40" y="11"/>
                  </a:lnTo>
                  <a:lnTo>
                    <a:pt x="40" y="34"/>
                  </a:lnTo>
                  <a:lnTo>
                    <a:pt x="33" y="44"/>
                  </a:lnTo>
                  <a:lnTo>
                    <a:pt x="32" y="45"/>
                  </a:lnTo>
                  <a:lnTo>
                    <a:pt x="26" y="42"/>
                  </a:lnTo>
                  <a:lnTo>
                    <a:pt x="20" y="47"/>
                  </a:lnTo>
                  <a:lnTo>
                    <a:pt x="5" y="50"/>
                  </a:lnTo>
                  <a:lnTo>
                    <a:pt x="7" y="39"/>
                  </a:lnTo>
                  <a:lnTo>
                    <a:pt x="0" y="33"/>
                  </a:lnTo>
                  <a:lnTo>
                    <a:pt x="4" y="30"/>
                  </a:lnTo>
                  <a:lnTo>
                    <a:pt x="0" y="27"/>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35</a:t>
              </a:r>
            </a:p>
          </p:txBody>
        </p:sp>
        <p:sp>
          <p:nvSpPr>
            <p:cNvPr id="148" name="Departement 36">
              <a:extLst>
                <a:ext uri="{FF2B5EF4-FFF2-40B4-BE49-F238E27FC236}">
                  <a16:creationId xmlns:a16="http://schemas.microsoft.com/office/drawing/2014/main" id="{1B4CA848-98AD-7C26-F846-D1BCB9A3B578}"/>
                </a:ext>
              </a:extLst>
            </p:cNvPr>
            <p:cNvSpPr>
              <a:spLocks/>
            </p:cNvSpPr>
            <p:nvPr/>
          </p:nvSpPr>
          <p:spPr bwMode="auto">
            <a:xfrm>
              <a:off x="3188566" y="3455457"/>
              <a:ext cx="467783" cy="416984"/>
            </a:xfrm>
            <a:custGeom>
              <a:avLst/>
              <a:gdLst>
                <a:gd name="T0" fmla="*/ 2147483647 w 42"/>
                <a:gd name="T1" fmla="*/ 2147483647 h 43"/>
                <a:gd name="T2" fmla="*/ 2147483647 w 42"/>
                <a:gd name="T3" fmla="*/ 2147483647 h 43"/>
                <a:gd name="T4" fmla="*/ 2147483647 w 42"/>
                <a:gd name="T5" fmla="*/ 2147483647 h 43"/>
                <a:gd name="T6" fmla="*/ 2147483647 w 42"/>
                <a:gd name="T7" fmla="*/ 2147483647 h 43"/>
                <a:gd name="T8" fmla="*/ 2147483647 w 42"/>
                <a:gd name="T9" fmla="*/ 2147483647 h 43"/>
                <a:gd name="T10" fmla="*/ 2147483647 w 42"/>
                <a:gd name="T11" fmla="*/ 2147483647 h 43"/>
                <a:gd name="T12" fmla="*/ 2147483647 w 42"/>
                <a:gd name="T13" fmla="*/ 2147483647 h 43"/>
                <a:gd name="T14" fmla="*/ 2147483647 w 42"/>
                <a:gd name="T15" fmla="*/ 2147483647 h 43"/>
                <a:gd name="T16" fmla="*/ 2147483647 w 42"/>
                <a:gd name="T17" fmla="*/ 2147483647 h 43"/>
                <a:gd name="T18" fmla="*/ 2147483647 w 42"/>
                <a:gd name="T19" fmla="*/ 2147483647 h 43"/>
                <a:gd name="T20" fmla="*/ 2147483647 w 42"/>
                <a:gd name="T21" fmla="*/ 2147483647 h 43"/>
                <a:gd name="T22" fmla="*/ 2147483647 w 42"/>
                <a:gd name="T23" fmla="*/ 2147483647 h 43"/>
                <a:gd name="T24" fmla="*/ 2147483647 w 42"/>
                <a:gd name="T25" fmla="*/ 2147483647 h 43"/>
                <a:gd name="T26" fmla="*/ 2147483647 w 42"/>
                <a:gd name="T27" fmla="*/ 2147483647 h 43"/>
                <a:gd name="T28" fmla="*/ 0 w 42"/>
                <a:gd name="T29" fmla="*/ 2147483647 h 43"/>
                <a:gd name="T30" fmla="*/ 2147483647 w 42"/>
                <a:gd name="T31" fmla="*/ 2147483647 h 43"/>
                <a:gd name="T32" fmla="*/ 0 w 42"/>
                <a:gd name="T33" fmla="*/ 2147483647 h 43"/>
                <a:gd name="T34" fmla="*/ 2147483647 w 42"/>
                <a:gd name="T35" fmla="*/ 2147483647 h 43"/>
                <a:gd name="T36" fmla="*/ 2147483647 w 42"/>
                <a:gd name="T37" fmla="*/ 2147483647 h 43"/>
                <a:gd name="T38" fmla="*/ 2147483647 w 42"/>
                <a:gd name="T39" fmla="*/ 2147483647 h 43"/>
                <a:gd name="T40" fmla="*/ 2147483647 w 42"/>
                <a:gd name="T41" fmla="*/ 2147483647 h 43"/>
                <a:gd name="T42" fmla="*/ 2147483647 w 42"/>
                <a:gd name="T43" fmla="*/ 2147483647 h 43"/>
                <a:gd name="T44" fmla="*/ 2147483647 w 42"/>
                <a:gd name="T45" fmla="*/ 0 h 43"/>
                <a:gd name="T46" fmla="*/ 2147483647 w 42"/>
                <a:gd name="T47" fmla="*/ 2147483647 h 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2" h="43">
                  <a:moveTo>
                    <a:pt x="31" y="3"/>
                  </a:moveTo>
                  <a:lnTo>
                    <a:pt x="31" y="5"/>
                  </a:lnTo>
                  <a:lnTo>
                    <a:pt x="29" y="7"/>
                  </a:lnTo>
                  <a:lnTo>
                    <a:pt x="40" y="12"/>
                  </a:lnTo>
                  <a:lnTo>
                    <a:pt x="42" y="40"/>
                  </a:lnTo>
                  <a:lnTo>
                    <a:pt x="21" y="40"/>
                  </a:lnTo>
                  <a:lnTo>
                    <a:pt x="17" y="43"/>
                  </a:lnTo>
                  <a:lnTo>
                    <a:pt x="15" y="41"/>
                  </a:lnTo>
                  <a:lnTo>
                    <a:pt x="14" y="41"/>
                  </a:lnTo>
                  <a:lnTo>
                    <a:pt x="13" y="43"/>
                  </a:lnTo>
                  <a:lnTo>
                    <a:pt x="11" y="43"/>
                  </a:lnTo>
                  <a:lnTo>
                    <a:pt x="11" y="42"/>
                  </a:lnTo>
                  <a:lnTo>
                    <a:pt x="10" y="42"/>
                  </a:lnTo>
                  <a:lnTo>
                    <a:pt x="9" y="36"/>
                  </a:lnTo>
                  <a:lnTo>
                    <a:pt x="0" y="30"/>
                  </a:lnTo>
                  <a:lnTo>
                    <a:pt x="1" y="27"/>
                  </a:lnTo>
                  <a:lnTo>
                    <a:pt x="0" y="24"/>
                  </a:lnTo>
                  <a:lnTo>
                    <a:pt x="4" y="24"/>
                  </a:lnTo>
                  <a:lnTo>
                    <a:pt x="6" y="12"/>
                  </a:lnTo>
                  <a:lnTo>
                    <a:pt x="13" y="11"/>
                  </a:lnTo>
                  <a:lnTo>
                    <a:pt x="16" y="6"/>
                  </a:lnTo>
                  <a:lnTo>
                    <a:pt x="15" y="4"/>
                  </a:lnTo>
                  <a:lnTo>
                    <a:pt x="23" y="0"/>
                  </a:lnTo>
                  <a:lnTo>
                    <a:pt x="31" y="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49" name="Departement 37">
              <a:extLst>
                <a:ext uri="{FF2B5EF4-FFF2-40B4-BE49-F238E27FC236}">
                  <a16:creationId xmlns:a16="http://schemas.microsoft.com/office/drawing/2014/main" id="{0720FE89-435A-A534-C167-CEB6FBFE83E4}"/>
                </a:ext>
              </a:extLst>
            </p:cNvPr>
            <p:cNvSpPr>
              <a:spLocks/>
            </p:cNvSpPr>
            <p:nvPr/>
          </p:nvSpPr>
          <p:spPr bwMode="auto">
            <a:xfrm>
              <a:off x="2915515" y="3252258"/>
              <a:ext cx="457200" cy="427567"/>
            </a:xfrm>
            <a:custGeom>
              <a:avLst/>
              <a:gdLst>
                <a:gd name="T0" fmla="*/ 2147483647 w 42"/>
                <a:gd name="T1" fmla="*/ 2147483647 h 44"/>
                <a:gd name="T2" fmla="*/ 2147483647 w 42"/>
                <a:gd name="T3" fmla="*/ 2147483647 h 44"/>
                <a:gd name="T4" fmla="*/ 2147483647 w 42"/>
                <a:gd name="T5" fmla="*/ 2147483647 h 44"/>
                <a:gd name="T6" fmla="*/ 0 w 42"/>
                <a:gd name="T7" fmla="*/ 2147483647 h 44"/>
                <a:gd name="T8" fmla="*/ 0 w 42"/>
                <a:gd name="T9" fmla="*/ 2147483647 h 44"/>
                <a:gd name="T10" fmla="*/ 2147483647 w 42"/>
                <a:gd name="T11" fmla="*/ 2147483647 h 44"/>
                <a:gd name="T12" fmla="*/ 2147483647 w 42"/>
                <a:gd name="T13" fmla="*/ 2147483647 h 44"/>
                <a:gd name="T14" fmla="*/ 2147483647 w 42"/>
                <a:gd name="T15" fmla="*/ 2147483647 h 44"/>
                <a:gd name="T16" fmla="*/ 2147483647 w 42"/>
                <a:gd name="T17" fmla="*/ 2147483647 h 44"/>
                <a:gd name="T18" fmla="*/ 2147483647 w 42"/>
                <a:gd name="T19" fmla="*/ 2147483647 h 44"/>
                <a:gd name="T20" fmla="*/ 2147483647 w 42"/>
                <a:gd name="T21" fmla="*/ 2147483647 h 44"/>
                <a:gd name="T22" fmla="*/ 2147483647 w 42"/>
                <a:gd name="T23" fmla="*/ 2147483647 h 44"/>
                <a:gd name="T24" fmla="*/ 2147483647 w 42"/>
                <a:gd name="T25" fmla="*/ 2147483647 h 44"/>
                <a:gd name="T26" fmla="*/ 2147483647 w 42"/>
                <a:gd name="T27" fmla="*/ 2147483647 h 44"/>
                <a:gd name="T28" fmla="*/ 2147483647 w 42"/>
                <a:gd name="T29" fmla="*/ 2147483647 h 44"/>
                <a:gd name="T30" fmla="*/ 2147483647 w 42"/>
                <a:gd name="T31" fmla="*/ 2147483647 h 44"/>
                <a:gd name="T32" fmla="*/ 2147483647 w 42"/>
                <a:gd name="T33" fmla="*/ 2147483647 h 44"/>
                <a:gd name="T34" fmla="*/ 2147483647 w 42"/>
                <a:gd name="T35" fmla="*/ 0 h 44"/>
                <a:gd name="T36" fmla="*/ 2147483647 w 42"/>
                <a:gd name="T37" fmla="*/ 2147483647 h 44"/>
                <a:gd name="T38" fmla="*/ 2147483647 w 42"/>
                <a:gd name="T39" fmla="*/ 2147483647 h 44"/>
                <a:gd name="T40" fmla="*/ 2147483647 w 42"/>
                <a:gd name="T41" fmla="*/ 2147483647 h 44"/>
                <a:gd name="T42" fmla="*/ 2147483647 w 42"/>
                <a:gd name="T43" fmla="*/ 2147483647 h 44"/>
                <a:gd name="T44" fmla="*/ 2147483647 w 42"/>
                <a:gd name="T45" fmla="*/ 2147483647 h 44"/>
                <a:gd name="T46" fmla="*/ 2147483647 w 42"/>
                <a:gd name="T47" fmla="*/ 2147483647 h 44"/>
                <a:gd name="T48" fmla="*/ 2147483647 w 42"/>
                <a:gd name="T49" fmla="*/ 2147483647 h 44"/>
                <a:gd name="T50" fmla="*/ 2147483647 w 42"/>
                <a:gd name="T51" fmla="*/ 2147483647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 h="44">
                  <a:moveTo>
                    <a:pt x="26" y="44"/>
                  </a:moveTo>
                  <a:lnTo>
                    <a:pt x="20" y="34"/>
                  </a:lnTo>
                  <a:lnTo>
                    <a:pt x="8" y="35"/>
                  </a:lnTo>
                  <a:lnTo>
                    <a:pt x="0" y="24"/>
                  </a:lnTo>
                  <a:lnTo>
                    <a:pt x="0" y="19"/>
                  </a:lnTo>
                  <a:lnTo>
                    <a:pt x="2" y="17"/>
                  </a:lnTo>
                  <a:lnTo>
                    <a:pt x="2" y="16"/>
                  </a:lnTo>
                  <a:lnTo>
                    <a:pt x="2" y="15"/>
                  </a:lnTo>
                  <a:lnTo>
                    <a:pt x="3" y="14"/>
                  </a:lnTo>
                  <a:lnTo>
                    <a:pt x="3" y="13"/>
                  </a:lnTo>
                  <a:lnTo>
                    <a:pt x="5" y="9"/>
                  </a:lnTo>
                  <a:lnTo>
                    <a:pt x="5" y="7"/>
                  </a:lnTo>
                  <a:lnTo>
                    <a:pt x="4" y="6"/>
                  </a:lnTo>
                  <a:lnTo>
                    <a:pt x="6" y="5"/>
                  </a:lnTo>
                  <a:lnTo>
                    <a:pt x="5" y="3"/>
                  </a:lnTo>
                  <a:lnTo>
                    <a:pt x="10" y="5"/>
                  </a:lnTo>
                  <a:lnTo>
                    <a:pt x="11" y="2"/>
                  </a:lnTo>
                  <a:lnTo>
                    <a:pt x="18" y="0"/>
                  </a:lnTo>
                  <a:lnTo>
                    <a:pt x="32" y="4"/>
                  </a:lnTo>
                  <a:lnTo>
                    <a:pt x="34" y="19"/>
                  </a:lnTo>
                  <a:lnTo>
                    <a:pt x="41" y="24"/>
                  </a:lnTo>
                  <a:lnTo>
                    <a:pt x="42" y="26"/>
                  </a:lnTo>
                  <a:lnTo>
                    <a:pt x="39" y="31"/>
                  </a:lnTo>
                  <a:lnTo>
                    <a:pt x="32" y="32"/>
                  </a:lnTo>
                  <a:lnTo>
                    <a:pt x="30" y="44"/>
                  </a:lnTo>
                  <a:lnTo>
                    <a:pt x="26" y="44"/>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37</a:t>
              </a:r>
            </a:p>
          </p:txBody>
        </p:sp>
        <p:sp>
          <p:nvSpPr>
            <p:cNvPr id="150" name="Departement 38">
              <a:extLst>
                <a:ext uri="{FF2B5EF4-FFF2-40B4-BE49-F238E27FC236}">
                  <a16:creationId xmlns:a16="http://schemas.microsoft.com/office/drawing/2014/main" id="{50691E87-A5E8-9783-9B45-9336204C0536}"/>
                </a:ext>
              </a:extLst>
            </p:cNvPr>
            <p:cNvSpPr>
              <a:spLocks/>
            </p:cNvSpPr>
            <p:nvPr/>
          </p:nvSpPr>
          <p:spPr bwMode="auto">
            <a:xfrm>
              <a:off x="4549581" y="4065058"/>
              <a:ext cx="609600" cy="579967"/>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147483647 w 55"/>
                <a:gd name="T29" fmla="*/ 2147483647 h 55"/>
                <a:gd name="T30" fmla="*/ 0 w 55"/>
                <a:gd name="T31" fmla="*/ 2147483647 h 55"/>
                <a:gd name="T32" fmla="*/ 2147483647 w 55"/>
                <a:gd name="T33" fmla="*/ 2147483647 h 55"/>
                <a:gd name="T34" fmla="*/ 2147483647 w 55"/>
                <a:gd name="T35" fmla="*/ 2147483647 h 55"/>
                <a:gd name="T36" fmla="*/ 2147483647 w 55"/>
                <a:gd name="T37" fmla="*/ 2147483647 h 55"/>
                <a:gd name="T38" fmla="*/ 2147483647 w 55"/>
                <a:gd name="T39" fmla="*/ 2147483647 h 55"/>
                <a:gd name="T40" fmla="*/ 2147483647 w 55"/>
                <a:gd name="T41" fmla="*/ 0 h 55"/>
                <a:gd name="T42" fmla="*/ 2147483647 w 55"/>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30" y="12"/>
                  </a:moveTo>
                  <a:lnTo>
                    <a:pt x="34" y="21"/>
                  </a:lnTo>
                  <a:lnTo>
                    <a:pt x="47" y="20"/>
                  </a:lnTo>
                  <a:lnTo>
                    <a:pt x="52" y="34"/>
                  </a:lnTo>
                  <a:lnTo>
                    <a:pt x="55" y="47"/>
                  </a:lnTo>
                  <a:lnTo>
                    <a:pt x="37" y="55"/>
                  </a:lnTo>
                  <a:lnTo>
                    <a:pt x="26" y="51"/>
                  </a:lnTo>
                  <a:lnTo>
                    <a:pt x="26" y="38"/>
                  </a:lnTo>
                  <a:lnTo>
                    <a:pt x="14" y="38"/>
                  </a:lnTo>
                  <a:lnTo>
                    <a:pt x="16" y="31"/>
                  </a:lnTo>
                  <a:lnTo>
                    <a:pt x="10" y="26"/>
                  </a:lnTo>
                  <a:lnTo>
                    <a:pt x="3" y="29"/>
                  </a:lnTo>
                  <a:lnTo>
                    <a:pt x="1" y="27"/>
                  </a:lnTo>
                  <a:lnTo>
                    <a:pt x="1" y="25"/>
                  </a:lnTo>
                  <a:lnTo>
                    <a:pt x="1" y="23"/>
                  </a:lnTo>
                  <a:lnTo>
                    <a:pt x="0" y="23"/>
                  </a:lnTo>
                  <a:lnTo>
                    <a:pt x="1" y="21"/>
                  </a:lnTo>
                  <a:lnTo>
                    <a:pt x="1" y="20"/>
                  </a:lnTo>
                  <a:lnTo>
                    <a:pt x="14" y="9"/>
                  </a:lnTo>
                  <a:lnTo>
                    <a:pt x="13" y="4"/>
                  </a:lnTo>
                  <a:lnTo>
                    <a:pt x="21" y="0"/>
                  </a:lnTo>
                  <a:lnTo>
                    <a:pt x="30" y="12"/>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51" name="Departement 39">
              <a:extLst>
                <a:ext uri="{FF2B5EF4-FFF2-40B4-BE49-F238E27FC236}">
                  <a16:creationId xmlns:a16="http://schemas.microsoft.com/office/drawing/2014/main" id="{1A727F83-06C0-7354-6F04-0E810E5DA460}"/>
                </a:ext>
              </a:extLst>
            </p:cNvPr>
            <p:cNvSpPr>
              <a:spLocks/>
            </p:cNvSpPr>
            <p:nvPr/>
          </p:nvSpPr>
          <p:spPr bwMode="auto">
            <a:xfrm>
              <a:off x="4723149" y="3425824"/>
              <a:ext cx="334433" cy="476251"/>
            </a:xfrm>
            <a:custGeom>
              <a:avLst/>
              <a:gdLst>
                <a:gd name="T0" fmla="*/ 2147483647 w 31"/>
                <a:gd name="T1" fmla="*/ 2147483647 h 50"/>
                <a:gd name="T2" fmla="*/ 2147483647 w 31"/>
                <a:gd name="T3" fmla="*/ 2147483647 h 50"/>
                <a:gd name="T4" fmla="*/ 2147483647 w 31"/>
                <a:gd name="T5" fmla="*/ 2147483647 h 50"/>
                <a:gd name="T6" fmla="*/ 2147483647 w 31"/>
                <a:gd name="T7" fmla="*/ 2147483647 h 50"/>
                <a:gd name="T8" fmla="*/ 0 w 31"/>
                <a:gd name="T9" fmla="*/ 2147483647 h 50"/>
                <a:gd name="T10" fmla="*/ 2147483647 w 31"/>
                <a:gd name="T11" fmla="*/ 2147483647 h 50"/>
                <a:gd name="T12" fmla="*/ 2147483647 w 31"/>
                <a:gd name="T13" fmla="*/ 2147483647 h 50"/>
                <a:gd name="T14" fmla="*/ 2147483647 w 31"/>
                <a:gd name="T15" fmla="*/ 2147483647 h 50"/>
                <a:gd name="T16" fmla="*/ 2147483647 w 31"/>
                <a:gd name="T17" fmla="*/ 2147483647 h 50"/>
                <a:gd name="T18" fmla="*/ 2147483647 w 31"/>
                <a:gd name="T19" fmla="*/ 2147483647 h 50"/>
                <a:gd name="T20" fmla="*/ 2147483647 w 31"/>
                <a:gd name="T21" fmla="*/ 2147483647 h 50"/>
                <a:gd name="T22" fmla="*/ 2147483647 w 31"/>
                <a:gd name="T23" fmla="*/ 2147483647 h 50"/>
                <a:gd name="T24" fmla="*/ 2147483647 w 31"/>
                <a:gd name="T25" fmla="*/ 2147483647 h 50"/>
                <a:gd name="T26" fmla="*/ 2147483647 w 31"/>
                <a:gd name="T27" fmla="*/ 2147483647 h 50"/>
                <a:gd name="T28" fmla="*/ 2147483647 w 31"/>
                <a:gd name="T29" fmla="*/ 2147483647 h 50"/>
                <a:gd name="T30" fmla="*/ 2147483647 w 31"/>
                <a:gd name="T31" fmla="*/ 0 h 50"/>
                <a:gd name="T32" fmla="*/ 2147483647 w 31"/>
                <a:gd name="T33" fmla="*/ 2147483647 h 50"/>
                <a:gd name="T34" fmla="*/ 2147483647 w 31"/>
                <a:gd name="T35" fmla="*/ 2147483647 h 50"/>
                <a:gd name="T36" fmla="*/ 2147483647 w 31"/>
                <a:gd name="T37" fmla="*/ 2147483647 h 50"/>
                <a:gd name="T38" fmla="*/ 2147483647 w 31"/>
                <a:gd name="T39" fmla="*/ 2147483647 h 50"/>
                <a:gd name="T40" fmla="*/ 2147483647 w 31"/>
                <a:gd name="T41" fmla="*/ 2147483647 h 50"/>
                <a:gd name="T42" fmla="*/ 2147483647 w 31"/>
                <a:gd name="T43" fmla="*/ 2147483647 h 50"/>
                <a:gd name="T44" fmla="*/ 2147483647 w 31"/>
                <a:gd name="T45" fmla="*/ 2147483647 h 50"/>
                <a:gd name="T46" fmla="*/ 2147483647 w 31"/>
                <a:gd name="T47" fmla="*/ 2147483647 h 50"/>
                <a:gd name="T48" fmla="*/ 2147483647 w 31"/>
                <a:gd name="T49" fmla="*/ 2147483647 h 50"/>
                <a:gd name="T50" fmla="*/ 2147483647 w 31"/>
                <a:gd name="T51" fmla="*/ 2147483647 h 50"/>
                <a:gd name="T52" fmla="*/ 2147483647 w 31"/>
                <a:gd name="T53" fmla="*/ 2147483647 h 50"/>
                <a:gd name="T54" fmla="*/ 2147483647 w 31"/>
                <a:gd name="T55" fmla="*/ 2147483647 h 50"/>
                <a:gd name="T56" fmla="*/ 2147483647 w 31"/>
                <a:gd name="T57" fmla="*/ 2147483647 h 50"/>
                <a:gd name="T58" fmla="*/ 2147483647 w 31"/>
                <a:gd name="T59" fmla="*/ 2147483647 h 50"/>
                <a:gd name="T60" fmla="*/ 2147483647 w 31"/>
                <a:gd name="T61" fmla="*/ 2147483647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1" h="50">
                  <a:moveTo>
                    <a:pt x="3" y="41"/>
                  </a:moveTo>
                  <a:lnTo>
                    <a:pt x="7" y="32"/>
                  </a:lnTo>
                  <a:lnTo>
                    <a:pt x="3" y="24"/>
                  </a:lnTo>
                  <a:lnTo>
                    <a:pt x="7" y="22"/>
                  </a:lnTo>
                  <a:lnTo>
                    <a:pt x="0" y="16"/>
                  </a:lnTo>
                  <a:lnTo>
                    <a:pt x="2" y="15"/>
                  </a:lnTo>
                  <a:lnTo>
                    <a:pt x="1" y="14"/>
                  </a:lnTo>
                  <a:lnTo>
                    <a:pt x="2" y="13"/>
                  </a:lnTo>
                  <a:lnTo>
                    <a:pt x="4" y="11"/>
                  </a:lnTo>
                  <a:lnTo>
                    <a:pt x="6" y="7"/>
                  </a:lnTo>
                  <a:lnTo>
                    <a:pt x="6" y="5"/>
                  </a:lnTo>
                  <a:lnTo>
                    <a:pt x="7" y="5"/>
                  </a:lnTo>
                  <a:lnTo>
                    <a:pt x="7" y="4"/>
                  </a:lnTo>
                  <a:lnTo>
                    <a:pt x="7" y="2"/>
                  </a:lnTo>
                  <a:lnTo>
                    <a:pt x="8" y="2"/>
                  </a:lnTo>
                  <a:lnTo>
                    <a:pt x="8" y="0"/>
                  </a:lnTo>
                  <a:lnTo>
                    <a:pt x="10" y="3"/>
                  </a:lnTo>
                  <a:lnTo>
                    <a:pt x="12" y="3"/>
                  </a:lnTo>
                  <a:lnTo>
                    <a:pt x="13" y="2"/>
                  </a:lnTo>
                  <a:lnTo>
                    <a:pt x="14" y="2"/>
                  </a:lnTo>
                  <a:lnTo>
                    <a:pt x="16" y="14"/>
                  </a:lnTo>
                  <a:lnTo>
                    <a:pt x="31" y="26"/>
                  </a:lnTo>
                  <a:lnTo>
                    <a:pt x="30" y="35"/>
                  </a:lnTo>
                  <a:lnTo>
                    <a:pt x="30" y="36"/>
                  </a:lnTo>
                  <a:lnTo>
                    <a:pt x="28" y="39"/>
                  </a:lnTo>
                  <a:lnTo>
                    <a:pt x="28" y="40"/>
                  </a:lnTo>
                  <a:lnTo>
                    <a:pt x="27" y="42"/>
                  </a:lnTo>
                  <a:lnTo>
                    <a:pt x="20" y="50"/>
                  </a:lnTo>
                  <a:lnTo>
                    <a:pt x="3" y="43"/>
                  </a:lnTo>
                  <a:lnTo>
                    <a:pt x="3" y="42"/>
                  </a:lnTo>
                  <a:lnTo>
                    <a:pt x="3" y="41"/>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52" name="Departement 40">
              <a:extLst>
                <a:ext uri="{FF2B5EF4-FFF2-40B4-BE49-F238E27FC236}">
                  <a16:creationId xmlns:a16="http://schemas.microsoft.com/office/drawing/2014/main" id="{65A64B82-11FF-6AB4-B13C-95D33C81403E}"/>
                </a:ext>
              </a:extLst>
            </p:cNvPr>
            <p:cNvSpPr>
              <a:spLocks/>
            </p:cNvSpPr>
            <p:nvPr/>
          </p:nvSpPr>
          <p:spPr bwMode="auto">
            <a:xfrm>
              <a:off x="2305915" y="4746624"/>
              <a:ext cx="609600" cy="476251"/>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0 w 57"/>
                <a:gd name="T9" fmla="*/ 2147483647 h 46"/>
                <a:gd name="T10" fmla="*/ 2147483647 w 57"/>
                <a:gd name="T11" fmla="*/ 2147483647 h 46"/>
                <a:gd name="T12" fmla="*/ 2147483647 w 57"/>
                <a:gd name="T13" fmla="*/ 2147483647 h 46"/>
                <a:gd name="T14" fmla="*/ 2147483647 w 57"/>
                <a:gd name="T15" fmla="*/ 2147483647 h 46"/>
                <a:gd name="T16" fmla="*/ 2147483647 w 57"/>
                <a:gd name="T17" fmla="*/ 0 h 46"/>
                <a:gd name="T18" fmla="*/ 2147483647 w 57"/>
                <a:gd name="T19" fmla="*/ 2147483647 h 46"/>
                <a:gd name="T20" fmla="*/ 2147483647 w 57"/>
                <a:gd name="T21" fmla="*/ 2147483647 h 46"/>
                <a:gd name="T22" fmla="*/ 2147483647 w 57"/>
                <a:gd name="T23" fmla="*/ 2147483647 h 46"/>
                <a:gd name="T24" fmla="*/ 2147483647 w 57"/>
                <a:gd name="T25" fmla="*/ 2147483647 h 46"/>
                <a:gd name="T26" fmla="*/ 2147483647 w 57"/>
                <a:gd name="T27" fmla="*/ 2147483647 h 46"/>
                <a:gd name="T28" fmla="*/ 2147483647 w 57"/>
                <a:gd name="T29" fmla="*/ 2147483647 h 46"/>
                <a:gd name="T30" fmla="*/ 2147483647 w 57"/>
                <a:gd name="T31" fmla="*/ 2147483647 h 46"/>
                <a:gd name="T32" fmla="*/ 2147483647 w 57"/>
                <a:gd name="T33" fmla="*/ 2147483647 h 46"/>
                <a:gd name="T34" fmla="*/ 2147483647 w 57"/>
                <a:gd name="T35" fmla="*/ 2147483647 h 46"/>
                <a:gd name="T36" fmla="*/ 2147483647 w 57"/>
                <a:gd name="T37" fmla="*/ 2147483647 h 46"/>
                <a:gd name="T38" fmla="*/ 2147483647 w 57"/>
                <a:gd name="T39" fmla="*/ 2147483647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7" h="46">
                  <a:moveTo>
                    <a:pt x="44" y="43"/>
                  </a:moveTo>
                  <a:lnTo>
                    <a:pt x="26" y="42"/>
                  </a:lnTo>
                  <a:lnTo>
                    <a:pt x="13" y="46"/>
                  </a:lnTo>
                  <a:lnTo>
                    <a:pt x="12" y="43"/>
                  </a:lnTo>
                  <a:lnTo>
                    <a:pt x="0" y="43"/>
                  </a:lnTo>
                  <a:lnTo>
                    <a:pt x="2" y="39"/>
                  </a:lnTo>
                  <a:lnTo>
                    <a:pt x="3" y="37"/>
                  </a:lnTo>
                  <a:lnTo>
                    <a:pt x="8" y="16"/>
                  </a:lnTo>
                  <a:lnTo>
                    <a:pt x="11" y="0"/>
                  </a:lnTo>
                  <a:lnTo>
                    <a:pt x="32" y="2"/>
                  </a:lnTo>
                  <a:lnTo>
                    <a:pt x="40" y="13"/>
                  </a:lnTo>
                  <a:lnTo>
                    <a:pt x="48" y="13"/>
                  </a:lnTo>
                  <a:lnTo>
                    <a:pt x="49" y="13"/>
                  </a:lnTo>
                  <a:lnTo>
                    <a:pt x="49" y="16"/>
                  </a:lnTo>
                  <a:lnTo>
                    <a:pt x="57" y="18"/>
                  </a:lnTo>
                  <a:lnTo>
                    <a:pt x="55" y="24"/>
                  </a:lnTo>
                  <a:lnTo>
                    <a:pt x="45" y="27"/>
                  </a:lnTo>
                  <a:lnTo>
                    <a:pt x="43" y="41"/>
                  </a:lnTo>
                  <a:lnTo>
                    <a:pt x="44" y="41"/>
                  </a:lnTo>
                  <a:lnTo>
                    <a:pt x="44" y="4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53" name="Departement 41">
              <a:extLst>
                <a:ext uri="{FF2B5EF4-FFF2-40B4-BE49-F238E27FC236}">
                  <a16:creationId xmlns:a16="http://schemas.microsoft.com/office/drawing/2014/main" id="{56A221D0-F3F9-E374-EB68-EF8F49431E34}"/>
                </a:ext>
              </a:extLst>
            </p:cNvPr>
            <p:cNvSpPr>
              <a:spLocks/>
            </p:cNvSpPr>
            <p:nvPr/>
          </p:nvSpPr>
          <p:spPr bwMode="auto">
            <a:xfrm>
              <a:off x="3097549" y="3059642"/>
              <a:ext cx="588433" cy="436033"/>
            </a:xfrm>
            <a:custGeom>
              <a:avLst/>
              <a:gdLst>
                <a:gd name="T0" fmla="*/ 2147483647 w 53"/>
                <a:gd name="T1" fmla="*/ 2147483647 h 45"/>
                <a:gd name="T2" fmla="*/ 2147483647 w 53"/>
                <a:gd name="T3" fmla="*/ 2147483647 h 45"/>
                <a:gd name="T4" fmla="*/ 2147483647 w 53"/>
                <a:gd name="T5" fmla="*/ 2147483647 h 45"/>
                <a:gd name="T6" fmla="*/ 2147483647 w 53"/>
                <a:gd name="T7" fmla="*/ 2147483647 h 45"/>
                <a:gd name="T8" fmla="*/ 2147483647 w 53"/>
                <a:gd name="T9" fmla="*/ 2147483647 h 45"/>
                <a:gd name="T10" fmla="*/ 2147483647 w 53"/>
                <a:gd name="T11" fmla="*/ 2147483647 h 45"/>
                <a:gd name="T12" fmla="*/ 2147483647 w 53"/>
                <a:gd name="T13" fmla="*/ 2147483647 h 45"/>
                <a:gd name="T14" fmla="*/ 2147483647 w 53"/>
                <a:gd name="T15" fmla="*/ 2147483647 h 45"/>
                <a:gd name="T16" fmla="*/ 0 w 53"/>
                <a:gd name="T17" fmla="*/ 2147483647 h 45"/>
                <a:gd name="T18" fmla="*/ 0 w 53"/>
                <a:gd name="T19" fmla="*/ 2147483647 h 45"/>
                <a:gd name="T20" fmla="*/ 2147483647 w 53"/>
                <a:gd name="T21" fmla="*/ 2147483647 h 45"/>
                <a:gd name="T22" fmla="*/ 2147483647 w 53"/>
                <a:gd name="T23" fmla="*/ 2147483647 h 45"/>
                <a:gd name="T24" fmla="*/ 2147483647 w 53"/>
                <a:gd name="T25" fmla="*/ 2147483647 h 45"/>
                <a:gd name="T26" fmla="*/ 2147483647 w 53"/>
                <a:gd name="T27" fmla="*/ 0 h 45"/>
                <a:gd name="T28" fmla="*/ 2147483647 w 53"/>
                <a:gd name="T29" fmla="*/ 2147483647 h 45"/>
                <a:gd name="T30" fmla="*/ 2147483647 w 53"/>
                <a:gd name="T31" fmla="*/ 2147483647 h 45"/>
                <a:gd name="T32" fmla="*/ 2147483647 w 53"/>
                <a:gd name="T33" fmla="*/ 2147483647 h 45"/>
                <a:gd name="T34" fmla="*/ 2147483647 w 53"/>
                <a:gd name="T35" fmla="*/ 2147483647 h 45"/>
                <a:gd name="T36" fmla="*/ 2147483647 w 53"/>
                <a:gd name="T37" fmla="*/ 2147483647 h 45"/>
                <a:gd name="T38" fmla="*/ 2147483647 w 53"/>
                <a:gd name="T39" fmla="*/ 2147483647 h 45"/>
                <a:gd name="T40" fmla="*/ 2147483647 w 53"/>
                <a:gd name="T41" fmla="*/ 2147483647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3" h="45">
                  <a:moveTo>
                    <a:pt x="53" y="25"/>
                  </a:moveTo>
                  <a:lnTo>
                    <a:pt x="50" y="40"/>
                  </a:lnTo>
                  <a:lnTo>
                    <a:pt x="40" y="44"/>
                  </a:lnTo>
                  <a:lnTo>
                    <a:pt x="32" y="41"/>
                  </a:lnTo>
                  <a:lnTo>
                    <a:pt x="24" y="45"/>
                  </a:lnTo>
                  <a:lnTo>
                    <a:pt x="17" y="40"/>
                  </a:lnTo>
                  <a:lnTo>
                    <a:pt x="15" y="25"/>
                  </a:lnTo>
                  <a:lnTo>
                    <a:pt x="1" y="21"/>
                  </a:lnTo>
                  <a:lnTo>
                    <a:pt x="0" y="21"/>
                  </a:lnTo>
                  <a:lnTo>
                    <a:pt x="0" y="20"/>
                  </a:lnTo>
                  <a:lnTo>
                    <a:pt x="9" y="9"/>
                  </a:lnTo>
                  <a:lnTo>
                    <a:pt x="7" y="3"/>
                  </a:lnTo>
                  <a:lnTo>
                    <a:pt x="9" y="1"/>
                  </a:lnTo>
                  <a:lnTo>
                    <a:pt x="15" y="0"/>
                  </a:lnTo>
                  <a:lnTo>
                    <a:pt x="14" y="2"/>
                  </a:lnTo>
                  <a:lnTo>
                    <a:pt x="23" y="9"/>
                  </a:lnTo>
                  <a:lnTo>
                    <a:pt x="30" y="7"/>
                  </a:lnTo>
                  <a:lnTo>
                    <a:pt x="32" y="13"/>
                  </a:lnTo>
                  <a:lnTo>
                    <a:pt x="30" y="15"/>
                  </a:lnTo>
                  <a:lnTo>
                    <a:pt x="38" y="24"/>
                  </a:lnTo>
                  <a:lnTo>
                    <a:pt x="53" y="25"/>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41</a:t>
              </a:r>
            </a:p>
          </p:txBody>
        </p:sp>
        <p:sp>
          <p:nvSpPr>
            <p:cNvPr id="154" name="Departement 42">
              <a:extLst>
                <a:ext uri="{FF2B5EF4-FFF2-40B4-BE49-F238E27FC236}">
                  <a16:creationId xmlns:a16="http://schemas.microsoft.com/office/drawing/2014/main" id="{5BE3E588-23D0-E230-4BB3-45FC41227CD0}"/>
                </a:ext>
              </a:extLst>
            </p:cNvPr>
            <p:cNvSpPr>
              <a:spLocks/>
            </p:cNvSpPr>
            <p:nvPr/>
          </p:nvSpPr>
          <p:spPr bwMode="auto">
            <a:xfrm>
              <a:off x="4185516" y="3912658"/>
              <a:ext cx="395817" cy="488951"/>
            </a:xfrm>
            <a:custGeom>
              <a:avLst/>
              <a:gdLst>
                <a:gd name="T0" fmla="*/ 2147483647 w 36"/>
                <a:gd name="T1" fmla="*/ 0 h 49"/>
                <a:gd name="T2" fmla="*/ 2147483647 w 36"/>
                <a:gd name="T3" fmla="*/ 2147483647 h 49"/>
                <a:gd name="T4" fmla="*/ 2147483647 w 36"/>
                <a:gd name="T5" fmla="*/ 2147483647 h 49"/>
                <a:gd name="T6" fmla="*/ 2147483647 w 36"/>
                <a:gd name="T7" fmla="*/ 2147483647 h 49"/>
                <a:gd name="T8" fmla="*/ 2147483647 w 36"/>
                <a:gd name="T9" fmla="*/ 2147483647 h 49"/>
                <a:gd name="T10" fmla="*/ 2147483647 w 36"/>
                <a:gd name="T11" fmla="*/ 2147483647 h 49"/>
                <a:gd name="T12" fmla="*/ 2147483647 w 36"/>
                <a:gd name="T13" fmla="*/ 2147483647 h 49"/>
                <a:gd name="T14" fmla="*/ 2147483647 w 36"/>
                <a:gd name="T15" fmla="*/ 2147483647 h 49"/>
                <a:gd name="T16" fmla="*/ 2147483647 w 36"/>
                <a:gd name="T17" fmla="*/ 2147483647 h 49"/>
                <a:gd name="T18" fmla="*/ 2147483647 w 36"/>
                <a:gd name="T19" fmla="*/ 2147483647 h 49"/>
                <a:gd name="T20" fmla="*/ 2147483647 w 36"/>
                <a:gd name="T21" fmla="*/ 2147483647 h 49"/>
                <a:gd name="T22" fmla="*/ 2147483647 w 36"/>
                <a:gd name="T23" fmla="*/ 2147483647 h 49"/>
                <a:gd name="T24" fmla="*/ 2147483647 w 36"/>
                <a:gd name="T25" fmla="*/ 2147483647 h 49"/>
                <a:gd name="T26" fmla="*/ 2147483647 w 36"/>
                <a:gd name="T27" fmla="*/ 2147483647 h 49"/>
                <a:gd name="T28" fmla="*/ 2147483647 w 36"/>
                <a:gd name="T29" fmla="*/ 2147483647 h 49"/>
                <a:gd name="T30" fmla="*/ 2147483647 w 36"/>
                <a:gd name="T31" fmla="*/ 2147483647 h 49"/>
                <a:gd name="T32" fmla="*/ 2147483647 w 36"/>
                <a:gd name="T33" fmla="*/ 2147483647 h 49"/>
                <a:gd name="T34" fmla="*/ 2147483647 w 36"/>
                <a:gd name="T35" fmla="*/ 2147483647 h 49"/>
                <a:gd name="T36" fmla="*/ 2147483647 w 36"/>
                <a:gd name="T37" fmla="*/ 2147483647 h 49"/>
                <a:gd name="T38" fmla="*/ 2147483647 w 36"/>
                <a:gd name="T39" fmla="*/ 2147483647 h 49"/>
                <a:gd name="T40" fmla="*/ 2147483647 w 36"/>
                <a:gd name="T41" fmla="*/ 2147483647 h 49"/>
                <a:gd name="T42" fmla="*/ 2147483647 w 36"/>
                <a:gd name="T43" fmla="*/ 2147483647 h 49"/>
                <a:gd name="T44" fmla="*/ 0 w 36"/>
                <a:gd name="T45" fmla="*/ 2147483647 h 49"/>
                <a:gd name="T46" fmla="*/ 2147483647 w 36"/>
                <a:gd name="T47" fmla="*/ 2147483647 h 49"/>
                <a:gd name="T48" fmla="*/ 0 w 36"/>
                <a:gd name="T49" fmla="*/ 2147483647 h 49"/>
                <a:gd name="T50" fmla="*/ 2147483647 w 36"/>
                <a:gd name="T51" fmla="*/ 2147483647 h 49"/>
                <a:gd name="T52" fmla="*/ 2147483647 w 36"/>
                <a:gd name="T53" fmla="*/ 2147483647 h 49"/>
                <a:gd name="T54" fmla="*/ 2147483647 w 36"/>
                <a:gd name="T55" fmla="*/ 0 h 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 h="49">
                  <a:moveTo>
                    <a:pt x="6" y="0"/>
                  </a:moveTo>
                  <a:lnTo>
                    <a:pt x="10" y="5"/>
                  </a:lnTo>
                  <a:lnTo>
                    <a:pt x="19" y="5"/>
                  </a:lnTo>
                  <a:lnTo>
                    <a:pt x="23" y="2"/>
                  </a:lnTo>
                  <a:lnTo>
                    <a:pt x="24" y="6"/>
                  </a:lnTo>
                  <a:lnTo>
                    <a:pt x="21" y="7"/>
                  </a:lnTo>
                  <a:lnTo>
                    <a:pt x="18" y="14"/>
                  </a:lnTo>
                  <a:lnTo>
                    <a:pt x="24" y="30"/>
                  </a:lnTo>
                  <a:lnTo>
                    <a:pt x="36" y="37"/>
                  </a:lnTo>
                  <a:lnTo>
                    <a:pt x="36" y="38"/>
                  </a:lnTo>
                  <a:lnTo>
                    <a:pt x="35" y="40"/>
                  </a:lnTo>
                  <a:lnTo>
                    <a:pt x="36" y="40"/>
                  </a:lnTo>
                  <a:lnTo>
                    <a:pt x="36" y="42"/>
                  </a:lnTo>
                  <a:lnTo>
                    <a:pt x="33" y="43"/>
                  </a:lnTo>
                  <a:lnTo>
                    <a:pt x="32" y="45"/>
                  </a:lnTo>
                  <a:lnTo>
                    <a:pt x="31" y="46"/>
                  </a:lnTo>
                  <a:lnTo>
                    <a:pt x="31" y="47"/>
                  </a:lnTo>
                  <a:lnTo>
                    <a:pt x="30" y="48"/>
                  </a:lnTo>
                  <a:lnTo>
                    <a:pt x="27" y="49"/>
                  </a:lnTo>
                  <a:lnTo>
                    <a:pt x="22" y="42"/>
                  </a:lnTo>
                  <a:lnTo>
                    <a:pt x="7" y="43"/>
                  </a:lnTo>
                  <a:lnTo>
                    <a:pt x="9" y="34"/>
                  </a:lnTo>
                  <a:lnTo>
                    <a:pt x="0" y="23"/>
                  </a:lnTo>
                  <a:lnTo>
                    <a:pt x="2" y="18"/>
                  </a:lnTo>
                  <a:lnTo>
                    <a:pt x="0" y="16"/>
                  </a:lnTo>
                  <a:lnTo>
                    <a:pt x="4" y="14"/>
                  </a:lnTo>
                  <a:lnTo>
                    <a:pt x="3" y="3"/>
                  </a:lnTo>
                  <a:lnTo>
                    <a:pt x="6" y="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55" name="Departement 44">
              <a:extLst>
                <a:ext uri="{FF2B5EF4-FFF2-40B4-BE49-F238E27FC236}">
                  <a16:creationId xmlns:a16="http://schemas.microsoft.com/office/drawing/2014/main" id="{A105D285-E95E-6B67-2DC9-0C974074198D}"/>
                </a:ext>
              </a:extLst>
            </p:cNvPr>
            <p:cNvSpPr>
              <a:spLocks/>
            </p:cNvSpPr>
            <p:nvPr/>
          </p:nvSpPr>
          <p:spPr bwMode="auto">
            <a:xfrm>
              <a:off x="2009581" y="3161242"/>
              <a:ext cx="569384" cy="436033"/>
            </a:xfrm>
            <a:custGeom>
              <a:avLst/>
              <a:gdLst>
                <a:gd name="T0" fmla="*/ 2147483647 w 52"/>
                <a:gd name="T1" fmla="*/ 2147483647 h 45"/>
                <a:gd name="T2" fmla="*/ 2147483647 w 52"/>
                <a:gd name="T3" fmla="*/ 2147483647 h 45"/>
                <a:gd name="T4" fmla="*/ 2147483647 w 52"/>
                <a:gd name="T5" fmla="*/ 2147483647 h 45"/>
                <a:gd name="T6" fmla="*/ 2147483647 w 52"/>
                <a:gd name="T7" fmla="*/ 2147483647 h 45"/>
                <a:gd name="T8" fmla="*/ 2147483647 w 52"/>
                <a:gd name="T9" fmla="*/ 2147483647 h 45"/>
                <a:gd name="T10" fmla="*/ 2147483647 w 52"/>
                <a:gd name="T11" fmla="*/ 2147483647 h 45"/>
                <a:gd name="T12" fmla="*/ 2147483647 w 52"/>
                <a:gd name="T13" fmla="*/ 2147483647 h 45"/>
                <a:gd name="T14" fmla="*/ 2147483647 w 52"/>
                <a:gd name="T15" fmla="*/ 2147483647 h 45"/>
                <a:gd name="T16" fmla="*/ 0 w 52"/>
                <a:gd name="T17" fmla="*/ 2147483647 h 45"/>
                <a:gd name="T18" fmla="*/ 2147483647 w 52"/>
                <a:gd name="T19" fmla="*/ 2147483647 h 45"/>
                <a:gd name="T20" fmla="*/ 2147483647 w 52"/>
                <a:gd name="T21" fmla="*/ 2147483647 h 45"/>
                <a:gd name="T22" fmla="*/ 2147483647 w 52"/>
                <a:gd name="T23" fmla="*/ 2147483647 h 45"/>
                <a:gd name="T24" fmla="*/ 2147483647 w 52"/>
                <a:gd name="T25" fmla="*/ 2147483647 h 45"/>
                <a:gd name="T26" fmla="*/ 2147483647 w 52"/>
                <a:gd name="T27" fmla="*/ 2147483647 h 45"/>
                <a:gd name="T28" fmla="*/ 2147483647 w 52"/>
                <a:gd name="T29" fmla="*/ 2147483647 h 45"/>
                <a:gd name="T30" fmla="*/ 2147483647 w 52"/>
                <a:gd name="T31" fmla="*/ 0 h 45"/>
                <a:gd name="T32" fmla="*/ 2147483647 w 52"/>
                <a:gd name="T33" fmla="*/ 2147483647 h 45"/>
                <a:gd name="T34" fmla="*/ 2147483647 w 52"/>
                <a:gd name="T35" fmla="*/ 2147483647 h 45"/>
                <a:gd name="T36" fmla="*/ 2147483647 w 52"/>
                <a:gd name="T37" fmla="*/ 2147483647 h 45"/>
                <a:gd name="T38" fmla="*/ 2147483647 w 52"/>
                <a:gd name="T39" fmla="*/ 2147483647 h 45"/>
                <a:gd name="T40" fmla="*/ 2147483647 w 52"/>
                <a:gd name="T41" fmla="*/ 2147483647 h 45"/>
                <a:gd name="T42" fmla="*/ 2147483647 w 52"/>
                <a:gd name="T43" fmla="*/ 2147483647 h 45"/>
                <a:gd name="T44" fmla="*/ 2147483647 w 52"/>
                <a:gd name="T45" fmla="*/ 2147483647 h 45"/>
                <a:gd name="T46" fmla="*/ 2147483647 w 52"/>
                <a:gd name="T47" fmla="*/ 2147483647 h 45"/>
                <a:gd name="T48" fmla="*/ 2147483647 w 52"/>
                <a:gd name="T49" fmla="*/ 2147483647 h 45"/>
                <a:gd name="T50" fmla="*/ 2147483647 w 52"/>
                <a:gd name="T51" fmla="*/ 2147483647 h 45"/>
                <a:gd name="T52" fmla="*/ 2147483647 w 52"/>
                <a:gd name="T53" fmla="*/ 2147483647 h 45"/>
                <a:gd name="T54" fmla="*/ 2147483647 w 52"/>
                <a:gd name="T55" fmla="*/ 2147483647 h 4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2" h="45">
                  <a:moveTo>
                    <a:pt x="12" y="26"/>
                  </a:moveTo>
                  <a:lnTo>
                    <a:pt x="16" y="24"/>
                  </a:lnTo>
                  <a:lnTo>
                    <a:pt x="24" y="29"/>
                  </a:lnTo>
                  <a:lnTo>
                    <a:pt x="20" y="24"/>
                  </a:lnTo>
                  <a:lnTo>
                    <a:pt x="16" y="23"/>
                  </a:lnTo>
                  <a:lnTo>
                    <a:pt x="13" y="24"/>
                  </a:lnTo>
                  <a:lnTo>
                    <a:pt x="7" y="27"/>
                  </a:lnTo>
                  <a:lnTo>
                    <a:pt x="1" y="24"/>
                  </a:lnTo>
                  <a:lnTo>
                    <a:pt x="0" y="20"/>
                  </a:lnTo>
                  <a:lnTo>
                    <a:pt x="3" y="18"/>
                  </a:lnTo>
                  <a:lnTo>
                    <a:pt x="4" y="18"/>
                  </a:lnTo>
                  <a:lnTo>
                    <a:pt x="3" y="16"/>
                  </a:lnTo>
                  <a:lnTo>
                    <a:pt x="13" y="15"/>
                  </a:lnTo>
                  <a:lnTo>
                    <a:pt x="15" y="8"/>
                  </a:lnTo>
                  <a:lnTo>
                    <a:pt x="30" y="5"/>
                  </a:lnTo>
                  <a:lnTo>
                    <a:pt x="36" y="0"/>
                  </a:lnTo>
                  <a:lnTo>
                    <a:pt x="42" y="3"/>
                  </a:lnTo>
                  <a:lnTo>
                    <a:pt x="52" y="21"/>
                  </a:lnTo>
                  <a:lnTo>
                    <a:pt x="39" y="25"/>
                  </a:lnTo>
                  <a:lnTo>
                    <a:pt x="44" y="28"/>
                  </a:lnTo>
                  <a:lnTo>
                    <a:pt x="41" y="35"/>
                  </a:lnTo>
                  <a:lnTo>
                    <a:pt x="45" y="39"/>
                  </a:lnTo>
                  <a:lnTo>
                    <a:pt x="34" y="43"/>
                  </a:lnTo>
                  <a:lnTo>
                    <a:pt x="33" y="37"/>
                  </a:lnTo>
                  <a:lnTo>
                    <a:pt x="31" y="45"/>
                  </a:lnTo>
                  <a:lnTo>
                    <a:pt x="18" y="37"/>
                  </a:lnTo>
                  <a:lnTo>
                    <a:pt x="9" y="32"/>
                  </a:lnTo>
                  <a:lnTo>
                    <a:pt x="12" y="26"/>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56" name="Departement 45">
              <a:extLst>
                <a:ext uri="{FF2B5EF4-FFF2-40B4-BE49-F238E27FC236}">
                  <a16:creationId xmlns:a16="http://schemas.microsoft.com/office/drawing/2014/main" id="{D592863E-237E-437F-1B00-1B76E6910912}"/>
                </a:ext>
              </a:extLst>
            </p:cNvPr>
            <p:cNvSpPr>
              <a:spLocks/>
            </p:cNvSpPr>
            <p:nvPr/>
          </p:nvSpPr>
          <p:spPr bwMode="auto">
            <a:xfrm>
              <a:off x="3431981" y="2958041"/>
              <a:ext cx="558800" cy="395816"/>
            </a:xfrm>
            <a:custGeom>
              <a:avLst/>
              <a:gdLst>
                <a:gd name="T0" fmla="*/ 2147483647 w 51"/>
                <a:gd name="T1" fmla="*/ 2147483647 h 40"/>
                <a:gd name="T2" fmla="*/ 2147483647 w 51"/>
                <a:gd name="T3" fmla="*/ 2147483647 h 40"/>
                <a:gd name="T4" fmla="*/ 2147483647 w 51"/>
                <a:gd name="T5" fmla="*/ 2147483647 h 40"/>
                <a:gd name="T6" fmla="*/ 2147483647 w 51"/>
                <a:gd name="T7" fmla="*/ 2147483647 h 40"/>
                <a:gd name="T8" fmla="*/ 2147483647 w 51"/>
                <a:gd name="T9" fmla="*/ 2147483647 h 40"/>
                <a:gd name="T10" fmla="*/ 0 w 51"/>
                <a:gd name="T11" fmla="*/ 2147483647 h 40"/>
                <a:gd name="T12" fmla="*/ 2147483647 w 51"/>
                <a:gd name="T13" fmla="*/ 2147483647 h 40"/>
                <a:gd name="T14" fmla="*/ 0 w 51"/>
                <a:gd name="T15" fmla="*/ 2147483647 h 40"/>
                <a:gd name="T16" fmla="*/ 2147483647 w 51"/>
                <a:gd name="T17" fmla="*/ 2147483647 h 40"/>
                <a:gd name="T18" fmla="*/ 2147483647 w 51"/>
                <a:gd name="T19" fmla="*/ 2147483647 h 40"/>
                <a:gd name="T20" fmla="*/ 2147483647 w 51"/>
                <a:gd name="T21" fmla="*/ 2147483647 h 40"/>
                <a:gd name="T22" fmla="*/ 2147483647 w 51"/>
                <a:gd name="T23" fmla="*/ 0 h 40"/>
                <a:gd name="T24" fmla="*/ 2147483647 w 51"/>
                <a:gd name="T25" fmla="*/ 0 h 40"/>
                <a:gd name="T26" fmla="*/ 2147483647 w 51"/>
                <a:gd name="T27" fmla="*/ 2147483647 h 40"/>
                <a:gd name="T28" fmla="*/ 2147483647 w 51"/>
                <a:gd name="T29" fmla="*/ 0 h 40"/>
                <a:gd name="T30" fmla="*/ 2147483647 w 51"/>
                <a:gd name="T31" fmla="*/ 2147483647 h 40"/>
                <a:gd name="T32" fmla="*/ 2147483647 w 51"/>
                <a:gd name="T33" fmla="*/ 2147483647 h 40"/>
                <a:gd name="T34" fmla="*/ 2147483647 w 51"/>
                <a:gd name="T35" fmla="*/ 2147483647 h 40"/>
                <a:gd name="T36" fmla="*/ 2147483647 w 51"/>
                <a:gd name="T37" fmla="*/ 2147483647 h 40"/>
                <a:gd name="T38" fmla="*/ 2147483647 w 51"/>
                <a:gd name="T39" fmla="*/ 2147483647 h 40"/>
                <a:gd name="T40" fmla="*/ 2147483647 w 51"/>
                <a:gd name="T41" fmla="*/ 2147483647 h 40"/>
                <a:gd name="T42" fmla="*/ 2147483647 w 51"/>
                <a:gd name="T43" fmla="*/ 2147483647 h 40"/>
                <a:gd name="T44" fmla="*/ 2147483647 w 51"/>
                <a:gd name="T45" fmla="*/ 2147483647 h 40"/>
                <a:gd name="T46" fmla="*/ 2147483647 w 51"/>
                <a:gd name="T47" fmla="*/ 2147483647 h 40"/>
                <a:gd name="T48" fmla="*/ 2147483647 w 51"/>
                <a:gd name="T49" fmla="*/ 2147483647 h 40"/>
                <a:gd name="T50" fmla="*/ 2147483647 w 51"/>
                <a:gd name="T51" fmla="*/ 2147483647 h 40"/>
                <a:gd name="T52" fmla="*/ 2147483647 w 51"/>
                <a:gd name="T53" fmla="*/ 2147483647 h 40"/>
                <a:gd name="T54" fmla="*/ 2147483647 w 51"/>
                <a:gd name="T55" fmla="*/ 2147483647 h 40"/>
                <a:gd name="T56" fmla="*/ 2147483647 w 51"/>
                <a:gd name="T57" fmla="*/ 2147483647 h 40"/>
                <a:gd name="T58" fmla="*/ 2147483647 w 51"/>
                <a:gd name="T59" fmla="*/ 2147483647 h 40"/>
                <a:gd name="T60" fmla="*/ 2147483647 w 51"/>
                <a:gd name="T61" fmla="*/ 2147483647 h 40"/>
                <a:gd name="T62" fmla="*/ 2147483647 w 51"/>
                <a:gd name="T63" fmla="*/ 2147483647 h 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 h="40">
                  <a:moveTo>
                    <a:pt x="44" y="38"/>
                  </a:moveTo>
                  <a:lnTo>
                    <a:pt x="37" y="40"/>
                  </a:lnTo>
                  <a:lnTo>
                    <a:pt x="33" y="36"/>
                  </a:lnTo>
                  <a:lnTo>
                    <a:pt x="23" y="34"/>
                  </a:lnTo>
                  <a:lnTo>
                    <a:pt x="8" y="33"/>
                  </a:lnTo>
                  <a:lnTo>
                    <a:pt x="0" y="24"/>
                  </a:lnTo>
                  <a:lnTo>
                    <a:pt x="2" y="22"/>
                  </a:lnTo>
                  <a:lnTo>
                    <a:pt x="0" y="16"/>
                  </a:lnTo>
                  <a:lnTo>
                    <a:pt x="11" y="12"/>
                  </a:lnTo>
                  <a:lnTo>
                    <a:pt x="15" y="2"/>
                  </a:lnTo>
                  <a:lnTo>
                    <a:pt x="20" y="1"/>
                  </a:lnTo>
                  <a:lnTo>
                    <a:pt x="22" y="0"/>
                  </a:lnTo>
                  <a:lnTo>
                    <a:pt x="23" y="0"/>
                  </a:lnTo>
                  <a:lnTo>
                    <a:pt x="23" y="2"/>
                  </a:lnTo>
                  <a:lnTo>
                    <a:pt x="26" y="0"/>
                  </a:lnTo>
                  <a:lnTo>
                    <a:pt x="27" y="1"/>
                  </a:lnTo>
                  <a:lnTo>
                    <a:pt x="28" y="1"/>
                  </a:lnTo>
                  <a:lnTo>
                    <a:pt x="30" y="10"/>
                  </a:lnTo>
                  <a:lnTo>
                    <a:pt x="45" y="8"/>
                  </a:lnTo>
                  <a:lnTo>
                    <a:pt x="51" y="17"/>
                  </a:lnTo>
                  <a:lnTo>
                    <a:pt x="43" y="29"/>
                  </a:lnTo>
                  <a:lnTo>
                    <a:pt x="44" y="29"/>
                  </a:lnTo>
                  <a:lnTo>
                    <a:pt x="44" y="30"/>
                  </a:lnTo>
                  <a:lnTo>
                    <a:pt x="45" y="30"/>
                  </a:lnTo>
                  <a:lnTo>
                    <a:pt x="45" y="31"/>
                  </a:lnTo>
                  <a:lnTo>
                    <a:pt x="46" y="32"/>
                  </a:lnTo>
                  <a:lnTo>
                    <a:pt x="46" y="34"/>
                  </a:lnTo>
                  <a:lnTo>
                    <a:pt x="47" y="36"/>
                  </a:lnTo>
                  <a:lnTo>
                    <a:pt x="47" y="37"/>
                  </a:lnTo>
                  <a:lnTo>
                    <a:pt x="45" y="36"/>
                  </a:lnTo>
                  <a:lnTo>
                    <a:pt x="43" y="37"/>
                  </a:lnTo>
                  <a:lnTo>
                    <a:pt x="44" y="38"/>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45</a:t>
              </a:r>
            </a:p>
          </p:txBody>
        </p:sp>
        <p:sp>
          <p:nvSpPr>
            <p:cNvPr id="157" name="Departement 46">
              <a:extLst>
                <a:ext uri="{FF2B5EF4-FFF2-40B4-BE49-F238E27FC236}">
                  <a16:creationId xmlns:a16="http://schemas.microsoft.com/office/drawing/2014/main" id="{5AFDB138-C01E-982E-C187-98CBFE83BBCB}"/>
                </a:ext>
              </a:extLst>
            </p:cNvPr>
            <p:cNvSpPr>
              <a:spLocks/>
            </p:cNvSpPr>
            <p:nvPr/>
          </p:nvSpPr>
          <p:spPr bwMode="auto">
            <a:xfrm>
              <a:off x="3228782" y="4511675"/>
              <a:ext cx="448733" cy="387349"/>
            </a:xfrm>
            <a:custGeom>
              <a:avLst/>
              <a:gdLst>
                <a:gd name="T0" fmla="*/ 2147483647 w 41"/>
                <a:gd name="T1" fmla="*/ 2147483647 h 39"/>
                <a:gd name="T2" fmla="*/ 2147483647 w 41"/>
                <a:gd name="T3" fmla="*/ 2147483647 h 39"/>
                <a:gd name="T4" fmla="*/ 2147483647 w 41"/>
                <a:gd name="T5" fmla="*/ 2147483647 h 39"/>
                <a:gd name="T6" fmla="*/ 2147483647 w 41"/>
                <a:gd name="T7" fmla="*/ 2147483647 h 39"/>
                <a:gd name="T8" fmla="*/ 2147483647 w 41"/>
                <a:gd name="T9" fmla="*/ 2147483647 h 39"/>
                <a:gd name="T10" fmla="*/ 2147483647 w 41"/>
                <a:gd name="T11" fmla="*/ 2147483647 h 39"/>
                <a:gd name="T12" fmla="*/ 0 w 41"/>
                <a:gd name="T13" fmla="*/ 2147483647 h 39"/>
                <a:gd name="T14" fmla="*/ 2147483647 w 41"/>
                <a:gd name="T15" fmla="*/ 2147483647 h 39"/>
                <a:gd name="T16" fmla="*/ 2147483647 w 41"/>
                <a:gd name="T17" fmla="*/ 2147483647 h 39"/>
                <a:gd name="T18" fmla="*/ 2147483647 w 41"/>
                <a:gd name="T19" fmla="*/ 2147483647 h 39"/>
                <a:gd name="T20" fmla="*/ 2147483647 w 41"/>
                <a:gd name="T21" fmla="*/ 0 h 39"/>
                <a:gd name="T22" fmla="*/ 2147483647 w 41"/>
                <a:gd name="T23" fmla="*/ 0 h 39"/>
                <a:gd name="T24" fmla="*/ 2147483647 w 41"/>
                <a:gd name="T25" fmla="*/ 2147483647 h 39"/>
                <a:gd name="T26" fmla="*/ 2147483647 w 41"/>
                <a:gd name="T27" fmla="*/ 2147483647 h 39"/>
                <a:gd name="T28" fmla="*/ 2147483647 w 41"/>
                <a:gd name="T29" fmla="*/ 2147483647 h 39"/>
                <a:gd name="T30" fmla="*/ 2147483647 w 41"/>
                <a:gd name="T31" fmla="*/ 2147483647 h 39"/>
                <a:gd name="T32" fmla="*/ 2147483647 w 41"/>
                <a:gd name="T33" fmla="*/ 2147483647 h 39"/>
                <a:gd name="T34" fmla="*/ 2147483647 w 41"/>
                <a:gd name="T35" fmla="*/ 2147483647 h 39"/>
                <a:gd name="T36" fmla="*/ 2147483647 w 41"/>
                <a:gd name="T37" fmla="*/ 2147483647 h 39"/>
                <a:gd name="T38" fmla="*/ 2147483647 w 41"/>
                <a:gd name="T39" fmla="*/ 2147483647 h 39"/>
                <a:gd name="T40" fmla="*/ 2147483647 w 41"/>
                <a:gd name="T41" fmla="*/ 2147483647 h 39"/>
                <a:gd name="T42" fmla="*/ 2147483647 w 41"/>
                <a:gd name="T43" fmla="*/ 2147483647 h 39"/>
                <a:gd name="T44" fmla="*/ 2147483647 w 41"/>
                <a:gd name="T45" fmla="*/ 2147483647 h 39"/>
                <a:gd name="T46" fmla="*/ 2147483647 w 41"/>
                <a:gd name="T47" fmla="*/ 2147483647 h 39"/>
                <a:gd name="T48" fmla="*/ 2147483647 w 41"/>
                <a:gd name="T49" fmla="*/ 2147483647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1" h="39">
                  <a:moveTo>
                    <a:pt x="30" y="33"/>
                  </a:moveTo>
                  <a:lnTo>
                    <a:pt x="12" y="39"/>
                  </a:lnTo>
                  <a:lnTo>
                    <a:pt x="2" y="30"/>
                  </a:lnTo>
                  <a:lnTo>
                    <a:pt x="2" y="28"/>
                  </a:lnTo>
                  <a:lnTo>
                    <a:pt x="1" y="27"/>
                  </a:lnTo>
                  <a:lnTo>
                    <a:pt x="1" y="25"/>
                  </a:lnTo>
                  <a:lnTo>
                    <a:pt x="0" y="22"/>
                  </a:lnTo>
                  <a:lnTo>
                    <a:pt x="1" y="22"/>
                  </a:lnTo>
                  <a:lnTo>
                    <a:pt x="3" y="21"/>
                  </a:lnTo>
                  <a:lnTo>
                    <a:pt x="15" y="7"/>
                  </a:lnTo>
                  <a:lnTo>
                    <a:pt x="15" y="0"/>
                  </a:lnTo>
                  <a:lnTo>
                    <a:pt x="22" y="0"/>
                  </a:lnTo>
                  <a:lnTo>
                    <a:pt x="27" y="5"/>
                  </a:lnTo>
                  <a:lnTo>
                    <a:pt x="36" y="3"/>
                  </a:lnTo>
                  <a:lnTo>
                    <a:pt x="37" y="5"/>
                  </a:lnTo>
                  <a:lnTo>
                    <a:pt x="37" y="6"/>
                  </a:lnTo>
                  <a:lnTo>
                    <a:pt x="37" y="8"/>
                  </a:lnTo>
                  <a:lnTo>
                    <a:pt x="39" y="10"/>
                  </a:lnTo>
                  <a:lnTo>
                    <a:pt x="39" y="12"/>
                  </a:lnTo>
                  <a:lnTo>
                    <a:pt x="38" y="16"/>
                  </a:lnTo>
                  <a:lnTo>
                    <a:pt x="39" y="17"/>
                  </a:lnTo>
                  <a:lnTo>
                    <a:pt x="39" y="19"/>
                  </a:lnTo>
                  <a:lnTo>
                    <a:pt x="41" y="21"/>
                  </a:lnTo>
                  <a:lnTo>
                    <a:pt x="29" y="26"/>
                  </a:lnTo>
                  <a:lnTo>
                    <a:pt x="30" y="33"/>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46</a:t>
              </a:r>
            </a:p>
          </p:txBody>
        </p:sp>
        <p:sp>
          <p:nvSpPr>
            <p:cNvPr id="158" name="Departement 47">
              <a:extLst>
                <a:ext uri="{FF2B5EF4-FFF2-40B4-BE49-F238E27FC236}">
                  <a16:creationId xmlns:a16="http://schemas.microsoft.com/office/drawing/2014/main" id="{A203F6CD-7EC0-D6C8-D6BD-AB543C750212}"/>
                </a:ext>
              </a:extLst>
            </p:cNvPr>
            <p:cNvSpPr>
              <a:spLocks/>
            </p:cNvSpPr>
            <p:nvPr/>
          </p:nvSpPr>
          <p:spPr bwMode="auto">
            <a:xfrm>
              <a:off x="2803332" y="4623858"/>
              <a:ext cx="446616" cy="387351"/>
            </a:xfrm>
            <a:custGeom>
              <a:avLst/>
              <a:gdLst>
                <a:gd name="T0" fmla="*/ 2147483647 w 42"/>
                <a:gd name="T1" fmla="*/ 2147483647 h 37"/>
                <a:gd name="T2" fmla="*/ 2147483647 w 42"/>
                <a:gd name="T3" fmla="*/ 2147483647 h 37"/>
                <a:gd name="T4" fmla="*/ 2147483647 w 42"/>
                <a:gd name="T5" fmla="*/ 2147483647 h 37"/>
                <a:gd name="T6" fmla="*/ 2147483647 w 42"/>
                <a:gd name="T7" fmla="*/ 2147483647 h 37"/>
                <a:gd name="T8" fmla="*/ 2147483647 w 42"/>
                <a:gd name="T9" fmla="*/ 2147483647 h 37"/>
                <a:gd name="T10" fmla="*/ 2147483647 w 42"/>
                <a:gd name="T11" fmla="*/ 2147483647 h 37"/>
                <a:gd name="T12" fmla="*/ 2147483647 w 42"/>
                <a:gd name="T13" fmla="*/ 2147483647 h 37"/>
                <a:gd name="T14" fmla="*/ 2147483647 w 42"/>
                <a:gd name="T15" fmla="*/ 2147483647 h 37"/>
                <a:gd name="T16" fmla="*/ 2147483647 w 42"/>
                <a:gd name="T17" fmla="*/ 2147483647 h 37"/>
                <a:gd name="T18" fmla="*/ 2147483647 w 42"/>
                <a:gd name="T19" fmla="*/ 2147483647 h 37"/>
                <a:gd name="T20" fmla="*/ 2147483647 w 42"/>
                <a:gd name="T21" fmla="*/ 2147483647 h 37"/>
                <a:gd name="T22" fmla="*/ 2147483647 w 42"/>
                <a:gd name="T23" fmla="*/ 2147483647 h 37"/>
                <a:gd name="T24" fmla="*/ 2147483647 w 42"/>
                <a:gd name="T25" fmla="*/ 2147483647 h 37"/>
                <a:gd name="T26" fmla="*/ 2147483647 w 42"/>
                <a:gd name="T27" fmla="*/ 2147483647 h 37"/>
                <a:gd name="T28" fmla="*/ 2147483647 w 42"/>
                <a:gd name="T29" fmla="*/ 2147483647 h 37"/>
                <a:gd name="T30" fmla="*/ 2147483647 w 42"/>
                <a:gd name="T31" fmla="*/ 2147483647 h 37"/>
                <a:gd name="T32" fmla="*/ 2147483647 w 42"/>
                <a:gd name="T33" fmla="*/ 2147483647 h 37"/>
                <a:gd name="T34" fmla="*/ 2147483647 w 42"/>
                <a:gd name="T35" fmla="*/ 2147483647 h 37"/>
                <a:gd name="T36" fmla="*/ 2147483647 w 42"/>
                <a:gd name="T37" fmla="*/ 2147483647 h 37"/>
                <a:gd name="T38" fmla="*/ 2147483647 w 42"/>
                <a:gd name="T39" fmla="*/ 2147483647 h 37"/>
                <a:gd name="T40" fmla="*/ 2147483647 w 42"/>
                <a:gd name="T41" fmla="*/ 2147483647 h 37"/>
                <a:gd name="T42" fmla="*/ 2147483647 w 42"/>
                <a:gd name="T43" fmla="*/ 2147483647 h 37"/>
                <a:gd name="T44" fmla="*/ 2147483647 w 42"/>
                <a:gd name="T45" fmla="*/ 2147483647 h 37"/>
                <a:gd name="T46" fmla="*/ 2147483647 w 42"/>
                <a:gd name="T47" fmla="*/ 2147483647 h 37"/>
                <a:gd name="T48" fmla="*/ 2147483647 w 42"/>
                <a:gd name="T49" fmla="*/ 2147483647 h 37"/>
                <a:gd name="T50" fmla="*/ 2147483647 w 42"/>
                <a:gd name="T51" fmla="*/ 2147483647 h 37"/>
                <a:gd name="T52" fmla="*/ 0 w 42"/>
                <a:gd name="T53" fmla="*/ 2147483647 h 37"/>
                <a:gd name="T54" fmla="*/ 2147483647 w 42"/>
                <a:gd name="T55" fmla="*/ 2147483647 h 37"/>
                <a:gd name="T56" fmla="*/ 2147483647 w 42"/>
                <a:gd name="T57" fmla="*/ 0 h 37"/>
                <a:gd name="T58" fmla="*/ 2147483647 w 42"/>
                <a:gd name="T59" fmla="*/ 2147483647 h 37"/>
                <a:gd name="T60" fmla="*/ 2147483647 w 42"/>
                <a:gd name="T61" fmla="*/ 2147483647 h 37"/>
                <a:gd name="T62" fmla="*/ 2147483647 w 42"/>
                <a:gd name="T63" fmla="*/ 2147483647 h 37"/>
                <a:gd name="T64" fmla="*/ 2147483647 w 42"/>
                <a:gd name="T65" fmla="*/ 2147483647 h 37"/>
                <a:gd name="T66" fmla="*/ 2147483647 w 42"/>
                <a:gd name="T67" fmla="*/ 2147483647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 h="37">
                  <a:moveTo>
                    <a:pt x="42" y="9"/>
                  </a:moveTo>
                  <a:lnTo>
                    <a:pt x="40" y="10"/>
                  </a:lnTo>
                  <a:lnTo>
                    <a:pt x="39" y="10"/>
                  </a:lnTo>
                  <a:lnTo>
                    <a:pt x="40" y="13"/>
                  </a:lnTo>
                  <a:lnTo>
                    <a:pt x="40" y="15"/>
                  </a:lnTo>
                  <a:lnTo>
                    <a:pt x="41" y="16"/>
                  </a:lnTo>
                  <a:lnTo>
                    <a:pt x="41" y="18"/>
                  </a:lnTo>
                  <a:lnTo>
                    <a:pt x="35" y="19"/>
                  </a:lnTo>
                  <a:lnTo>
                    <a:pt x="30" y="33"/>
                  </a:lnTo>
                  <a:lnTo>
                    <a:pt x="27" y="35"/>
                  </a:lnTo>
                  <a:lnTo>
                    <a:pt x="26" y="32"/>
                  </a:lnTo>
                  <a:lnTo>
                    <a:pt x="25" y="32"/>
                  </a:lnTo>
                  <a:lnTo>
                    <a:pt x="24" y="33"/>
                  </a:lnTo>
                  <a:lnTo>
                    <a:pt x="21" y="33"/>
                  </a:lnTo>
                  <a:lnTo>
                    <a:pt x="20" y="35"/>
                  </a:lnTo>
                  <a:lnTo>
                    <a:pt x="16" y="35"/>
                  </a:lnTo>
                  <a:lnTo>
                    <a:pt x="15" y="36"/>
                  </a:lnTo>
                  <a:lnTo>
                    <a:pt x="13" y="35"/>
                  </a:lnTo>
                  <a:lnTo>
                    <a:pt x="10" y="36"/>
                  </a:lnTo>
                  <a:lnTo>
                    <a:pt x="10" y="37"/>
                  </a:lnTo>
                  <a:lnTo>
                    <a:pt x="9" y="37"/>
                  </a:lnTo>
                  <a:lnTo>
                    <a:pt x="9" y="36"/>
                  </a:lnTo>
                  <a:lnTo>
                    <a:pt x="7" y="36"/>
                  </a:lnTo>
                  <a:lnTo>
                    <a:pt x="9" y="30"/>
                  </a:lnTo>
                  <a:lnTo>
                    <a:pt x="1" y="28"/>
                  </a:lnTo>
                  <a:lnTo>
                    <a:pt x="1" y="25"/>
                  </a:lnTo>
                  <a:lnTo>
                    <a:pt x="0" y="25"/>
                  </a:lnTo>
                  <a:lnTo>
                    <a:pt x="9" y="2"/>
                  </a:lnTo>
                  <a:lnTo>
                    <a:pt x="16" y="0"/>
                  </a:lnTo>
                  <a:lnTo>
                    <a:pt x="18" y="5"/>
                  </a:lnTo>
                  <a:lnTo>
                    <a:pt x="33" y="3"/>
                  </a:lnTo>
                  <a:lnTo>
                    <a:pt x="34" y="8"/>
                  </a:lnTo>
                  <a:lnTo>
                    <a:pt x="38" y="6"/>
                  </a:lnTo>
                  <a:lnTo>
                    <a:pt x="42" y="9"/>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59" name="Departement 48">
              <a:extLst>
                <a:ext uri="{FF2B5EF4-FFF2-40B4-BE49-F238E27FC236}">
                  <a16:creationId xmlns:a16="http://schemas.microsoft.com/office/drawing/2014/main" id="{25C57730-0153-81A3-CE20-17A9BC29E28F}"/>
                </a:ext>
              </a:extLst>
            </p:cNvPr>
            <p:cNvSpPr>
              <a:spLocks/>
            </p:cNvSpPr>
            <p:nvPr/>
          </p:nvSpPr>
          <p:spPr bwMode="auto">
            <a:xfrm>
              <a:off x="3950566" y="4532842"/>
              <a:ext cx="376767" cy="385233"/>
            </a:xfrm>
            <a:custGeom>
              <a:avLst/>
              <a:gdLst>
                <a:gd name="T0" fmla="*/ 2147483647 w 35"/>
                <a:gd name="T1" fmla="*/ 2147483647 h 38"/>
                <a:gd name="T2" fmla="*/ 2147483647 w 35"/>
                <a:gd name="T3" fmla="*/ 2147483647 h 38"/>
                <a:gd name="T4" fmla="*/ 2147483647 w 35"/>
                <a:gd name="T5" fmla="*/ 2147483647 h 38"/>
                <a:gd name="T6" fmla="*/ 2147483647 w 35"/>
                <a:gd name="T7" fmla="*/ 2147483647 h 38"/>
                <a:gd name="T8" fmla="*/ 2147483647 w 35"/>
                <a:gd name="T9" fmla="*/ 2147483647 h 38"/>
                <a:gd name="T10" fmla="*/ 0 w 35"/>
                <a:gd name="T11" fmla="*/ 2147483647 h 38"/>
                <a:gd name="T12" fmla="*/ 2147483647 w 35"/>
                <a:gd name="T13" fmla="*/ 2147483647 h 38"/>
                <a:gd name="T14" fmla="*/ 2147483647 w 35"/>
                <a:gd name="T15" fmla="*/ 0 h 38"/>
                <a:gd name="T16" fmla="*/ 2147483647 w 35"/>
                <a:gd name="T17" fmla="*/ 2147483647 h 38"/>
                <a:gd name="T18" fmla="*/ 2147483647 w 35"/>
                <a:gd name="T19" fmla="*/ 2147483647 h 38"/>
                <a:gd name="T20" fmla="*/ 2147483647 w 35"/>
                <a:gd name="T21" fmla="*/ 2147483647 h 38"/>
                <a:gd name="T22" fmla="*/ 2147483647 w 35"/>
                <a:gd name="T23" fmla="*/ 2147483647 h 38"/>
                <a:gd name="T24" fmla="*/ 2147483647 w 35"/>
                <a:gd name="T25" fmla="*/ 2147483647 h 38"/>
                <a:gd name="T26" fmla="*/ 2147483647 w 35"/>
                <a:gd name="T27" fmla="*/ 2147483647 h 38"/>
                <a:gd name="T28" fmla="*/ 2147483647 w 35"/>
                <a:gd name="T29" fmla="*/ 2147483647 h 38"/>
                <a:gd name="T30" fmla="*/ 2147483647 w 35"/>
                <a:gd name="T31" fmla="*/ 2147483647 h 38"/>
                <a:gd name="T32" fmla="*/ 2147483647 w 35"/>
                <a:gd name="T33" fmla="*/ 2147483647 h 38"/>
                <a:gd name="T34" fmla="*/ 2147483647 w 35"/>
                <a:gd name="T35" fmla="*/ 2147483647 h 38"/>
                <a:gd name="T36" fmla="*/ 2147483647 w 35"/>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5" h="38">
                  <a:moveTo>
                    <a:pt x="35" y="24"/>
                  </a:moveTo>
                  <a:lnTo>
                    <a:pt x="31" y="27"/>
                  </a:lnTo>
                  <a:lnTo>
                    <a:pt x="34" y="37"/>
                  </a:lnTo>
                  <a:lnTo>
                    <a:pt x="14" y="38"/>
                  </a:lnTo>
                  <a:lnTo>
                    <a:pt x="5" y="34"/>
                  </a:lnTo>
                  <a:lnTo>
                    <a:pt x="0" y="15"/>
                  </a:lnTo>
                  <a:lnTo>
                    <a:pt x="4" y="4"/>
                  </a:lnTo>
                  <a:lnTo>
                    <a:pt x="13" y="0"/>
                  </a:lnTo>
                  <a:lnTo>
                    <a:pt x="16" y="8"/>
                  </a:lnTo>
                  <a:lnTo>
                    <a:pt x="22" y="4"/>
                  </a:lnTo>
                  <a:lnTo>
                    <a:pt x="29" y="10"/>
                  </a:lnTo>
                  <a:lnTo>
                    <a:pt x="30" y="12"/>
                  </a:lnTo>
                  <a:lnTo>
                    <a:pt x="30" y="13"/>
                  </a:lnTo>
                  <a:lnTo>
                    <a:pt x="31" y="16"/>
                  </a:lnTo>
                  <a:lnTo>
                    <a:pt x="32" y="18"/>
                  </a:lnTo>
                  <a:lnTo>
                    <a:pt x="33" y="18"/>
                  </a:lnTo>
                  <a:lnTo>
                    <a:pt x="34" y="21"/>
                  </a:lnTo>
                  <a:lnTo>
                    <a:pt x="34" y="23"/>
                  </a:lnTo>
                  <a:lnTo>
                    <a:pt x="35" y="24"/>
                  </a:lnTo>
                  <a:close/>
                </a:path>
              </a:pathLst>
            </a:custGeom>
            <a:solidFill>
              <a:schemeClr val="accent4"/>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48</a:t>
              </a:r>
            </a:p>
          </p:txBody>
        </p:sp>
        <p:sp>
          <p:nvSpPr>
            <p:cNvPr id="160" name="Departement 49">
              <a:extLst>
                <a:ext uri="{FF2B5EF4-FFF2-40B4-BE49-F238E27FC236}">
                  <a16:creationId xmlns:a16="http://schemas.microsoft.com/office/drawing/2014/main" id="{87540B26-8038-C733-AA22-26B4A5E13E47}"/>
                </a:ext>
              </a:extLst>
            </p:cNvPr>
            <p:cNvSpPr>
              <a:spLocks/>
            </p:cNvSpPr>
            <p:nvPr/>
          </p:nvSpPr>
          <p:spPr bwMode="auto">
            <a:xfrm>
              <a:off x="2426565" y="3171825"/>
              <a:ext cx="558800" cy="395817"/>
            </a:xfrm>
            <a:custGeom>
              <a:avLst/>
              <a:gdLst>
                <a:gd name="T0" fmla="*/ 2147483647 w 51"/>
                <a:gd name="T1" fmla="*/ 2147483647 h 39"/>
                <a:gd name="T2" fmla="*/ 2147483647 w 51"/>
                <a:gd name="T3" fmla="*/ 2147483647 h 39"/>
                <a:gd name="T4" fmla="*/ 2147483647 w 51"/>
                <a:gd name="T5" fmla="*/ 2147483647 h 39"/>
                <a:gd name="T6" fmla="*/ 2147483647 w 51"/>
                <a:gd name="T7" fmla="*/ 2147483647 h 39"/>
                <a:gd name="T8" fmla="*/ 2147483647 w 51"/>
                <a:gd name="T9" fmla="*/ 2147483647 h 39"/>
                <a:gd name="T10" fmla="*/ 2147483647 w 51"/>
                <a:gd name="T11" fmla="*/ 2147483647 h 39"/>
                <a:gd name="T12" fmla="*/ 2147483647 w 51"/>
                <a:gd name="T13" fmla="*/ 2147483647 h 39"/>
                <a:gd name="T14" fmla="*/ 2147483647 w 51"/>
                <a:gd name="T15" fmla="*/ 2147483647 h 39"/>
                <a:gd name="T16" fmla="*/ 2147483647 w 51"/>
                <a:gd name="T17" fmla="*/ 2147483647 h 39"/>
                <a:gd name="T18" fmla="*/ 2147483647 w 51"/>
                <a:gd name="T19" fmla="*/ 2147483647 h 39"/>
                <a:gd name="T20" fmla="*/ 0 w 51"/>
                <a:gd name="T21" fmla="*/ 2147483647 h 39"/>
                <a:gd name="T22" fmla="*/ 2147483647 w 51"/>
                <a:gd name="T23" fmla="*/ 2147483647 h 39"/>
                <a:gd name="T24" fmla="*/ 2147483647 w 51"/>
                <a:gd name="T25" fmla="*/ 2147483647 h 39"/>
                <a:gd name="T26" fmla="*/ 2147483647 w 51"/>
                <a:gd name="T27" fmla="*/ 0 h 39"/>
                <a:gd name="T28" fmla="*/ 2147483647 w 51"/>
                <a:gd name="T29" fmla="*/ 2147483647 h 39"/>
                <a:gd name="T30" fmla="*/ 2147483647 w 51"/>
                <a:gd name="T31" fmla="*/ 2147483647 h 39"/>
                <a:gd name="T32" fmla="*/ 2147483647 w 51"/>
                <a:gd name="T33" fmla="*/ 2147483647 h 39"/>
                <a:gd name="T34" fmla="*/ 2147483647 w 51"/>
                <a:gd name="T35" fmla="*/ 0 h 39"/>
                <a:gd name="T36" fmla="*/ 2147483647 w 51"/>
                <a:gd name="T37" fmla="*/ 2147483647 h 39"/>
                <a:gd name="T38" fmla="*/ 2147483647 w 51"/>
                <a:gd name="T39" fmla="*/ 2147483647 h 39"/>
                <a:gd name="T40" fmla="*/ 2147483647 w 51"/>
                <a:gd name="T41" fmla="*/ 2147483647 h 39"/>
                <a:gd name="T42" fmla="*/ 2147483647 w 51"/>
                <a:gd name="T43" fmla="*/ 2147483647 h 39"/>
                <a:gd name="T44" fmla="*/ 2147483647 w 51"/>
                <a:gd name="T45" fmla="*/ 2147483647 h 39"/>
                <a:gd name="T46" fmla="*/ 2147483647 w 51"/>
                <a:gd name="T47" fmla="*/ 2147483647 h 39"/>
                <a:gd name="T48" fmla="*/ 2147483647 w 51"/>
                <a:gd name="T49" fmla="*/ 2147483647 h 39"/>
                <a:gd name="T50" fmla="*/ 2147483647 w 51"/>
                <a:gd name="T51" fmla="*/ 2147483647 h 39"/>
                <a:gd name="T52" fmla="*/ 2147483647 w 51"/>
                <a:gd name="T53" fmla="*/ 2147483647 h 39"/>
                <a:gd name="T54" fmla="*/ 2147483647 w 51"/>
                <a:gd name="T55" fmla="*/ 2147483647 h 39"/>
                <a:gd name="T56" fmla="*/ 2147483647 w 51"/>
                <a:gd name="T57" fmla="*/ 2147483647 h 39"/>
                <a:gd name="T58" fmla="*/ 2147483647 w 51"/>
                <a:gd name="T59" fmla="*/ 2147483647 h 39"/>
                <a:gd name="T60" fmla="*/ 2147483647 w 51"/>
                <a:gd name="T61" fmla="*/ 2147483647 h 39"/>
                <a:gd name="T62" fmla="*/ 2147483647 w 51"/>
                <a:gd name="T63" fmla="*/ 2147483647 h 39"/>
                <a:gd name="T64" fmla="*/ 2147483647 w 51"/>
                <a:gd name="T65" fmla="*/ 2147483647 h 39"/>
                <a:gd name="T66" fmla="*/ 2147483647 w 51"/>
                <a:gd name="T67" fmla="*/ 2147483647 h 39"/>
                <a:gd name="T68" fmla="*/ 2147483647 w 51"/>
                <a:gd name="T69" fmla="*/ 2147483647 h 39"/>
                <a:gd name="T70" fmla="*/ 2147483647 w 51"/>
                <a:gd name="T71" fmla="*/ 2147483647 h 39"/>
                <a:gd name="T72" fmla="*/ 2147483647 w 51"/>
                <a:gd name="T73" fmla="*/ 2147483647 h 39"/>
                <a:gd name="T74" fmla="*/ 2147483647 w 51"/>
                <a:gd name="T75" fmla="*/ 2147483647 h 39"/>
                <a:gd name="T76" fmla="*/ 2147483647 w 51"/>
                <a:gd name="T77" fmla="*/ 2147483647 h 39"/>
                <a:gd name="T78" fmla="*/ 2147483647 w 51"/>
                <a:gd name="T79" fmla="*/ 2147483647 h 39"/>
                <a:gd name="T80" fmla="*/ 2147483647 w 51"/>
                <a:gd name="T81" fmla="*/ 2147483647 h 39"/>
                <a:gd name="T82" fmla="*/ 2147483647 w 51"/>
                <a:gd name="T83" fmla="*/ 2147483647 h 39"/>
                <a:gd name="T84" fmla="*/ 2147483647 w 51"/>
                <a:gd name="T85" fmla="*/ 2147483647 h 39"/>
                <a:gd name="T86" fmla="*/ 2147483647 w 51"/>
                <a:gd name="T87" fmla="*/ 2147483647 h 39"/>
                <a:gd name="T88" fmla="*/ 2147483647 w 51"/>
                <a:gd name="T89" fmla="*/ 2147483647 h 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1" h="39">
                  <a:moveTo>
                    <a:pt x="39" y="36"/>
                  </a:moveTo>
                  <a:lnTo>
                    <a:pt x="34" y="34"/>
                  </a:lnTo>
                  <a:lnTo>
                    <a:pt x="14" y="39"/>
                  </a:lnTo>
                  <a:lnTo>
                    <a:pt x="13" y="38"/>
                  </a:lnTo>
                  <a:lnTo>
                    <a:pt x="12" y="38"/>
                  </a:lnTo>
                  <a:lnTo>
                    <a:pt x="10" y="37"/>
                  </a:lnTo>
                  <a:lnTo>
                    <a:pt x="10" y="38"/>
                  </a:lnTo>
                  <a:lnTo>
                    <a:pt x="6" y="37"/>
                  </a:lnTo>
                  <a:lnTo>
                    <a:pt x="2" y="33"/>
                  </a:lnTo>
                  <a:lnTo>
                    <a:pt x="5" y="26"/>
                  </a:lnTo>
                  <a:lnTo>
                    <a:pt x="0" y="23"/>
                  </a:lnTo>
                  <a:lnTo>
                    <a:pt x="13" y="19"/>
                  </a:lnTo>
                  <a:lnTo>
                    <a:pt x="3" y="1"/>
                  </a:lnTo>
                  <a:lnTo>
                    <a:pt x="4" y="0"/>
                  </a:lnTo>
                  <a:lnTo>
                    <a:pt x="7" y="1"/>
                  </a:lnTo>
                  <a:lnTo>
                    <a:pt x="12" y="2"/>
                  </a:lnTo>
                  <a:lnTo>
                    <a:pt x="13" y="2"/>
                  </a:lnTo>
                  <a:lnTo>
                    <a:pt x="13" y="0"/>
                  </a:lnTo>
                  <a:lnTo>
                    <a:pt x="16" y="3"/>
                  </a:lnTo>
                  <a:lnTo>
                    <a:pt x="16" y="2"/>
                  </a:lnTo>
                  <a:lnTo>
                    <a:pt x="17" y="2"/>
                  </a:lnTo>
                  <a:lnTo>
                    <a:pt x="20" y="4"/>
                  </a:lnTo>
                  <a:lnTo>
                    <a:pt x="26" y="3"/>
                  </a:lnTo>
                  <a:lnTo>
                    <a:pt x="27" y="1"/>
                  </a:lnTo>
                  <a:lnTo>
                    <a:pt x="29" y="2"/>
                  </a:lnTo>
                  <a:lnTo>
                    <a:pt x="31" y="2"/>
                  </a:lnTo>
                  <a:lnTo>
                    <a:pt x="37" y="4"/>
                  </a:lnTo>
                  <a:lnTo>
                    <a:pt x="37" y="8"/>
                  </a:lnTo>
                  <a:lnTo>
                    <a:pt x="50" y="10"/>
                  </a:lnTo>
                  <a:lnTo>
                    <a:pt x="51" y="12"/>
                  </a:lnTo>
                  <a:lnTo>
                    <a:pt x="49" y="13"/>
                  </a:lnTo>
                  <a:lnTo>
                    <a:pt x="50" y="14"/>
                  </a:lnTo>
                  <a:lnTo>
                    <a:pt x="50" y="16"/>
                  </a:lnTo>
                  <a:lnTo>
                    <a:pt x="48" y="20"/>
                  </a:lnTo>
                  <a:lnTo>
                    <a:pt x="48" y="21"/>
                  </a:lnTo>
                  <a:lnTo>
                    <a:pt x="47" y="22"/>
                  </a:lnTo>
                  <a:lnTo>
                    <a:pt x="47" y="23"/>
                  </a:lnTo>
                  <a:lnTo>
                    <a:pt x="47" y="24"/>
                  </a:lnTo>
                  <a:lnTo>
                    <a:pt x="45" y="26"/>
                  </a:lnTo>
                  <a:lnTo>
                    <a:pt x="45" y="31"/>
                  </a:lnTo>
                  <a:lnTo>
                    <a:pt x="43" y="31"/>
                  </a:lnTo>
                  <a:lnTo>
                    <a:pt x="42" y="32"/>
                  </a:lnTo>
                  <a:lnTo>
                    <a:pt x="42" y="34"/>
                  </a:lnTo>
                  <a:lnTo>
                    <a:pt x="40" y="34"/>
                  </a:lnTo>
                  <a:lnTo>
                    <a:pt x="39" y="36"/>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61" name="Departement 50">
              <a:extLst>
                <a:ext uri="{FF2B5EF4-FFF2-40B4-BE49-F238E27FC236}">
                  <a16:creationId xmlns:a16="http://schemas.microsoft.com/office/drawing/2014/main" id="{D9F4FF52-A913-FEF8-DE84-F33439D9F48C}"/>
                </a:ext>
              </a:extLst>
            </p:cNvPr>
            <p:cNvSpPr>
              <a:spLocks/>
            </p:cNvSpPr>
            <p:nvPr/>
          </p:nvSpPr>
          <p:spPr bwMode="auto">
            <a:xfrm>
              <a:off x="2295333" y="2308225"/>
              <a:ext cx="374649" cy="588433"/>
            </a:xfrm>
            <a:custGeom>
              <a:avLst/>
              <a:gdLst>
                <a:gd name="T0" fmla="*/ 2147483647 w 35"/>
                <a:gd name="T1" fmla="*/ 2147483647 h 59"/>
                <a:gd name="T2" fmla="*/ 2147483647 w 35"/>
                <a:gd name="T3" fmla="*/ 2147483647 h 59"/>
                <a:gd name="T4" fmla="*/ 2147483647 w 35"/>
                <a:gd name="T5" fmla="*/ 2147483647 h 59"/>
                <a:gd name="T6" fmla="*/ 2147483647 w 35"/>
                <a:gd name="T7" fmla="*/ 2147483647 h 59"/>
                <a:gd name="T8" fmla="*/ 2147483647 w 35"/>
                <a:gd name="T9" fmla="*/ 2147483647 h 59"/>
                <a:gd name="T10" fmla="*/ 2147483647 w 35"/>
                <a:gd name="T11" fmla="*/ 2147483647 h 59"/>
                <a:gd name="T12" fmla="*/ 2147483647 w 35"/>
                <a:gd name="T13" fmla="*/ 2147483647 h 59"/>
                <a:gd name="T14" fmla="*/ 2147483647 w 35"/>
                <a:gd name="T15" fmla="*/ 2147483647 h 59"/>
                <a:gd name="T16" fmla="*/ 2147483647 w 35"/>
                <a:gd name="T17" fmla="*/ 2147483647 h 59"/>
                <a:gd name="T18" fmla="*/ 2147483647 w 35"/>
                <a:gd name="T19" fmla="*/ 2147483647 h 59"/>
                <a:gd name="T20" fmla="*/ 2147483647 w 35"/>
                <a:gd name="T21" fmla="*/ 2147483647 h 59"/>
                <a:gd name="T22" fmla="*/ 2147483647 w 35"/>
                <a:gd name="T23" fmla="*/ 2147483647 h 59"/>
                <a:gd name="T24" fmla="*/ 2147483647 w 35"/>
                <a:gd name="T25" fmla="*/ 2147483647 h 59"/>
                <a:gd name="T26" fmla="*/ 2147483647 w 35"/>
                <a:gd name="T27" fmla="*/ 2147483647 h 59"/>
                <a:gd name="T28" fmla="*/ 0 w 35"/>
                <a:gd name="T29" fmla="*/ 0 h 59"/>
                <a:gd name="T30" fmla="*/ 2147483647 w 35"/>
                <a:gd name="T31" fmla="*/ 0 h 59"/>
                <a:gd name="T32" fmla="*/ 2147483647 w 35"/>
                <a:gd name="T33" fmla="*/ 2147483647 h 59"/>
                <a:gd name="T34" fmla="*/ 2147483647 w 35"/>
                <a:gd name="T35" fmla="*/ 2147483647 h 59"/>
                <a:gd name="T36" fmla="*/ 2147483647 w 35"/>
                <a:gd name="T37" fmla="*/ 2147483647 h 59"/>
                <a:gd name="T38" fmla="*/ 2147483647 w 35"/>
                <a:gd name="T39" fmla="*/ 2147483647 h 59"/>
                <a:gd name="T40" fmla="*/ 2147483647 w 35"/>
                <a:gd name="T41" fmla="*/ 2147483647 h 59"/>
                <a:gd name="T42" fmla="*/ 2147483647 w 35"/>
                <a:gd name="T43" fmla="*/ 2147483647 h 59"/>
                <a:gd name="T44" fmla="*/ 2147483647 w 35"/>
                <a:gd name="T45" fmla="*/ 2147483647 h 59"/>
                <a:gd name="T46" fmla="*/ 2147483647 w 35"/>
                <a:gd name="T47" fmla="*/ 2147483647 h 59"/>
                <a:gd name="T48" fmla="*/ 2147483647 w 35"/>
                <a:gd name="T49" fmla="*/ 2147483647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5" h="59">
                  <a:moveTo>
                    <a:pt x="33" y="45"/>
                  </a:moveTo>
                  <a:lnTo>
                    <a:pt x="35" y="52"/>
                  </a:lnTo>
                  <a:lnTo>
                    <a:pt x="31" y="57"/>
                  </a:lnTo>
                  <a:lnTo>
                    <a:pt x="30" y="57"/>
                  </a:lnTo>
                  <a:lnTo>
                    <a:pt x="29" y="57"/>
                  </a:lnTo>
                  <a:lnTo>
                    <a:pt x="28" y="56"/>
                  </a:lnTo>
                  <a:lnTo>
                    <a:pt x="27" y="58"/>
                  </a:lnTo>
                  <a:lnTo>
                    <a:pt x="25" y="56"/>
                  </a:lnTo>
                  <a:lnTo>
                    <a:pt x="25" y="57"/>
                  </a:lnTo>
                  <a:lnTo>
                    <a:pt x="14" y="59"/>
                  </a:lnTo>
                  <a:lnTo>
                    <a:pt x="9" y="50"/>
                  </a:lnTo>
                  <a:lnTo>
                    <a:pt x="15" y="50"/>
                  </a:lnTo>
                  <a:lnTo>
                    <a:pt x="9" y="45"/>
                  </a:lnTo>
                  <a:lnTo>
                    <a:pt x="10" y="24"/>
                  </a:lnTo>
                  <a:lnTo>
                    <a:pt x="0" y="0"/>
                  </a:lnTo>
                  <a:lnTo>
                    <a:pt x="21" y="0"/>
                  </a:lnTo>
                  <a:lnTo>
                    <a:pt x="25" y="17"/>
                  </a:lnTo>
                  <a:lnTo>
                    <a:pt x="32" y="30"/>
                  </a:lnTo>
                  <a:lnTo>
                    <a:pt x="22" y="41"/>
                  </a:lnTo>
                  <a:lnTo>
                    <a:pt x="25" y="42"/>
                  </a:lnTo>
                  <a:lnTo>
                    <a:pt x="25" y="44"/>
                  </a:lnTo>
                  <a:lnTo>
                    <a:pt x="29" y="44"/>
                  </a:lnTo>
                  <a:lnTo>
                    <a:pt x="31" y="45"/>
                  </a:lnTo>
                  <a:lnTo>
                    <a:pt x="33" y="44"/>
                  </a:lnTo>
                  <a:lnTo>
                    <a:pt x="33" y="45"/>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62" name="Departement 51">
              <a:extLst>
                <a:ext uri="{FF2B5EF4-FFF2-40B4-BE49-F238E27FC236}">
                  <a16:creationId xmlns:a16="http://schemas.microsoft.com/office/drawing/2014/main" id="{AE32296D-A805-C1AC-B35F-5C615BA95E92}"/>
                </a:ext>
              </a:extLst>
            </p:cNvPr>
            <p:cNvSpPr>
              <a:spLocks/>
            </p:cNvSpPr>
            <p:nvPr/>
          </p:nvSpPr>
          <p:spPr bwMode="auto">
            <a:xfrm>
              <a:off x="4062749" y="2471208"/>
              <a:ext cx="548217" cy="406400"/>
            </a:xfrm>
            <a:custGeom>
              <a:avLst/>
              <a:gdLst>
                <a:gd name="T0" fmla="*/ 2147483647 w 52"/>
                <a:gd name="T1" fmla="*/ 2147483647 h 43"/>
                <a:gd name="T2" fmla="*/ 2147483647 w 52"/>
                <a:gd name="T3" fmla="*/ 2147483647 h 43"/>
                <a:gd name="T4" fmla="*/ 2147483647 w 52"/>
                <a:gd name="T5" fmla="*/ 2147483647 h 43"/>
                <a:gd name="T6" fmla="*/ 2147483647 w 52"/>
                <a:gd name="T7" fmla="*/ 0 h 43"/>
                <a:gd name="T8" fmla="*/ 2147483647 w 52"/>
                <a:gd name="T9" fmla="*/ 2147483647 h 43"/>
                <a:gd name="T10" fmla="*/ 2147483647 w 52"/>
                <a:gd name="T11" fmla="*/ 2147483647 h 43"/>
                <a:gd name="T12" fmla="*/ 2147483647 w 52"/>
                <a:gd name="T13" fmla="*/ 2147483647 h 43"/>
                <a:gd name="T14" fmla="*/ 2147483647 w 52"/>
                <a:gd name="T15" fmla="*/ 2147483647 h 43"/>
                <a:gd name="T16" fmla="*/ 2147483647 w 52"/>
                <a:gd name="T17" fmla="*/ 2147483647 h 43"/>
                <a:gd name="T18" fmla="*/ 2147483647 w 52"/>
                <a:gd name="T19" fmla="*/ 2147483647 h 43"/>
                <a:gd name="T20" fmla="*/ 2147483647 w 52"/>
                <a:gd name="T21" fmla="*/ 2147483647 h 43"/>
                <a:gd name="T22" fmla="*/ 2147483647 w 52"/>
                <a:gd name="T23" fmla="*/ 2147483647 h 43"/>
                <a:gd name="T24" fmla="*/ 2147483647 w 52"/>
                <a:gd name="T25" fmla="*/ 2147483647 h 43"/>
                <a:gd name="T26" fmla="*/ 2147483647 w 52"/>
                <a:gd name="T27" fmla="*/ 2147483647 h 43"/>
                <a:gd name="T28" fmla="*/ 2147483647 w 52"/>
                <a:gd name="T29" fmla="*/ 2147483647 h 43"/>
                <a:gd name="T30" fmla="*/ 2147483647 w 52"/>
                <a:gd name="T31" fmla="*/ 2147483647 h 43"/>
                <a:gd name="T32" fmla="*/ 2147483647 w 52"/>
                <a:gd name="T33" fmla="*/ 2147483647 h 43"/>
                <a:gd name="T34" fmla="*/ 2147483647 w 52"/>
                <a:gd name="T35" fmla="*/ 2147483647 h 43"/>
                <a:gd name="T36" fmla="*/ 2147483647 w 52"/>
                <a:gd name="T37" fmla="*/ 2147483647 h 43"/>
                <a:gd name="T38" fmla="*/ 2147483647 w 52"/>
                <a:gd name="T39" fmla="*/ 2147483647 h 43"/>
                <a:gd name="T40" fmla="*/ 2147483647 w 52"/>
                <a:gd name="T41" fmla="*/ 2147483647 h 43"/>
                <a:gd name="T42" fmla="*/ 2147483647 w 52"/>
                <a:gd name="T43" fmla="*/ 2147483647 h 43"/>
                <a:gd name="T44" fmla="*/ 2147483647 w 52"/>
                <a:gd name="T45" fmla="*/ 2147483647 h 43"/>
                <a:gd name="T46" fmla="*/ 0 w 52"/>
                <a:gd name="T47" fmla="*/ 2147483647 h 43"/>
                <a:gd name="T48" fmla="*/ 2147483647 w 52"/>
                <a:gd name="T49" fmla="*/ 2147483647 h 43"/>
                <a:gd name="T50" fmla="*/ 2147483647 w 52"/>
                <a:gd name="T51" fmla="*/ 2147483647 h 43"/>
                <a:gd name="T52" fmla="*/ 2147483647 w 52"/>
                <a:gd name="T53" fmla="*/ 2147483647 h 43"/>
                <a:gd name="T54" fmla="*/ 2147483647 w 52"/>
                <a:gd name="T55" fmla="*/ 2147483647 h 43"/>
                <a:gd name="T56" fmla="*/ 2147483647 w 52"/>
                <a:gd name="T57" fmla="*/ 2147483647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2" h="43">
                  <a:moveTo>
                    <a:pt x="3" y="27"/>
                  </a:moveTo>
                  <a:lnTo>
                    <a:pt x="11" y="12"/>
                  </a:lnTo>
                  <a:lnTo>
                    <a:pt x="8" y="5"/>
                  </a:lnTo>
                  <a:lnTo>
                    <a:pt x="20" y="0"/>
                  </a:lnTo>
                  <a:lnTo>
                    <a:pt x="38" y="8"/>
                  </a:lnTo>
                  <a:lnTo>
                    <a:pt x="49" y="8"/>
                  </a:lnTo>
                  <a:lnTo>
                    <a:pt x="52" y="20"/>
                  </a:lnTo>
                  <a:lnTo>
                    <a:pt x="47" y="28"/>
                  </a:lnTo>
                  <a:lnTo>
                    <a:pt x="48" y="29"/>
                  </a:lnTo>
                  <a:lnTo>
                    <a:pt x="49" y="29"/>
                  </a:lnTo>
                  <a:lnTo>
                    <a:pt x="49" y="30"/>
                  </a:lnTo>
                  <a:lnTo>
                    <a:pt x="51" y="31"/>
                  </a:lnTo>
                  <a:lnTo>
                    <a:pt x="51" y="34"/>
                  </a:lnTo>
                  <a:lnTo>
                    <a:pt x="44" y="35"/>
                  </a:lnTo>
                  <a:lnTo>
                    <a:pt x="46" y="36"/>
                  </a:lnTo>
                  <a:lnTo>
                    <a:pt x="44" y="38"/>
                  </a:lnTo>
                  <a:lnTo>
                    <a:pt x="46" y="41"/>
                  </a:lnTo>
                  <a:lnTo>
                    <a:pt x="40" y="41"/>
                  </a:lnTo>
                  <a:lnTo>
                    <a:pt x="29" y="33"/>
                  </a:lnTo>
                  <a:lnTo>
                    <a:pt x="14" y="43"/>
                  </a:lnTo>
                  <a:lnTo>
                    <a:pt x="6" y="38"/>
                  </a:lnTo>
                  <a:lnTo>
                    <a:pt x="2" y="37"/>
                  </a:lnTo>
                  <a:lnTo>
                    <a:pt x="3" y="33"/>
                  </a:lnTo>
                  <a:lnTo>
                    <a:pt x="0" y="32"/>
                  </a:lnTo>
                  <a:lnTo>
                    <a:pt x="1" y="31"/>
                  </a:lnTo>
                  <a:lnTo>
                    <a:pt x="2" y="31"/>
                  </a:lnTo>
                  <a:lnTo>
                    <a:pt x="1" y="29"/>
                  </a:lnTo>
                  <a:lnTo>
                    <a:pt x="3" y="29"/>
                  </a:lnTo>
                  <a:lnTo>
                    <a:pt x="3" y="27"/>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63" name="Departement 53">
              <a:extLst>
                <a:ext uri="{FF2B5EF4-FFF2-40B4-BE49-F238E27FC236}">
                  <a16:creationId xmlns:a16="http://schemas.microsoft.com/office/drawing/2014/main" id="{4EE08B0E-6CB4-A7BC-EA69-6EBCCF80195E}"/>
                </a:ext>
              </a:extLst>
            </p:cNvPr>
            <p:cNvSpPr>
              <a:spLocks/>
            </p:cNvSpPr>
            <p:nvPr/>
          </p:nvSpPr>
          <p:spPr bwMode="auto">
            <a:xfrm>
              <a:off x="2477366" y="2856442"/>
              <a:ext cx="427567" cy="376767"/>
            </a:xfrm>
            <a:custGeom>
              <a:avLst/>
              <a:gdLst>
                <a:gd name="T0" fmla="*/ 2147483647 w 39"/>
                <a:gd name="T1" fmla="*/ 2147483647 h 39"/>
                <a:gd name="T2" fmla="*/ 2147483647 w 39"/>
                <a:gd name="T3" fmla="*/ 2147483647 h 39"/>
                <a:gd name="T4" fmla="*/ 2147483647 w 39"/>
                <a:gd name="T5" fmla="*/ 2147483647 h 39"/>
                <a:gd name="T6" fmla="*/ 2147483647 w 39"/>
                <a:gd name="T7" fmla="*/ 2147483647 h 39"/>
                <a:gd name="T8" fmla="*/ 2147483647 w 39"/>
                <a:gd name="T9" fmla="*/ 2147483647 h 39"/>
                <a:gd name="T10" fmla="*/ 2147483647 w 39"/>
                <a:gd name="T11" fmla="*/ 2147483647 h 39"/>
                <a:gd name="T12" fmla="*/ 2147483647 w 39"/>
                <a:gd name="T13" fmla="*/ 2147483647 h 39"/>
                <a:gd name="T14" fmla="*/ 2147483647 w 39"/>
                <a:gd name="T15" fmla="*/ 0 h 39"/>
                <a:gd name="T16" fmla="*/ 2147483647 w 39"/>
                <a:gd name="T17" fmla="*/ 2147483647 h 39"/>
                <a:gd name="T18" fmla="*/ 2147483647 w 39"/>
                <a:gd name="T19" fmla="*/ 2147483647 h 39"/>
                <a:gd name="T20" fmla="*/ 2147483647 w 39"/>
                <a:gd name="T21" fmla="*/ 2147483647 h 39"/>
                <a:gd name="T22" fmla="*/ 2147483647 w 39"/>
                <a:gd name="T23" fmla="*/ 2147483647 h 39"/>
                <a:gd name="T24" fmla="*/ 2147483647 w 39"/>
                <a:gd name="T25" fmla="*/ 2147483647 h 39"/>
                <a:gd name="T26" fmla="*/ 2147483647 w 39"/>
                <a:gd name="T27" fmla="*/ 2147483647 h 39"/>
                <a:gd name="T28" fmla="*/ 2147483647 w 39"/>
                <a:gd name="T29" fmla="*/ 2147483647 h 39"/>
                <a:gd name="T30" fmla="*/ 2147483647 w 39"/>
                <a:gd name="T31" fmla="*/ 2147483647 h 39"/>
                <a:gd name="T32" fmla="*/ 2147483647 w 39"/>
                <a:gd name="T33" fmla="*/ 2147483647 h 39"/>
                <a:gd name="T34" fmla="*/ 2147483647 w 39"/>
                <a:gd name="T35" fmla="*/ 2147483647 h 39"/>
                <a:gd name="T36" fmla="*/ 2147483647 w 39"/>
                <a:gd name="T37" fmla="*/ 2147483647 h 39"/>
                <a:gd name="T38" fmla="*/ 2147483647 w 39"/>
                <a:gd name="T39" fmla="*/ 2147483647 h 39"/>
                <a:gd name="T40" fmla="*/ 2147483647 w 39"/>
                <a:gd name="T41" fmla="*/ 2147483647 h 39"/>
                <a:gd name="T42" fmla="*/ 2147483647 w 39"/>
                <a:gd name="T43" fmla="*/ 2147483647 h 39"/>
                <a:gd name="T44" fmla="*/ 2147483647 w 39"/>
                <a:gd name="T45" fmla="*/ 2147483647 h 39"/>
                <a:gd name="T46" fmla="*/ 2147483647 w 39"/>
                <a:gd name="T47" fmla="*/ 2147483647 h 39"/>
                <a:gd name="T48" fmla="*/ 2147483647 w 39"/>
                <a:gd name="T49" fmla="*/ 2147483647 h 39"/>
                <a:gd name="T50" fmla="*/ 2147483647 w 39"/>
                <a:gd name="T51" fmla="*/ 2147483647 h 39"/>
                <a:gd name="T52" fmla="*/ 2147483647 w 39"/>
                <a:gd name="T53" fmla="*/ 2147483647 h 39"/>
                <a:gd name="T54" fmla="*/ 2147483647 w 39"/>
                <a:gd name="T55" fmla="*/ 2147483647 h 39"/>
                <a:gd name="T56" fmla="*/ 2147483647 w 39"/>
                <a:gd name="T57" fmla="*/ 2147483647 h 39"/>
                <a:gd name="T58" fmla="*/ 2147483647 w 39"/>
                <a:gd name="T59" fmla="*/ 2147483647 h 39"/>
                <a:gd name="T60" fmla="*/ 2147483647 w 39"/>
                <a:gd name="T61" fmla="*/ 2147483647 h 39"/>
                <a:gd name="T62" fmla="*/ 0 w 39"/>
                <a:gd name="T63" fmla="*/ 2147483647 h 39"/>
                <a:gd name="T64" fmla="*/ 2147483647 w 39"/>
                <a:gd name="T65" fmla="*/ 2147483647 h 39"/>
                <a:gd name="T66" fmla="*/ 2147483647 w 39"/>
                <a:gd name="T67" fmla="*/ 2147483647 h 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9" h="39">
                  <a:moveTo>
                    <a:pt x="7" y="2"/>
                  </a:moveTo>
                  <a:lnTo>
                    <a:pt x="7" y="1"/>
                  </a:lnTo>
                  <a:lnTo>
                    <a:pt x="9" y="3"/>
                  </a:lnTo>
                  <a:lnTo>
                    <a:pt x="10" y="1"/>
                  </a:lnTo>
                  <a:lnTo>
                    <a:pt x="11" y="2"/>
                  </a:lnTo>
                  <a:lnTo>
                    <a:pt x="12" y="2"/>
                  </a:lnTo>
                  <a:lnTo>
                    <a:pt x="13" y="2"/>
                  </a:lnTo>
                  <a:lnTo>
                    <a:pt x="34" y="0"/>
                  </a:lnTo>
                  <a:lnTo>
                    <a:pt x="39" y="9"/>
                  </a:lnTo>
                  <a:lnTo>
                    <a:pt x="35" y="11"/>
                  </a:lnTo>
                  <a:lnTo>
                    <a:pt x="35" y="17"/>
                  </a:lnTo>
                  <a:lnTo>
                    <a:pt x="32" y="19"/>
                  </a:lnTo>
                  <a:lnTo>
                    <a:pt x="32" y="24"/>
                  </a:lnTo>
                  <a:lnTo>
                    <a:pt x="29" y="24"/>
                  </a:lnTo>
                  <a:lnTo>
                    <a:pt x="30" y="29"/>
                  </a:lnTo>
                  <a:lnTo>
                    <a:pt x="27" y="30"/>
                  </a:lnTo>
                  <a:lnTo>
                    <a:pt x="28" y="33"/>
                  </a:lnTo>
                  <a:lnTo>
                    <a:pt x="26" y="35"/>
                  </a:lnTo>
                  <a:lnTo>
                    <a:pt x="27" y="36"/>
                  </a:lnTo>
                  <a:lnTo>
                    <a:pt x="27" y="37"/>
                  </a:lnTo>
                  <a:lnTo>
                    <a:pt x="25" y="37"/>
                  </a:lnTo>
                  <a:lnTo>
                    <a:pt x="23" y="36"/>
                  </a:lnTo>
                  <a:lnTo>
                    <a:pt x="22" y="38"/>
                  </a:lnTo>
                  <a:lnTo>
                    <a:pt x="16" y="39"/>
                  </a:lnTo>
                  <a:lnTo>
                    <a:pt x="13" y="37"/>
                  </a:lnTo>
                  <a:lnTo>
                    <a:pt x="12" y="37"/>
                  </a:lnTo>
                  <a:lnTo>
                    <a:pt x="12" y="38"/>
                  </a:lnTo>
                  <a:lnTo>
                    <a:pt x="9" y="35"/>
                  </a:lnTo>
                  <a:lnTo>
                    <a:pt x="9" y="37"/>
                  </a:lnTo>
                  <a:lnTo>
                    <a:pt x="8" y="37"/>
                  </a:lnTo>
                  <a:lnTo>
                    <a:pt x="3" y="36"/>
                  </a:lnTo>
                  <a:lnTo>
                    <a:pt x="0" y="35"/>
                  </a:lnTo>
                  <a:lnTo>
                    <a:pt x="7" y="25"/>
                  </a:lnTo>
                  <a:lnTo>
                    <a:pt x="7" y="2"/>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64" name="Departement 54">
              <a:extLst>
                <a:ext uri="{FF2B5EF4-FFF2-40B4-BE49-F238E27FC236}">
                  <a16:creationId xmlns:a16="http://schemas.microsoft.com/office/drawing/2014/main" id="{F94A5292-3C32-C8F5-CFEC-A6DA3F188C1D}"/>
                </a:ext>
              </a:extLst>
            </p:cNvPr>
            <p:cNvSpPr>
              <a:spLocks/>
            </p:cNvSpPr>
            <p:nvPr/>
          </p:nvSpPr>
          <p:spPr bwMode="auto">
            <a:xfrm>
              <a:off x="4752781" y="2409825"/>
              <a:ext cx="569384" cy="537633"/>
            </a:xfrm>
            <a:custGeom>
              <a:avLst/>
              <a:gdLst>
                <a:gd name="T0" fmla="*/ 2147483647 w 53"/>
                <a:gd name="T1" fmla="*/ 2147483647 h 56"/>
                <a:gd name="T2" fmla="*/ 2147483647 w 53"/>
                <a:gd name="T3" fmla="*/ 2147483647 h 56"/>
                <a:gd name="T4" fmla="*/ 2147483647 w 53"/>
                <a:gd name="T5" fmla="*/ 2147483647 h 56"/>
                <a:gd name="T6" fmla="*/ 2147483647 w 53"/>
                <a:gd name="T7" fmla="*/ 2147483647 h 56"/>
                <a:gd name="T8" fmla="*/ 0 w 53"/>
                <a:gd name="T9" fmla="*/ 2147483647 h 56"/>
                <a:gd name="T10" fmla="*/ 2147483647 w 53"/>
                <a:gd name="T11" fmla="*/ 2147483647 h 56"/>
                <a:gd name="T12" fmla="*/ 2147483647 w 53"/>
                <a:gd name="T13" fmla="*/ 2147483647 h 56"/>
                <a:gd name="T14" fmla="*/ 2147483647 w 53"/>
                <a:gd name="T15" fmla="*/ 2147483647 h 56"/>
                <a:gd name="T16" fmla="*/ 2147483647 w 53"/>
                <a:gd name="T17" fmla="*/ 0 h 56"/>
                <a:gd name="T18" fmla="*/ 2147483647 w 53"/>
                <a:gd name="T19" fmla="*/ 2147483647 h 56"/>
                <a:gd name="T20" fmla="*/ 2147483647 w 53"/>
                <a:gd name="T21" fmla="*/ 2147483647 h 56"/>
                <a:gd name="T22" fmla="*/ 2147483647 w 53"/>
                <a:gd name="T23" fmla="*/ 2147483647 h 56"/>
                <a:gd name="T24" fmla="*/ 2147483647 w 53"/>
                <a:gd name="T25" fmla="*/ 2147483647 h 56"/>
                <a:gd name="T26" fmla="*/ 2147483647 w 53"/>
                <a:gd name="T27" fmla="*/ 2147483647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56">
                  <a:moveTo>
                    <a:pt x="53" y="47"/>
                  </a:moveTo>
                  <a:lnTo>
                    <a:pt x="22" y="56"/>
                  </a:lnTo>
                  <a:lnTo>
                    <a:pt x="12" y="50"/>
                  </a:lnTo>
                  <a:lnTo>
                    <a:pt x="10" y="12"/>
                  </a:lnTo>
                  <a:lnTo>
                    <a:pt x="0" y="7"/>
                  </a:lnTo>
                  <a:lnTo>
                    <a:pt x="1" y="7"/>
                  </a:lnTo>
                  <a:lnTo>
                    <a:pt x="1" y="6"/>
                  </a:lnTo>
                  <a:lnTo>
                    <a:pt x="1" y="3"/>
                  </a:lnTo>
                  <a:lnTo>
                    <a:pt x="10" y="0"/>
                  </a:lnTo>
                  <a:lnTo>
                    <a:pt x="13" y="3"/>
                  </a:lnTo>
                  <a:lnTo>
                    <a:pt x="19" y="27"/>
                  </a:lnTo>
                  <a:lnTo>
                    <a:pt x="52" y="46"/>
                  </a:lnTo>
                  <a:lnTo>
                    <a:pt x="52" y="47"/>
                  </a:lnTo>
                  <a:lnTo>
                    <a:pt x="53" y="47"/>
                  </a:lnTo>
                  <a:close/>
                </a:path>
              </a:pathLst>
            </a:custGeom>
            <a:grpFill/>
            <a:ln w="7620">
              <a:solidFill>
                <a:srgbClr val="000000"/>
              </a:solidFill>
              <a:prstDash val="solid"/>
              <a:round/>
              <a:headEnd/>
              <a:tailEnd/>
            </a:ln>
          </p:spPr>
          <p:txBody>
            <a:bodyPr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65" name="Departement 55">
              <a:extLst>
                <a:ext uri="{FF2B5EF4-FFF2-40B4-BE49-F238E27FC236}">
                  <a16:creationId xmlns:a16="http://schemas.microsoft.com/office/drawing/2014/main" id="{34BAEAA5-540F-F6BD-0320-9A3D099C7A11}"/>
                </a:ext>
              </a:extLst>
            </p:cNvPr>
            <p:cNvSpPr>
              <a:spLocks/>
            </p:cNvSpPr>
            <p:nvPr/>
          </p:nvSpPr>
          <p:spPr bwMode="auto">
            <a:xfrm>
              <a:off x="4560166" y="2359024"/>
              <a:ext cx="325967" cy="558800"/>
            </a:xfrm>
            <a:custGeom>
              <a:avLst/>
              <a:gdLst>
                <a:gd name="T0" fmla="*/ 2147483647 w 29"/>
                <a:gd name="T1" fmla="*/ 0 h 57"/>
                <a:gd name="T2" fmla="*/ 2147483647 w 29"/>
                <a:gd name="T3" fmla="*/ 2147483647 h 57"/>
                <a:gd name="T4" fmla="*/ 2147483647 w 29"/>
                <a:gd name="T5" fmla="*/ 2147483647 h 57"/>
                <a:gd name="T6" fmla="*/ 2147483647 w 29"/>
                <a:gd name="T7" fmla="*/ 2147483647 h 57"/>
                <a:gd name="T8" fmla="*/ 2147483647 w 29"/>
                <a:gd name="T9" fmla="*/ 2147483647 h 57"/>
                <a:gd name="T10" fmla="*/ 2147483647 w 29"/>
                <a:gd name="T11" fmla="*/ 2147483647 h 57"/>
                <a:gd name="T12" fmla="*/ 2147483647 w 29"/>
                <a:gd name="T13" fmla="*/ 2147483647 h 57"/>
                <a:gd name="T14" fmla="*/ 2147483647 w 29"/>
                <a:gd name="T15" fmla="*/ 2147483647 h 57"/>
                <a:gd name="T16" fmla="*/ 2147483647 w 29"/>
                <a:gd name="T17" fmla="*/ 2147483647 h 57"/>
                <a:gd name="T18" fmla="*/ 2147483647 w 29"/>
                <a:gd name="T19" fmla="*/ 2147483647 h 57"/>
                <a:gd name="T20" fmla="*/ 2147483647 w 29"/>
                <a:gd name="T21" fmla="*/ 2147483647 h 57"/>
                <a:gd name="T22" fmla="*/ 2147483647 w 29"/>
                <a:gd name="T23" fmla="*/ 2147483647 h 57"/>
                <a:gd name="T24" fmla="*/ 2147483647 w 29"/>
                <a:gd name="T25" fmla="*/ 2147483647 h 57"/>
                <a:gd name="T26" fmla="*/ 2147483647 w 29"/>
                <a:gd name="T27" fmla="*/ 2147483647 h 57"/>
                <a:gd name="T28" fmla="*/ 2147483647 w 29"/>
                <a:gd name="T29" fmla="*/ 2147483647 h 57"/>
                <a:gd name="T30" fmla="*/ 2147483647 w 29"/>
                <a:gd name="T31" fmla="*/ 2147483647 h 57"/>
                <a:gd name="T32" fmla="*/ 2147483647 w 29"/>
                <a:gd name="T33" fmla="*/ 2147483647 h 57"/>
                <a:gd name="T34" fmla="*/ 2147483647 w 29"/>
                <a:gd name="T35" fmla="*/ 2147483647 h 57"/>
                <a:gd name="T36" fmla="*/ 2147483647 w 29"/>
                <a:gd name="T37" fmla="*/ 2147483647 h 57"/>
                <a:gd name="T38" fmla="*/ 2147483647 w 29"/>
                <a:gd name="T39" fmla="*/ 2147483647 h 57"/>
                <a:gd name="T40" fmla="*/ 2147483647 w 29"/>
                <a:gd name="T41" fmla="*/ 2147483647 h 57"/>
                <a:gd name="T42" fmla="*/ 2147483647 w 29"/>
                <a:gd name="T43" fmla="*/ 2147483647 h 57"/>
                <a:gd name="T44" fmla="*/ 2147483647 w 29"/>
                <a:gd name="T45" fmla="*/ 2147483647 h 57"/>
                <a:gd name="T46" fmla="*/ 2147483647 w 29"/>
                <a:gd name="T47" fmla="*/ 2147483647 h 57"/>
                <a:gd name="T48" fmla="*/ 2147483647 w 29"/>
                <a:gd name="T49" fmla="*/ 2147483647 h 57"/>
                <a:gd name="T50" fmla="*/ 0 w 29"/>
                <a:gd name="T51" fmla="*/ 2147483647 h 57"/>
                <a:gd name="T52" fmla="*/ 2147483647 w 29"/>
                <a:gd name="T53" fmla="*/ 2147483647 h 57"/>
                <a:gd name="T54" fmla="*/ 2147483647 w 29"/>
                <a:gd name="T55" fmla="*/ 2147483647 h 57"/>
                <a:gd name="T56" fmla="*/ 2147483647 w 29"/>
                <a:gd name="T57" fmla="*/ 2147483647 h 57"/>
                <a:gd name="T58" fmla="*/ 2147483647 w 29"/>
                <a:gd name="T59" fmla="*/ 0 h 5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57">
                  <a:moveTo>
                    <a:pt x="14" y="0"/>
                  </a:moveTo>
                  <a:lnTo>
                    <a:pt x="16" y="1"/>
                  </a:lnTo>
                  <a:lnTo>
                    <a:pt x="17" y="3"/>
                  </a:lnTo>
                  <a:lnTo>
                    <a:pt x="16" y="4"/>
                  </a:lnTo>
                  <a:lnTo>
                    <a:pt x="17" y="4"/>
                  </a:lnTo>
                  <a:lnTo>
                    <a:pt x="17" y="5"/>
                  </a:lnTo>
                  <a:lnTo>
                    <a:pt x="18" y="6"/>
                  </a:lnTo>
                  <a:lnTo>
                    <a:pt x="18" y="9"/>
                  </a:lnTo>
                  <a:lnTo>
                    <a:pt x="18" y="10"/>
                  </a:lnTo>
                  <a:lnTo>
                    <a:pt x="17" y="10"/>
                  </a:lnTo>
                  <a:lnTo>
                    <a:pt x="27" y="15"/>
                  </a:lnTo>
                  <a:lnTo>
                    <a:pt x="29" y="53"/>
                  </a:lnTo>
                  <a:lnTo>
                    <a:pt x="28" y="54"/>
                  </a:lnTo>
                  <a:lnTo>
                    <a:pt x="25" y="54"/>
                  </a:lnTo>
                  <a:lnTo>
                    <a:pt x="25" y="55"/>
                  </a:lnTo>
                  <a:lnTo>
                    <a:pt x="24" y="56"/>
                  </a:lnTo>
                  <a:lnTo>
                    <a:pt x="21" y="56"/>
                  </a:lnTo>
                  <a:lnTo>
                    <a:pt x="21" y="57"/>
                  </a:lnTo>
                  <a:lnTo>
                    <a:pt x="19" y="57"/>
                  </a:lnTo>
                  <a:lnTo>
                    <a:pt x="4" y="48"/>
                  </a:lnTo>
                  <a:lnTo>
                    <a:pt x="4" y="45"/>
                  </a:lnTo>
                  <a:lnTo>
                    <a:pt x="4" y="42"/>
                  </a:lnTo>
                  <a:lnTo>
                    <a:pt x="2" y="41"/>
                  </a:lnTo>
                  <a:lnTo>
                    <a:pt x="2" y="40"/>
                  </a:lnTo>
                  <a:lnTo>
                    <a:pt x="1" y="40"/>
                  </a:lnTo>
                  <a:lnTo>
                    <a:pt x="0" y="39"/>
                  </a:lnTo>
                  <a:lnTo>
                    <a:pt x="5" y="31"/>
                  </a:lnTo>
                  <a:lnTo>
                    <a:pt x="2" y="19"/>
                  </a:lnTo>
                  <a:lnTo>
                    <a:pt x="6" y="2"/>
                  </a:lnTo>
                  <a:lnTo>
                    <a:pt x="14" y="0"/>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55</a:t>
              </a:r>
            </a:p>
          </p:txBody>
        </p:sp>
        <p:sp>
          <p:nvSpPr>
            <p:cNvPr id="166" name="Departement 56">
              <a:extLst>
                <a:ext uri="{FF2B5EF4-FFF2-40B4-BE49-F238E27FC236}">
                  <a16:creationId xmlns:a16="http://schemas.microsoft.com/office/drawing/2014/main" id="{2D0684E4-EF92-9A5C-D6EB-DC92F3B77DE2}"/>
                </a:ext>
              </a:extLst>
            </p:cNvPr>
            <p:cNvSpPr>
              <a:spLocks/>
            </p:cNvSpPr>
            <p:nvPr/>
          </p:nvSpPr>
          <p:spPr bwMode="auto">
            <a:xfrm>
              <a:off x="1634933" y="2968624"/>
              <a:ext cx="577849" cy="355600"/>
            </a:xfrm>
            <a:custGeom>
              <a:avLst/>
              <a:gdLst>
                <a:gd name="T0" fmla="*/ 2147483647 w 53"/>
                <a:gd name="T1" fmla="*/ 2147483647 h 36"/>
                <a:gd name="T2" fmla="*/ 2147483647 w 53"/>
                <a:gd name="T3" fmla="*/ 2147483647 h 36"/>
                <a:gd name="T4" fmla="*/ 2147483647 w 53"/>
                <a:gd name="T5" fmla="*/ 2147483647 h 36"/>
                <a:gd name="T6" fmla="*/ 2147483647 w 53"/>
                <a:gd name="T7" fmla="*/ 2147483647 h 36"/>
                <a:gd name="T8" fmla="*/ 2147483647 w 53"/>
                <a:gd name="T9" fmla="*/ 2147483647 h 36"/>
                <a:gd name="T10" fmla="*/ 2147483647 w 53"/>
                <a:gd name="T11" fmla="*/ 2147483647 h 36"/>
                <a:gd name="T12" fmla="*/ 2147483647 w 53"/>
                <a:gd name="T13" fmla="*/ 2147483647 h 36"/>
                <a:gd name="T14" fmla="*/ 2147483647 w 53"/>
                <a:gd name="T15" fmla="*/ 2147483647 h 36"/>
                <a:gd name="T16" fmla="*/ 2147483647 w 53"/>
                <a:gd name="T17" fmla="*/ 2147483647 h 36"/>
                <a:gd name="T18" fmla="*/ 2147483647 w 53"/>
                <a:gd name="T19" fmla="*/ 2147483647 h 36"/>
                <a:gd name="T20" fmla="*/ 2147483647 w 53"/>
                <a:gd name="T21" fmla="*/ 2147483647 h 36"/>
                <a:gd name="T22" fmla="*/ 2147483647 w 53"/>
                <a:gd name="T23" fmla="*/ 2147483647 h 36"/>
                <a:gd name="T24" fmla="*/ 2147483647 w 53"/>
                <a:gd name="T25" fmla="*/ 2147483647 h 36"/>
                <a:gd name="T26" fmla="*/ 2147483647 w 53"/>
                <a:gd name="T27" fmla="*/ 2147483647 h 36"/>
                <a:gd name="T28" fmla="*/ 2147483647 w 53"/>
                <a:gd name="T29" fmla="*/ 2147483647 h 36"/>
                <a:gd name="T30" fmla="*/ 2147483647 w 53"/>
                <a:gd name="T31" fmla="*/ 2147483647 h 36"/>
                <a:gd name="T32" fmla="*/ 2147483647 w 53"/>
                <a:gd name="T33" fmla="*/ 2147483647 h 36"/>
                <a:gd name="T34" fmla="*/ 2147483647 w 53"/>
                <a:gd name="T35" fmla="*/ 2147483647 h 36"/>
                <a:gd name="T36" fmla="*/ 2147483647 w 53"/>
                <a:gd name="T37" fmla="*/ 2147483647 h 36"/>
                <a:gd name="T38" fmla="*/ 0 w 53"/>
                <a:gd name="T39" fmla="*/ 2147483647 h 36"/>
                <a:gd name="T40" fmla="*/ 2147483647 w 53"/>
                <a:gd name="T41" fmla="*/ 2147483647 h 36"/>
                <a:gd name="T42" fmla="*/ 2147483647 w 53"/>
                <a:gd name="T43" fmla="*/ 0 h 36"/>
                <a:gd name="T44" fmla="*/ 2147483647 w 53"/>
                <a:gd name="T45" fmla="*/ 0 h 36"/>
                <a:gd name="T46" fmla="*/ 2147483647 w 53"/>
                <a:gd name="T47" fmla="*/ 2147483647 h 36"/>
                <a:gd name="T48" fmla="*/ 2147483647 w 53"/>
                <a:gd name="T49" fmla="*/ 2147483647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6">
                  <a:moveTo>
                    <a:pt x="46" y="5"/>
                  </a:moveTo>
                  <a:lnTo>
                    <a:pt x="50" y="8"/>
                  </a:lnTo>
                  <a:lnTo>
                    <a:pt x="46" y="11"/>
                  </a:lnTo>
                  <a:lnTo>
                    <a:pt x="53" y="17"/>
                  </a:lnTo>
                  <a:lnTo>
                    <a:pt x="51" y="28"/>
                  </a:lnTo>
                  <a:lnTo>
                    <a:pt x="49" y="35"/>
                  </a:lnTo>
                  <a:lnTo>
                    <a:pt x="39" y="36"/>
                  </a:lnTo>
                  <a:lnTo>
                    <a:pt x="38" y="35"/>
                  </a:lnTo>
                  <a:lnTo>
                    <a:pt x="40" y="34"/>
                  </a:lnTo>
                  <a:lnTo>
                    <a:pt x="34" y="33"/>
                  </a:lnTo>
                  <a:lnTo>
                    <a:pt x="28" y="34"/>
                  </a:lnTo>
                  <a:lnTo>
                    <a:pt x="25" y="31"/>
                  </a:lnTo>
                  <a:lnTo>
                    <a:pt x="32" y="27"/>
                  </a:lnTo>
                  <a:lnTo>
                    <a:pt x="24" y="28"/>
                  </a:lnTo>
                  <a:lnTo>
                    <a:pt x="24" y="31"/>
                  </a:lnTo>
                  <a:lnTo>
                    <a:pt x="18" y="29"/>
                  </a:lnTo>
                  <a:lnTo>
                    <a:pt x="14" y="24"/>
                  </a:lnTo>
                  <a:lnTo>
                    <a:pt x="6" y="20"/>
                  </a:lnTo>
                  <a:lnTo>
                    <a:pt x="11" y="11"/>
                  </a:lnTo>
                  <a:lnTo>
                    <a:pt x="0" y="3"/>
                  </a:lnTo>
                  <a:lnTo>
                    <a:pt x="2" y="1"/>
                  </a:lnTo>
                  <a:lnTo>
                    <a:pt x="6" y="0"/>
                  </a:lnTo>
                  <a:lnTo>
                    <a:pt x="22" y="0"/>
                  </a:lnTo>
                  <a:lnTo>
                    <a:pt x="34" y="9"/>
                  </a:lnTo>
                  <a:lnTo>
                    <a:pt x="46" y="5"/>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56</a:t>
              </a:r>
            </a:p>
          </p:txBody>
        </p:sp>
        <p:sp>
          <p:nvSpPr>
            <p:cNvPr id="167" name="Departement 57">
              <a:extLst>
                <a:ext uri="{FF2B5EF4-FFF2-40B4-BE49-F238E27FC236}">
                  <a16:creationId xmlns:a16="http://schemas.microsoft.com/office/drawing/2014/main" id="{8F569221-39BB-B6FA-10A6-78AE30405EDF}"/>
                </a:ext>
              </a:extLst>
            </p:cNvPr>
            <p:cNvSpPr>
              <a:spLocks/>
            </p:cNvSpPr>
            <p:nvPr/>
          </p:nvSpPr>
          <p:spPr bwMode="auto">
            <a:xfrm>
              <a:off x="4896715" y="2439457"/>
              <a:ext cx="609600" cy="406400"/>
            </a:xfrm>
            <a:custGeom>
              <a:avLst/>
              <a:gdLst>
                <a:gd name="T0" fmla="*/ 2147483647 w 55"/>
                <a:gd name="T1" fmla="*/ 2147483647 h 43"/>
                <a:gd name="T2" fmla="*/ 2147483647 w 55"/>
                <a:gd name="T3" fmla="*/ 2147483647 h 43"/>
                <a:gd name="T4" fmla="*/ 2147483647 w 55"/>
                <a:gd name="T5" fmla="*/ 2147483647 h 43"/>
                <a:gd name="T6" fmla="*/ 2147483647 w 55"/>
                <a:gd name="T7" fmla="*/ 2147483647 h 43"/>
                <a:gd name="T8" fmla="*/ 0 w 55"/>
                <a:gd name="T9" fmla="*/ 0 h 43"/>
                <a:gd name="T10" fmla="*/ 2147483647 w 55"/>
                <a:gd name="T11" fmla="*/ 0 h 43"/>
                <a:gd name="T12" fmla="*/ 2147483647 w 55"/>
                <a:gd name="T13" fmla="*/ 2147483647 h 43"/>
                <a:gd name="T14" fmla="*/ 2147483647 w 55"/>
                <a:gd name="T15" fmla="*/ 2147483647 h 43"/>
                <a:gd name="T16" fmla="*/ 2147483647 w 55"/>
                <a:gd name="T17" fmla="*/ 2147483647 h 43"/>
                <a:gd name="T18" fmla="*/ 2147483647 w 55"/>
                <a:gd name="T19" fmla="*/ 2147483647 h 43"/>
                <a:gd name="T20" fmla="*/ 2147483647 w 55"/>
                <a:gd name="T21" fmla="*/ 2147483647 h 43"/>
                <a:gd name="T22" fmla="*/ 2147483647 w 55"/>
                <a:gd name="T23" fmla="*/ 2147483647 h 43"/>
                <a:gd name="T24" fmla="*/ 2147483647 w 55"/>
                <a:gd name="T25" fmla="*/ 2147483647 h 43"/>
                <a:gd name="T26" fmla="*/ 2147483647 w 55"/>
                <a:gd name="T27" fmla="*/ 2147483647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5" h="43">
                  <a:moveTo>
                    <a:pt x="35" y="25"/>
                  </a:moveTo>
                  <a:lnTo>
                    <a:pt x="46" y="31"/>
                  </a:lnTo>
                  <a:lnTo>
                    <a:pt x="39" y="43"/>
                  </a:lnTo>
                  <a:lnTo>
                    <a:pt x="6" y="24"/>
                  </a:lnTo>
                  <a:lnTo>
                    <a:pt x="0" y="0"/>
                  </a:lnTo>
                  <a:lnTo>
                    <a:pt x="17" y="0"/>
                  </a:lnTo>
                  <a:lnTo>
                    <a:pt x="27" y="14"/>
                  </a:lnTo>
                  <a:lnTo>
                    <a:pt x="36" y="11"/>
                  </a:lnTo>
                  <a:lnTo>
                    <a:pt x="40" y="15"/>
                  </a:lnTo>
                  <a:lnTo>
                    <a:pt x="49" y="12"/>
                  </a:lnTo>
                  <a:lnTo>
                    <a:pt x="55" y="18"/>
                  </a:lnTo>
                  <a:lnTo>
                    <a:pt x="46" y="23"/>
                  </a:lnTo>
                  <a:lnTo>
                    <a:pt x="39" y="17"/>
                  </a:lnTo>
                  <a:lnTo>
                    <a:pt x="35" y="25"/>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1" i="1" u="none" strike="noStrike" kern="0" cap="none" spc="0" normalizeH="0" baseline="0" noProof="0" dirty="0">
                <a:ln>
                  <a:noFill/>
                </a:ln>
                <a:solidFill>
                  <a:srgbClr val="7030A0"/>
                </a:solidFill>
                <a:effectLst/>
                <a:uLnTx/>
                <a:uFillTx/>
                <a:latin typeface="Calibri" panose="020F0502020204030204"/>
              </a:endParaRPr>
            </a:p>
          </p:txBody>
        </p:sp>
        <p:sp>
          <p:nvSpPr>
            <p:cNvPr id="168" name="Departement 58">
              <a:extLst>
                <a:ext uri="{FF2B5EF4-FFF2-40B4-BE49-F238E27FC236}">
                  <a16:creationId xmlns:a16="http://schemas.microsoft.com/office/drawing/2014/main" id="{F0984541-9D46-16EC-069A-0699F1817A04}"/>
                </a:ext>
              </a:extLst>
            </p:cNvPr>
            <p:cNvSpPr>
              <a:spLocks/>
            </p:cNvSpPr>
            <p:nvPr/>
          </p:nvSpPr>
          <p:spPr bwMode="auto">
            <a:xfrm>
              <a:off x="3899766" y="3303058"/>
              <a:ext cx="478367" cy="427567"/>
            </a:xfrm>
            <a:custGeom>
              <a:avLst/>
              <a:gdLst>
                <a:gd name="T0" fmla="*/ 2147483647 w 45"/>
                <a:gd name="T1" fmla="*/ 2147483647 h 44"/>
                <a:gd name="T2" fmla="*/ 2147483647 w 45"/>
                <a:gd name="T3" fmla="*/ 2147483647 h 44"/>
                <a:gd name="T4" fmla="*/ 2147483647 w 45"/>
                <a:gd name="T5" fmla="*/ 2147483647 h 44"/>
                <a:gd name="T6" fmla="*/ 2147483647 w 45"/>
                <a:gd name="T7" fmla="*/ 2147483647 h 44"/>
                <a:gd name="T8" fmla="*/ 2147483647 w 45"/>
                <a:gd name="T9" fmla="*/ 2147483647 h 44"/>
                <a:gd name="T10" fmla="*/ 2147483647 w 45"/>
                <a:gd name="T11" fmla="*/ 2147483647 h 44"/>
                <a:gd name="T12" fmla="*/ 2147483647 w 45"/>
                <a:gd name="T13" fmla="*/ 2147483647 h 44"/>
                <a:gd name="T14" fmla="*/ 0 w 45"/>
                <a:gd name="T15" fmla="*/ 2147483647 h 44"/>
                <a:gd name="T16" fmla="*/ 2147483647 w 45"/>
                <a:gd name="T17" fmla="*/ 2147483647 h 44"/>
                <a:gd name="T18" fmla="*/ 2147483647 w 45"/>
                <a:gd name="T19" fmla="*/ 2147483647 h 44"/>
                <a:gd name="T20" fmla="*/ 2147483647 w 45"/>
                <a:gd name="T21" fmla="*/ 2147483647 h 44"/>
                <a:gd name="T22" fmla="*/ 2147483647 w 45"/>
                <a:gd name="T23" fmla="*/ 0 h 44"/>
                <a:gd name="T24" fmla="*/ 2147483647 w 45"/>
                <a:gd name="T25" fmla="*/ 2147483647 h 44"/>
                <a:gd name="T26" fmla="*/ 2147483647 w 45"/>
                <a:gd name="T27" fmla="*/ 2147483647 h 44"/>
                <a:gd name="T28" fmla="*/ 2147483647 w 45"/>
                <a:gd name="T29" fmla="*/ 2147483647 h 44"/>
                <a:gd name="T30" fmla="*/ 2147483647 w 45"/>
                <a:gd name="T31" fmla="*/ 2147483647 h 44"/>
                <a:gd name="T32" fmla="*/ 2147483647 w 45"/>
                <a:gd name="T33" fmla="*/ 2147483647 h 44"/>
                <a:gd name="T34" fmla="*/ 2147483647 w 45"/>
                <a:gd name="T35" fmla="*/ 2147483647 h 44"/>
                <a:gd name="T36" fmla="*/ 2147483647 w 45"/>
                <a:gd name="T37" fmla="*/ 2147483647 h 44"/>
                <a:gd name="T38" fmla="*/ 2147483647 w 45"/>
                <a:gd name="T39" fmla="*/ 2147483647 h 44"/>
                <a:gd name="T40" fmla="*/ 2147483647 w 45"/>
                <a:gd name="T41" fmla="*/ 2147483647 h 44"/>
                <a:gd name="T42" fmla="*/ 2147483647 w 45"/>
                <a:gd name="T43" fmla="*/ 2147483647 h 44"/>
                <a:gd name="T44" fmla="*/ 2147483647 w 45"/>
                <a:gd name="T45" fmla="*/ 2147483647 h 44"/>
                <a:gd name="T46" fmla="*/ 2147483647 w 45"/>
                <a:gd name="T47" fmla="*/ 2147483647 h 44"/>
                <a:gd name="T48" fmla="*/ 2147483647 w 45"/>
                <a:gd name="T49" fmla="*/ 2147483647 h 44"/>
                <a:gd name="T50" fmla="*/ 2147483647 w 45"/>
                <a:gd name="T51" fmla="*/ 2147483647 h 44"/>
                <a:gd name="T52" fmla="*/ 2147483647 w 45"/>
                <a:gd name="T53" fmla="*/ 2147483647 h 44"/>
                <a:gd name="T54" fmla="*/ 2147483647 w 45"/>
                <a:gd name="T55" fmla="*/ 2147483647 h 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5" h="44">
                  <a:moveTo>
                    <a:pt x="26" y="40"/>
                  </a:moveTo>
                  <a:lnTo>
                    <a:pt x="20" y="44"/>
                  </a:lnTo>
                  <a:lnTo>
                    <a:pt x="6" y="38"/>
                  </a:lnTo>
                  <a:lnTo>
                    <a:pt x="7" y="27"/>
                  </a:lnTo>
                  <a:lnTo>
                    <a:pt x="1" y="12"/>
                  </a:lnTo>
                  <a:lnTo>
                    <a:pt x="3" y="7"/>
                  </a:lnTo>
                  <a:lnTo>
                    <a:pt x="1" y="3"/>
                  </a:lnTo>
                  <a:lnTo>
                    <a:pt x="0" y="2"/>
                  </a:lnTo>
                  <a:lnTo>
                    <a:pt x="2" y="1"/>
                  </a:lnTo>
                  <a:lnTo>
                    <a:pt x="4" y="2"/>
                  </a:lnTo>
                  <a:lnTo>
                    <a:pt x="4" y="1"/>
                  </a:lnTo>
                  <a:lnTo>
                    <a:pt x="9" y="0"/>
                  </a:lnTo>
                  <a:lnTo>
                    <a:pt x="16" y="6"/>
                  </a:lnTo>
                  <a:lnTo>
                    <a:pt x="21" y="4"/>
                  </a:lnTo>
                  <a:lnTo>
                    <a:pt x="21" y="1"/>
                  </a:lnTo>
                  <a:lnTo>
                    <a:pt x="28" y="9"/>
                  </a:lnTo>
                  <a:lnTo>
                    <a:pt x="32" y="7"/>
                  </a:lnTo>
                  <a:lnTo>
                    <a:pt x="37" y="12"/>
                  </a:lnTo>
                  <a:lnTo>
                    <a:pt x="40" y="11"/>
                  </a:lnTo>
                  <a:lnTo>
                    <a:pt x="42" y="10"/>
                  </a:lnTo>
                  <a:lnTo>
                    <a:pt x="41" y="13"/>
                  </a:lnTo>
                  <a:lnTo>
                    <a:pt x="42" y="16"/>
                  </a:lnTo>
                  <a:lnTo>
                    <a:pt x="43" y="16"/>
                  </a:lnTo>
                  <a:lnTo>
                    <a:pt x="45" y="17"/>
                  </a:lnTo>
                  <a:lnTo>
                    <a:pt x="44" y="20"/>
                  </a:lnTo>
                  <a:lnTo>
                    <a:pt x="37" y="28"/>
                  </a:lnTo>
                  <a:lnTo>
                    <a:pt x="39" y="38"/>
                  </a:lnTo>
                  <a:lnTo>
                    <a:pt x="26" y="40"/>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69" name="Departement 59">
              <a:extLst>
                <a:ext uri="{FF2B5EF4-FFF2-40B4-BE49-F238E27FC236}">
                  <a16:creationId xmlns:a16="http://schemas.microsoft.com/office/drawing/2014/main" id="{A4CF7172-EF40-9B46-464E-5E7815E5FB21}"/>
                </a:ext>
              </a:extLst>
            </p:cNvPr>
            <p:cNvSpPr>
              <a:spLocks/>
            </p:cNvSpPr>
            <p:nvPr/>
          </p:nvSpPr>
          <p:spPr bwMode="auto">
            <a:xfrm>
              <a:off x="3635182" y="1709208"/>
              <a:ext cx="692151" cy="497416"/>
            </a:xfrm>
            <a:custGeom>
              <a:avLst/>
              <a:gdLst>
                <a:gd name="T0" fmla="*/ 2147483647 w 64"/>
                <a:gd name="T1" fmla="*/ 2147483647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0 w 64"/>
                <a:gd name="T21" fmla="*/ 2147483647 h 52"/>
                <a:gd name="T22" fmla="*/ 2147483647 w 64"/>
                <a:gd name="T23" fmla="*/ 0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2147483647 w 64"/>
                <a:gd name="T39" fmla="*/ 2147483647 h 52"/>
                <a:gd name="T40" fmla="*/ 2147483647 w 64"/>
                <a:gd name="T41" fmla="*/ 2147483647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4" h="52">
                  <a:moveTo>
                    <a:pt x="33" y="51"/>
                  </a:moveTo>
                  <a:lnTo>
                    <a:pt x="31" y="51"/>
                  </a:lnTo>
                  <a:lnTo>
                    <a:pt x="30" y="49"/>
                  </a:lnTo>
                  <a:lnTo>
                    <a:pt x="27" y="45"/>
                  </a:lnTo>
                  <a:lnTo>
                    <a:pt x="33" y="41"/>
                  </a:lnTo>
                  <a:lnTo>
                    <a:pt x="28" y="39"/>
                  </a:lnTo>
                  <a:lnTo>
                    <a:pt x="30" y="30"/>
                  </a:lnTo>
                  <a:lnTo>
                    <a:pt x="21" y="26"/>
                  </a:lnTo>
                  <a:lnTo>
                    <a:pt x="22" y="20"/>
                  </a:lnTo>
                  <a:lnTo>
                    <a:pt x="8" y="20"/>
                  </a:lnTo>
                  <a:lnTo>
                    <a:pt x="0" y="4"/>
                  </a:lnTo>
                  <a:lnTo>
                    <a:pt x="14" y="0"/>
                  </a:lnTo>
                  <a:lnTo>
                    <a:pt x="21" y="17"/>
                  </a:lnTo>
                  <a:lnTo>
                    <a:pt x="32" y="14"/>
                  </a:lnTo>
                  <a:lnTo>
                    <a:pt x="36" y="26"/>
                  </a:lnTo>
                  <a:lnTo>
                    <a:pt x="46" y="28"/>
                  </a:lnTo>
                  <a:lnTo>
                    <a:pt x="49" y="37"/>
                  </a:lnTo>
                  <a:lnTo>
                    <a:pt x="64" y="38"/>
                  </a:lnTo>
                  <a:lnTo>
                    <a:pt x="63" y="52"/>
                  </a:lnTo>
                  <a:lnTo>
                    <a:pt x="49" y="48"/>
                  </a:lnTo>
                  <a:lnTo>
                    <a:pt x="33" y="51"/>
                  </a:lnTo>
                  <a:close/>
                </a:path>
              </a:pathLst>
            </a:custGeom>
            <a:solidFill>
              <a:srgbClr val="70AD47"/>
            </a:solidFill>
            <a:ln w="7620">
              <a:solidFill>
                <a:srgbClr val="000000"/>
              </a:solidFill>
              <a:prstDash val="solid"/>
              <a:round/>
              <a:headEnd/>
              <a:tailEnd/>
            </a:ln>
          </p:spPr>
          <p:txBody>
            <a:bodyPr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     59</a:t>
              </a:r>
            </a:p>
          </p:txBody>
        </p:sp>
        <p:sp>
          <p:nvSpPr>
            <p:cNvPr id="170" name="Departement 60">
              <a:extLst>
                <a:ext uri="{FF2B5EF4-FFF2-40B4-BE49-F238E27FC236}">
                  <a16:creationId xmlns:a16="http://schemas.microsoft.com/office/drawing/2014/main" id="{1E7B32AD-339D-270B-FC30-4597E091E6F3}"/>
                </a:ext>
              </a:extLst>
            </p:cNvPr>
            <p:cNvSpPr>
              <a:spLocks/>
            </p:cNvSpPr>
            <p:nvPr/>
          </p:nvSpPr>
          <p:spPr bwMode="auto">
            <a:xfrm>
              <a:off x="3482781" y="2308225"/>
              <a:ext cx="508000" cy="334433"/>
            </a:xfrm>
            <a:custGeom>
              <a:avLst/>
              <a:gdLst>
                <a:gd name="T0" fmla="*/ 2147483647 w 46"/>
                <a:gd name="T1" fmla="*/ 2147483647 h 34"/>
                <a:gd name="T2" fmla="*/ 2147483647 w 46"/>
                <a:gd name="T3" fmla="*/ 2147483647 h 34"/>
                <a:gd name="T4" fmla="*/ 2147483647 w 46"/>
                <a:gd name="T5" fmla="*/ 2147483647 h 34"/>
                <a:gd name="T6" fmla="*/ 2147483647 w 46"/>
                <a:gd name="T7" fmla="*/ 2147483647 h 34"/>
                <a:gd name="T8" fmla="*/ 2147483647 w 46"/>
                <a:gd name="T9" fmla="*/ 2147483647 h 34"/>
                <a:gd name="T10" fmla="*/ 2147483647 w 46"/>
                <a:gd name="T11" fmla="*/ 2147483647 h 34"/>
                <a:gd name="T12" fmla="*/ 2147483647 w 46"/>
                <a:gd name="T13" fmla="*/ 2147483647 h 34"/>
                <a:gd name="T14" fmla="*/ 2147483647 w 46"/>
                <a:gd name="T15" fmla="*/ 2147483647 h 34"/>
                <a:gd name="T16" fmla="*/ 2147483647 w 46"/>
                <a:gd name="T17" fmla="*/ 2147483647 h 34"/>
                <a:gd name="T18" fmla="*/ 2147483647 w 46"/>
                <a:gd name="T19" fmla="*/ 2147483647 h 34"/>
                <a:gd name="T20" fmla="*/ 2147483647 w 46"/>
                <a:gd name="T21" fmla="*/ 2147483647 h 34"/>
                <a:gd name="T22" fmla="*/ 2147483647 w 46"/>
                <a:gd name="T23" fmla="*/ 2147483647 h 34"/>
                <a:gd name="T24" fmla="*/ 2147483647 w 46"/>
                <a:gd name="T25" fmla="*/ 2147483647 h 34"/>
                <a:gd name="T26" fmla="*/ 2147483647 w 46"/>
                <a:gd name="T27" fmla="*/ 2147483647 h 34"/>
                <a:gd name="T28" fmla="*/ 2147483647 w 46"/>
                <a:gd name="T29" fmla="*/ 2147483647 h 34"/>
                <a:gd name="T30" fmla="*/ 2147483647 w 46"/>
                <a:gd name="T31" fmla="*/ 2147483647 h 34"/>
                <a:gd name="T32" fmla="*/ 2147483647 w 46"/>
                <a:gd name="T33" fmla="*/ 2147483647 h 34"/>
                <a:gd name="T34" fmla="*/ 2147483647 w 46"/>
                <a:gd name="T35" fmla="*/ 2147483647 h 34"/>
                <a:gd name="T36" fmla="*/ 0 w 46"/>
                <a:gd name="T37" fmla="*/ 2147483647 h 34"/>
                <a:gd name="T38" fmla="*/ 2147483647 w 46"/>
                <a:gd name="T39" fmla="*/ 2147483647 h 34"/>
                <a:gd name="T40" fmla="*/ 0 w 46"/>
                <a:gd name="T41" fmla="*/ 2147483647 h 34"/>
                <a:gd name="T42" fmla="*/ 2147483647 w 46"/>
                <a:gd name="T43" fmla="*/ 2147483647 h 34"/>
                <a:gd name="T44" fmla="*/ 2147483647 w 46"/>
                <a:gd name="T45" fmla="*/ 2147483647 h 34"/>
                <a:gd name="T46" fmla="*/ 0 w 46"/>
                <a:gd name="T47" fmla="*/ 2147483647 h 34"/>
                <a:gd name="T48" fmla="*/ 2147483647 w 46"/>
                <a:gd name="T49" fmla="*/ 0 h 34"/>
                <a:gd name="T50" fmla="*/ 2147483647 w 46"/>
                <a:gd name="T51" fmla="*/ 2147483647 h 34"/>
                <a:gd name="T52" fmla="*/ 2147483647 w 46"/>
                <a:gd name="T53" fmla="*/ 2147483647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6" h="34">
                  <a:moveTo>
                    <a:pt x="44" y="3"/>
                  </a:moveTo>
                  <a:lnTo>
                    <a:pt x="46" y="15"/>
                  </a:lnTo>
                  <a:lnTo>
                    <a:pt x="40" y="25"/>
                  </a:lnTo>
                  <a:lnTo>
                    <a:pt x="45" y="28"/>
                  </a:lnTo>
                  <a:lnTo>
                    <a:pt x="43" y="31"/>
                  </a:lnTo>
                  <a:lnTo>
                    <a:pt x="43" y="32"/>
                  </a:lnTo>
                  <a:lnTo>
                    <a:pt x="41" y="32"/>
                  </a:lnTo>
                  <a:lnTo>
                    <a:pt x="40" y="33"/>
                  </a:lnTo>
                  <a:lnTo>
                    <a:pt x="40" y="32"/>
                  </a:lnTo>
                  <a:lnTo>
                    <a:pt x="37" y="33"/>
                  </a:lnTo>
                  <a:lnTo>
                    <a:pt x="35" y="32"/>
                  </a:lnTo>
                  <a:lnTo>
                    <a:pt x="33" y="34"/>
                  </a:lnTo>
                  <a:lnTo>
                    <a:pt x="32" y="33"/>
                  </a:lnTo>
                  <a:lnTo>
                    <a:pt x="31" y="33"/>
                  </a:lnTo>
                  <a:lnTo>
                    <a:pt x="31" y="32"/>
                  </a:lnTo>
                  <a:lnTo>
                    <a:pt x="29" y="31"/>
                  </a:lnTo>
                  <a:lnTo>
                    <a:pt x="28" y="33"/>
                  </a:lnTo>
                  <a:lnTo>
                    <a:pt x="20" y="28"/>
                  </a:lnTo>
                  <a:lnTo>
                    <a:pt x="0" y="26"/>
                  </a:lnTo>
                  <a:lnTo>
                    <a:pt x="3" y="24"/>
                  </a:lnTo>
                  <a:lnTo>
                    <a:pt x="0" y="17"/>
                  </a:lnTo>
                  <a:lnTo>
                    <a:pt x="3" y="13"/>
                  </a:lnTo>
                  <a:lnTo>
                    <a:pt x="1" y="12"/>
                  </a:lnTo>
                  <a:lnTo>
                    <a:pt x="0" y="3"/>
                  </a:lnTo>
                  <a:lnTo>
                    <a:pt x="3" y="0"/>
                  </a:lnTo>
                  <a:lnTo>
                    <a:pt x="30" y="9"/>
                  </a:lnTo>
                  <a:lnTo>
                    <a:pt x="44" y="3"/>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1" name="Departement 61">
              <a:extLst>
                <a:ext uri="{FF2B5EF4-FFF2-40B4-BE49-F238E27FC236}">
                  <a16:creationId xmlns:a16="http://schemas.microsoft.com/office/drawing/2014/main" id="{815CDE5C-29C8-B39F-0465-568BCA120E4D}"/>
                </a:ext>
              </a:extLst>
            </p:cNvPr>
            <p:cNvSpPr>
              <a:spLocks/>
            </p:cNvSpPr>
            <p:nvPr/>
          </p:nvSpPr>
          <p:spPr bwMode="auto">
            <a:xfrm>
              <a:off x="2629766" y="2682875"/>
              <a:ext cx="620183" cy="347133"/>
            </a:xfrm>
            <a:custGeom>
              <a:avLst/>
              <a:gdLst>
                <a:gd name="T0" fmla="*/ 2147483647 w 58"/>
                <a:gd name="T1" fmla="*/ 0 h 37"/>
                <a:gd name="T2" fmla="*/ 2147483647 w 58"/>
                <a:gd name="T3" fmla="*/ 2147483647 h 37"/>
                <a:gd name="T4" fmla="*/ 2147483647 w 58"/>
                <a:gd name="T5" fmla="*/ 2147483647 h 37"/>
                <a:gd name="T6" fmla="*/ 2147483647 w 58"/>
                <a:gd name="T7" fmla="*/ 2147483647 h 37"/>
                <a:gd name="T8" fmla="*/ 2147483647 w 58"/>
                <a:gd name="T9" fmla="*/ 2147483647 h 37"/>
                <a:gd name="T10" fmla="*/ 2147483647 w 58"/>
                <a:gd name="T11" fmla="*/ 2147483647 h 37"/>
                <a:gd name="T12" fmla="*/ 2147483647 w 58"/>
                <a:gd name="T13" fmla="*/ 2147483647 h 37"/>
                <a:gd name="T14" fmla="*/ 2147483647 w 58"/>
                <a:gd name="T15" fmla="*/ 2147483647 h 37"/>
                <a:gd name="T16" fmla="*/ 2147483647 w 58"/>
                <a:gd name="T17" fmla="*/ 2147483647 h 37"/>
                <a:gd name="T18" fmla="*/ 2147483647 w 58"/>
                <a:gd name="T19" fmla="*/ 2147483647 h 37"/>
                <a:gd name="T20" fmla="*/ 2147483647 w 58"/>
                <a:gd name="T21" fmla="*/ 2147483647 h 37"/>
                <a:gd name="T22" fmla="*/ 2147483647 w 58"/>
                <a:gd name="T23" fmla="*/ 2147483647 h 37"/>
                <a:gd name="T24" fmla="*/ 2147483647 w 58"/>
                <a:gd name="T25" fmla="*/ 2147483647 h 37"/>
                <a:gd name="T26" fmla="*/ 2147483647 w 58"/>
                <a:gd name="T27" fmla="*/ 2147483647 h 37"/>
                <a:gd name="T28" fmla="*/ 0 w 58"/>
                <a:gd name="T29" fmla="*/ 2147483647 h 37"/>
                <a:gd name="T30" fmla="*/ 2147483647 w 58"/>
                <a:gd name="T31" fmla="*/ 2147483647 h 37"/>
                <a:gd name="T32" fmla="*/ 2147483647 w 58"/>
                <a:gd name="T33" fmla="*/ 2147483647 h 37"/>
                <a:gd name="T34" fmla="*/ 2147483647 w 58"/>
                <a:gd name="T35" fmla="*/ 2147483647 h 37"/>
                <a:gd name="T36" fmla="*/ 2147483647 w 58"/>
                <a:gd name="T37" fmla="*/ 2147483647 h 37"/>
                <a:gd name="T38" fmla="*/ 2147483647 w 58"/>
                <a:gd name="T39" fmla="*/ 0 h 37"/>
                <a:gd name="T40" fmla="*/ 2147483647 w 58"/>
                <a:gd name="T41" fmla="*/ 0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8" h="37">
                  <a:moveTo>
                    <a:pt x="41" y="0"/>
                  </a:moveTo>
                  <a:lnTo>
                    <a:pt x="41" y="3"/>
                  </a:lnTo>
                  <a:lnTo>
                    <a:pt x="47" y="3"/>
                  </a:lnTo>
                  <a:lnTo>
                    <a:pt x="51" y="8"/>
                  </a:lnTo>
                  <a:lnTo>
                    <a:pt x="53" y="14"/>
                  </a:lnTo>
                  <a:lnTo>
                    <a:pt x="58" y="25"/>
                  </a:lnTo>
                  <a:lnTo>
                    <a:pt x="51" y="31"/>
                  </a:lnTo>
                  <a:lnTo>
                    <a:pt x="53" y="32"/>
                  </a:lnTo>
                  <a:lnTo>
                    <a:pt x="52" y="33"/>
                  </a:lnTo>
                  <a:lnTo>
                    <a:pt x="53" y="35"/>
                  </a:lnTo>
                  <a:lnTo>
                    <a:pt x="52" y="37"/>
                  </a:lnTo>
                  <a:lnTo>
                    <a:pt x="38" y="23"/>
                  </a:lnTo>
                  <a:lnTo>
                    <a:pt x="26" y="27"/>
                  </a:lnTo>
                  <a:lnTo>
                    <a:pt x="21" y="18"/>
                  </a:lnTo>
                  <a:lnTo>
                    <a:pt x="0" y="20"/>
                  </a:lnTo>
                  <a:lnTo>
                    <a:pt x="4" y="15"/>
                  </a:lnTo>
                  <a:lnTo>
                    <a:pt x="2" y="8"/>
                  </a:lnTo>
                  <a:lnTo>
                    <a:pt x="6" y="4"/>
                  </a:lnTo>
                  <a:lnTo>
                    <a:pt x="24" y="6"/>
                  </a:lnTo>
                  <a:lnTo>
                    <a:pt x="32" y="0"/>
                  </a:lnTo>
                  <a:lnTo>
                    <a:pt x="41" y="0"/>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2" name="Departement 62">
              <a:extLst>
                <a:ext uri="{FF2B5EF4-FFF2-40B4-BE49-F238E27FC236}">
                  <a16:creationId xmlns:a16="http://schemas.microsoft.com/office/drawing/2014/main" id="{A9B3C1CF-BF81-F181-DC99-49347AED7D29}"/>
                </a:ext>
              </a:extLst>
            </p:cNvPr>
            <p:cNvSpPr>
              <a:spLocks/>
            </p:cNvSpPr>
            <p:nvPr/>
          </p:nvSpPr>
          <p:spPr bwMode="auto">
            <a:xfrm>
              <a:off x="3453149" y="1749425"/>
              <a:ext cx="537633" cy="436033"/>
            </a:xfrm>
            <a:custGeom>
              <a:avLst/>
              <a:gdLst>
                <a:gd name="T0" fmla="*/ 2147483647 w 50"/>
                <a:gd name="T1" fmla="*/ 2147483647 h 46"/>
                <a:gd name="T2" fmla="*/ 2147483647 w 50"/>
                <a:gd name="T3" fmla="*/ 2147483647 h 46"/>
                <a:gd name="T4" fmla="*/ 2147483647 w 50"/>
                <a:gd name="T5" fmla="*/ 2147483647 h 46"/>
                <a:gd name="T6" fmla="*/ 2147483647 w 50"/>
                <a:gd name="T7" fmla="*/ 2147483647 h 46"/>
                <a:gd name="T8" fmla="*/ 2147483647 w 50"/>
                <a:gd name="T9" fmla="*/ 2147483647 h 46"/>
                <a:gd name="T10" fmla="*/ 2147483647 w 50"/>
                <a:gd name="T11" fmla="*/ 2147483647 h 46"/>
                <a:gd name="T12" fmla="*/ 2147483647 w 50"/>
                <a:gd name="T13" fmla="*/ 2147483647 h 46"/>
                <a:gd name="T14" fmla="*/ 2147483647 w 50"/>
                <a:gd name="T15" fmla="*/ 2147483647 h 46"/>
                <a:gd name="T16" fmla="*/ 2147483647 w 50"/>
                <a:gd name="T17" fmla="*/ 2147483647 h 46"/>
                <a:gd name="T18" fmla="*/ 2147483647 w 50"/>
                <a:gd name="T19" fmla="*/ 2147483647 h 46"/>
                <a:gd name="T20" fmla="*/ 0 w 50"/>
                <a:gd name="T21" fmla="*/ 2147483647 h 46"/>
                <a:gd name="T22" fmla="*/ 2147483647 w 50"/>
                <a:gd name="T23" fmla="*/ 2147483647 h 46"/>
                <a:gd name="T24" fmla="*/ 2147483647 w 50"/>
                <a:gd name="T25" fmla="*/ 0 h 46"/>
                <a:gd name="T26" fmla="*/ 2147483647 w 50"/>
                <a:gd name="T27" fmla="*/ 2147483647 h 46"/>
                <a:gd name="T28" fmla="*/ 2147483647 w 50"/>
                <a:gd name="T29" fmla="*/ 2147483647 h 46"/>
                <a:gd name="T30" fmla="*/ 2147483647 w 50"/>
                <a:gd name="T31" fmla="*/ 2147483647 h 46"/>
                <a:gd name="T32" fmla="*/ 2147483647 w 50"/>
                <a:gd name="T33" fmla="*/ 2147483647 h 46"/>
                <a:gd name="T34" fmla="*/ 2147483647 w 50"/>
                <a:gd name="T35" fmla="*/ 2147483647 h 46"/>
                <a:gd name="T36" fmla="*/ 2147483647 w 50"/>
                <a:gd name="T37" fmla="*/ 2147483647 h 46"/>
                <a:gd name="T38" fmla="*/ 2147483647 w 50"/>
                <a:gd name="T39" fmla="*/ 2147483647 h 46"/>
                <a:gd name="T40" fmla="*/ 2147483647 w 50"/>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46">
                  <a:moveTo>
                    <a:pt x="47" y="45"/>
                  </a:moveTo>
                  <a:lnTo>
                    <a:pt x="37" y="46"/>
                  </a:lnTo>
                  <a:lnTo>
                    <a:pt x="38" y="42"/>
                  </a:lnTo>
                  <a:lnTo>
                    <a:pt x="31" y="41"/>
                  </a:lnTo>
                  <a:lnTo>
                    <a:pt x="27" y="43"/>
                  </a:lnTo>
                  <a:lnTo>
                    <a:pt x="27" y="37"/>
                  </a:lnTo>
                  <a:lnTo>
                    <a:pt x="18" y="38"/>
                  </a:lnTo>
                  <a:lnTo>
                    <a:pt x="13" y="32"/>
                  </a:lnTo>
                  <a:lnTo>
                    <a:pt x="2" y="30"/>
                  </a:lnTo>
                  <a:lnTo>
                    <a:pt x="1" y="30"/>
                  </a:lnTo>
                  <a:lnTo>
                    <a:pt x="0" y="29"/>
                  </a:lnTo>
                  <a:lnTo>
                    <a:pt x="1" y="7"/>
                  </a:lnTo>
                  <a:lnTo>
                    <a:pt x="17" y="0"/>
                  </a:lnTo>
                  <a:lnTo>
                    <a:pt x="25" y="16"/>
                  </a:lnTo>
                  <a:lnTo>
                    <a:pt x="39" y="16"/>
                  </a:lnTo>
                  <a:lnTo>
                    <a:pt x="38" y="22"/>
                  </a:lnTo>
                  <a:lnTo>
                    <a:pt x="47" y="26"/>
                  </a:lnTo>
                  <a:lnTo>
                    <a:pt x="45" y="35"/>
                  </a:lnTo>
                  <a:lnTo>
                    <a:pt x="50" y="37"/>
                  </a:lnTo>
                  <a:lnTo>
                    <a:pt x="44" y="41"/>
                  </a:lnTo>
                  <a:lnTo>
                    <a:pt x="47" y="45"/>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62</a:t>
              </a:r>
            </a:p>
          </p:txBody>
        </p:sp>
        <p:sp>
          <p:nvSpPr>
            <p:cNvPr id="173" name="Departement 63">
              <a:extLst>
                <a:ext uri="{FF2B5EF4-FFF2-40B4-BE49-F238E27FC236}">
                  <a16:creationId xmlns:a16="http://schemas.microsoft.com/office/drawing/2014/main" id="{6F929379-1376-BB72-3784-D3B8A9E472EF}"/>
                </a:ext>
              </a:extLst>
            </p:cNvPr>
            <p:cNvSpPr>
              <a:spLocks/>
            </p:cNvSpPr>
            <p:nvPr/>
          </p:nvSpPr>
          <p:spPr bwMode="auto">
            <a:xfrm>
              <a:off x="3736782" y="3912657"/>
              <a:ext cx="550333" cy="467784"/>
            </a:xfrm>
            <a:custGeom>
              <a:avLst/>
              <a:gdLst>
                <a:gd name="T0" fmla="*/ 2147483647 w 52"/>
                <a:gd name="T1" fmla="*/ 2147483647 h 46"/>
                <a:gd name="T2" fmla="*/ 2147483647 w 52"/>
                <a:gd name="T3" fmla="*/ 2147483647 h 46"/>
                <a:gd name="T4" fmla="*/ 2147483647 w 52"/>
                <a:gd name="T5" fmla="*/ 2147483647 h 46"/>
                <a:gd name="T6" fmla="*/ 2147483647 w 52"/>
                <a:gd name="T7" fmla="*/ 2147483647 h 46"/>
                <a:gd name="T8" fmla="*/ 2147483647 w 52"/>
                <a:gd name="T9" fmla="*/ 2147483647 h 46"/>
                <a:gd name="T10" fmla="*/ 2147483647 w 52"/>
                <a:gd name="T11" fmla="*/ 2147483647 h 46"/>
                <a:gd name="T12" fmla="*/ 2147483647 w 52"/>
                <a:gd name="T13" fmla="*/ 2147483647 h 46"/>
                <a:gd name="T14" fmla="*/ 2147483647 w 52"/>
                <a:gd name="T15" fmla="*/ 2147483647 h 46"/>
                <a:gd name="T16" fmla="*/ 2147483647 w 52"/>
                <a:gd name="T17" fmla="*/ 2147483647 h 46"/>
                <a:gd name="T18" fmla="*/ 2147483647 w 52"/>
                <a:gd name="T19" fmla="*/ 2147483647 h 46"/>
                <a:gd name="T20" fmla="*/ 2147483647 w 52"/>
                <a:gd name="T21" fmla="*/ 2147483647 h 46"/>
                <a:gd name="T22" fmla="*/ 2147483647 w 52"/>
                <a:gd name="T23" fmla="*/ 2147483647 h 46"/>
                <a:gd name="T24" fmla="*/ 2147483647 w 52"/>
                <a:gd name="T25" fmla="*/ 2147483647 h 46"/>
                <a:gd name="T26" fmla="*/ 2147483647 w 52"/>
                <a:gd name="T27" fmla="*/ 2147483647 h 46"/>
                <a:gd name="T28" fmla="*/ 2147483647 w 52"/>
                <a:gd name="T29" fmla="*/ 2147483647 h 46"/>
                <a:gd name="T30" fmla="*/ 2147483647 w 52"/>
                <a:gd name="T31" fmla="*/ 2147483647 h 46"/>
                <a:gd name="T32" fmla="*/ 2147483647 w 52"/>
                <a:gd name="T33" fmla="*/ 2147483647 h 46"/>
                <a:gd name="T34" fmla="*/ 2147483647 w 52"/>
                <a:gd name="T35" fmla="*/ 2147483647 h 46"/>
                <a:gd name="T36" fmla="*/ 2147483647 w 52"/>
                <a:gd name="T37" fmla="*/ 2147483647 h 46"/>
                <a:gd name="T38" fmla="*/ 2147483647 w 52"/>
                <a:gd name="T39" fmla="*/ 2147483647 h 46"/>
                <a:gd name="T40" fmla="*/ 2147483647 w 52"/>
                <a:gd name="T41" fmla="*/ 2147483647 h 46"/>
                <a:gd name="T42" fmla="*/ 2147483647 w 52"/>
                <a:gd name="T43" fmla="*/ 2147483647 h 46"/>
                <a:gd name="T44" fmla="*/ 2147483647 w 52"/>
                <a:gd name="T45" fmla="*/ 2147483647 h 46"/>
                <a:gd name="T46" fmla="*/ 0 w 52"/>
                <a:gd name="T47" fmla="*/ 2147483647 h 46"/>
                <a:gd name="T48" fmla="*/ 2147483647 w 52"/>
                <a:gd name="T49" fmla="*/ 2147483647 h 46"/>
                <a:gd name="T50" fmla="*/ 2147483647 w 52"/>
                <a:gd name="T51" fmla="*/ 2147483647 h 46"/>
                <a:gd name="T52" fmla="*/ 2147483647 w 52"/>
                <a:gd name="T53" fmla="*/ 0 h 46"/>
                <a:gd name="T54" fmla="*/ 2147483647 w 52"/>
                <a:gd name="T55" fmla="*/ 2147483647 h 46"/>
                <a:gd name="T56" fmla="*/ 2147483647 w 52"/>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2" h="46">
                  <a:moveTo>
                    <a:pt x="43" y="15"/>
                  </a:moveTo>
                  <a:lnTo>
                    <a:pt x="45" y="17"/>
                  </a:lnTo>
                  <a:lnTo>
                    <a:pt x="43" y="22"/>
                  </a:lnTo>
                  <a:lnTo>
                    <a:pt x="52" y="33"/>
                  </a:lnTo>
                  <a:lnTo>
                    <a:pt x="50" y="42"/>
                  </a:lnTo>
                  <a:lnTo>
                    <a:pt x="41" y="43"/>
                  </a:lnTo>
                  <a:lnTo>
                    <a:pt x="32" y="39"/>
                  </a:lnTo>
                  <a:lnTo>
                    <a:pt x="24" y="43"/>
                  </a:lnTo>
                  <a:lnTo>
                    <a:pt x="21" y="46"/>
                  </a:lnTo>
                  <a:lnTo>
                    <a:pt x="4" y="37"/>
                  </a:lnTo>
                  <a:lnTo>
                    <a:pt x="4" y="33"/>
                  </a:lnTo>
                  <a:lnTo>
                    <a:pt x="3" y="33"/>
                  </a:lnTo>
                  <a:lnTo>
                    <a:pt x="2" y="31"/>
                  </a:lnTo>
                  <a:lnTo>
                    <a:pt x="3" y="31"/>
                  </a:lnTo>
                  <a:lnTo>
                    <a:pt x="3" y="29"/>
                  </a:lnTo>
                  <a:lnTo>
                    <a:pt x="4" y="29"/>
                  </a:lnTo>
                  <a:lnTo>
                    <a:pt x="4" y="28"/>
                  </a:lnTo>
                  <a:lnTo>
                    <a:pt x="4" y="27"/>
                  </a:lnTo>
                  <a:lnTo>
                    <a:pt x="4" y="25"/>
                  </a:lnTo>
                  <a:lnTo>
                    <a:pt x="3" y="25"/>
                  </a:lnTo>
                  <a:lnTo>
                    <a:pt x="3" y="24"/>
                  </a:lnTo>
                  <a:lnTo>
                    <a:pt x="1" y="23"/>
                  </a:lnTo>
                  <a:lnTo>
                    <a:pt x="1" y="22"/>
                  </a:lnTo>
                  <a:lnTo>
                    <a:pt x="0" y="21"/>
                  </a:lnTo>
                  <a:lnTo>
                    <a:pt x="7" y="14"/>
                  </a:lnTo>
                  <a:lnTo>
                    <a:pt x="6" y="6"/>
                  </a:lnTo>
                  <a:lnTo>
                    <a:pt x="18" y="0"/>
                  </a:lnTo>
                  <a:lnTo>
                    <a:pt x="19" y="6"/>
                  </a:lnTo>
                  <a:lnTo>
                    <a:pt x="43" y="15"/>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4" name="Departement 64">
              <a:extLst>
                <a:ext uri="{FF2B5EF4-FFF2-40B4-BE49-F238E27FC236}">
                  <a16:creationId xmlns:a16="http://schemas.microsoft.com/office/drawing/2014/main" id="{3B411ECA-3657-0A06-9C70-74F999767817}"/>
                </a:ext>
              </a:extLst>
            </p:cNvPr>
            <p:cNvSpPr>
              <a:spLocks/>
            </p:cNvSpPr>
            <p:nvPr/>
          </p:nvSpPr>
          <p:spPr bwMode="auto">
            <a:xfrm>
              <a:off x="2204315" y="5172075"/>
              <a:ext cx="668867" cy="366183"/>
            </a:xfrm>
            <a:custGeom>
              <a:avLst/>
              <a:gdLst>
                <a:gd name="T0" fmla="*/ 2147483647 w 63"/>
                <a:gd name="T1" fmla="*/ 2147483647 h 38"/>
                <a:gd name="T2" fmla="*/ 2147483647 w 63"/>
                <a:gd name="T3" fmla="*/ 2147483647 h 38"/>
                <a:gd name="T4" fmla="*/ 2147483647 w 63"/>
                <a:gd name="T5" fmla="*/ 2147483647 h 38"/>
                <a:gd name="T6" fmla="*/ 2147483647 w 63"/>
                <a:gd name="T7" fmla="*/ 2147483647 h 38"/>
                <a:gd name="T8" fmla="*/ 2147483647 w 63"/>
                <a:gd name="T9" fmla="*/ 2147483647 h 38"/>
                <a:gd name="T10" fmla="*/ 2147483647 w 63"/>
                <a:gd name="T11" fmla="*/ 2147483647 h 38"/>
                <a:gd name="T12" fmla="*/ 2147483647 w 63"/>
                <a:gd name="T13" fmla="*/ 2147483647 h 38"/>
                <a:gd name="T14" fmla="*/ 2147483647 w 63"/>
                <a:gd name="T15" fmla="*/ 2147483647 h 38"/>
                <a:gd name="T16" fmla="*/ 0 w 63"/>
                <a:gd name="T17" fmla="*/ 2147483647 h 38"/>
                <a:gd name="T18" fmla="*/ 2147483647 w 63"/>
                <a:gd name="T19" fmla="*/ 2147483647 h 38"/>
                <a:gd name="T20" fmla="*/ 2147483647 w 63"/>
                <a:gd name="T21" fmla="*/ 2147483647 h 38"/>
                <a:gd name="T22" fmla="*/ 2147483647 w 63"/>
                <a:gd name="T23" fmla="*/ 2147483647 h 38"/>
                <a:gd name="T24" fmla="*/ 2147483647 w 63"/>
                <a:gd name="T25" fmla="*/ 2147483647 h 38"/>
                <a:gd name="T26" fmla="*/ 2147483647 w 63"/>
                <a:gd name="T27" fmla="*/ 0 h 38"/>
                <a:gd name="T28" fmla="*/ 2147483647 w 63"/>
                <a:gd name="T29" fmla="*/ 2147483647 h 38"/>
                <a:gd name="T30" fmla="*/ 2147483647 w 63"/>
                <a:gd name="T31" fmla="*/ 0 h 38"/>
                <a:gd name="T32" fmla="*/ 2147483647 w 63"/>
                <a:gd name="T33" fmla="*/ 2147483647 h 38"/>
                <a:gd name="T34" fmla="*/ 2147483647 w 63"/>
                <a:gd name="T35" fmla="*/ 0 h 38"/>
                <a:gd name="T36" fmla="*/ 2147483647 w 63"/>
                <a:gd name="T37" fmla="*/ 2147483647 h 38"/>
                <a:gd name="T38" fmla="*/ 2147483647 w 63"/>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3" h="38">
                  <a:moveTo>
                    <a:pt x="59" y="1"/>
                  </a:moveTo>
                  <a:lnTo>
                    <a:pt x="63" y="12"/>
                  </a:lnTo>
                  <a:lnTo>
                    <a:pt x="50" y="32"/>
                  </a:lnTo>
                  <a:lnTo>
                    <a:pt x="51" y="36"/>
                  </a:lnTo>
                  <a:lnTo>
                    <a:pt x="42" y="38"/>
                  </a:lnTo>
                  <a:lnTo>
                    <a:pt x="35" y="29"/>
                  </a:lnTo>
                  <a:lnTo>
                    <a:pt x="12" y="24"/>
                  </a:lnTo>
                  <a:lnTo>
                    <a:pt x="14" y="14"/>
                  </a:lnTo>
                  <a:lnTo>
                    <a:pt x="0" y="8"/>
                  </a:lnTo>
                  <a:lnTo>
                    <a:pt x="5" y="8"/>
                  </a:lnTo>
                  <a:lnTo>
                    <a:pt x="10" y="1"/>
                  </a:lnTo>
                  <a:lnTo>
                    <a:pt x="22" y="1"/>
                  </a:lnTo>
                  <a:lnTo>
                    <a:pt x="23" y="4"/>
                  </a:lnTo>
                  <a:lnTo>
                    <a:pt x="36" y="0"/>
                  </a:lnTo>
                  <a:lnTo>
                    <a:pt x="54" y="1"/>
                  </a:lnTo>
                  <a:lnTo>
                    <a:pt x="55" y="0"/>
                  </a:lnTo>
                  <a:lnTo>
                    <a:pt x="55" y="1"/>
                  </a:lnTo>
                  <a:lnTo>
                    <a:pt x="56" y="0"/>
                  </a:lnTo>
                  <a:lnTo>
                    <a:pt x="57" y="1"/>
                  </a:lnTo>
                  <a:lnTo>
                    <a:pt x="59" y="1"/>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5" name="Departement 66">
              <a:extLst>
                <a:ext uri="{FF2B5EF4-FFF2-40B4-BE49-F238E27FC236}">
                  <a16:creationId xmlns:a16="http://schemas.microsoft.com/office/drawing/2014/main" id="{09424F33-3F4E-0B03-90E3-1A2C0A668443}"/>
                </a:ext>
              </a:extLst>
            </p:cNvPr>
            <p:cNvSpPr>
              <a:spLocks/>
            </p:cNvSpPr>
            <p:nvPr/>
          </p:nvSpPr>
          <p:spPr bwMode="auto">
            <a:xfrm>
              <a:off x="3482782" y="5527675"/>
              <a:ext cx="550333" cy="234949"/>
            </a:xfrm>
            <a:custGeom>
              <a:avLst/>
              <a:gdLst>
                <a:gd name="T0" fmla="*/ 2147483647 w 51"/>
                <a:gd name="T1" fmla="*/ 2147483647 h 24"/>
                <a:gd name="T2" fmla="*/ 2147483647 w 51"/>
                <a:gd name="T3" fmla="*/ 2147483647 h 24"/>
                <a:gd name="T4" fmla="*/ 2147483647 w 51"/>
                <a:gd name="T5" fmla="*/ 0 h 24"/>
                <a:gd name="T6" fmla="*/ 2147483647 w 51"/>
                <a:gd name="T7" fmla="*/ 2147483647 h 24"/>
                <a:gd name="T8" fmla="*/ 2147483647 w 51"/>
                <a:gd name="T9" fmla="*/ 2147483647 h 24"/>
                <a:gd name="T10" fmla="*/ 0 w 51"/>
                <a:gd name="T11" fmla="*/ 2147483647 h 24"/>
                <a:gd name="T12" fmla="*/ 2147483647 w 51"/>
                <a:gd name="T13" fmla="*/ 2147483647 h 24"/>
                <a:gd name="T14" fmla="*/ 2147483647 w 51"/>
                <a:gd name="T15" fmla="*/ 2147483647 h 24"/>
                <a:gd name="T16" fmla="*/ 2147483647 w 51"/>
                <a:gd name="T17" fmla="*/ 2147483647 h 24"/>
                <a:gd name="T18" fmla="*/ 2147483647 w 51"/>
                <a:gd name="T19" fmla="*/ 2147483647 h 24"/>
                <a:gd name="T20" fmla="*/ 2147483647 w 51"/>
                <a:gd name="T21" fmla="*/ 2147483647 h 24"/>
                <a:gd name="T22" fmla="*/ 2147483647 w 51"/>
                <a:gd name="T23" fmla="*/ 2147483647 h 24"/>
                <a:gd name="T24" fmla="*/ 2147483647 w 51"/>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 h="24">
                  <a:moveTo>
                    <a:pt x="16" y="9"/>
                  </a:moveTo>
                  <a:lnTo>
                    <a:pt x="21" y="1"/>
                  </a:lnTo>
                  <a:lnTo>
                    <a:pt x="46" y="0"/>
                  </a:lnTo>
                  <a:lnTo>
                    <a:pt x="51" y="19"/>
                  </a:lnTo>
                  <a:lnTo>
                    <a:pt x="10" y="24"/>
                  </a:lnTo>
                  <a:lnTo>
                    <a:pt x="0" y="16"/>
                  </a:lnTo>
                  <a:lnTo>
                    <a:pt x="1" y="14"/>
                  </a:lnTo>
                  <a:lnTo>
                    <a:pt x="2" y="13"/>
                  </a:lnTo>
                  <a:lnTo>
                    <a:pt x="5" y="12"/>
                  </a:lnTo>
                  <a:lnTo>
                    <a:pt x="6" y="11"/>
                  </a:lnTo>
                  <a:lnTo>
                    <a:pt x="8" y="11"/>
                  </a:lnTo>
                  <a:lnTo>
                    <a:pt x="10" y="9"/>
                  </a:lnTo>
                  <a:lnTo>
                    <a:pt x="16" y="9"/>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6" name="Departement 69">
              <a:extLst>
                <a:ext uri="{FF2B5EF4-FFF2-40B4-BE49-F238E27FC236}">
                  <a16:creationId xmlns:a16="http://schemas.microsoft.com/office/drawing/2014/main" id="{8E6BEBF7-7F91-7935-0393-602EA45BD105}"/>
                </a:ext>
              </a:extLst>
            </p:cNvPr>
            <p:cNvSpPr>
              <a:spLocks/>
            </p:cNvSpPr>
            <p:nvPr/>
          </p:nvSpPr>
          <p:spPr bwMode="auto">
            <a:xfrm>
              <a:off x="4378133" y="3861857"/>
              <a:ext cx="323849" cy="406400"/>
            </a:xfrm>
            <a:custGeom>
              <a:avLst/>
              <a:gdLst>
                <a:gd name="T0" fmla="*/ 2147483647 w 31"/>
                <a:gd name="T1" fmla="*/ 2147483647 h 39"/>
                <a:gd name="T2" fmla="*/ 2147483647 w 31"/>
                <a:gd name="T3" fmla="*/ 2147483647 h 39"/>
                <a:gd name="T4" fmla="*/ 2147483647 w 31"/>
                <a:gd name="T5" fmla="*/ 2147483647 h 39"/>
                <a:gd name="T6" fmla="*/ 2147483647 w 31"/>
                <a:gd name="T7" fmla="*/ 2147483647 h 39"/>
                <a:gd name="T8" fmla="*/ 2147483647 w 31"/>
                <a:gd name="T9" fmla="*/ 2147483647 h 39"/>
                <a:gd name="T10" fmla="*/ 2147483647 w 31"/>
                <a:gd name="T11" fmla="*/ 2147483647 h 39"/>
                <a:gd name="T12" fmla="*/ 2147483647 w 31"/>
                <a:gd name="T13" fmla="*/ 2147483647 h 39"/>
                <a:gd name="T14" fmla="*/ 2147483647 w 31"/>
                <a:gd name="T15" fmla="*/ 2147483647 h 39"/>
                <a:gd name="T16" fmla="*/ 2147483647 w 31"/>
                <a:gd name="T17" fmla="*/ 2147483647 h 39"/>
                <a:gd name="T18" fmla="*/ 2147483647 w 31"/>
                <a:gd name="T19" fmla="*/ 2147483647 h 39"/>
                <a:gd name="T20" fmla="*/ 2147483647 w 31"/>
                <a:gd name="T21" fmla="*/ 2147483647 h 39"/>
                <a:gd name="T22" fmla="*/ 2147483647 w 31"/>
                <a:gd name="T23" fmla="*/ 2147483647 h 39"/>
                <a:gd name="T24" fmla="*/ 2147483647 w 31"/>
                <a:gd name="T25" fmla="*/ 2147483647 h 39"/>
                <a:gd name="T26" fmla="*/ 2147483647 w 31"/>
                <a:gd name="T27" fmla="*/ 2147483647 h 39"/>
                <a:gd name="T28" fmla="*/ 0 w 31"/>
                <a:gd name="T29" fmla="*/ 2147483647 h 39"/>
                <a:gd name="T30" fmla="*/ 2147483647 w 31"/>
                <a:gd name="T31" fmla="*/ 2147483647 h 39"/>
                <a:gd name="T32" fmla="*/ 2147483647 w 31"/>
                <a:gd name="T33" fmla="*/ 2147483647 h 39"/>
                <a:gd name="T34" fmla="*/ 2147483647 w 31"/>
                <a:gd name="T35" fmla="*/ 2147483647 h 39"/>
                <a:gd name="T36" fmla="*/ 2147483647 w 31"/>
                <a:gd name="T37" fmla="*/ 0 h 39"/>
                <a:gd name="T38" fmla="*/ 2147483647 w 31"/>
                <a:gd name="T39" fmla="*/ 2147483647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 h="39">
                  <a:moveTo>
                    <a:pt x="17" y="6"/>
                  </a:moveTo>
                  <a:lnTo>
                    <a:pt x="18" y="7"/>
                  </a:lnTo>
                  <a:lnTo>
                    <a:pt x="17" y="10"/>
                  </a:lnTo>
                  <a:lnTo>
                    <a:pt x="17" y="11"/>
                  </a:lnTo>
                  <a:lnTo>
                    <a:pt x="17" y="12"/>
                  </a:lnTo>
                  <a:lnTo>
                    <a:pt x="17" y="15"/>
                  </a:lnTo>
                  <a:lnTo>
                    <a:pt x="16" y="16"/>
                  </a:lnTo>
                  <a:lnTo>
                    <a:pt x="16" y="17"/>
                  </a:lnTo>
                  <a:lnTo>
                    <a:pt x="21" y="18"/>
                  </a:lnTo>
                  <a:lnTo>
                    <a:pt x="23" y="23"/>
                  </a:lnTo>
                  <a:lnTo>
                    <a:pt x="30" y="23"/>
                  </a:lnTo>
                  <a:lnTo>
                    <a:pt x="31" y="28"/>
                  </a:lnTo>
                  <a:lnTo>
                    <a:pt x="18" y="39"/>
                  </a:lnTo>
                  <a:lnTo>
                    <a:pt x="6" y="32"/>
                  </a:lnTo>
                  <a:lnTo>
                    <a:pt x="0" y="16"/>
                  </a:lnTo>
                  <a:lnTo>
                    <a:pt x="3" y="9"/>
                  </a:lnTo>
                  <a:lnTo>
                    <a:pt x="6" y="8"/>
                  </a:lnTo>
                  <a:lnTo>
                    <a:pt x="5" y="4"/>
                  </a:lnTo>
                  <a:lnTo>
                    <a:pt x="14" y="0"/>
                  </a:lnTo>
                  <a:lnTo>
                    <a:pt x="17" y="6"/>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7" name="Departement 71">
              <a:extLst>
                <a:ext uri="{FF2B5EF4-FFF2-40B4-BE49-F238E27FC236}">
                  <a16:creationId xmlns:a16="http://schemas.microsoft.com/office/drawing/2014/main" id="{FCDA759D-B690-A772-4F4B-D70BAF1D9D5D}"/>
                </a:ext>
              </a:extLst>
            </p:cNvPr>
            <p:cNvSpPr>
              <a:spLocks/>
            </p:cNvSpPr>
            <p:nvPr/>
          </p:nvSpPr>
          <p:spPr bwMode="auto">
            <a:xfrm>
              <a:off x="4164349" y="3516841"/>
              <a:ext cx="639233" cy="446616"/>
            </a:xfrm>
            <a:custGeom>
              <a:avLst/>
              <a:gdLst>
                <a:gd name="T0" fmla="*/ 2147483647 w 59"/>
                <a:gd name="T1" fmla="*/ 2147483647 h 47"/>
                <a:gd name="T2" fmla="*/ 2147483647 w 59"/>
                <a:gd name="T3" fmla="*/ 2147483647 h 47"/>
                <a:gd name="T4" fmla="*/ 2147483647 w 59"/>
                <a:gd name="T5" fmla="*/ 2147483647 h 47"/>
                <a:gd name="T6" fmla="*/ 2147483647 w 59"/>
                <a:gd name="T7" fmla="*/ 2147483647 h 47"/>
                <a:gd name="T8" fmla="*/ 2147483647 w 59"/>
                <a:gd name="T9" fmla="*/ 2147483647 h 47"/>
                <a:gd name="T10" fmla="*/ 2147483647 w 59"/>
                <a:gd name="T11" fmla="*/ 2147483647 h 47"/>
                <a:gd name="T12" fmla="*/ 2147483647 w 59"/>
                <a:gd name="T13" fmla="*/ 2147483647 h 47"/>
                <a:gd name="T14" fmla="*/ 0 w 59"/>
                <a:gd name="T15" fmla="*/ 2147483647 h 47"/>
                <a:gd name="T16" fmla="*/ 0 w 59"/>
                <a:gd name="T17" fmla="*/ 2147483647 h 47"/>
                <a:gd name="T18" fmla="*/ 2147483647 w 59"/>
                <a:gd name="T19" fmla="*/ 2147483647 h 47"/>
                <a:gd name="T20" fmla="*/ 2147483647 w 59"/>
                <a:gd name="T21" fmla="*/ 2147483647 h 47"/>
                <a:gd name="T22" fmla="*/ 2147483647 w 59"/>
                <a:gd name="T23" fmla="*/ 0 h 47"/>
                <a:gd name="T24" fmla="*/ 2147483647 w 59"/>
                <a:gd name="T25" fmla="*/ 2147483647 h 47"/>
                <a:gd name="T26" fmla="*/ 2147483647 w 59"/>
                <a:gd name="T27" fmla="*/ 2147483647 h 47"/>
                <a:gd name="T28" fmla="*/ 2147483647 w 59"/>
                <a:gd name="T29" fmla="*/ 2147483647 h 47"/>
                <a:gd name="T30" fmla="*/ 2147483647 w 59"/>
                <a:gd name="T31" fmla="*/ 2147483647 h 47"/>
                <a:gd name="T32" fmla="*/ 2147483647 w 59"/>
                <a:gd name="T33" fmla="*/ 2147483647 h 47"/>
                <a:gd name="T34" fmla="*/ 2147483647 w 59"/>
                <a:gd name="T35" fmla="*/ 2147483647 h 47"/>
                <a:gd name="T36" fmla="*/ 2147483647 w 59"/>
                <a:gd name="T37" fmla="*/ 2147483647 h 47"/>
                <a:gd name="T38" fmla="*/ 2147483647 w 59"/>
                <a:gd name="T39" fmla="*/ 2147483647 h 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7">
                  <a:moveTo>
                    <a:pt x="37" y="46"/>
                  </a:moveTo>
                  <a:lnTo>
                    <a:pt x="34" y="40"/>
                  </a:lnTo>
                  <a:lnTo>
                    <a:pt x="25" y="44"/>
                  </a:lnTo>
                  <a:lnTo>
                    <a:pt x="21" y="47"/>
                  </a:lnTo>
                  <a:lnTo>
                    <a:pt x="12" y="47"/>
                  </a:lnTo>
                  <a:lnTo>
                    <a:pt x="8" y="42"/>
                  </a:lnTo>
                  <a:lnTo>
                    <a:pt x="11" y="32"/>
                  </a:lnTo>
                  <a:lnTo>
                    <a:pt x="0" y="21"/>
                  </a:lnTo>
                  <a:lnTo>
                    <a:pt x="0" y="20"/>
                  </a:lnTo>
                  <a:lnTo>
                    <a:pt x="13" y="18"/>
                  </a:lnTo>
                  <a:lnTo>
                    <a:pt x="11" y="8"/>
                  </a:lnTo>
                  <a:lnTo>
                    <a:pt x="18" y="0"/>
                  </a:lnTo>
                  <a:lnTo>
                    <a:pt x="34" y="12"/>
                  </a:lnTo>
                  <a:lnTo>
                    <a:pt x="52" y="7"/>
                  </a:lnTo>
                  <a:lnTo>
                    <a:pt x="59" y="13"/>
                  </a:lnTo>
                  <a:lnTo>
                    <a:pt x="55" y="15"/>
                  </a:lnTo>
                  <a:lnTo>
                    <a:pt x="59" y="23"/>
                  </a:lnTo>
                  <a:lnTo>
                    <a:pt x="55" y="32"/>
                  </a:lnTo>
                  <a:lnTo>
                    <a:pt x="43" y="30"/>
                  </a:lnTo>
                  <a:lnTo>
                    <a:pt x="37" y="46"/>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78" name="Departement 72">
              <a:extLst>
                <a:ext uri="{FF2B5EF4-FFF2-40B4-BE49-F238E27FC236}">
                  <a16:creationId xmlns:a16="http://schemas.microsoft.com/office/drawing/2014/main" id="{AD32C2DB-07BA-0186-4B64-28CDEEC2F9EE}"/>
                </a:ext>
              </a:extLst>
            </p:cNvPr>
            <p:cNvSpPr>
              <a:spLocks/>
            </p:cNvSpPr>
            <p:nvPr/>
          </p:nvSpPr>
          <p:spPr bwMode="auto">
            <a:xfrm>
              <a:off x="2763115" y="2896658"/>
              <a:ext cx="465667" cy="395817"/>
            </a:xfrm>
            <a:custGeom>
              <a:avLst/>
              <a:gdLst>
                <a:gd name="T0" fmla="*/ 2147483647 w 43"/>
                <a:gd name="T1" fmla="*/ 2147483647 h 42"/>
                <a:gd name="T2" fmla="*/ 2147483647 w 43"/>
                <a:gd name="T3" fmla="*/ 2147483647 h 42"/>
                <a:gd name="T4" fmla="*/ 2147483647 w 43"/>
                <a:gd name="T5" fmla="*/ 2147483647 h 42"/>
                <a:gd name="T6" fmla="*/ 2147483647 w 43"/>
                <a:gd name="T7" fmla="*/ 2147483647 h 42"/>
                <a:gd name="T8" fmla="*/ 2147483647 w 43"/>
                <a:gd name="T9" fmla="*/ 2147483647 h 42"/>
                <a:gd name="T10" fmla="*/ 2147483647 w 43"/>
                <a:gd name="T11" fmla="*/ 2147483647 h 42"/>
                <a:gd name="T12" fmla="*/ 2147483647 w 43"/>
                <a:gd name="T13" fmla="*/ 2147483647 h 42"/>
                <a:gd name="T14" fmla="*/ 2147483647 w 43"/>
                <a:gd name="T15" fmla="*/ 2147483647 h 42"/>
                <a:gd name="T16" fmla="*/ 2147483647 w 43"/>
                <a:gd name="T17" fmla="*/ 2147483647 h 42"/>
                <a:gd name="T18" fmla="*/ 2147483647 w 43"/>
                <a:gd name="T19" fmla="*/ 2147483647 h 42"/>
                <a:gd name="T20" fmla="*/ 2147483647 w 43"/>
                <a:gd name="T21" fmla="*/ 2147483647 h 42"/>
                <a:gd name="T22" fmla="*/ 2147483647 w 43"/>
                <a:gd name="T23" fmla="*/ 2147483647 h 42"/>
                <a:gd name="T24" fmla="*/ 2147483647 w 43"/>
                <a:gd name="T25" fmla="*/ 2147483647 h 42"/>
                <a:gd name="T26" fmla="*/ 0 w 43"/>
                <a:gd name="T27" fmla="*/ 2147483647 h 42"/>
                <a:gd name="T28" fmla="*/ 2147483647 w 43"/>
                <a:gd name="T29" fmla="*/ 2147483647 h 42"/>
                <a:gd name="T30" fmla="*/ 2147483647 w 43"/>
                <a:gd name="T31" fmla="*/ 2147483647 h 42"/>
                <a:gd name="T32" fmla="*/ 2147483647 w 43"/>
                <a:gd name="T33" fmla="*/ 2147483647 h 42"/>
                <a:gd name="T34" fmla="*/ 2147483647 w 43"/>
                <a:gd name="T35" fmla="*/ 2147483647 h 42"/>
                <a:gd name="T36" fmla="*/ 2147483647 w 43"/>
                <a:gd name="T37" fmla="*/ 2147483647 h 42"/>
                <a:gd name="T38" fmla="*/ 2147483647 w 43"/>
                <a:gd name="T39" fmla="*/ 2147483647 h 42"/>
                <a:gd name="T40" fmla="*/ 2147483647 w 43"/>
                <a:gd name="T41" fmla="*/ 2147483647 h 42"/>
                <a:gd name="T42" fmla="*/ 2147483647 w 43"/>
                <a:gd name="T43" fmla="*/ 2147483647 h 42"/>
                <a:gd name="T44" fmla="*/ 2147483647 w 43"/>
                <a:gd name="T45" fmla="*/ 2147483647 h 42"/>
                <a:gd name="T46" fmla="*/ 2147483647 w 43"/>
                <a:gd name="T47" fmla="*/ 0 h 42"/>
                <a:gd name="T48" fmla="*/ 2147483647 w 43"/>
                <a:gd name="T49" fmla="*/ 2147483647 h 42"/>
                <a:gd name="T50" fmla="*/ 2147483647 w 43"/>
                <a:gd name="T51" fmla="*/ 2147483647 h 42"/>
                <a:gd name="T52" fmla="*/ 2147483647 w 43"/>
                <a:gd name="T53" fmla="*/ 2147483647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3" h="42">
                  <a:moveTo>
                    <a:pt x="41" y="17"/>
                  </a:moveTo>
                  <a:lnTo>
                    <a:pt x="39" y="19"/>
                  </a:lnTo>
                  <a:lnTo>
                    <a:pt x="41" y="25"/>
                  </a:lnTo>
                  <a:lnTo>
                    <a:pt x="32" y="36"/>
                  </a:lnTo>
                  <a:lnTo>
                    <a:pt x="32" y="37"/>
                  </a:lnTo>
                  <a:lnTo>
                    <a:pt x="33" y="37"/>
                  </a:lnTo>
                  <a:lnTo>
                    <a:pt x="26" y="39"/>
                  </a:lnTo>
                  <a:lnTo>
                    <a:pt x="25" y="42"/>
                  </a:lnTo>
                  <a:lnTo>
                    <a:pt x="20" y="40"/>
                  </a:lnTo>
                  <a:lnTo>
                    <a:pt x="7" y="38"/>
                  </a:lnTo>
                  <a:lnTo>
                    <a:pt x="7" y="34"/>
                  </a:lnTo>
                  <a:lnTo>
                    <a:pt x="1" y="32"/>
                  </a:lnTo>
                  <a:lnTo>
                    <a:pt x="1" y="31"/>
                  </a:lnTo>
                  <a:lnTo>
                    <a:pt x="0" y="30"/>
                  </a:lnTo>
                  <a:lnTo>
                    <a:pt x="2" y="28"/>
                  </a:lnTo>
                  <a:lnTo>
                    <a:pt x="1" y="25"/>
                  </a:lnTo>
                  <a:lnTo>
                    <a:pt x="4" y="24"/>
                  </a:lnTo>
                  <a:lnTo>
                    <a:pt x="3" y="19"/>
                  </a:lnTo>
                  <a:lnTo>
                    <a:pt x="6" y="19"/>
                  </a:lnTo>
                  <a:lnTo>
                    <a:pt x="6" y="14"/>
                  </a:lnTo>
                  <a:lnTo>
                    <a:pt x="9" y="12"/>
                  </a:lnTo>
                  <a:lnTo>
                    <a:pt x="9" y="6"/>
                  </a:lnTo>
                  <a:lnTo>
                    <a:pt x="13" y="4"/>
                  </a:lnTo>
                  <a:lnTo>
                    <a:pt x="25" y="0"/>
                  </a:lnTo>
                  <a:lnTo>
                    <a:pt x="39" y="14"/>
                  </a:lnTo>
                  <a:lnTo>
                    <a:pt x="43" y="16"/>
                  </a:lnTo>
                  <a:lnTo>
                    <a:pt x="41" y="17"/>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79" name="Departement 73">
              <a:extLst>
                <a:ext uri="{FF2B5EF4-FFF2-40B4-BE49-F238E27FC236}">
                  <a16:creationId xmlns:a16="http://schemas.microsoft.com/office/drawing/2014/main" id="{F012858A-554F-F193-65B7-FCB0585EF6D0}"/>
                </a:ext>
              </a:extLst>
            </p:cNvPr>
            <p:cNvSpPr>
              <a:spLocks/>
            </p:cNvSpPr>
            <p:nvPr/>
          </p:nvSpPr>
          <p:spPr bwMode="auto">
            <a:xfrm>
              <a:off x="4875548" y="4046008"/>
              <a:ext cx="558800" cy="414867"/>
            </a:xfrm>
            <a:custGeom>
              <a:avLst/>
              <a:gdLst>
                <a:gd name="T0" fmla="*/ 2147483647 w 52"/>
                <a:gd name="T1" fmla="*/ 0 h 41"/>
                <a:gd name="T2" fmla="*/ 2147483647 w 52"/>
                <a:gd name="T3" fmla="*/ 2147483647 h 41"/>
                <a:gd name="T4" fmla="*/ 2147483647 w 52"/>
                <a:gd name="T5" fmla="*/ 0 h 41"/>
                <a:gd name="T6" fmla="*/ 2147483647 w 52"/>
                <a:gd name="T7" fmla="*/ 2147483647 h 41"/>
                <a:gd name="T8" fmla="*/ 2147483647 w 52"/>
                <a:gd name="T9" fmla="*/ 2147483647 h 41"/>
                <a:gd name="T10" fmla="*/ 2147483647 w 52"/>
                <a:gd name="T11" fmla="*/ 2147483647 h 41"/>
                <a:gd name="T12" fmla="*/ 2147483647 w 52"/>
                <a:gd name="T13" fmla="*/ 2147483647 h 41"/>
                <a:gd name="T14" fmla="*/ 2147483647 w 52"/>
                <a:gd name="T15" fmla="*/ 2147483647 h 41"/>
                <a:gd name="T16" fmla="*/ 2147483647 w 52"/>
                <a:gd name="T17" fmla="*/ 2147483647 h 41"/>
                <a:gd name="T18" fmla="*/ 2147483647 w 52"/>
                <a:gd name="T19" fmla="*/ 2147483647 h 41"/>
                <a:gd name="T20" fmla="*/ 2147483647 w 52"/>
                <a:gd name="T21" fmla="*/ 2147483647 h 41"/>
                <a:gd name="T22" fmla="*/ 0 w 52"/>
                <a:gd name="T23" fmla="*/ 2147483647 h 41"/>
                <a:gd name="T24" fmla="*/ 2147483647 w 52"/>
                <a:gd name="T25" fmla="*/ 2147483647 h 41"/>
                <a:gd name="T26" fmla="*/ 2147483647 w 52"/>
                <a:gd name="T27" fmla="*/ 0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 h="41">
                  <a:moveTo>
                    <a:pt x="6" y="0"/>
                  </a:moveTo>
                  <a:lnTo>
                    <a:pt x="18" y="11"/>
                  </a:lnTo>
                  <a:lnTo>
                    <a:pt x="28" y="0"/>
                  </a:lnTo>
                  <a:lnTo>
                    <a:pt x="38" y="6"/>
                  </a:lnTo>
                  <a:lnTo>
                    <a:pt x="52" y="23"/>
                  </a:lnTo>
                  <a:lnTo>
                    <a:pt x="49" y="32"/>
                  </a:lnTo>
                  <a:lnTo>
                    <a:pt x="34" y="37"/>
                  </a:lnTo>
                  <a:lnTo>
                    <a:pt x="28" y="41"/>
                  </a:lnTo>
                  <a:lnTo>
                    <a:pt x="22" y="37"/>
                  </a:lnTo>
                  <a:lnTo>
                    <a:pt x="17" y="23"/>
                  </a:lnTo>
                  <a:lnTo>
                    <a:pt x="4" y="24"/>
                  </a:lnTo>
                  <a:lnTo>
                    <a:pt x="0" y="15"/>
                  </a:lnTo>
                  <a:lnTo>
                    <a:pt x="4" y="10"/>
                  </a:lnTo>
                  <a:lnTo>
                    <a:pt x="6" y="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80" name="Departement 77">
              <a:extLst>
                <a:ext uri="{FF2B5EF4-FFF2-40B4-BE49-F238E27FC236}">
                  <a16:creationId xmlns:a16="http://schemas.microsoft.com/office/drawing/2014/main" id="{AC05AE87-1C5C-DB0D-B6CC-9399F202F67F}"/>
                </a:ext>
              </a:extLst>
            </p:cNvPr>
            <p:cNvSpPr>
              <a:spLocks/>
            </p:cNvSpPr>
            <p:nvPr/>
          </p:nvSpPr>
          <p:spPr bwMode="auto">
            <a:xfrm>
              <a:off x="3736782" y="2613024"/>
              <a:ext cx="387351" cy="467784"/>
            </a:xfrm>
            <a:custGeom>
              <a:avLst/>
              <a:gdLst>
                <a:gd name="T0" fmla="*/ 2147483647 w 37"/>
                <a:gd name="T1" fmla="*/ 2147483647 h 47"/>
                <a:gd name="T2" fmla="*/ 2147483647 w 37"/>
                <a:gd name="T3" fmla="*/ 2147483647 h 47"/>
                <a:gd name="T4" fmla="*/ 2147483647 w 37"/>
                <a:gd name="T5" fmla="*/ 2147483647 h 47"/>
                <a:gd name="T6" fmla="*/ 2147483647 w 37"/>
                <a:gd name="T7" fmla="*/ 2147483647 h 47"/>
                <a:gd name="T8" fmla="*/ 2147483647 w 37"/>
                <a:gd name="T9" fmla="*/ 2147483647 h 47"/>
                <a:gd name="T10" fmla="*/ 2147483647 w 37"/>
                <a:gd name="T11" fmla="*/ 2147483647 h 47"/>
                <a:gd name="T12" fmla="*/ 2147483647 w 37"/>
                <a:gd name="T13" fmla="*/ 2147483647 h 47"/>
                <a:gd name="T14" fmla="*/ 2147483647 w 37"/>
                <a:gd name="T15" fmla="*/ 2147483647 h 47"/>
                <a:gd name="T16" fmla="*/ 2147483647 w 37"/>
                <a:gd name="T17" fmla="*/ 2147483647 h 47"/>
                <a:gd name="T18" fmla="*/ 2147483647 w 37"/>
                <a:gd name="T19" fmla="*/ 2147483647 h 47"/>
                <a:gd name="T20" fmla="*/ 2147483647 w 37"/>
                <a:gd name="T21" fmla="*/ 2147483647 h 47"/>
                <a:gd name="T22" fmla="*/ 2147483647 w 37"/>
                <a:gd name="T23" fmla="*/ 2147483647 h 47"/>
                <a:gd name="T24" fmla="*/ 2147483647 w 37"/>
                <a:gd name="T25" fmla="*/ 2147483647 h 47"/>
                <a:gd name="T26" fmla="*/ 2147483647 w 37"/>
                <a:gd name="T27" fmla="*/ 2147483647 h 47"/>
                <a:gd name="T28" fmla="*/ 2147483647 w 37"/>
                <a:gd name="T29" fmla="*/ 2147483647 h 47"/>
                <a:gd name="T30" fmla="*/ 2147483647 w 37"/>
                <a:gd name="T31" fmla="*/ 2147483647 h 47"/>
                <a:gd name="T32" fmla="*/ 2147483647 w 37"/>
                <a:gd name="T33" fmla="*/ 2147483647 h 47"/>
                <a:gd name="T34" fmla="*/ 2147483647 w 37"/>
                <a:gd name="T35" fmla="*/ 2147483647 h 47"/>
                <a:gd name="T36" fmla="*/ 2147483647 w 37"/>
                <a:gd name="T37" fmla="*/ 2147483647 h 47"/>
                <a:gd name="T38" fmla="*/ 2147483647 w 37"/>
                <a:gd name="T39" fmla="*/ 2147483647 h 47"/>
                <a:gd name="T40" fmla="*/ 2147483647 w 37"/>
                <a:gd name="T41" fmla="*/ 2147483647 h 47"/>
                <a:gd name="T42" fmla="*/ 0 w 37"/>
                <a:gd name="T43" fmla="*/ 2147483647 h 47"/>
                <a:gd name="T44" fmla="*/ 2147483647 w 37"/>
                <a:gd name="T45" fmla="*/ 2147483647 h 47"/>
                <a:gd name="T46" fmla="*/ 2147483647 w 37"/>
                <a:gd name="T47" fmla="*/ 2147483647 h 47"/>
                <a:gd name="T48" fmla="*/ 2147483647 w 37"/>
                <a:gd name="T49" fmla="*/ 2147483647 h 47"/>
                <a:gd name="T50" fmla="*/ 2147483647 w 37"/>
                <a:gd name="T51" fmla="*/ 2147483647 h 47"/>
                <a:gd name="T52" fmla="*/ 2147483647 w 37"/>
                <a:gd name="T53" fmla="*/ 2147483647 h 47"/>
                <a:gd name="T54" fmla="*/ 2147483647 w 37"/>
                <a:gd name="T55" fmla="*/ 2147483647 h 47"/>
                <a:gd name="T56" fmla="*/ 2147483647 w 37"/>
                <a:gd name="T57" fmla="*/ 2147483647 h 47"/>
                <a:gd name="T58" fmla="*/ 2147483647 w 37"/>
                <a:gd name="T59" fmla="*/ 2147483647 h 47"/>
                <a:gd name="T60" fmla="*/ 2147483647 w 37"/>
                <a:gd name="T61" fmla="*/ 2147483647 h 47"/>
                <a:gd name="T62" fmla="*/ 2147483647 w 37"/>
                <a:gd name="T63" fmla="*/ 2147483647 h 47"/>
                <a:gd name="T64" fmla="*/ 2147483647 w 37"/>
                <a:gd name="T65" fmla="*/ 2147483647 h 47"/>
                <a:gd name="T66" fmla="*/ 2147483647 w 37"/>
                <a:gd name="T67" fmla="*/ 2147483647 h 47"/>
                <a:gd name="T68" fmla="*/ 2147483647 w 37"/>
                <a:gd name="T69" fmla="*/ 2147483647 h 47"/>
                <a:gd name="T70" fmla="*/ 2147483647 w 37"/>
                <a:gd name="T71" fmla="*/ 2147483647 h 47"/>
                <a:gd name="T72" fmla="*/ 2147483647 w 37"/>
                <a:gd name="T73" fmla="*/ 2147483647 h 47"/>
                <a:gd name="T74" fmla="*/ 2147483647 w 37"/>
                <a:gd name="T75" fmla="*/ 2147483647 h 47"/>
                <a:gd name="T76" fmla="*/ 2147483647 w 37"/>
                <a:gd name="T77" fmla="*/ 2147483647 h 47"/>
                <a:gd name="T78" fmla="*/ 2147483647 w 37"/>
                <a:gd name="T79" fmla="*/ 0 h 47"/>
                <a:gd name="T80" fmla="*/ 2147483647 w 37"/>
                <a:gd name="T81" fmla="*/ 2147483647 h 47"/>
                <a:gd name="T82" fmla="*/ 2147483647 w 37"/>
                <a:gd name="T83" fmla="*/ 2147483647 h 47"/>
                <a:gd name="T84" fmla="*/ 2147483647 w 37"/>
                <a:gd name="T85" fmla="*/ 2147483647 h 47"/>
                <a:gd name="T86" fmla="*/ 2147483647 w 37"/>
                <a:gd name="T87" fmla="*/ 2147483647 h 47"/>
                <a:gd name="T88" fmla="*/ 2147483647 w 37"/>
                <a:gd name="T89" fmla="*/ 2147483647 h 47"/>
                <a:gd name="T90" fmla="*/ 2147483647 w 37"/>
                <a:gd name="T91" fmla="*/ 2147483647 h 47"/>
                <a:gd name="T92" fmla="*/ 2147483647 w 37"/>
                <a:gd name="T93" fmla="*/ 2147483647 h 47"/>
                <a:gd name="T94" fmla="*/ 2147483647 w 37"/>
                <a:gd name="T95" fmla="*/ 2147483647 h 47"/>
                <a:gd name="T96" fmla="*/ 2147483647 w 37"/>
                <a:gd name="T97" fmla="*/ 2147483647 h 47"/>
                <a:gd name="T98" fmla="*/ 2147483647 w 37"/>
                <a:gd name="T99" fmla="*/ 2147483647 h 47"/>
                <a:gd name="T100" fmla="*/ 2147483647 w 37"/>
                <a:gd name="T101" fmla="*/ 0 h 47"/>
                <a:gd name="T102" fmla="*/ 2147483647 w 37"/>
                <a:gd name="T103" fmla="*/ 2147483647 h 47"/>
                <a:gd name="T104" fmla="*/ 2147483647 w 37"/>
                <a:gd name="T105" fmla="*/ 2147483647 h 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7" h="47">
                  <a:moveTo>
                    <a:pt x="34" y="12"/>
                  </a:moveTo>
                  <a:lnTo>
                    <a:pt x="34" y="14"/>
                  </a:lnTo>
                  <a:lnTo>
                    <a:pt x="32" y="14"/>
                  </a:lnTo>
                  <a:lnTo>
                    <a:pt x="33" y="16"/>
                  </a:lnTo>
                  <a:lnTo>
                    <a:pt x="32" y="16"/>
                  </a:lnTo>
                  <a:lnTo>
                    <a:pt x="31" y="17"/>
                  </a:lnTo>
                  <a:lnTo>
                    <a:pt x="34" y="18"/>
                  </a:lnTo>
                  <a:lnTo>
                    <a:pt x="33" y="22"/>
                  </a:lnTo>
                  <a:lnTo>
                    <a:pt x="37" y="23"/>
                  </a:lnTo>
                  <a:lnTo>
                    <a:pt x="34" y="25"/>
                  </a:lnTo>
                  <a:lnTo>
                    <a:pt x="34" y="27"/>
                  </a:lnTo>
                  <a:lnTo>
                    <a:pt x="33" y="28"/>
                  </a:lnTo>
                  <a:lnTo>
                    <a:pt x="32" y="27"/>
                  </a:lnTo>
                  <a:lnTo>
                    <a:pt x="33" y="29"/>
                  </a:lnTo>
                  <a:lnTo>
                    <a:pt x="32" y="30"/>
                  </a:lnTo>
                  <a:lnTo>
                    <a:pt x="32" y="32"/>
                  </a:lnTo>
                  <a:lnTo>
                    <a:pt x="33" y="33"/>
                  </a:lnTo>
                  <a:lnTo>
                    <a:pt x="33" y="34"/>
                  </a:lnTo>
                  <a:lnTo>
                    <a:pt x="21" y="35"/>
                  </a:lnTo>
                  <a:lnTo>
                    <a:pt x="17" y="45"/>
                  </a:lnTo>
                  <a:lnTo>
                    <a:pt x="2" y="47"/>
                  </a:lnTo>
                  <a:lnTo>
                    <a:pt x="0" y="38"/>
                  </a:lnTo>
                  <a:lnTo>
                    <a:pt x="5" y="33"/>
                  </a:lnTo>
                  <a:lnTo>
                    <a:pt x="6" y="20"/>
                  </a:lnTo>
                  <a:lnTo>
                    <a:pt x="5" y="19"/>
                  </a:lnTo>
                  <a:lnTo>
                    <a:pt x="7" y="16"/>
                  </a:lnTo>
                  <a:lnTo>
                    <a:pt x="6" y="16"/>
                  </a:lnTo>
                  <a:lnTo>
                    <a:pt x="6" y="14"/>
                  </a:lnTo>
                  <a:lnTo>
                    <a:pt x="6" y="13"/>
                  </a:lnTo>
                  <a:lnTo>
                    <a:pt x="6" y="12"/>
                  </a:lnTo>
                  <a:lnTo>
                    <a:pt x="5" y="11"/>
                  </a:lnTo>
                  <a:lnTo>
                    <a:pt x="6" y="10"/>
                  </a:lnTo>
                  <a:lnTo>
                    <a:pt x="6" y="8"/>
                  </a:lnTo>
                  <a:lnTo>
                    <a:pt x="6" y="7"/>
                  </a:lnTo>
                  <a:lnTo>
                    <a:pt x="6" y="5"/>
                  </a:lnTo>
                  <a:lnTo>
                    <a:pt x="5" y="5"/>
                  </a:lnTo>
                  <a:lnTo>
                    <a:pt x="4" y="4"/>
                  </a:lnTo>
                  <a:lnTo>
                    <a:pt x="6" y="3"/>
                  </a:lnTo>
                  <a:lnTo>
                    <a:pt x="6" y="2"/>
                  </a:lnTo>
                  <a:lnTo>
                    <a:pt x="7" y="0"/>
                  </a:lnTo>
                  <a:lnTo>
                    <a:pt x="9" y="1"/>
                  </a:lnTo>
                  <a:lnTo>
                    <a:pt x="9" y="2"/>
                  </a:lnTo>
                  <a:lnTo>
                    <a:pt x="10" y="2"/>
                  </a:lnTo>
                  <a:lnTo>
                    <a:pt x="11" y="3"/>
                  </a:lnTo>
                  <a:lnTo>
                    <a:pt x="13" y="1"/>
                  </a:lnTo>
                  <a:lnTo>
                    <a:pt x="15" y="2"/>
                  </a:lnTo>
                  <a:lnTo>
                    <a:pt x="18" y="1"/>
                  </a:lnTo>
                  <a:lnTo>
                    <a:pt x="18" y="2"/>
                  </a:lnTo>
                  <a:lnTo>
                    <a:pt x="19" y="1"/>
                  </a:lnTo>
                  <a:lnTo>
                    <a:pt x="21" y="1"/>
                  </a:lnTo>
                  <a:lnTo>
                    <a:pt x="21" y="0"/>
                  </a:lnTo>
                  <a:lnTo>
                    <a:pt x="27" y="8"/>
                  </a:lnTo>
                  <a:lnTo>
                    <a:pt x="34" y="12"/>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81" name="Departement 76">
              <a:extLst>
                <a:ext uri="{FF2B5EF4-FFF2-40B4-BE49-F238E27FC236}">
                  <a16:creationId xmlns:a16="http://schemas.microsoft.com/office/drawing/2014/main" id="{3C74618A-4F25-759B-F3C8-E13B2E08370B}"/>
                </a:ext>
              </a:extLst>
            </p:cNvPr>
            <p:cNvSpPr>
              <a:spLocks/>
            </p:cNvSpPr>
            <p:nvPr/>
          </p:nvSpPr>
          <p:spPr bwMode="auto">
            <a:xfrm>
              <a:off x="2966315" y="2174875"/>
              <a:ext cx="558800" cy="366183"/>
            </a:xfrm>
            <a:custGeom>
              <a:avLst/>
              <a:gdLst>
                <a:gd name="T0" fmla="*/ 2147483647 w 53"/>
                <a:gd name="T1" fmla="*/ 2147483647 h 38"/>
                <a:gd name="T2" fmla="*/ 2147483647 w 53"/>
                <a:gd name="T3" fmla="*/ 2147483647 h 38"/>
                <a:gd name="T4" fmla="*/ 2147483647 w 53"/>
                <a:gd name="T5" fmla="*/ 2147483647 h 38"/>
                <a:gd name="T6" fmla="*/ 0 w 53"/>
                <a:gd name="T7" fmla="*/ 2147483647 h 38"/>
                <a:gd name="T8" fmla="*/ 2147483647 w 53"/>
                <a:gd name="T9" fmla="*/ 2147483647 h 38"/>
                <a:gd name="T10" fmla="*/ 2147483647 w 53"/>
                <a:gd name="T11" fmla="*/ 0 h 38"/>
                <a:gd name="T12" fmla="*/ 2147483647 w 53"/>
                <a:gd name="T13" fmla="*/ 2147483647 h 38"/>
                <a:gd name="T14" fmla="*/ 2147483647 w 53"/>
                <a:gd name="T15" fmla="*/ 2147483647 h 38"/>
                <a:gd name="T16" fmla="*/ 2147483647 w 53"/>
                <a:gd name="T17" fmla="*/ 2147483647 h 38"/>
                <a:gd name="T18" fmla="*/ 2147483647 w 53"/>
                <a:gd name="T19" fmla="*/ 2147483647 h 38"/>
                <a:gd name="T20" fmla="*/ 2147483647 w 53"/>
                <a:gd name="T21" fmla="*/ 2147483647 h 38"/>
                <a:gd name="T22" fmla="*/ 2147483647 w 53"/>
                <a:gd name="T23" fmla="*/ 2147483647 h 38"/>
                <a:gd name="T24" fmla="*/ 2147483647 w 53"/>
                <a:gd name="T25" fmla="*/ 2147483647 h 38"/>
                <a:gd name="T26" fmla="*/ 2147483647 w 53"/>
                <a:gd name="T27" fmla="*/ 2147483647 h 38"/>
                <a:gd name="T28" fmla="*/ 2147483647 w 53"/>
                <a:gd name="T29" fmla="*/ 2147483647 h 38"/>
                <a:gd name="T30" fmla="*/ 2147483647 w 53"/>
                <a:gd name="T31" fmla="*/ 2147483647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8">
                  <a:moveTo>
                    <a:pt x="10" y="28"/>
                  </a:moveTo>
                  <a:lnTo>
                    <a:pt x="2" y="27"/>
                  </a:lnTo>
                  <a:lnTo>
                    <a:pt x="1" y="26"/>
                  </a:lnTo>
                  <a:lnTo>
                    <a:pt x="0" y="25"/>
                  </a:lnTo>
                  <a:lnTo>
                    <a:pt x="5" y="16"/>
                  </a:lnTo>
                  <a:lnTo>
                    <a:pt x="41" y="0"/>
                  </a:lnTo>
                  <a:lnTo>
                    <a:pt x="50" y="8"/>
                  </a:lnTo>
                  <a:lnTo>
                    <a:pt x="53" y="14"/>
                  </a:lnTo>
                  <a:lnTo>
                    <a:pt x="50" y="17"/>
                  </a:lnTo>
                  <a:lnTo>
                    <a:pt x="51" y="26"/>
                  </a:lnTo>
                  <a:lnTo>
                    <a:pt x="53" y="27"/>
                  </a:lnTo>
                  <a:lnTo>
                    <a:pt x="50" y="31"/>
                  </a:lnTo>
                  <a:lnTo>
                    <a:pt x="40" y="28"/>
                  </a:lnTo>
                  <a:lnTo>
                    <a:pt x="28" y="38"/>
                  </a:lnTo>
                  <a:lnTo>
                    <a:pt x="26" y="32"/>
                  </a:lnTo>
                  <a:lnTo>
                    <a:pt x="10" y="28"/>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82" name="Departement 93">
              <a:extLst>
                <a:ext uri="{FF2B5EF4-FFF2-40B4-BE49-F238E27FC236}">
                  <a16:creationId xmlns:a16="http://schemas.microsoft.com/office/drawing/2014/main" id="{7398ACB6-17AD-9469-C687-7649724C226B}"/>
                </a:ext>
              </a:extLst>
            </p:cNvPr>
            <p:cNvSpPr>
              <a:spLocks/>
            </p:cNvSpPr>
            <p:nvPr/>
          </p:nvSpPr>
          <p:spPr bwMode="auto">
            <a:xfrm>
              <a:off x="3696565" y="2653241"/>
              <a:ext cx="91016" cy="91016"/>
            </a:xfrm>
            <a:custGeom>
              <a:avLst/>
              <a:gdLst>
                <a:gd name="T0" fmla="*/ 0 w 9"/>
                <a:gd name="T1" fmla="*/ 2147483647 h 9"/>
                <a:gd name="T2" fmla="*/ 2147483647 w 9"/>
                <a:gd name="T3" fmla="*/ 2147483647 h 9"/>
                <a:gd name="T4" fmla="*/ 0 w 9"/>
                <a:gd name="T5" fmla="*/ 2147483647 h 9"/>
                <a:gd name="T6" fmla="*/ 2147483647 w 9"/>
                <a:gd name="T7" fmla="*/ 2147483647 h 9"/>
                <a:gd name="T8" fmla="*/ 2147483647 w 9"/>
                <a:gd name="T9" fmla="*/ 2147483647 h 9"/>
                <a:gd name="T10" fmla="*/ 2147483647 w 9"/>
                <a:gd name="T11" fmla="*/ 0 h 9"/>
                <a:gd name="T12" fmla="*/ 2147483647 w 9"/>
                <a:gd name="T13" fmla="*/ 0 h 9"/>
                <a:gd name="T14" fmla="*/ 2147483647 w 9"/>
                <a:gd name="T15" fmla="*/ 2147483647 h 9"/>
                <a:gd name="T16" fmla="*/ 2147483647 w 9"/>
                <a:gd name="T17" fmla="*/ 2147483647 h 9"/>
                <a:gd name="T18" fmla="*/ 2147483647 w 9"/>
                <a:gd name="T19" fmla="*/ 2147483647 h 9"/>
                <a:gd name="T20" fmla="*/ 2147483647 w 9"/>
                <a:gd name="T21" fmla="*/ 2147483647 h 9"/>
                <a:gd name="T22" fmla="*/ 2147483647 w 9"/>
                <a:gd name="T23" fmla="*/ 2147483647 h 9"/>
                <a:gd name="T24" fmla="*/ 2147483647 w 9"/>
                <a:gd name="T25" fmla="*/ 2147483647 h 9"/>
                <a:gd name="T26" fmla="*/ 2147483647 w 9"/>
                <a:gd name="T27" fmla="*/ 2147483647 h 9"/>
                <a:gd name="T28" fmla="*/ 2147483647 w 9"/>
                <a:gd name="T29" fmla="*/ 2147483647 h 9"/>
                <a:gd name="T30" fmla="*/ 2147483647 w 9"/>
                <a:gd name="T31" fmla="*/ 2147483647 h 9"/>
                <a:gd name="T32" fmla="*/ 2147483647 w 9"/>
                <a:gd name="T33" fmla="*/ 2147483647 h 9"/>
                <a:gd name="T34" fmla="*/ 2147483647 w 9"/>
                <a:gd name="T35" fmla="*/ 2147483647 h 9"/>
                <a:gd name="T36" fmla="*/ 0 w 9"/>
                <a:gd name="T37" fmla="*/ 2147483647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 h="9">
                  <a:moveTo>
                    <a:pt x="0" y="5"/>
                  </a:moveTo>
                  <a:lnTo>
                    <a:pt x="1" y="3"/>
                  </a:lnTo>
                  <a:lnTo>
                    <a:pt x="0" y="2"/>
                  </a:lnTo>
                  <a:lnTo>
                    <a:pt x="2" y="2"/>
                  </a:lnTo>
                  <a:lnTo>
                    <a:pt x="5" y="3"/>
                  </a:lnTo>
                  <a:lnTo>
                    <a:pt x="8" y="0"/>
                  </a:lnTo>
                  <a:lnTo>
                    <a:pt x="9" y="0"/>
                  </a:lnTo>
                  <a:lnTo>
                    <a:pt x="9" y="2"/>
                  </a:lnTo>
                  <a:lnTo>
                    <a:pt x="9" y="3"/>
                  </a:lnTo>
                  <a:lnTo>
                    <a:pt x="9" y="5"/>
                  </a:lnTo>
                  <a:lnTo>
                    <a:pt x="8" y="6"/>
                  </a:lnTo>
                  <a:lnTo>
                    <a:pt x="9" y="7"/>
                  </a:lnTo>
                  <a:lnTo>
                    <a:pt x="9" y="8"/>
                  </a:lnTo>
                  <a:lnTo>
                    <a:pt x="9" y="9"/>
                  </a:lnTo>
                  <a:lnTo>
                    <a:pt x="6" y="7"/>
                  </a:lnTo>
                  <a:lnTo>
                    <a:pt x="3" y="7"/>
                  </a:lnTo>
                  <a:lnTo>
                    <a:pt x="4" y="7"/>
                  </a:lnTo>
                  <a:lnTo>
                    <a:pt x="3" y="5"/>
                  </a:lnTo>
                  <a:lnTo>
                    <a:pt x="0" y="5"/>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83" name="Departement 80">
              <a:extLst>
                <a:ext uri="{FF2B5EF4-FFF2-40B4-BE49-F238E27FC236}">
                  <a16:creationId xmlns:a16="http://schemas.microsoft.com/office/drawing/2014/main" id="{ED728F31-0735-CAC0-5533-FC47CD67EED8}"/>
                </a:ext>
              </a:extLst>
            </p:cNvPr>
            <p:cNvSpPr>
              <a:spLocks/>
            </p:cNvSpPr>
            <p:nvPr/>
          </p:nvSpPr>
          <p:spPr bwMode="auto">
            <a:xfrm>
              <a:off x="3391765" y="2033057"/>
              <a:ext cx="599016" cy="366184"/>
            </a:xfrm>
            <a:custGeom>
              <a:avLst/>
              <a:gdLst>
                <a:gd name="T0" fmla="*/ 2147483647 w 55"/>
                <a:gd name="T1" fmla="*/ 2147483647 h 38"/>
                <a:gd name="T2" fmla="*/ 2147483647 w 55"/>
                <a:gd name="T3" fmla="*/ 2147483647 h 38"/>
                <a:gd name="T4" fmla="*/ 2147483647 w 55"/>
                <a:gd name="T5" fmla="*/ 2147483647 h 38"/>
                <a:gd name="T6" fmla="*/ 2147483647 w 55"/>
                <a:gd name="T7" fmla="*/ 2147483647 h 38"/>
                <a:gd name="T8" fmla="*/ 0 w 55"/>
                <a:gd name="T9" fmla="*/ 2147483647 h 38"/>
                <a:gd name="T10" fmla="*/ 2147483647 w 55"/>
                <a:gd name="T11" fmla="*/ 2147483647 h 38"/>
                <a:gd name="T12" fmla="*/ 2147483647 w 55"/>
                <a:gd name="T13" fmla="*/ 0 h 38"/>
                <a:gd name="T14" fmla="*/ 2147483647 w 55"/>
                <a:gd name="T15" fmla="*/ 2147483647 h 38"/>
                <a:gd name="T16" fmla="*/ 2147483647 w 55"/>
                <a:gd name="T17" fmla="*/ 2147483647 h 38"/>
                <a:gd name="T18" fmla="*/ 2147483647 w 55"/>
                <a:gd name="T19" fmla="*/ 2147483647 h 38"/>
                <a:gd name="T20" fmla="*/ 2147483647 w 55"/>
                <a:gd name="T21" fmla="*/ 2147483647 h 38"/>
                <a:gd name="T22" fmla="*/ 2147483647 w 55"/>
                <a:gd name="T23" fmla="*/ 2147483647 h 38"/>
                <a:gd name="T24" fmla="*/ 2147483647 w 55"/>
                <a:gd name="T25" fmla="*/ 2147483647 h 38"/>
                <a:gd name="T26" fmla="*/ 2147483647 w 55"/>
                <a:gd name="T27" fmla="*/ 2147483647 h 38"/>
                <a:gd name="T28" fmla="*/ 2147483647 w 55"/>
                <a:gd name="T29" fmla="*/ 2147483647 h 38"/>
                <a:gd name="T30" fmla="*/ 2147483647 w 55"/>
                <a:gd name="T31" fmla="*/ 2147483647 h 38"/>
                <a:gd name="T32" fmla="*/ 2147483647 w 55"/>
                <a:gd name="T33" fmla="*/ 2147483647 h 38"/>
                <a:gd name="T34" fmla="*/ 2147483647 w 55"/>
                <a:gd name="T35" fmla="*/ 2147483647 h 38"/>
                <a:gd name="T36" fmla="*/ 2147483647 w 55"/>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5" h="38">
                  <a:moveTo>
                    <a:pt x="53" y="32"/>
                  </a:moveTo>
                  <a:lnTo>
                    <a:pt x="39" y="38"/>
                  </a:lnTo>
                  <a:lnTo>
                    <a:pt x="12" y="29"/>
                  </a:lnTo>
                  <a:lnTo>
                    <a:pt x="9" y="23"/>
                  </a:lnTo>
                  <a:lnTo>
                    <a:pt x="0" y="15"/>
                  </a:lnTo>
                  <a:lnTo>
                    <a:pt x="9" y="9"/>
                  </a:lnTo>
                  <a:lnTo>
                    <a:pt x="7" y="0"/>
                  </a:lnTo>
                  <a:lnTo>
                    <a:pt x="18" y="2"/>
                  </a:lnTo>
                  <a:lnTo>
                    <a:pt x="23" y="8"/>
                  </a:lnTo>
                  <a:lnTo>
                    <a:pt x="32" y="7"/>
                  </a:lnTo>
                  <a:lnTo>
                    <a:pt x="32" y="13"/>
                  </a:lnTo>
                  <a:lnTo>
                    <a:pt x="36" y="11"/>
                  </a:lnTo>
                  <a:lnTo>
                    <a:pt x="43" y="12"/>
                  </a:lnTo>
                  <a:lnTo>
                    <a:pt x="42" y="16"/>
                  </a:lnTo>
                  <a:lnTo>
                    <a:pt x="52" y="15"/>
                  </a:lnTo>
                  <a:lnTo>
                    <a:pt x="53" y="17"/>
                  </a:lnTo>
                  <a:lnTo>
                    <a:pt x="55" y="17"/>
                  </a:lnTo>
                  <a:lnTo>
                    <a:pt x="52" y="26"/>
                  </a:lnTo>
                  <a:lnTo>
                    <a:pt x="53" y="32"/>
                  </a:lnTo>
                  <a:close/>
                </a:path>
              </a:pathLst>
            </a:custGeom>
            <a:solidFill>
              <a:sysClr val="window" lastClr="FFFFFF"/>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84" name="Departement 81">
              <a:extLst>
                <a:ext uri="{FF2B5EF4-FFF2-40B4-BE49-F238E27FC236}">
                  <a16:creationId xmlns:a16="http://schemas.microsoft.com/office/drawing/2014/main" id="{EBE6619E-5F63-0339-CFE1-2309C4949112}"/>
                </a:ext>
              </a:extLst>
            </p:cNvPr>
            <p:cNvSpPr>
              <a:spLocks/>
            </p:cNvSpPr>
            <p:nvPr/>
          </p:nvSpPr>
          <p:spPr bwMode="auto">
            <a:xfrm>
              <a:off x="3412933" y="4918075"/>
              <a:ext cx="518583" cy="355600"/>
            </a:xfrm>
            <a:custGeom>
              <a:avLst/>
              <a:gdLst>
                <a:gd name="T0" fmla="*/ 2147483647 w 48"/>
                <a:gd name="T1" fmla="*/ 2147483647 h 36"/>
                <a:gd name="T2" fmla="*/ 2147483647 w 48"/>
                <a:gd name="T3" fmla="*/ 2147483647 h 36"/>
                <a:gd name="T4" fmla="*/ 2147483647 w 48"/>
                <a:gd name="T5" fmla="*/ 2147483647 h 36"/>
                <a:gd name="T6" fmla="*/ 2147483647 w 48"/>
                <a:gd name="T7" fmla="*/ 2147483647 h 36"/>
                <a:gd name="T8" fmla="*/ 0 w 48"/>
                <a:gd name="T9" fmla="*/ 2147483647 h 36"/>
                <a:gd name="T10" fmla="*/ 2147483647 w 48"/>
                <a:gd name="T11" fmla="*/ 2147483647 h 36"/>
                <a:gd name="T12" fmla="*/ 2147483647 w 48"/>
                <a:gd name="T13" fmla="*/ 0 h 36"/>
                <a:gd name="T14" fmla="*/ 2147483647 w 48"/>
                <a:gd name="T15" fmla="*/ 2147483647 h 36"/>
                <a:gd name="T16" fmla="*/ 2147483647 w 48"/>
                <a:gd name="T17" fmla="*/ 2147483647 h 36"/>
                <a:gd name="T18" fmla="*/ 2147483647 w 48"/>
                <a:gd name="T19" fmla="*/ 2147483647 h 36"/>
                <a:gd name="T20" fmla="*/ 2147483647 w 48"/>
                <a:gd name="T21" fmla="*/ 2147483647 h 36"/>
                <a:gd name="T22" fmla="*/ 2147483647 w 48"/>
                <a:gd name="T23" fmla="*/ 2147483647 h 36"/>
                <a:gd name="T24" fmla="*/ 2147483647 w 48"/>
                <a:gd name="T25" fmla="*/ 2147483647 h 36"/>
                <a:gd name="T26" fmla="*/ 2147483647 w 48"/>
                <a:gd name="T27" fmla="*/ 2147483647 h 36"/>
                <a:gd name="T28" fmla="*/ 2147483647 w 48"/>
                <a:gd name="T29" fmla="*/ 2147483647 h 36"/>
                <a:gd name="T30" fmla="*/ 2147483647 w 48"/>
                <a:gd name="T31" fmla="*/ 2147483647 h 36"/>
                <a:gd name="T32" fmla="*/ 2147483647 w 48"/>
                <a:gd name="T33" fmla="*/ 2147483647 h 36"/>
                <a:gd name="T34" fmla="*/ 2147483647 w 48"/>
                <a:gd name="T35" fmla="*/ 2147483647 h 36"/>
                <a:gd name="T36" fmla="*/ 2147483647 w 48"/>
                <a:gd name="T37" fmla="*/ 2147483647 h 36"/>
                <a:gd name="T38" fmla="*/ 2147483647 w 48"/>
                <a:gd name="T39" fmla="*/ 2147483647 h 36"/>
                <a:gd name="T40" fmla="*/ 2147483647 w 48"/>
                <a:gd name="T41" fmla="*/ 2147483647 h 36"/>
                <a:gd name="T42" fmla="*/ 2147483647 w 48"/>
                <a:gd name="T43" fmla="*/ 2147483647 h 36"/>
                <a:gd name="T44" fmla="*/ 2147483647 w 48"/>
                <a:gd name="T45" fmla="*/ 2147483647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8" h="36">
                  <a:moveTo>
                    <a:pt x="17" y="34"/>
                  </a:moveTo>
                  <a:lnTo>
                    <a:pt x="5" y="25"/>
                  </a:lnTo>
                  <a:lnTo>
                    <a:pt x="1" y="12"/>
                  </a:lnTo>
                  <a:lnTo>
                    <a:pt x="1" y="11"/>
                  </a:lnTo>
                  <a:lnTo>
                    <a:pt x="0" y="10"/>
                  </a:lnTo>
                  <a:lnTo>
                    <a:pt x="4" y="2"/>
                  </a:lnTo>
                  <a:lnTo>
                    <a:pt x="16" y="0"/>
                  </a:lnTo>
                  <a:lnTo>
                    <a:pt x="28" y="2"/>
                  </a:lnTo>
                  <a:lnTo>
                    <a:pt x="38" y="18"/>
                  </a:lnTo>
                  <a:lnTo>
                    <a:pt x="48" y="22"/>
                  </a:lnTo>
                  <a:lnTo>
                    <a:pt x="38" y="24"/>
                  </a:lnTo>
                  <a:lnTo>
                    <a:pt x="36" y="35"/>
                  </a:lnTo>
                  <a:lnTo>
                    <a:pt x="30" y="34"/>
                  </a:lnTo>
                  <a:lnTo>
                    <a:pt x="30" y="35"/>
                  </a:lnTo>
                  <a:lnTo>
                    <a:pt x="26" y="34"/>
                  </a:lnTo>
                  <a:lnTo>
                    <a:pt x="25" y="33"/>
                  </a:lnTo>
                  <a:lnTo>
                    <a:pt x="24" y="34"/>
                  </a:lnTo>
                  <a:lnTo>
                    <a:pt x="23" y="36"/>
                  </a:lnTo>
                  <a:lnTo>
                    <a:pt x="22" y="36"/>
                  </a:lnTo>
                  <a:lnTo>
                    <a:pt x="22" y="35"/>
                  </a:lnTo>
                  <a:lnTo>
                    <a:pt x="18" y="36"/>
                  </a:lnTo>
                  <a:lnTo>
                    <a:pt x="18" y="35"/>
                  </a:lnTo>
                  <a:lnTo>
                    <a:pt x="17" y="34"/>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81</a:t>
              </a:r>
            </a:p>
          </p:txBody>
        </p:sp>
        <p:sp>
          <p:nvSpPr>
            <p:cNvPr id="185" name="Departement 82">
              <a:extLst>
                <a:ext uri="{FF2B5EF4-FFF2-40B4-BE49-F238E27FC236}">
                  <a16:creationId xmlns:a16="http://schemas.microsoft.com/office/drawing/2014/main" id="{0439B33C-E16B-BE30-F53E-83EC2901E42F}"/>
                </a:ext>
              </a:extLst>
            </p:cNvPr>
            <p:cNvSpPr>
              <a:spLocks/>
            </p:cNvSpPr>
            <p:nvPr/>
          </p:nvSpPr>
          <p:spPr bwMode="auto">
            <a:xfrm>
              <a:off x="3127181" y="4808008"/>
              <a:ext cx="457200" cy="294216"/>
            </a:xfrm>
            <a:custGeom>
              <a:avLst/>
              <a:gdLst>
                <a:gd name="T0" fmla="*/ 2147483647 w 43"/>
                <a:gd name="T1" fmla="*/ 2147483647 h 29"/>
                <a:gd name="T2" fmla="*/ 2147483647 w 43"/>
                <a:gd name="T3" fmla="*/ 2147483647 h 29"/>
                <a:gd name="T4" fmla="*/ 2147483647 w 43"/>
                <a:gd name="T5" fmla="*/ 2147483647 h 29"/>
                <a:gd name="T6" fmla="*/ 2147483647 w 43"/>
                <a:gd name="T7" fmla="*/ 2147483647 h 29"/>
                <a:gd name="T8" fmla="*/ 2147483647 w 43"/>
                <a:gd name="T9" fmla="*/ 2147483647 h 29"/>
                <a:gd name="T10" fmla="*/ 2147483647 w 43"/>
                <a:gd name="T11" fmla="*/ 2147483647 h 29"/>
                <a:gd name="T12" fmla="*/ 2147483647 w 43"/>
                <a:gd name="T13" fmla="*/ 2147483647 h 29"/>
                <a:gd name="T14" fmla="*/ 2147483647 w 43"/>
                <a:gd name="T15" fmla="*/ 2147483647 h 29"/>
                <a:gd name="T16" fmla="*/ 2147483647 w 43"/>
                <a:gd name="T17" fmla="*/ 2147483647 h 29"/>
                <a:gd name="T18" fmla="*/ 2147483647 w 43"/>
                <a:gd name="T19" fmla="*/ 2147483647 h 29"/>
                <a:gd name="T20" fmla="*/ 2147483647 w 43"/>
                <a:gd name="T21" fmla="*/ 2147483647 h 29"/>
                <a:gd name="T22" fmla="*/ 2147483647 w 43"/>
                <a:gd name="T23" fmla="*/ 2147483647 h 29"/>
                <a:gd name="T24" fmla="*/ 2147483647 w 43"/>
                <a:gd name="T25" fmla="*/ 2147483647 h 29"/>
                <a:gd name="T26" fmla="*/ 2147483647 w 43"/>
                <a:gd name="T27" fmla="*/ 2147483647 h 29"/>
                <a:gd name="T28" fmla="*/ 0 w 43"/>
                <a:gd name="T29" fmla="*/ 2147483647 h 29"/>
                <a:gd name="T30" fmla="*/ 2147483647 w 43"/>
                <a:gd name="T31" fmla="*/ 2147483647 h 29"/>
                <a:gd name="T32" fmla="*/ 2147483647 w 43"/>
                <a:gd name="T33" fmla="*/ 0 h 29"/>
                <a:gd name="T34" fmla="*/ 2147483647 w 43"/>
                <a:gd name="T35" fmla="*/ 2147483647 h 29"/>
                <a:gd name="T36" fmla="*/ 2147483647 w 43"/>
                <a:gd name="T37" fmla="*/ 2147483647 h 29"/>
                <a:gd name="T38" fmla="*/ 2147483647 w 43"/>
                <a:gd name="T39" fmla="*/ 2147483647 h 29"/>
                <a:gd name="T40" fmla="*/ 2147483647 w 43"/>
                <a:gd name="T41" fmla="*/ 2147483647 h 29"/>
                <a:gd name="T42" fmla="*/ 2147483647 w 43"/>
                <a:gd name="T43" fmla="*/ 2147483647 h 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 h="29">
                  <a:moveTo>
                    <a:pt x="38" y="5"/>
                  </a:moveTo>
                  <a:lnTo>
                    <a:pt x="42" y="6"/>
                  </a:lnTo>
                  <a:lnTo>
                    <a:pt x="39" y="9"/>
                  </a:lnTo>
                  <a:lnTo>
                    <a:pt x="43" y="11"/>
                  </a:lnTo>
                  <a:lnTo>
                    <a:pt x="31" y="13"/>
                  </a:lnTo>
                  <a:lnTo>
                    <a:pt x="27" y="21"/>
                  </a:lnTo>
                  <a:lnTo>
                    <a:pt x="28" y="22"/>
                  </a:lnTo>
                  <a:lnTo>
                    <a:pt x="28" y="23"/>
                  </a:lnTo>
                  <a:lnTo>
                    <a:pt x="21" y="23"/>
                  </a:lnTo>
                  <a:lnTo>
                    <a:pt x="18" y="29"/>
                  </a:lnTo>
                  <a:lnTo>
                    <a:pt x="7" y="28"/>
                  </a:lnTo>
                  <a:lnTo>
                    <a:pt x="5" y="23"/>
                  </a:lnTo>
                  <a:lnTo>
                    <a:pt x="1" y="21"/>
                  </a:lnTo>
                  <a:lnTo>
                    <a:pt x="4" y="16"/>
                  </a:lnTo>
                  <a:lnTo>
                    <a:pt x="0" y="15"/>
                  </a:lnTo>
                  <a:lnTo>
                    <a:pt x="5" y="1"/>
                  </a:lnTo>
                  <a:lnTo>
                    <a:pt x="11" y="0"/>
                  </a:lnTo>
                  <a:lnTo>
                    <a:pt x="21" y="9"/>
                  </a:lnTo>
                  <a:lnTo>
                    <a:pt x="39" y="3"/>
                  </a:lnTo>
                  <a:lnTo>
                    <a:pt x="38" y="4"/>
                  </a:lnTo>
                  <a:lnTo>
                    <a:pt x="39" y="4"/>
                  </a:lnTo>
                  <a:lnTo>
                    <a:pt x="38" y="5"/>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82</a:t>
              </a:r>
            </a:p>
          </p:txBody>
        </p:sp>
        <p:sp>
          <p:nvSpPr>
            <p:cNvPr id="186" name="Departement 90">
              <a:extLst>
                <a:ext uri="{FF2B5EF4-FFF2-40B4-BE49-F238E27FC236}">
                  <a16:creationId xmlns:a16="http://schemas.microsoft.com/office/drawing/2014/main" id="{FEB87333-AB6A-D059-2451-A4398E25F923}"/>
                </a:ext>
              </a:extLst>
            </p:cNvPr>
            <p:cNvSpPr>
              <a:spLocks/>
            </p:cNvSpPr>
            <p:nvPr/>
          </p:nvSpPr>
          <p:spPr bwMode="auto">
            <a:xfrm>
              <a:off x="5231148" y="3161242"/>
              <a:ext cx="152400" cy="182033"/>
            </a:xfrm>
            <a:custGeom>
              <a:avLst/>
              <a:gdLst>
                <a:gd name="T0" fmla="*/ 2147483647 w 13"/>
                <a:gd name="T1" fmla="*/ 2147483647 h 19"/>
                <a:gd name="T2" fmla="*/ 2147483647 w 13"/>
                <a:gd name="T3" fmla="*/ 2147483647 h 19"/>
                <a:gd name="T4" fmla="*/ 2147483647 w 13"/>
                <a:gd name="T5" fmla="*/ 2147483647 h 19"/>
                <a:gd name="T6" fmla="*/ 2147483647 w 13"/>
                <a:gd name="T7" fmla="*/ 2147483647 h 19"/>
                <a:gd name="T8" fmla="*/ 0 w 13"/>
                <a:gd name="T9" fmla="*/ 2147483647 h 19"/>
                <a:gd name="T10" fmla="*/ 2147483647 w 13"/>
                <a:gd name="T11" fmla="*/ 2147483647 h 19"/>
                <a:gd name="T12" fmla="*/ 2147483647 w 13"/>
                <a:gd name="T13" fmla="*/ 0 h 19"/>
                <a:gd name="T14" fmla="*/ 2147483647 w 13"/>
                <a:gd name="T15" fmla="*/ 2147483647 h 19"/>
                <a:gd name="T16" fmla="*/ 2147483647 w 13"/>
                <a:gd name="T17" fmla="*/ 2147483647 h 19"/>
                <a:gd name="T18" fmla="*/ 2147483647 w 13"/>
                <a:gd name="T19" fmla="*/ 2147483647 h 19"/>
                <a:gd name="T20" fmla="*/ 2147483647 w 13"/>
                <a:gd name="T21" fmla="*/ 2147483647 h 19"/>
                <a:gd name="T22" fmla="*/ 2147483647 w 13"/>
                <a:gd name="T23" fmla="*/ 2147483647 h 19"/>
                <a:gd name="T24" fmla="*/ 2147483647 w 13"/>
                <a:gd name="T25" fmla="*/ 2147483647 h 19"/>
                <a:gd name="T26" fmla="*/ 2147483647 w 13"/>
                <a:gd name="T27" fmla="*/ 2147483647 h 19"/>
                <a:gd name="T28" fmla="*/ 2147483647 w 13"/>
                <a:gd name="T29" fmla="*/ 2147483647 h 19"/>
                <a:gd name="T30" fmla="*/ 2147483647 w 13"/>
                <a:gd name="T31" fmla="*/ 2147483647 h 19"/>
                <a:gd name="T32" fmla="*/ 2147483647 w 13"/>
                <a:gd name="T33" fmla="*/ 2147483647 h 19"/>
                <a:gd name="T34" fmla="*/ 2147483647 w 13"/>
                <a:gd name="T35" fmla="*/ 2147483647 h 19"/>
                <a:gd name="T36" fmla="*/ 2147483647 w 13"/>
                <a:gd name="T37" fmla="*/ 2147483647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 h="19">
                  <a:moveTo>
                    <a:pt x="2" y="13"/>
                  </a:moveTo>
                  <a:lnTo>
                    <a:pt x="2" y="12"/>
                  </a:lnTo>
                  <a:lnTo>
                    <a:pt x="1" y="10"/>
                  </a:lnTo>
                  <a:lnTo>
                    <a:pt x="2" y="9"/>
                  </a:lnTo>
                  <a:lnTo>
                    <a:pt x="0" y="4"/>
                  </a:lnTo>
                  <a:lnTo>
                    <a:pt x="2" y="1"/>
                  </a:lnTo>
                  <a:lnTo>
                    <a:pt x="2" y="0"/>
                  </a:lnTo>
                  <a:lnTo>
                    <a:pt x="8" y="5"/>
                  </a:lnTo>
                  <a:lnTo>
                    <a:pt x="8" y="10"/>
                  </a:lnTo>
                  <a:lnTo>
                    <a:pt x="13" y="15"/>
                  </a:lnTo>
                  <a:lnTo>
                    <a:pt x="10" y="16"/>
                  </a:lnTo>
                  <a:lnTo>
                    <a:pt x="9" y="15"/>
                  </a:lnTo>
                  <a:lnTo>
                    <a:pt x="8" y="16"/>
                  </a:lnTo>
                  <a:lnTo>
                    <a:pt x="8" y="17"/>
                  </a:lnTo>
                  <a:lnTo>
                    <a:pt x="8" y="18"/>
                  </a:lnTo>
                  <a:lnTo>
                    <a:pt x="7" y="19"/>
                  </a:lnTo>
                  <a:lnTo>
                    <a:pt x="6" y="18"/>
                  </a:lnTo>
                  <a:lnTo>
                    <a:pt x="6" y="15"/>
                  </a:lnTo>
                  <a:lnTo>
                    <a:pt x="2" y="13"/>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87" name="Departement 95">
              <a:extLst>
                <a:ext uri="{FF2B5EF4-FFF2-40B4-BE49-F238E27FC236}">
                  <a16:creationId xmlns:a16="http://schemas.microsoft.com/office/drawing/2014/main" id="{BE204CD2-CFA0-8AB4-6C5F-D0E49319559E}"/>
                </a:ext>
              </a:extLst>
            </p:cNvPr>
            <p:cNvSpPr>
              <a:spLocks/>
            </p:cNvSpPr>
            <p:nvPr/>
          </p:nvSpPr>
          <p:spPr bwMode="auto">
            <a:xfrm>
              <a:off x="3463733" y="2562225"/>
              <a:ext cx="334433" cy="141817"/>
            </a:xfrm>
            <a:custGeom>
              <a:avLst/>
              <a:gdLst>
                <a:gd name="T0" fmla="*/ 0 w 31"/>
                <a:gd name="T1" fmla="*/ 2147483647 h 15"/>
                <a:gd name="T2" fmla="*/ 2147483647 w 31"/>
                <a:gd name="T3" fmla="*/ 2147483647 h 15"/>
                <a:gd name="T4" fmla="*/ 2147483647 w 31"/>
                <a:gd name="T5" fmla="*/ 0 h 15"/>
                <a:gd name="T6" fmla="*/ 2147483647 w 31"/>
                <a:gd name="T7" fmla="*/ 0 h 15"/>
                <a:gd name="T8" fmla="*/ 2147483647 w 31"/>
                <a:gd name="T9" fmla="*/ 2147483647 h 15"/>
                <a:gd name="T10" fmla="*/ 2147483647 w 31"/>
                <a:gd name="T11" fmla="*/ 2147483647 h 15"/>
                <a:gd name="T12" fmla="*/ 2147483647 w 31"/>
                <a:gd name="T13" fmla="*/ 2147483647 h 15"/>
                <a:gd name="T14" fmla="*/ 2147483647 w 31"/>
                <a:gd name="T15" fmla="*/ 2147483647 h 15"/>
                <a:gd name="T16" fmla="*/ 2147483647 w 31"/>
                <a:gd name="T17" fmla="*/ 2147483647 h 15"/>
                <a:gd name="T18" fmla="*/ 2147483647 w 31"/>
                <a:gd name="T19" fmla="*/ 2147483647 h 15"/>
                <a:gd name="T20" fmla="*/ 2147483647 w 31"/>
                <a:gd name="T21" fmla="*/ 2147483647 h 15"/>
                <a:gd name="T22" fmla="*/ 2147483647 w 31"/>
                <a:gd name="T23" fmla="*/ 2147483647 h 15"/>
                <a:gd name="T24" fmla="*/ 2147483647 w 31"/>
                <a:gd name="T25" fmla="*/ 2147483647 h 15"/>
                <a:gd name="T26" fmla="*/ 2147483647 w 31"/>
                <a:gd name="T27" fmla="*/ 2147483647 h 15"/>
                <a:gd name="T28" fmla="*/ 2147483647 w 31"/>
                <a:gd name="T29" fmla="*/ 2147483647 h 15"/>
                <a:gd name="T30" fmla="*/ 0 w 31"/>
                <a:gd name="T31" fmla="*/ 2147483647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15">
                  <a:moveTo>
                    <a:pt x="0" y="7"/>
                  </a:moveTo>
                  <a:lnTo>
                    <a:pt x="2" y="4"/>
                  </a:lnTo>
                  <a:lnTo>
                    <a:pt x="2" y="0"/>
                  </a:lnTo>
                  <a:lnTo>
                    <a:pt x="3" y="0"/>
                  </a:lnTo>
                  <a:lnTo>
                    <a:pt x="23" y="2"/>
                  </a:lnTo>
                  <a:lnTo>
                    <a:pt x="31" y="7"/>
                  </a:lnTo>
                  <a:lnTo>
                    <a:pt x="31" y="8"/>
                  </a:lnTo>
                  <a:lnTo>
                    <a:pt x="29" y="9"/>
                  </a:lnTo>
                  <a:lnTo>
                    <a:pt x="30" y="10"/>
                  </a:lnTo>
                  <a:lnTo>
                    <a:pt x="27" y="13"/>
                  </a:lnTo>
                  <a:lnTo>
                    <a:pt x="24" y="12"/>
                  </a:lnTo>
                  <a:lnTo>
                    <a:pt x="22" y="12"/>
                  </a:lnTo>
                  <a:lnTo>
                    <a:pt x="22" y="13"/>
                  </a:lnTo>
                  <a:lnTo>
                    <a:pt x="19" y="15"/>
                  </a:lnTo>
                  <a:lnTo>
                    <a:pt x="17" y="10"/>
                  </a:lnTo>
                  <a:lnTo>
                    <a:pt x="0" y="7"/>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88" name="Departement 94">
              <a:extLst>
                <a:ext uri="{FF2B5EF4-FFF2-40B4-BE49-F238E27FC236}">
                  <a16:creationId xmlns:a16="http://schemas.microsoft.com/office/drawing/2014/main" id="{E7D8D3A0-A9DD-F7BE-A529-7266BB1BB1B1}"/>
                </a:ext>
              </a:extLst>
            </p:cNvPr>
            <p:cNvSpPr>
              <a:spLocks/>
            </p:cNvSpPr>
            <p:nvPr/>
          </p:nvSpPr>
          <p:spPr bwMode="auto">
            <a:xfrm>
              <a:off x="3696566" y="2733675"/>
              <a:ext cx="112183" cy="71967"/>
            </a:xfrm>
            <a:custGeom>
              <a:avLst/>
              <a:gdLst>
                <a:gd name="T0" fmla="*/ 0 w 10"/>
                <a:gd name="T1" fmla="*/ 2147483647 h 8"/>
                <a:gd name="T2" fmla="*/ 0 w 10"/>
                <a:gd name="T3" fmla="*/ 2147483647 h 8"/>
                <a:gd name="T4" fmla="*/ 0 w 10"/>
                <a:gd name="T5" fmla="*/ 2147483647 h 8"/>
                <a:gd name="T6" fmla="*/ 2147483647 w 10"/>
                <a:gd name="T7" fmla="*/ 2147483647 h 8"/>
                <a:gd name="T8" fmla="*/ 2147483647 w 10"/>
                <a:gd name="T9" fmla="*/ 2147483647 h 8"/>
                <a:gd name="T10" fmla="*/ 2147483647 w 10"/>
                <a:gd name="T11" fmla="*/ 2147483647 h 8"/>
                <a:gd name="T12" fmla="*/ 2147483647 w 10"/>
                <a:gd name="T13" fmla="*/ 2147483647 h 8"/>
                <a:gd name="T14" fmla="*/ 2147483647 w 10"/>
                <a:gd name="T15" fmla="*/ 2147483647 h 8"/>
                <a:gd name="T16" fmla="*/ 2147483647 w 10"/>
                <a:gd name="T17" fmla="*/ 0 h 8"/>
                <a:gd name="T18" fmla="*/ 2147483647 w 10"/>
                <a:gd name="T19" fmla="*/ 0 h 8"/>
                <a:gd name="T20" fmla="*/ 2147483647 w 10"/>
                <a:gd name="T21" fmla="*/ 2147483647 h 8"/>
                <a:gd name="T22" fmla="*/ 2147483647 w 10"/>
                <a:gd name="T23" fmla="*/ 2147483647 h 8"/>
                <a:gd name="T24" fmla="*/ 2147483647 w 10"/>
                <a:gd name="T25" fmla="*/ 2147483647 h 8"/>
                <a:gd name="T26" fmla="*/ 2147483647 w 10"/>
                <a:gd name="T27" fmla="*/ 2147483647 h 8"/>
                <a:gd name="T28" fmla="*/ 2147483647 w 10"/>
                <a:gd name="T29" fmla="*/ 2147483647 h 8"/>
                <a:gd name="T30" fmla="*/ 2147483647 w 10"/>
                <a:gd name="T31" fmla="*/ 2147483647 h 8"/>
                <a:gd name="T32" fmla="*/ 2147483647 w 10"/>
                <a:gd name="T33" fmla="*/ 2147483647 h 8"/>
                <a:gd name="T34" fmla="*/ 2147483647 w 10"/>
                <a:gd name="T35" fmla="*/ 2147483647 h 8"/>
                <a:gd name="T36" fmla="*/ 2147483647 w 10"/>
                <a:gd name="T37" fmla="*/ 2147483647 h 8"/>
                <a:gd name="T38" fmla="*/ 0 w 10"/>
                <a:gd name="T39" fmla="*/ 2147483647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 h="8">
                  <a:moveTo>
                    <a:pt x="0" y="5"/>
                  </a:moveTo>
                  <a:lnTo>
                    <a:pt x="0" y="4"/>
                  </a:lnTo>
                  <a:lnTo>
                    <a:pt x="0" y="3"/>
                  </a:lnTo>
                  <a:lnTo>
                    <a:pt x="1" y="2"/>
                  </a:lnTo>
                  <a:lnTo>
                    <a:pt x="3" y="1"/>
                  </a:lnTo>
                  <a:lnTo>
                    <a:pt x="5" y="2"/>
                  </a:lnTo>
                  <a:lnTo>
                    <a:pt x="5" y="1"/>
                  </a:lnTo>
                  <a:lnTo>
                    <a:pt x="4" y="1"/>
                  </a:lnTo>
                  <a:lnTo>
                    <a:pt x="3" y="0"/>
                  </a:lnTo>
                  <a:lnTo>
                    <a:pt x="6" y="0"/>
                  </a:lnTo>
                  <a:lnTo>
                    <a:pt x="9" y="2"/>
                  </a:lnTo>
                  <a:lnTo>
                    <a:pt x="9" y="4"/>
                  </a:lnTo>
                  <a:lnTo>
                    <a:pt x="10" y="4"/>
                  </a:lnTo>
                  <a:lnTo>
                    <a:pt x="8" y="7"/>
                  </a:lnTo>
                  <a:lnTo>
                    <a:pt x="9" y="8"/>
                  </a:lnTo>
                  <a:lnTo>
                    <a:pt x="7" y="8"/>
                  </a:lnTo>
                  <a:lnTo>
                    <a:pt x="6" y="6"/>
                  </a:lnTo>
                  <a:lnTo>
                    <a:pt x="2" y="7"/>
                  </a:lnTo>
                  <a:lnTo>
                    <a:pt x="2" y="5"/>
                  </a:lnTo>
                  <a:lnTo>
                    <a:pt x="0" y="5"/>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89" name="Departement 83">
              <a:extLst>
                <a:ext uri="{FF2B5EF4-FFF2-40B4-BE49-F238E27FC236}">
                  <a16:creationId xmlns:a16="http://schemas.microsoft.com/office/drawing/2014/main" id="{9BF86409-517C-0572-9EB7-DB2A21505B15}"/>
                </a:ext>
              </a:extLst>
            </p:cNvPr>
            <p:cNvSpPr>
              <a:spLocks/>
            </p:cNvSpPr>
            <p:nvPr/>
          </p:nvSpPr>
          <p:spPr bwMode="auto">
            <a:xfrm>
              <a:off x="4936933" y="5040842"/>
              <a:ext cx="467783" cy="334433"/>
            </a:xfrm>
            <a:custGeom>
              <a:avLst/>
              <a:gdLst>
                <a:gd name="T0" fmla="*/ 2147483647 w 43"/>
                <a:gd name="T1" fmla="*/ 2147483647 h 36"/>
                <a:gd name="T2" fmla="*/ 2147483647 w 43"/>
                <a:gd name="T3" fmla="*/ 2147483647 h 36"/>
                <a:gd name="T4" fmla="*/ 2147483647 w 43"/>
                <a:gd name="T5" fmla="*/ 2147483647 h 36"/>
                <a:gd name="T6" fmla="*/ 2147483647 w 43"/>
                <a:gd name="T7" fmla="*/ 0 h 36"/>
                <a:gd name="T8" fmla="*/ 2147483647 w 43"/>
                <a:gd name="T9" fmla="*/ 2147483647 h 36"/>
                <a:gd name="T10" fmla="*/ 2147483647 w 43"/>
                <a:gd name="T11" fmla="*/ 0 h 36"/>
                <a:gd name="T12" fmla="*/ 2147483647 w 43"/>
                <a:gd name="T13" fmla="*/ 2147483647 h 36"/>
                <a:gd name="T14" fmla="*/ 2147483647 w 43"/>
                <a:gd name="T15" fmla="*/ 2147483647 h 36"/>
                <a:gd name="T16" fmla="*/ 2147483647 w 43"/>
                <a:gd name="T17" fmla="*/ 2147483647 h 36"/>
                <a:gd name="T18" fmla="*/ 2147483647 w 43"/>
                <a:gd name="T19" fmla="*/ 2147483647 h 36"/>
                <a:gd name="T20" fmla="*/ 2147483647 w 43"/>
                <a:gd name="T21" fmla="*/ 2147483647 h 36"/>
                <a:gd name="T22" fmla="*/ 2147483647 w 43"/>
                <a:gd name="T23" fmla="*/ 2147483647 h 36"/>
                <a:gd name="T24" fmla="*/ 2147483647 w 43"/>
                <a:gd name="T25" fmla="*/ 2147483647 h 36"/>
                <a:gd name="T26" fmla="*/ 2147483647 w 43"/>
                <a:gd name="T27" fmla="*/ 2147483647 h 36"/>
                <a:gd name="T28" fmla="*/ 2147483647 w 43"/>
                <a:gd name="T29" fmla="*/ 2147483647 h 36"/>
                <a:gd name="T30" fmla="*/ 0 w 43"/>
                <a:gd name="T31" fmla="*/ 2147483647 h 36"/>
                <a:gd name="T32" fmla="*/ 2147483647 w 43"/>
                <a:gd name="T33" fmla="*/ 2147483647 h 36"/>
                <a:gd name="T34" fmla="*/ 2147483647 w 43"/>
                <a:gd name="T35" fmla="*/ 2147483647 h 36"/>
                <a:gd name="T36" fmla="*/ 2147483647 w 43"/>
                <a:gd name="T37" fmla="*/ 2147483647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3" h="36">
                  <a:moveTo>
                    <a:pt x="3" y="4"/>
                  </a:moveTo>
                  <a:lnTo>
                    <a:pt x="9" y="3"/>
                  </a:lnTo>
                  <a:lnTo>
                    <a:pt x="12" y="6"/>
                  </a:lnTo>
                  <a:lnTo>
                    <a:pt x="18" y="0"/>
                  </a:lnTo>
                  <a:lnTo>
                    <a:pt x="24" y="3"/>
                  </a:lnTo>
                  <a:lnTo>
                    <a:pt x="33" y="0"/>
                  </a:lnTo>
                  <a:lnTo>
                    <a:pt x="43" y="9"/>
                  </a:lnTo>
                  <a:lnTo>
                    <a:pt x="43" y="14"/>
                  </a:lnTo>
                  <a:lnTo>
                    <a:pt x="25" y="34"/>
                  </a:lnTo>
                  <a:lnTo>
                    <a:pt x="7" y="36"/>
                  </a:lnTo>
                  <a:lnTo>
                    <a:pt x="1" y="30"/>
                  </a:lnTo>
                  <a:lnTo>
                    <a:pt x="4" y="25"/>
                  </a:lnTo>
                  <a:lnTo>
                    <a:pt x="1" y="24"/>
                  </a:lnTo>
                  <a:lnTo>
                    <a:pt x="1" y="20"/>
                  </a:lnTo>
                  <a:lnTo>
                    <a:pt x="5" y="18"/>
                  </a:lnTo>
                  <a:lnTo>
                    <a:pt x="0" y="11"/>
                  </a:lnTo>
                  <a:lnTo>
                    <a:pt x="4" y="8"/>
                  </a:lnTo>
                  <a:lnTo>
                    <a:pt x="3" y="5"/>
                  </a:lnTo>
                  <a:lnTo>
                    <a:pt x="3" y="4"/>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83</a:t>
              </a:r>
            </a:p>
          </p:txBody>
        </p:sp>
        <p:sp>
          <p:nvSpPr>
            <p:cNvPr id="190" name="Departement 84">
              <a:extLst>
                <a:ext uri="{FF2B5EF4-FFF2-40B4-BE49-F238E27FC236}">
                  <a16:creationId xmlns:a16="http://schemas.microsoft.com/office/drawing/2014/main" id="{FEE949C3-5A3F-5C22-0AA7-1CB3EF322E45}"/>
                </a:ext>
              </a:extLst>
            </p:cNvPr>
            <p:cNvSpPr>
              <a:spLocks/>
            </p:cNvSpPr>
            <p:nvPr/>
          </p:nvSpPr>
          <p:spPr bwMode="auto">
            <a:xfrm>
              <a:off x="4549582" y="4776257"/>
              <a:ext cx="427567" cy="366184"/>
            </a:xfrm>
            <a:custGeom>
              <a:avLst/>
              <a:gdLst>
                <a:gd name="T0" fmla="*/ 2147483647 w 39"/>
                <a:gd name="T1" fmla="*/ 2147483647 h 36"/>
                <a:gd name="T2" fmla="*/ 2147483647 w 39"/>
                <a:gd name="T3" fmla="*/ 2147483647 h 36"/>
                <a:gd name="T4" fmla="*/ 2147483647 w 39"/>
                <a:gd name="T5" fmla="*/ 2147483647 h 36"/>
                <a:gd name="T6" fmla="*/ 2147483647 w 39"/>
                <a:gd name="T7" fmla="*/ 2147483647 h 36"/>
                <a:gd name="T8" fmla="*/ 2147483647 w 39"/>
                <a:gd name="T9" fmla="*/ 2147483647 h 36"/>
                <a:gd name="T10" fmla="*/ 2147483647 w 39"/>
                <a:gd name="T11" fmla="*/ 2147483647 h 36"/>
                <a:gd name="T12" fmla="*/ 2147483647 w 39"/>
                <a:gd name="T13" fmla="*/ 2147483647 h 36"/>
                <a:gd name="T14" fmla="*/ 2147483647 w 39"/>
                <a:gd name="T15" fmla="*/ 2147483647 h 36"/>
                <a:gd name="T16" fmla="*/ 0 w 39"/>
                <a:gd name="T17" fmla="*/ 2147483647 h 36"/>
                <a:gd name="T18" fmla="*/ 0 w 39"/>
                <a:gd name="T19" fmla="*/ 2147483647 h 36"/>
                <a:gd name="T20" fmla="*/ 2147483647 w 39"/>
                <a:gd name="T21" fmla="*/ 2147483647 h 36"/>
                <a:gd name="T22" fmla="*/ 2147483647 w 39"/>
                <a:gd name="T23" fmla="*/ 0 h 36"/>
                <a:gd name="T24" fmla="*/ 2147483647 w 39"/>
                <a:gd name="T25" fmla="*/ 2147483647 h 36"/>
                <a:gd name="T26" fmla="*/ 2147483647 w 39"/>
                <a:gd name="T27" fmla="*/ 2147483647 h 36"/>
                <a:gd name="T28" fmla="*/ 2147483647 w 39"/>
                <a:gd name="T29" fmla="*/ 2147483647 h 36"/>
                <a:gd name="T30" fmla="*/ 2147483647 w 39"/>
                <a:gd name="T31" fmla="*/ 2147483647 h 36"/>
                <a:gd name="T32" fmla="*/ 2147483647 w 3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 h="36">
                  <a:moveTo>
                    <a:pt x="30" y="22"/>
                  </a:moveTo>
                  <a:lnTo>
                    <a:pt x="33" y="24"/>
                  </a:lnTo>
                  <a:lnTo>
                    <a:pt x="31" y="28"/>
                  </a:lnTo>
                  <a:lnTo>
                    <a:pt x="39" y="32"/>
                  </a:lnTo>
                  <a:lnTo>
                    <a:pt x="39" y="33"/>
                  </a:lnTo>
                  <a:lnTo>
                    <a:pt x="30" y="36"/>
                  </a:lnTo>
                  <a:lnTo>
                    <a:pt x="4" y="24"/>
                  </a:lnTo>
                  <a:lnTo>
                    <a:pt x="7" y="20"/>
                  </a:lnTo>
                  <a:lnTo>
                    <a:pt x="0" y="8"/>
                  </a:lnTo>
                  <a:lnTo>
                    <a:pt x="0" y="5"/>
                  </a:lnTo>
                  <a:lnTo>
                    <a:pt x="6" y="10"/>
                  </a:lnTo>
                  <a:lnTo>
                    <a:pt x="13" y="0"/>
                  </a:lnTo>
                  <a:lnTo>
                    <a:pt x="12" y="7"/>
                  </a:lnTo>
                  <a:lnTo>
                    <a:pt x="29" y="14"/>
                  </a:lnTo>
                  <a:lnTo>
                    <a:pt x="29" y="16"/>
                  </a:lnTo>
                  <a:lnTo>
                    <a:pt x="30" y="16"/>
                  </a:lnTo>
                  <a:lnTo>
                    <a:pt x="30" y="22"/>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91" name="Departement 85">
              <a:extLst>
                <a:ext uri="{FF2B5EF4-FFF2-40B4-BE49-F238E27FC236}">
                  <a16:creationId xmlns:a16="http://schemas.microsoft.com/office/drawing/2014/main" id="{0A5DEAEE-77E8-7B10-70B1-1C32214F09F8}"/>
                </a:ext>
              </a:extLst>
            </p:cNvPr>
            <p:cNvSpPr>
              <a:spLocks/>
            </p:cNvSpPr>
            <p:nvPr/>
          </p:nvSpPr>
          <p:spPr bwMode="auto">
            <a:xfrm>
              <a:off x="2142932" y="3527425"/>
              <a:ext cx="548216" cy="345017"/>
            </a:xfrm>
            <a:custGeom>
              <a:avLst/>
              <a:gdLst>
                <a:gd name="T0" fmla="*/ 2147483647 w 51"/>
                <a:gd name="T1" fmla="*/ 2147483647 h 36"/>
                <a:gd name="T2" fmla="*/ 2147483647 w 51"/>
                <a:gd name="T3" fmla="*/ 2147483647 h 36"/>
                <a:gd name="T4" fmla="*/ 0 w 51"/>
                <a:gd name="T5" fmla="*/ 2147483647 h 36"/>
                <a:gd name="T6" fmla="*/ 0 w 51"/>
                <a:gd name="T7" fmla="*/ 2147483647 h 36"/>
                <a:gd name="T8" fmla="*/ 2147483647 w 51"/>
                <a:gd name="T9" fmla="*/ 0 h 36"/>
                <a:gd name="T10" fmla="*/ 2147483647 w 51"/>
                <a:gd name="T11" fmla="*/ 2147483647 h 36"/>
                <a:gd name="T12" fmla="*/ 2147483647 w 51"/>
                <a:gd name="T13" fmla="*/ 0 h 36"/>
                <a:gd name="T14" fmla="*/ 2147483647 w 51"/>
                <a:gd name="T15" fmla="*/ 2147483647 h 36"/>
                <a:gd name="T16" fmla="*/ 2147483647 w 51"/>
                <a:gd name="T17" fmla="*/ 2147483647 h 36"/>
                <a:gd name="T18" fmla="*/ 2147483647 w 51"/>
                <a:gd name="T19" fmla="*/ 2147483647 h 36"/>
                <a:gd name="T20" fmla="*/ 2147483647 w 51"/>
                <a:gd name="T21" fmla="*/ 2147483647 h 36"/>
                <a:gd name="T22" fmla="*/ 2147483647 w 51"/>
                <a:gd name="T23" fmla="*/ 2147483647 h 36"/>
                <a:gd name="T24" fmla="*/ 2147483647 w 51"/>
                <a:gd name="T25" fmla="*/ 2147483647 h 36"/>
                <a:gd name="T26" fmla="*/ 2147483647 w 51"/>
                <a:gd name="T27" fmla="*/ 2147483647 h 36"/>
                <a:gd name="T28" fmla="*/ 2147483647 w 51"/>
                <a:gd name="T29" fmla="*/ 2147483647 h 36"/>
                <a:gd name="T30" fmla="*/ 2147483647 w 51"/>
                <a:gd name="T31" fmla="*/ 2147483647 h 36"/>
                <a:gd name="T32" fmla="*/ 2147483647 w 51"/>
                <a:gd name="T33" fmla="*/ 2147483647 h 36"/>
                <a:gd name="T34" fmla="*/ 2147483647 w 51"/>
                <a:gd name="T35" fmla="*/ 2147483647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1" h="36">
                  <a:moveTo>
                    <a:pt x="32" y="35"/>
                  </a:moveTo>
                  <a:lnTo>
                    <a:pt x="10" y="26"/>
                  </a:lnTo>
                  <a:lnTo>
                    <a:pt x="0" y="10"/>
                  </a:lnTo>
                  <a:lnTo>
                    <a:pt x="0" y="7"/>
                  </a:lnTo>
                  <a:lnTo>
                    <a:pt x="6" y="0"/>
                  </a:lnTo>
                  <a:lnTo>
                    <a:pt x="19" y="8"/>
                  </a:lnTo>
                  <a:lnTo>
                    <a:pt x="21" y="0"/>
                  </a:lnTo>
                  <a:lnTo>
                    <a:pt x="22" y="6"/>
                  </a:lnTo>
                  <a:lnTo>
                    <a:pt x="33" y="2"/>
                  </a:lnTo>
                  <a:lnTo>
                    <a:pt x="37" y="3"/>
                  </a:lnTo>
                  <a:lnTo>
                    <a:pt x="37" y="2"/>
                  </a:lnTo>
                  <a:lnTo>
                    <a:pt x="39" y="3"/>
                  </a:lnTo>
                  <a:lnTo>
                    <a:pt x="40" y="3"/>
                  </a:lnTo>
                  <a:lnTo>
                    <a:pt x="41" y="4"/>
                  </a:lnTo>
                  <a:lnTo>
                    <a:pt x="51" y="32"/>
                  </a:lnTo>
                  <a:lnTo>
                    <a:pt x="44" y="36"/>
                  </a:lnTo>
                  <a:lnTo>
                    <a:pt x="37" y="33"/>
                  </a:lnTo>
                  <a:lnTo>
                    <a:pt x="32" y="35"/>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92" name="Departement 86">
              <a:extLst>
                <a:ext uri="{FF2B5EF4-FFF2-40B4-BE49-F238E27FC236}">
                  <a16:creationId xmlns:a16="http://schemas.microsoft.com/office/drawing/2014/main" id="{64E8901C-85DD-887C-484F-85992CBE0058}"/>
                </a:ext>
              </a:extLst>
            </p:cNvPr>
            <p:cNvSpPr>
              <a:spLocks/>
            </p:cNvSpPr>
            <p:nvPr/>
          </p:nvSpPr>
          <p:spPr bwMode="auto">
            <a:xfrm>
              <a:off x="2854132" y="3487208"/>
              <a:ext cx="446616" cy="508000"/>
            </a:xfrm>
            <a:custGeom>
              <a:avLst/>
              <a:gdLst>
                <a:gd name="T0" fmla="*/ 2147483647 w 42"/>
                <a:gd name="T1" fmla="*/ 2147483647 h 53"/>
                <a:gd name="T2" fmla="*/ 2147483647 w 42"/>
                <a:gd name="T3" fmla="*/ 2147483647 h 53"/>
                <a:gd name="T4" fmla="*/ 2147483647 w 42"/>
                <a:gd name="T5" fmla="*/ 2147483647 h 53"/>
                <a:gd name="T6" fmla="*/ 2147483647 w 42"/>
                <a:gd name="T7" fmla="*/ 2147483647 h 53"/>
                <a:gd name="T8" fmla="*/ 2147483647 w 42"/>
                <a:gd name="T9" fmla="*/ 2147483647 h 53"/>
                <a:gd name="T10" fmla="*/ 2147483647 w 42"/>
                <a:gd name="T11" fmla="*/ 2147483647 h 53"/>
                <a:gd name="T12" fmla="*/ 2147483647 w 42"/>
                <a:gd name="T13" fmla="*/ 2147483647 h 53"/>
                <a:gd name="T14" fmla="*/ 2147483647 w 42"/>
                <a:gd name="T15" fmla="*/ 2147483647 h 53"/>
                <a:gd name="T16" fmla="*/ 2147483647 w 42"/>
                <a:gd name="T17" fmla="*/ 2147483647 h 53"/>
                <a:gd name="T18" fmla="*/ 0 w 42"/>
                <a:gd name="T19" fmla="*/ 2147483647 h 53"/>
                <a:gd name="T20" fmla="*/ 2147483647 w 42"/>
                <a:gd name="T21" fmla="*/ 2147483647 h 53"/>
                <a:gd name="T22" fmla="*/ 2147483647 w 42"/>
                <a:gd name="T23" fmla="*/ 2147483647 h 53"/>
                <a:gd name="T24" fmla="*/ 2147483647 w 42"/>
                <a:gd name="T25" fmla="*/ 2147483647 h 53"/>
                <a:gd name="T26" fmla="*/ 2147483647 w 42"/>
                <a:gd name="T27" fmla="*/ 0 h 53"/>
                <a:gd name="T28" fmla="*/ 2147483647 w 42"/>
                <a:gd name="T29" fmla="*/ 0 h 53"/>
                <a:gd name="T30" fmla="*/ 2147483647 w 42"/>
                <a:gd name="T31" fmla="*/ 2147483647 h 53"/>
                <a:gd name="T32" fmla="*/ 2147483647 w 42"/>
                <a:gd name="T33" fmla="*/ 2147483647 h 53"/>
                <a:gd name="T34" fmla="*/ 2147483647 w 42"/>
                <a:gd name="T35" fmla="*/ 2147483647 h 53"/>
                <a:gd name="T36" fmla="*/ 2147483647 w 42"/>
                <a:gd name="T37" fmla="*/ 2147483647 h 53"/>
                <a:gd name="T38" fmla="*/ 2147483647 w 42"/>
                <a:gd name="T39" fmla="*/ 2147483647 h 53"/>
                <a:gd name="T40" fmla="*/ 2147483647 w 42"/>
                <a:gd name="T41" fmla="*/ 2147483647 h 53"/>
                <a:gd name="T42" fmla="*/ 2147483647 w 42"/>
                <a:gd name="T43" fmla="*/ 2147483647 h 53"/>
                <a:gd name="T44" fmla="*/ 2147483647 w 42"/>
                <a:gd name="T45" fmla="*/ 2147483647 h 53"/>
                <a:gd name="T46" fmla="*/ 2147483647 w 42"/>
                <a:gd name="T47" fmla="*/ 2147483647 h 53"/>
                <a:gd name="T48" fmla="*/ 2147483647 w 42"/>
                <a:gd name="T49" fmla="*/ 2147483647 h 53"/>
                <a:gd name="T50" fmla="*/ 2147483647 w 42"/>
                <a:gd name="T51" fmla="*/ 2147483647 h 53"/>
                <a:gd name="T52" fmla="*/ 2147483647 w 42"/>
                <a:gd name="T53" fmla="*/ 2147483647 h 53"/>
                <a:gd name="T54" fmla="*/ 2147483647 w 42"/>
                <a:gd name="T55" fmla="*/ 2147483647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 h="53">
                  <a:moveTo>
                    <a:pt x="9" y="51"/>
                  </a:moveTo>
                  <a:lnTo>
                    <a:pt x="10" y="48"/>
                  </a:lnTo>
                  <a:lnTo>
                    <a:pt x="6" y="46"/>
                  </a:lnTo>
                  <a:lnTo>
                    <a:pt x="8" y="40"/>
                  </a:lnTo>
                  <a:lnTo>
                    <a:pt x="3" y="40"/>
                  </a:lnTo>
                  <a:lnTo>
                    <a:pt x="2" y="36"/>
                  </a:lnTo>
                  <a:lnTo>
                    <a:pt x="4" y="26"/>
                  </a:lnTo>
                  <a:lnTo>
                    <a:pt x="1" y="26"/>
                  </a:lnTo>
                  <a:lnTo>
                    <a:pt x="4" y="15"/>
                  </a:lnTo>
                  <a:lnTo>
                    <a:pt x="0" y="5"/>
                  </a:lnTo>
                  <a:lnTo>
                    <a:pt x="1" y="3"/>
                  </a:lnTo>
                  <a:lnTo>
                    <a:pt x="3" y="3"/>
                  </a:lnTo>
                  <a:lnTo>
                    <a:pt x="3" y="1"/>
                  </a:lnTo>
                  <a:lnTo>
                    <a:pt x="4" y="0"/>
                  </a:lnTo>
                  <a:lnTo>
                    <a:pt x="6" y="0"/>
                  </a:lnTo>
                  <a:lnTo>
                    <a:pt x="14" y="11"/>
                  </a:lnTo>
                  <a:lnTo>
                    <a:pt x="26" y="10"/>
                  </a:lnTo>
                  <a:lnTo>
                    <a:pt x="32" y="20"/>
                  </a:lnTo>
                  <a:lnTo>
                    <a:pt x="33" y="23"/>
                  </a:lnTo>
                  <a:lnTo>
                    <a:pt x="32" y="26"/>
                  </a:lnTo>
                  <a:lnTo>
                    <a:pt x="41" y="32"/>
                  </a:lnTo>
                  <a:lnTo>
                    <a:pt x="42" y="38"/>
                  </a:lnTo>
                  <a:lnTo>
                    <a:pt x="29" y="45"/>
                  </a:lnTo>
                  <a:lnTo>
                    <a:pt x="29" y="50"/>
                  </a:lnTo>
                  <a:lnTo>
                    <a:pt x="22" y="52"/>
                  </a:lnTo>
                  <a:lnTo>
                    <a:pt x="19" y="49"/>
                  </a:lnTo>
                  <a:lnTo>
                    <a:pt x="16" y="53"/>
                  </a:lnTo>
                  <a:lnTo>
                    <a:pt x="9" y="51"/>
                  </a:lnTo>
                  <a:close/>
                </a:path>
              </a:pathLst>
            </a:custGeom>
            <a:solidFill>
              <a:srgbClr val="A5A5A5"/>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ndParaRPr>
            </a:p>
          </p:txBody>
        </p:sp>
        <p:sp>
          <p:nvSpPr>
            <p:cNvPr id="193" name="Departement 75">
              <a:extLst>
                <a:ext uri="{FF2B5EF4-FFF2-40B4-BE49-F238E27FC236}">
                  <a16:creationId xmlns:a16="http://schemas.microsoft.com/office/drawing/2014/main" id="{0BEEF1BF-D840-BA9E-BEA2-9CE6FA3FC7BE}"/>
                </a:ext>
              </a:extLst>
            </p:cNvPr>
            <p:cNvSpPr>
              <a:spLocks/>
            </p:cNvSpPr>
            <p:nvPr/>
          </p:nvSpPr>
          <p:spPr bwMode="auto">
            <a:xfrm>
              <a:off x="3677516" y="2704041"/>
              <a:ext cx="80433" cy="40216"/>
            </a:xfrm>
            <a:custGeom>
              <a:avLst/>
              <a:gdLst>
                <a:gd name="T0" fmla="*/ 2147483647 w 8"/>
                <a:gd name="T1" fmla="*/ 0 h 4"/>
                <a:gd name="T2" fmla="*/ 2147483647 w 8"/>
                <a:gd name="T3" fmla="*/ 0 h 4"/>
                <a:gd name="T4" fmla="*/ 2147483647 w 8"/>
                <a:gd name="T5" fmla="*/ 2147483647 h 4"/>
                <a:gd name="T6" fmla="*/ 2147483647 w 8"/>
                <a:gd name="T7" fmla="*/ 2147483647 h 4"/>
                <a:gd name="T8" fmla="*/ 2147483647 w 8"/>
                <a:gd name="T9" fmla="*/ 2147483647 h 4"/>
                <a:gd name="T10" fmla="*/ 2147483647 w 8"/>
                <a:gd name="T11" fmla="*/ 2147483647 h 4"/>
                <a:gd name="T12" fmla="*/ 2147483647 w 8"/>
                <a:gd name="T13" fmla="*/ 2147483647 h 4"/>
                <a:gd name="T14" fmla="*/ 2147483647 w 8"/>
                <a:gd name="T15" fmla="*/ 2147483647 h 4"/>
                <a:gd name="T16" fmla="*/ 2147483647 w 8"/>
                <a:gd name="T17" fmla="*/ 2147483647 h 4"/>
                <a:gd name="T18" fmla="*/ 2147483647 w 8"/>
                <a:gd name="T19" fmla="*/ 2147483647 h 4"/>
                <a:gd name="T20" fmla="*/ 0 w 8"/>
                <a:gd name="T21" fmla="*/ 2147483647 h 4"/>
                <a:gd name="T22" fmla="*/ 2147483647 w 8"/>
                <a:gd name="T23" fmla="*/ 2147483647 h 4"/>
                <a:gd name="T24" fmla="*/ 2147483647 w 8"/>
                <a:gd name="T25" fmla="*/ 2147483647 h 4"/>
                <a:gd name="T26" fmla="*/ 2147483647 w 8"/>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 h="4">
                  <a:moveTo>
                    <a:pt x="3" y="0"/>
                  </a:moveTo>
                  <a:lnTo>
                    <a:pt x="6" y="0"/>
                  </a:lnTo>
                  <a:lnTo>
                    <a:pt x="7" y="2"/>
                  </a:lnTo>
                  <a:lnTo>
                    <a:pt x="6" y="2"/>
                  </a:lnTo>
                  <a:lnTo>
                    <a:pt x="7" y="3"/>
                  </a:lnTo>
                  <a:lnTo>
                    <a:pt x="8" y="3"/>
                  </a:lnTo>
                  <a:lnTo>
                    <a:pt x="8" y="4"/>
                  </a:lnTo>
                  <a:lnTo>
                    <a:pt x="6" y="3"/>
                  </a:lnTo>
                  <a:lnTo>
                    <a:pt x="4" y="4"/>
                  </a:lnTo>
                  <a:lnTo>
                    <a:pt x="2" y="3"/>
                  </a:lnTo>
                  <a:lnTo>
                    <a:pt x="0" y="2"/>
                  </a:lnTo>
                  <a:lnTo>
                    <a:pt x="1" y="1"/>
                  </a:lnTo>
                  <a:lnTo>
                    <a:pt x="2" y="1"/>
                  </a:lnTo>
                  <a:lnTo>
                    <a:pt x="3" y="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94" name="Departement 88">
              <a:extLst>
                <a:ext uri="{FF2B5EF4-FFF2-40B4-BE49-F238E27FC236}">
                  <a16:creationId xmlns:a16="http://schemas.microsoft.com/office/drawing/2014/main" id="{CBD31A23-FDD0-8F3A-6DFA-301BAD8EC60E}"/>
                </a:ext>
              </a:extLst>
            </p:cNvPr>
            <p:cNvSpPr>
              <a:spLocks/>
            </p:cNvSpPr>
            <p:nvPr/>
          </p:nvSpPr>
          <p:spPr bwMode="auto">
            <a:xfrm>
              <a:off x="4752781" y="2856442"/>
              <a:ext cx="609600" cy="315383"/>
            </a:xfrm>
            <a:custGeom>
              <a:avLst/>
              <a:gdLst>
                <a:gd name="T0" fmla="*/ 2147483647 w 57"/>
                <a:gd name="T1" fmla="*/ 2147483647 h 34"/>
                <a:gd name="T2" fmla="*/ 2147483647 w 57"/>
                <a:gd name="T3" fmla="*/ 2147483647 h 34"/>
                <a:gd name="T4" fmla="*/ 2147483647 w 57"/>
                <a:gd name="T5" fmla="*/ 2147483647 h 34"/>
                <a:gd name="T6" fmla="*/ 2147483647 w 57"/>
                <a:gd name="T7" fmla="*/ 2147483647 h 34"/>
                <a:gd name="T8" fmla="*/ 2147483647 w 57"/>
                <a:gd name="T9" fmla="*/ 2147483647 h 34"/>
                <a:gd name="T10" fmla="*/ 2147483647 w 57"/>
                <a:gd name="T11" fmla="*/ 2147483647 h 34"/>
                <a:gd name="T12" fmla="*/ 2147483647 w 57"/>
                <a:gd name="T13" fmla="*/ 2147483647 h 34"/>
                <a:gd name="T14" fmla="*/ 2147483647 w 57"/>
                <a:gd name="T15" fmla="*/ 2147483647 h 34"/>
                <a:gd name="T16" fmla="*/ 2147483647 w 57"/>
                <a:gd name="T17" fmla="*/ 2147483647 h 34"/>
                <a:gd name="T18" fmla="*/ 2147483647 w 57"/>
                <a:gd name="T19" fmla="*/ 2147483647 h 34"/>
                <a:gd name="T20" fmla="*/ 2147483647 w 57"/>
                <a:gd name="T21" fmla="*/ 2147483647 h 34"/>
                <a:gd name="T22" fmla="*/ 2147483647 w 57"/>
                <a:gd name="T23" fmla="*/ 2147483647 h 34"/>
                <a:gd name="T24" fmla="*/ 2147483647 w 57"/>
                <a:gd name="T25" fmla="*/ 2147483647 h 34"/>
                <a:gd name="T26" fmla="*/ 2147483647 w 57"/>
                <a:gd name="T27" fmla="*/ 2147483647 h 34"/>
                <a:gd name="T28" fmla="*/ 2147483647 w 57"/>
                <a:gd name="T29" fmla="*/ 2147483647 h 34"/>
                <a:gd name="T30" fmla="*/ 2147483647 w 57"/>
                <a:gd name="T31" fmla="*/ 2147483647 h 34"/>
                <a:gd name="T32" fmla="*/ 2147483647 w 57"/>
                <a:gd name="T33" fmla="*/ 2147483647 h 34"/>
                <a:gd name="T34" fmla="*/ 2147483647 w 57"/>
                <a:gd name="T35" fmla="*/ 2147483647 h 34"/>
                <a:gd name="T36" fmla="*/ 2147483647 w 57"/>
                <a:gd name="T37" fmla="*/ 2147483647 h 34"/>
                <a:gd name="T38" fmla="*/ 0 w 57"/>
                <a:gd name="T39" fmla="*/ 2147483647 h 34"/>
                <a:gd name="T40" fmla="*/ 2147483647 w 57"/>
                <a:gd name="T41" fmla="*/ 2147483647 h 34"/>
                <a:gd name="T42" fmla="*/ 2147483647 w 57"/>
                <a:gd name="T43" fmla="*/ 2147483647 h 34"/>
                <a:gd name="T44" fmla="*/ 2147483647 w 57"/>
                <a:gd name="T45" fmla="*/ 2147483647 h 34"/>
                <a:gd name="T46" fmla="*/ 2147483647 w 57"/>
                <a:gd name="T47" fmla="*/ 2147483647 h 34"/>
                <a:gd name="T48" fmla="*/ 2147483647 w 57"/>
                <a:gd name="T49" fmla="*/ 2147483647 h 34"/>
                <a:gd name="T50" fmla="*/ 2147483647 w 57"/>
                <a:gd name="T51" fmla="*/ 2147483647 h 34"/>
                <a:gd name="T52" fmla="*/ 2147483647 w 57"/>
                <a:gd name="T53" fmla="*/ 2147483647 h 34"/>
                <a:gd name="T54" fmla="*/ 2147483647 w 57"/>
                <a:gd name="T55" fmla="*/ 2147483647 h 34"/>
                <a:gd name="T56" fmla="*/ 2147483647 w 57"/>
                <a:gd name="T57" fmla="*/ 2147483647 h 34"/>
                <a:gd name="T58" fmla="*/ 2147483647 w 57"/>
                <a:gd name="T59" fmla="*/ 0 h 34"/>
                <a:gd name="T60" fmla="*/ 2147483647 w 57"/>
                <a:gd name="T61" fmla="*/ 2147483647 h 34"/>
                <a:gd name="T62" fmla="*/ 2147483647 w 57"/>
                <a:gd name="T63" fmla="*/ 2147483647 h 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7" h="34">
                  <a:moveTo>
                    <a:pt x="57" y="10"/>
                  </a:moveTo>
                  <a:lnTo>
                    <a:pt x="56" y="11"/>
                  </a:lnTo>
                  <a:lnTo>
                    <a:pt x="55" y="15"/>
                  </a:lnTo>
                  <a:lnTo>
                    <a:pt x="54" y="16"/>
                  </a:lnTo>
                  <a:lnTo>
                    <a:pt x="53" y="18"/>
                  </a:lnTo>
                  <a:lnTo>
                    <a:pt x="54" y="20"/>
                  </a:lnTo>
                  <a:lnTo>
                    <a:pt x="51" y="25"/>
                  </a:lnTo>
                  <a:lnTo>
                    <a:pt x="50" y="25"/>
                  </a:lnTo>
                  <a:lnTo>
                    <a:pt x="49" y="29"/>
                  </a:lnTo>
                  <a:lnTo>
                    <a:pt x="50" y="29"/>
                  </a:lnTo>
                  <a:lnTo>
                    <a:pt x="49" y="30"/>
                  </a:lnTo>
                  <a:lnTo>
                    <a:pt x="50" y="32"/>
                  </a:lnTo>
                  <a:lnTo>
                    <a:pt x="49" y="33"/>
                  </a:lnTo>
                  <a:lnTo>
                    <a:pt x="47" y="33"/>
                  </a:lnTo>
                  <a:lnTo>
                    <a:pt x="47" y="34"/>
                  </a:lnTo>
                  <a:lnTo>
                    <a:pt x="24" y="25"/>
                  </a:lnTo>
                  <a:lnTo>
                    <a:pt x="17" y="30"/>
                  </a:lnTo>
                  <a:lnTo>
                    <a:pt x="8" y="23"/>
                  </a:lnTo>
                  <a:lnTo>
                    <a:pt x="10" y="16"/>
                  </a:lnTo>
                  <a:lnTo>
                    <a:pt x="0" y="9"/>
                  </a:lnTo>
                  <a:lnTo>
                    <a:pt x="2" y="7"/>
                  </a:lnTo>
                  <a:lnTo>
                    <a:pt x="4" y="7"/>
                  </a:lnTo>
                  <a:lnTo>
                    <a:pt x="4" y="6"/>
                  </a:lnTo>
                  <a:lnTo>
                    <a:pt x="7" y="6"/>
                  </a:lnTo>
                  <a:lnTo>
                    <a:pt x="8" y="5"/>
                  </a:lnTo>
                  <a:lnTo>
                    <a:pt x="8" y="4"/>
                  </a:lnTo>
                  <a:lnTo>
                    <a:pt x="11" y="4"/>
                  </a:lnTo>
                  <a:lnTo>
                    <a:pt x="12" y="3"/>
                  </a:lnTo>
                  <a:lnTo>
                    <a:pt x="22" y="9"/>
                  </a:lnTo>
                  <a:lnTo>
                    <a:pt x="53" y="0"/>
                  </a:lnTo>
                  <a:lnTo>
                    <a:pt x="53" y="8"/>
                  </a:lnTo>
                  <a:lnTo>
                    <a:pt x="57" y="10"/>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95" name="Departement 89">
              <a:extLst>
                <a:ext uri="{FF2B5EF4-FFF2-40B4-BE49-F238E27FC236}">
                  <a16:creationId xmlns:a16="http://schemas.microsoft.com/office/drawing/2014/main" id="{BDCF9701-B2FC-73AB-D960-145749E5B662}"/>
                </a:ext>
              </a:extLst>
            </p:cNvPr>
            <p:cNvSpPr>
              <a:spLocks/>
            </p:cNvSpPr>
            <p:nvPr/>
          </p:nvSpPr>
          <p:spPr bwMode="auto">
            <a:xfrm>
              <a:off x="3889181" y="2947457"/>
              <a:ext cx="508000" cy="457200"/>
            </a:xfrm>
            <a:custGeom>
              <a:avLst/>
              <a:gdLst>
                <a:gd name="T0" fmla="*/ 2147483647 w 47"/>
                <a:gd name="T1" fmla="*/ 2147483647 h 50"/>
                <a:gd name="T2" fmla="*/ 2147483647 w 47"/>
                <a:gd name="T3" fmla="*/ 2147483647 h 50"/>
                <a:gd name="T4" fmla="*/ 2147483647 w 47"/>
                <a:gd name="T5" fmla="*/ 2147483647 h 50"/>
                <a:gd name="T6" fmla="*/ 2147483647 w 47"/>
                <a:gd name="T7" fmla="*/ 2147483647 h 50"/>
                <a:gd name="T8" fmla="*/ 2147483647 w 47"/>
                <a:gd name="T9" fmla="*/ 2147483647 h 50"/>
                <a:gd name="T10" fmla="*/ 2147483647 w 47"/>
                <a:gd name="T11" fmla="*/ 2147483647 h 50"/>
                <a:gd name="T12" fmla="*/ 2147483647 w 47"/>
                <a:gd name="T13" fmla="*/ 2147483647 h 50"/>
                <a:gd name="T14" fmla="*/ 2147483647 w 47"/>
                <a:gd name="T15" fmla="*/ 2147483647 h 50"/>
                <a:gd name="T16" fmla="*/ 2147483647 w 47"/>
                <a:gd name="T17" fmla="*/ 2147483647 h 50"/>
                <a:gd name="T18" fmla="*/ 2147483647 w 47"/>
                <a:gd name="T19" fmla="*/ 2147483647 h 50"/>
                <a:gd name="T20" fmla="*/ 2147483647 w 47"/>
                <a:gd name="T21" fmla="*/ 2147483647 h 50"/>
                <a:gd name="T22" fmla="*/ 2147483647 w 47"/>
                <a:gd name="T23" fmla="*/ 2147483647 h 50"/>
                <a:gd name="T24" fmla="*/ 2147483647 w 47"/>
                <a:gd name="T25" fmla="*/ 2147483647 h 50"/>
                <a:gd name="T26" fmla="*/ 2147483647 w 47"/>
                <a:gd name="T27" fmla="*/ 2147483647 h 50"/>
                <a:gd name="T28" fmla="*/ 2147483647 w 47"/>
                <a:gd name="T29" fmla="*/ 2147483647 h 50"/>
                <a:gd name="T30" fmla="*/ 2147483647 w 47"/>
                <a:gd name="T31" fmla="*/ 2147483647 h 50"/>
                <a:gd name="T32" fmla="*/ 2147483647 w 47"/>
                <a:gd name="T33" fmla="*/ 2147483647 h 50"/>
                <a:gd name="T34" fmla="*/ 2147483647 w 47"/>
                <a:gd name="T35" fmla="*/ 2147483647 h 50"/>
                <a:gd name="T36" fmla="*/ 2147483647 w 47"/>
                <a:gd name="T37" fmla="*/ 2147483647 h 50"/>
                <a:gd name="T38" fmla="*/ 2147483647 w 47"/>
                <a:gd name="T39" fmla="*/ 2147483647 h 50"/>
                <a:gd name="T40" fmla="*/ 2147483647 w 47"/>
                <a:gd name="T41" fmla="*/ 2147483647 h 50"/>
                <a:gd name="T42" fmla="*/ 0 w 47"/>
                <a:gd name="T43" fmla="*/ 2147483647 h 50"/>
                <a:gd name="T44" fmla="*/ 2147483647 w 47"/>
                <a:gd name="T45" fmla="*/ 2147483647 h 50"/>
                <a:gd name="T46" fmla="*/ 2147483647 w 47"/>
                <a:gd name="T47" fmla="*/ 2147483647 h 50"/>
                <a:gd name="T48" fmla="*/ 2147483647 w 47"/>
                <a:gd name="T49" fmla="*/ 2147483647 h 50"/>
                <a:gd name="T50" fmla="*/ 2147483647 w 47"/>
                <a:gd name="T51" fmla="*/ 0 h 50"/>
                <a:gd name="T52" fmla="*/ 2147483647 w 47"/>
                <a:gd name="T53" fmla="*/ 2147483647 h 50"/>
                <a:gd name="T54" fmla="*/ 2147483647 w 47"/>
                <a:gd name="T55" fmla="*/ 2147483647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7" h="50">
                  <a:moveTo>
                    <a:pt x="46" y="21"/>
                  </a:moveTo>
                  <a:lnTo>
                    <a:pt x="47" y="29"/>
                  </a:lnTo>
                  <a:lnTo>
                    <a:pt x="39" y="46"/>
                  </a:lnTo>
                  <a:lnTo>
                    <a:pt x="40" y="47"/>
                  </a:lnTo>
                  <a:lnTo>
                    <a:pt x="40" y="48"/>
                  </a:lnTo>
                  <a:lnTo>
                    <a:pt x="41" y="48"/>
                  </a:lnTo>
                  <a:lnTo>
                    <a:pt x="40" y="49"/>
                  </a:lnTo>
                  <a:lnTo>
                    <a:pt x="37" y="50"/>
                  </a:lnTo>
                  <a:lnTo>
                    <a:pt x="32" y="45"/>
                  </a:lnTo>
                  <a:lnTo>
                    <a:pt x="28" y="47"/>
                  </a:lnTo>
                  <a:lnTo>
                    <a:pt x="21" y="39"/>
                  </a:lnTo>
                  <a:lnTo>
                    <a:pt x="21" y="42"/>
                  </a:lnTo>
                  <a:lnTo>
                    <a:pt x="16" y="44"/>
                  </a:lnTo>
                  <a:lnTo>
                    <a:pt x="9" y="38"/>
                  </a:lnTo>
                  <a:lnTo>
                    <a:pt x="4" y="39"/>
                  </a:lnTo>
                  <a:lnTo>
                    <a:pt x="3" y="37"/>
                  </a:lnTo>
                  <a:lnTo>
                    <a:pt x="3" y="35"/>
                  </a:lnTo>
                  <a:lnTo>
                    <a:pt x="2" y="34"/>
                  </a:lnTo>
                  <a:lnTo>
                    <a:pt x="2" y="33"/>
                  </a:lnTo>
                  <a:lnTo>
                    <a:pt x="1" y="33"/>
                  </a:lnTo>
                  <a:lnTo>
                    <a:pt x="1" y="32"/>
                  </a:lnTo>
                  <a:lnTo>
                    <a:pt x="0" y="32"/>
                  </a:lnTo>
                  <a:lnTo>
                    <a:pt x="8" y="20"/>
                  </a:lnTo>
                  <a:lnTo>
                    <a:pt x="2" y="11"/>
                  </a:lnTo>
                  <a:lnTo>
                    <a:pt x="6" y="1"/>
                  </a:lnTo>
                  <a:lnTo>
                    <a:pt x="18" y="0"/>
                  </a:lnTo>
                  <a:lnTo>
                    <a:pt x="33" y="22"/>
                  </a:lnTo>
                  <a:lnTo>
                    <a:pt x="46" y="21"/>
                  </a:lnTo>
                  <a:close/>
                </a:path>
              </a:pathLst>
            </a:custGeom>
            <a:solidFill>
              <a:srgbClr val="70AD47"/>
            </a:solid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latin typeface="Calibri" panose="020F0502020204030204"/>
                </a:rPr>
                <a:t>89</a:t>
              </a:r>
            </a:p>
          </p:txBody>
        </p:sp>
        <p:sp>
          <p:nvSpPr>
            <p:cNvPr id="196" name="Departement 78">
              <a:extLst>
                <a:ext uri="{FF2B5EF4-FFF2-40B4-BE49-F238E27FC236}">
                  <a16:creationId xmlns:a16="http://schemas.microsoft.com/office/drawing/2014/main" id="{E59C5C36-15AC-2603-2863-763E01773093}"/>
                </a:ext>
              </a:extLst>
            </p:cNvPr>
            <p:cNvSpPr>
              <a:spLocks/>
            </p:cNvSpPr>
            <p:nvPr/>
          </p:nvSpPr>
          <p:spPr bwMode="auto">
            <a:xfrm>
              <a:off x="3402349" y="2632075"/>
              <a:ext cx="275167" cy="285749"/>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0 w 24"/>
                <a:gd name="T19" fmla="*/ 2147483647 h 30"/>
                <a:gd name="T20" fmla="*/ 2147483647 w 24"/>
                <a:gd name="T21" fmla="*/ 2147483647 h 30"/>
                <a:gd name="T22" fmla="*/ 2147483647 w 24"/>
                <a:gd name="T23" fmla="*/ 0 h 30"/>
                <a:gd name="T24" fmla="*/ 2147483647 w 24"/>
                <a:gd name="T25" fmla="*/ 0 h 30"/>
                <a:gd name="T26" fmla="*/ 2147483647 w 24"/>
                <a:gd name="T27" fmla="*/ 2147483647 h 30"/>
                <a:gd name="T28" fmla="*/ 2147483647 w 24"/>
                <a:gd name="T29" fmla="*/ 2147483647 h 30"/>
                <a:gd name="T30" fmla="*/ 2147483647 w 24"/>
                <a:gd name="T31" fmla="*/ 2147483647 h 30"/>
                <a:gd name="T32" fmla="*/ 2147483647 w 24"/>
                <a:gd name="T33" fmla="*/ 2147483647 h 30"/>
                <a:gd name="T34" fmla="*/ 2147483647 w 24"/>
                <a:gd name="T35" fmla="*/ 2147483647 h 30"/>
                <a:gd name="T36" fmla="*/ 2147483647 w 24"/>
                <a:gd name="T37" fmla="*/ 2147483647 h 30"/>
                <a:gd name="T38" fmla="*/ 2147483647 w 24"/>
                <a:gd name="T39" fmla="*/ 2147483647 h 30"/>
                <a:gd name="T40" fmla="*/ 2147483647 w 24"/>
                <a:gd name="T41" fmla="*/ 2147483647 h 30"/>
                <a:gd name="T42" fmla="*/ 2147483647 w 24"/>
                <a:gd name="T43" fmla="*/ 2147483647 h 30"/>
                <a:gd name="T44" fmla="*/ 2147483647 w 24"/>
                <a:gd name="T45" fmla="*/ 2147483647 h 30"/>
                <a:gd name="T46" fmla="*/ 2147483647 w 24"/>
                <a:gd name="T47" fmla="*/ 2147483647 h 30"/>
                <a:gd name="T48" fmla="*/ 2147483647 w 24"/>
                <a:gd name="T49" fmla="*/ 2147483647 h 30"/>
                <a:gd name="T50" fmla="*/ 2147483647 w 24"/>
                <a:gd name="T51" fmla="*/ 2147483647 h 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 h="30">
                  <a:moveTo>
                    <a:pt x="15" y="28"/>
                  </a:moveTo>
                  <a:lnTo>
                    <a:pt x="15" y="29"/>
                  </a:lnTo>
                  <a:lnTo>
                    <a:pt x="12" y="30"/>
                  </a:lnTo>
                  <a:lnTo>
                    <a:pt x="5" y="19"/>
                  </a:lnTo>
                  <a:lnTo>
                    <a:pt x="2" y="6"/>
                  </a:lnTo>
                  <a:lnTo>
                    <a:pt x="1" y="5"/>
                  </a:lnTo>
                  <a:lnTo>
                    <a:pt x="2" y="4"/>
                  </a:lnTo>
                  <a:lnTo>
                    <a:pt x="1" y="4"/>
                  </a:lnTo>
                  <a:lnTo>
                    <a:pt x="1" y="3"/>
                  </a:lnTo>
                  <a:lnTo>
                    <a:pt x="0" y="1"/>
                  </a:lnTo>
                  <a:lnTo>
                    <a:pt x="1" y="1"/>
                  </a:lnTo>
                  <a:lnTo>
                    <a:pt x="2" y="0"/>
                  </a:lnTo>
                  <a:lnTo>
                    <a:pt x="5" y="0"/>
                  </a:lnTo>
                  <a:lnTo>
                    <a:pt x="22" y="3"/>
                  </a:lnTo>
                  <a:lnTo>
                    <a:pt x="24" y="8"/>
                  </a:lnTo>
                  <a:lnTo>
                    <a:pt x="23" y="9"/>
                  </a:lnTo>
                  <a:lnTo>
                    <a:pt x="22" y="11"/>
                  </a:lnTo>
                  <a:lnTo>
                    <a:pt x="22" y="12"/>
                  </a:lnTo>
                  <a:lnTo>
                    <a:pt x="23" y="12"/>
                  </a:lnTo>
                  <a:lnTo>
                    <a:pt x="23" y="13"/>
                  </a:lnTo>
                  <a:lnTo>
                    <a:pt x="24" y="14"/>
                  </a:lnTo>
                  <a:lnTo>
                    <a:pt x="19" y="18"/>
                  </a:lnTo>
                  <a:lnTo>
                    <a:pt x="19" y="22"/>
                  </a:lnTo>
                  <a:lnTo>
                    <a:pt x="15" y="24"/>
                  </a:lnTo>
                  <a:lnTo>
                    <a:pt x="17" y="25"/>
                  </a:lnTo>
                  <a:lnTo>
                    <a:pt x="15" y="28"/>
                  </a:lnTo>
                  <a:close/>
                </a:path>
              </a:pathLst>
            </a:custGeom>
            <a:grpFill/>
            <a:ln w="7620">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sp>
          <p:nvSpPr>
            <p:cNvPr id="197" name="Departement 20">
              <a:extLst>
                <a:ext uri="{FF2B5EF4-FFF2-40B4-BE49-F238E27FC236}">
                  <a16:creationId xmlns:a16="http://schemas.microsoft.com/office/drawing/2014/main" id="{1EB7E98C-EBBB-E0CC-8709-AF21A3879382}"/>
                </a:ext>
              </a:extLst>
            </p:cNvPr>
            <p:cNvSpPr>
              <a:spLocks/>
            </p:cNvSpPr>
            <p:nvPr/>
          </p:nvSpPr>
          <p:spPr bwMode="auto">
            <a:xfrm>
              <a:off x="5648132" y="5233458"/>
              <a:ext cx="406400" cy="732367"/>
            </a:xfrm>
            <a:custGeom>
              <a:avLst/>
              <a:gdLst>
                <a:gd name="T0" fmla="*/ 0 w 37"/>
                <a:gd name="T1" fmla="*/ 2147483647 h 74"/>
                <a:gd name="T2" fmla="*/ 2147483647 w 37"/>
                <a:gd name="T3" fmla="*/ 2147483647 h 74"/>
                <a:gd name="T4" fmla="*/ 0 w 37"/>
                <a:gd name="T5" fmla="*/ 2147483647 h 74"/>
                <a:gd name="T6" fmla="*/ 2147483647 w 37"/>
                <a:gd name="T7" fmla="*/ 2147483647 h 74"/>
                <a:gd name="T8" fmla="*/ 2147483647 w 37"/>
                <a:gd name="T9" fmla="*/ 2147483647 h 74"/>
                <a:gd name="T10" fmla="*/ 2147483647 w 37"/>
                <a:gd name="T11" fmla="*/ 0 h 74"/>
                <a:gd name="T12" fmla="*/ 2147483647 w 37"/>
                <a:gd name="T13" fmla="*/ 0 h 74"/>
                <a:gd name="T14" fmla="*/ 2147483647 w 37"/>
                <a:gd name="T15" fmla="*/ 2147483647 h 74"/>
                <a:gd name="T16" fmla="*/ 2147483647 w 37"/>
                <a:gd name="T17" fmla="*/ 2147483647 h 74"/>
                <a:gd name="T18" fmla="*/ 2147483647 w 37"/>
                <a:gd name="T19" fmla="*/ 2147483647 h 74"/>
                <a:gd name="T20" fmla="*/ 2147483647 w 37"/>
                <a:gd name="T21" fmla="*/ 2147483647 h 74"/>
                <a:gd name="T22" fmla="*/ 2147483647 w 37"/>
                <a:gd name="T23" fmla="*/ 2147483647 h 74"/>
                <a:gd name="T24" fmla="*/ 2147483647 w 37"/>
                <a:gd name="T25" fmla="*/ 2147483647 h 74"/>
                <a:gd name="T26" fmla="*/ 2147483647 w 37"/>
                <a:gd name="T27" fmla="*/ 2147483647 h 74"/>
                <a:gd name="T28" fmla="*/ 2147483647 w 37"/>
                <a:gd name="T29" fmla="*/ 2147483647 h 74"/>
                <a:gd name="T30" fmla="*/ 0 w 37"/>
                <a:gd name="T31" fmla="*/ 2147483647 h 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7" h="74">
                  <a:moveTo>
                    <a:pt x="0" y="38"/>
                  </a:moveTo>
                  <a:lnTo>
                    <a:pt x="5" y="36"/>
                  </a:lnTo>
                  <a:lnTo>
                    <a:pt x="0" y="32"/>
                  </a:lnTo>
                  <a:lnTo>
                    <a:pt x="4" y="22"/>
                  </a:lnTo>
                  <a:lnTo>
                    <a:pt x="25" y="15"/>
                  </a:lnTo>
                  <a:lnTo>
                    <a:pt x="25" y="0"/>
                  </a:lnTo>
                  <a:lnTo>
                    <a:pt x="29" y="0"/>
                  </a:lnTo>
                  <a:lnTo>
                    <a:pt x="37" y="39"/>
                  </a:lnTo>
                  <a:lnTo>
                    <a:pt x="28" y="74"/>
                  </a:lnTo>
                  <a:lnTo>
                    <a:pt x="12" y="67"/>
                  </a:lnTo>
                  <a:lnTo>
                    <a:pt x="16" y="61"/>
                  </a:lnTo>
                  <a:lnTo>
                    <a:pt x="7" y="60"/>
                  </a:lnTo>
                  <a:lnTo>
                    <a:pt x="11" y="52"/>
                  </a:lnTo>
                  <a:lnTo>
                    <a:pt x="4" y="53"/>
                  </a:lnTo>
                  <a:lnTo>
                    <a:pt x="8" y="45"/>
                  </a:lnTo>
                  <a:lnTo>
                    <a:pt x="0" y="38"/>
                  </a:lnTo>
                  <a:close/>
                </a:path>
              </a:pathLst>
            </a:custGeom>
            <a:grpFill/>
            <a:ln w="7620" cap="flat" cmpd="sng">
              <a:solidFill>
                <a:srgbClr val="000000"/>
              </a:solidFill>
              <a:prstDash val="solid"/>
              <a:round/>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a:ln>
                  <a:noFill/>
                </a:ln>
                <a:solidFill>
                  <a:prstClr val="black"/>
                </a:solidFill>
                <a:effectLst/>
                <a:uLnTx/>
                <a:uFillTx/>
                <a:latin typeface="Calibri" panose="020F0502020204030204"/>
              </a:endParaRPr>
            </a:p>
          </p:txBody>
        </p:sp>
      </p:grpSp>
      <p:sp>
        <p:nvSpPr>
          <p:cNvPr id="202" name="ZoneTexte 201">
            <a:extLst>
              <a:ext uri="{FF2B5EF4-FFF2-40B4-BE49-F238E27FC236}">
                <a16:creationId xmlns:a16="http://schemas.microsoft.com/office/drawing/2014/main" id="{05C2A2DA-4590-2728-E511-744FD31AFC33}"/>
              </a:ext>
            </a:extLst>
          </p:cNvPr>
          <p:cNvSpPr txBox="1"/>
          <p:nvPr/>
        </p:nvSpPr>
        <p:spPr>
          <a:xfrm>
            <a:off x="8311377" y="6431799"/>
            <a:ext cx="2748573" cy="369332"/>
          </a:xfrm>
          <a:prstGeom prst="rect">
            <a:avLst/>
          </a:prstGeom>
          <a:noFill/>
        </p:spPr>
        <p:txBody>
          <a:bodyPr wrap="none" rtlCol="0">
            <a:spAutoFit/>
          </a:bodyPr>
          <a:lstStyle/>
          <a:p>
            <a:r>
              <a:rPr lang="fr-FR" dirty="0">
                <a:solidFill>
                  <a:prstClr val="black"/>
                </a:solidFill>
                <a:latin typeface="Calibri" panose="020F0502020204030204"/>
              </a:rPr>
              <a:t>Carte à jour du 24/04/2025</a:t>
            </a:r>
          </a:p>
        </p:txBody>
      </p:sp>
      <p:sp>
        <p:nvSpPr>
          <p:cNvPr id="203" name="Rectangle 202">
            <a:extLst>
              <a:ext uri="{FF2B5EF4-FFF2-40B4-BE49-F238E27FC236}">
                <a16:creationId xmlns:a16="http://schemas.microsoft.com/office/drawing/2014/main" id="{C653D0FA-C68E-CCE6-4845-79EC65EBC765}"/>
              </a:ext>
            </a:extLst>
          </p:cNvPr>
          <p:cNvSpPr/>
          <p:nvPr/>
        </p:nvSpPr>
        <p:spPr>
          <a:xfrm>
            <a:off x="7871601" y="1458809"/>
            <a:ext cx="1496192" cy="365125"/>
          </a:xfrm>
          <a:prstGeom prst="rect">
            <a:avLst/>
          </a:prstGeom>
          <a:solidFill>
            <a:srgbClr val="A5A5A5"/>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Verdana" panose="020B0604030504040204" pitchFamily="34" charset="0"/>
                <a:cs typeface="+mn-cs"/>
              </a:rPr>
              <a:t>Charte attaquée &amp; délibération attendue</a:t>
            </a:r>
          </a:p>
        </p:txBody>
      </p:sp>
      <p:sp>
        <p:nvSpPr>
          <p:cNvPr id="204" name="Rectangle 203">
            <a:extLst>
              <a:ext uri="{FF2B5EF4-FFF2-40B4-BE49-F238E27FC236}">
                <a16:creationId xmlns:a16="http://schemas.microsoft.com/office/drawing/2014/main" id="{F4C78EB3-8D92-4D8D-8F08-29815ADFB9EC}"/>
              </a:ext>
            </a:extLst>
          </p:cNvPr>
          <p:cNvSpPr/>
          <p:nvPr/>
        </p:nvSpPr>
        <p:spPr>
          <a:xfrm>
            <a:off x="6278404" y="1458809"/>
            <a:ext cx="1404128" cy="365125"/>
          </a:xfrm>
          <a:prstGeom prst="rect">
            <a:avLst/>
          </a:prstGeom>
          <a:solidFill>
            <a:srgbClr val="70AD47"/>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Verdana" panose="020B0604030504040204" pitchFamily="34" charset="0"/>
                <a:cs typeface="+mn-cs"/>
              </a:rPr>
              <a:t>Délibération transmise à CDAF</a:t>
            </a:r>
          </a:p>
        </p:txBody>
      </p:sp>
      <p:sp>
        <p:nvSpPr>
          <p:cNvPr id="6" name="Rectangle 5">
            <a:extLst>
              <a:ext uri="{FF2B5EF4-FFF2-40B4-BE49-F238E27FC236}">
                <a16:creationId xmlns:a16="http://schemas.microsoft.com/office/drawing/2014/main" id="{F7188360-0FBD-3FF8-5160-96DD6435A2E0}"/>
              </a:ext>
            </a:extLst>
          </p:cNvPr>
          <p:cNvSpPr/>
          <p:nvPr/>
        </p:nvSpPr>
        <p:spPr>
          <a:xfrm>
            <a:off x="9556860" y="1455250"/>
            <a:ext cx="1207962" cy="365125"/>
          </a:xfrm>
          <a:prstGeom prst="rect">
            <a:avLst/>
          </a:prstGeom>
          <a:solidFill>
            <a:schemeClr val="accent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prstClr val="white"/>
                </a:solidFill>
                <a:effectLst/>
                <a:uLnTx/>
                <a:uFillTx/>
                <a:latin typeface="Calibri" panose="020F0502020204030204"/>
                <a:ea typeface="Verdana" panose="020B0604030504040204" pitchFamily="34" charset="0"/>
                <a:cs typeface="+mn-cs"/>
              </a:rPr>
              <a:t>La CA ne souhaite pas intervenir</a:t>
            </a:r>
          </a:p>
        </p:txBody>
      </p:sp>
    </p:spTree>
    <p:extLst>
      <p:ext uri="{BB962C8B-B14F-4D97-AF65-F5344CB8AC3E}">
        <p14:creationId xmlns:p14="http://schemas.microsoft.com/office/powerpoint/2010/main" val="3124924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7</a:t>
            </a:fld>
            <a:endParaRPr lang="fr-FR">
              <a:solidFill>
                <a:srgbClr val="FFFFFF"/>
              </a:solidFill>
            </a:endParaRPr>
          </a:p>
        </p:txBody>
      </p:sp>
      <p:pic>
        <p:nvPicPr>
          <p:cNvPr id="3" name="Graphique 2" descr="Création de récits avec un remplissage uni">
            <a:extLst>
              <a:ext uri="{FF2B5EF4-FFF2-40B4-BE49-F238E27FC236}">
                <a16:creationId xmlns:a16="http://schemas.microsoft.com/office/drawing/2014/main" id="{DF6EDA83-67A4-1E7C-6C8D-6A137BCE39D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962" y="2801632"/>
            <a:ext cx="1254734" cy="1254734"/>
          </a:xfrm>
          <a:prstGeom prst="rect">
            <a:avLst/>
          </a:prstGeom>
        </p:spPr>
      </p:pic>
      <p:sp>
        <p:nvSpPr>
          <p:cNvPr id="2" name="Espace réservé du contenu 1">
            <a:extLst>
              <a:ext uri="{FF2B5EF4-FFF2-40B4-BE49-F238E27FC236}">
                <a16:creationId xmlns:a16="http://schemas.microsoft.com/office/drawing/2014/main" id="{21CD92B1-BCDA-E5CF-2842-90ACE444ACCD}"/>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b="1" dirty="0"/>
              <a:t>Guide phyto 2025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2058230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D5EED57-D640-01A2-FFFD-B139FBA28844}"/>
              </a:ext>
            </a:extLst>
          </p:cNvPr>
          <p:cNvPicPr>
            <a:picLocks noChangeAspect="1"/>
          </p:cNvPicPr>
          <p:nvPr/>
        </p:nvPicPr>
        <p:blipFill>
          <a:blip r:embed="rId2"/>
          <a:stretch>
            <a:fillRect/>
          </a:stretch>
        </p:blipFill>
        <p:spPr>
          <a:xfrm>
            <a:off x="9346721" y="3993279"/>
            <a:ext cx="1796077" cy="2542028"/>
          </a:xfrm>
          <a:prstGeom prst="rect">
            <a:avLst/>
          </a:prstGeom>
          <a:ln>
            <a:solidFill>
              <a:schemeClr val="tx1"/>
            </a:solidFill>
          </a:ln>
        </p:spPr>
      </p:pic>
      <p:sp>
        <p:nvSpPr>
          <p:cNvPr id="2" name="Titre 1">
            <a:extLst>
              <a:ext uri="{FF2B5EF4-FFF2-40B4-BE49-F238E27FC236}">
                <a16:creationId xmlns:a16="http://schemas.microsoft.com/office/drawing/2014/main" id="{8B3BDAC1-29D9-405D-965B-9143D4CB836D}"/>
              </a:ext>
            </a:extLst>
          </p:cNvPr>
          <p:cNvSpPr>
            <a:spLocks noGrp="1"/>
          </p:cNvSpPr>
          <p:nvPr>
            <p:ph type="title"/>
          </p:nvPr>
        </p:nvSpPr>
        <p:spPr/>
        <p:txBody>
          <a:bodyPr/>
          <a:lstStyle/>
          <a:p>
            <a:r>
              <a:rPr lang="fr-FR" dirty="0"/>
              <a:t>Guide phytosanitaire – version 2025</a:t>
            </a:r>
          </a:p>
        </p:txBody>
      </p:sp>
      <p:sp>
        <p:nvSpPr>
          <p:cNvPr id="3" name="Espace réservé du contenu 2">
            <a:extLst>
              <a:ext uri="{FF2B5EF4-FFF2-40B4-BE49-F238E27FC236}">
                <a16:creationId xmlns:a16="http://schemas.microsoft.com/office/drawing/2014/main" id="{71FF2F54-D9DC-A20F-F76A-D2809C0A2BCA}"/>
              </a:ext>
            </a:extLst>
          </p:cNvPr>
          <p:cNvSpPr>
            <a:spLocks noGrp="1"/>
          </p:cNvSpPr>
          <p:nvPr>
            <p:ph idx="1"/>
          </p:nvPr>
        </p:nvSpPr>
        <p:spPr>
          <a:xfrm>
            <a:off x="3508692" y="2028854"/>
            <a:ext cx="4328435" cy="2742490"/>
          </a:xfrm>
        </p:spPr>
        <p:txBody>
          <a:bodyPr>
            <a:normAutofit fontScale="92500" lnSpcReduction="10000"/>
          </a:bodyPr>
          <a:lstStyle/>
          <a:p>
            <a:r>
              <a:rPr lang="fr-FR" sz="1800" dirty="0"/>
              <a:t>Refonte graphique</a:t>
            </a:r>
          </a:p>
          <a:p>
            <a:r>
              <a:rPr lang="fr-FR" sz="1800" dirty="0"/>
              <a:t>Reprise du contenu et corrections selon les mises à jour réglementaire</a:t>
            </a:r>
          </a:p>
          <a:p>
            <a:r>
              <a:rPr lang="fr-FR" sz="1800" dirty="0"/>
              <a:t>Travail non terminé (9 fiches restantes/28 + mise en page)</a:t>
            </a:r>
          </a:p>
          <a:p>
            <a:r>
              <a:rPr lang="fr-FR" sz="1800" dirty="0"/>
              <a:t>Travail avec la Mission Nationale (Alexia Gaultier)</a:t>
            </a:r>
          </a:p>
        </p:txBody>
      </p:sp>
      <p:sp>
        <p:nvSpPr>
          <p:cNvPr id="4" name="Espace réservé du numéro de diapositive 3">
            <a:extLst>
              <a:ext uri="{FF2B5EF4-FFF2-40B4-BE49-F238E27FC236}">
                <a16:creationId xmlns:a16="http://schemas.microsoft.com/office/drawing/2014/main" id="{47D59A50-B9A8-B696-A6D2-BCE4F5D2DCF7}"/>
              </a:ext>
            </a:extLst>
          </p:cNvPr>
          <p:cNvSpPr>
            <a:spLocks noGrp="1"/>
          </p:cNvSpPr>
          <p:nvPr>
            <p:ph type="sldNum" sz="quarter" idx="12"/>
          </p:nvPr>
        </p:nvSpPr>
        <p:spPr/>
        <p:txBody>
          <a:bodyPr/>
          <a:lstStyle/>
          <a:p>
            <a:fld id="{6055246E-81F2-4716-A341-6139E5705588}" type="slidenum">
              <a:rPr lang="fr-FR" smtClean="0">
                <a:solidFill>
                  <a:srgbClr val="FFFFFF"/>
                </a:solidFill>
              </a:rPr>
              <a:pPr/>
              <a:t>8</a:t>
            </a:fld>
            <a:endParaRPr lang="fr-FR">
              <a:solidFill>
                <a:srgbClr val="FFFFFF"/>
              </a:solidFill>
            </a:endParaRPr>
          </a:p>
        </p:txBody>
      </p:sp>
      <p:pic>
        <p:nvPicPr>
          <p:cNvPr id="7" name="Espace réservé du contenu 6">
            <a:extLst>
              <a:ext uri="{FF2B5EF4-FFF2-40B4-BE49-F238E27FC236}">
                <a16:creationId xmlns:a16="http://schemas.microsoft.com/office/drawing/2014/main" id="{CB0EF8D3-5F4C-1F6A-9B19-93C6BBBA89CC}"/>
              </a:ext>
            </a:extLst>
          </p:cNvPr>
          <p:cNvPicPr>
            <a:picLocks noGrp="1" noChangeAspect="1"/>
          </p:cNvPicPr>
          <p:nvPr>
            <p:ph sz="quarter" idx="13"/>
          </p:nvPr>
        </p:nvPicPr>
        <p:blipFill>
          <a:blip r:embed="rId3"/>
          <a:stretch>
            <a:fillRect/>
          </a:stretch>
        </p:blipFill>
        <p:spPr>
          <a:xfrm>
            <a:off x="7956802" y="3400100"/>
            <a:ext cx="1796075" cy="2542027"/>
          </a:xfrm>
          <a:prstGeom prst="rect">
            <a:avLst/>
          </a:prstGeom>
          <a:ln>
            <a:solidFill>
              <a:schemeClr val="tx1"/>
            </a:solidFill>
          </a:ln>
        </p:spPr>
      </p:pic>
      <p:pic>
        <p:nvPicPr>
          <p:cNvPr id="9" name="Image 8">
            <a:extLst>
              <a:ext uri="{FF2B5EF4-FFF2-40B4-BE49-F238E27FC236}">
                <a16:creationId xmlns:a16="http://schemas.microsoft.com/office/drawing/2014/main" id="{15C10C4A-2986-F40C-935E-9376ED64B9AF}"/>
              </a:ext>
            </a:extLst>
          </p:cNvPr>
          <p:cNvPicPr>
            <a:picLocks noChangeAspect="1"/>
          </p:cNvPicPr>
          <p:nvPr/>
        </p:nvPicPr>
        <p:blipFill>
          <a:blip r:embed="rId2"/>
          <a:stretch>
            <a:fillRect/>
          </a:stretch>
        </p:blipFill>
        <p:spPr>
          <a:xfrm>
            <a:off x="9466397" y="2129086"/>
            <a:ext cx="1796076" cy="2542027"/>
          </a:xfrm>
          <a:prstGeom prst="rect">
            <a:avLst/>
          </a:prstGeom>
          <a:ln>
            <a:solidFill>
              <a:schemeClr val="tx1"/>
            </a:solidFill>
          </a:ln>
        </p:spPr>
      </p:pic>
      <p:pic>
        <p:nvPicPr>
          <p:cNvPr id="17" name="Image 16">
            <a:extLst>
              <a:ext uri="{FF2B5EF4-FFF2-40B4-BE49-F238E27FC236}">
                <a16:creationId xmlns:a16="http://schemas.microsoft.com/office/drawing/2014/main" id="{13E98356-93EE-84AD-A1E9-4B5A2762B654}"/>
              </a:ext>
            </a:extLst>
          </p:cNvPr>
          <p:cNvPicPr>
            <a:picLocks noChangeAspect="1"/>
          </p:cNvPicPr>
          <p:nvPr/>
        </p:nvPicPr>
        <p:blipFill>
          <a:blip r:embed="rId4"/>
          <a:stretch>
            <a:fillRect/>
          </a:stretch>
        </p:blipFill>
        <p:spPr>
          <a:xfrm>
            <a:off x="314025" y="3865096"/>
            <a:ext cx="1994507" cy="2798393"/>
          </a:xfrm>
          <a:prstGeom prst="rect">
            <a:avLst/>
          </a:prstGeom>
          <a:ln>
            <a:solidFill>
              <a:schemeClr val="tx1"/>
            </a:solidFill>
          </a:ln>
        </p:spPr>
      </p:pic>
      <p:pic>
        <p:nvPicPr>
          <p:cNvPr id="15" name="Image 14">
            <a:extLst>
              <a:ext uri="{FF2B5EF4-FFF2-40B4-BE49-F238E27FC236}">
                <a16:creationId xmlns:a16="http://schemas.microsoft.com/office/drawing/2014/main" id="{DE4B47C6-DBB4-6A32-BFBA-5C1CC57DC6EA}"/>
              </a:ext>
            </a:extLst>
          </p:cNvPr>
          <p:cNvPicPr>
            <a:picLocks noChangeAspect="1"/>
          </p:cNvPicPr>
          <p:nvPr/>
        </p:nvPicPr>
        <p:blipFill>
          <a:blip r:embed="rId5"/>
          <a:stretch>
            <a:fillRect/>
          </a:stretch>
        </p:blipFill>
        <p:spPr>
          <a:xfrm>
            <a:off x="1362918" y="2838862"/>
            <a:ext cx="2098406" cy="2955179"/>
          </a:xfrm>
          <a:prstGeom prst="rect">
            <a:avLst/>
          </a:prstGeom>
          <a:ln>
            <a:solidFill>
              <a:schemeClr val="tx1"/>
            </a:solidFill>
          </a:ln>
        </p:spPr>
      </p:pic>
      <p:pic>
        <p:nvPicPr>
          <p:cNvPr id="13" name="Image 12">
            <a:extLst>
              <a:ext uri="{FF2B5EF4-FFF2-40B4-BE49-F238E27FC236}">
                <a16:creationId xmlns:a16="http://schemas.microsoft.com/office/drawing/2014/main" id="{16844764-F4B1-B5E1-B5BE-557507AB5FC9}"/>
              </a:ext>
            </a:extLst>
          </p:cNvPr>
          <p:cNvPicPr>
            <a:picLocks noChangeAspect="1"/>
          </p:cNvPicPr>
          <p:nvPr/>
        </p:nvPicPr>
        <p:blipFill>
          <a:blip r:embed="rId6"/>
          <a:stretch>
            <a:fillRect/>
          </a:stretch>
        </p:blipFill>
        <p:spPr>
          <a:xfrm>
            <a:off x="176903" y="1493580"/>
            <a:ext cx="2011954" cy="2822872"/>
          </a:xfrm>
          <a:prstGeom prst="rect">
            <a:avLst/>
          </a:prstGeom>
          <a:ln>
            <a:solidFill>
              <a:schemeClr val="tx1"/>
            </a:solidFill>
          </a:ln>
        </p:spPr>
      </p:pic>
      <p:pic>
        <p:nvPicPr>
          <p:cNvPr id="6" name="Image 5">
            <a:extLst>
              <a:ext uri="{FF2B5EF4-FFF2-40B4-BE49-F238E27FC236}">
                <a16:creationId xmlns:a16="http://schemas.microsoft.com/office/drawing/2014/main" id="{86146864-69AD-FE3B-0022-357076F7BFE1}"/>
              </a:ext>
            </a:extLst>
          </p:cNvPr>
          <p:cNvPicPr>
            <a:picLocks noChangeAspect="1"/>
          </p:cNvPicPr>
          <p:nvPr/>
        </p:nvPicPr>
        <p:blipFill>
          <a:blip r:embed="rId7"/>
          <a:stretch>
            <a:fillRect/>
          </a:stretch>
        </p:blipFill>
        <p:spPr>
          <a:xfrm>
            <a:off x="8313605" y="1493580"/>
            <a:ext cx="1796076" cy="2542027"/>
          </a:xfrm>
          <a:prstGeom prst="rect">
            <a:avLst/>
          </a:prstGeom>
          <a:ln>
            <a:solidFill>
              <a:schemeClr val="tx1"/>
            </a:solidFill>
          </a:ln>
        </p:spPr>
      </p:pic>
      <p:sp>
        <p:nvSpPr>
          <p:cNvPr id="20" name="Flèche : droite 19">
            <a:extLst>
              <a:ext uri="{FF2B5EF4-FFF2-40B4-BE49-F238E27FC236}">
                <a16:creationId xmlns:a16="http://schemas.microsoft.com/office/drawing/2014/main" id="{F66B20A8-A5DA-B0D8-4BAF-EDDB5AEE44F9}"/>
              </a:ext>
            </a:extLst>
          </p:cNvPr>
          <p:cNvSpPr/>
          <p:nvPr/>
        </p:nvSpPr>
        <p:spPr>
          <a:xfrm>
            <a:off x="3652640" y="4781372"/>
            <a:ext cx="4068147" cy="1054359"/>
          </a:xfrm>
          <a:prstGeom prs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fr-FR"/>
          </a:p>
        </p:txBody>
      </p:sp>
      <p:pic>
        <p:nvPicPr>
          <p:cNvPr id="22" name="Graphique 21" descr="Création de récits avec un remplissage uni">
            <a:extLst>
              <a:ext uri="{FF2B5EF4-FFF2-40B4-BE49-F238E27FC236}">
                <a16:creationId xmlns:a16="http://schemas.microsoft.com/office/drawing/2014/main" id="{274F997A-1707-B656-6831-4C7C4407786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44400" y="100670"/>
            <a:ext cx="914400" cy="914400"/>
          </a:xfrm>
          <a:prstGeom prst="rect">
            <a:avLst/>
          </a:prstGeom>
        </p:spPr>
      </p:pic>
    </p:spTree>
    <p:extLst>
      <p:ext uri="{BB962C8B-B14F-4D97-AF65-F5344CB8AC3E}">
        <p14:creationId xmlns:p14="http://schemas.microsoft.com/office/powerpoint/2010/main" val="316039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9</a:t>
            </a:fld>
            <a:endParaRPr lang="fr-FR">
              <a:solidFill>
                <a:srgbClr val="FFFFFF"/>
              </a:solidFill>
            </a:endParaRPr>
          </a:p>
        </p:txBody>
      </p:sp>
      <p:sp>
        <p:nvSpPr>
          <p:cNvPr id="3" name="Espace réservé du contenu 1">
            <a:extLst>
              <a:ext uri="{FF2B5EF4-FFF2-40B4-BE49-F238E27FC236}">
                <a16:creationId xmlns:a16="http://schemas.microsoft.com/office/drawing/2014/main" id="{847A692D-64E7-3273-A7C1-BCDB4C385E99}"/>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b="1"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248673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8A4F47-C96D-7E75-EED1-0BB6C5995503}"/>
              </a:ext>
            </a:extLst>
          </p:cNvPr>
          <p:cNvSpPr>
            <a:spLocks noGrp="1"/>
          </p:cNvSpPr>
          <p:nvPr>
            <p:ph type="title"/>
          </p:nvPr>
        </p:nvSpPr>
        <p:spPr/>
        <p:txBody>
          <a:bodyPr/>
          <a:lstStyle/>
          <a:p>
            <a:r>
              <a:rPr lang="fr-FR" dirty="0"/>
              <a:t>Cafés Certiphyto – animation de réseau</a:t>
            </a:r>
          </a:p>
        </p:txBody>
      </p:sp>
      <p:sp>
        <p:nvSpPr>
          <p:cNvPr id="4" name="Espace réservé du numéro de diapositive 3">
            <a:extLst>
              <a:ext uri="{FF2B5EF4-FFF2-40B4-BE49-F238E27FC236}">
                <a16:creationId xmlns:a16="http://schemas.microsoft.com/office/drawing/2014/main" id="{24ED73C2-B236-39F2-E41D-5166410DE366}"/>
              </a:ext>
            </a:extLst>
          </p:cNvPr>
          <p:cNvSpPr>
            <a:spLocks noGrp="1"/>
          </p:cNvSpPr>
          <p:nvPr>
            <p:ph type="sldNum" sz="quarter" idx="12"/>
          </p:nvPr>
        </p:nvSpPr>
        <p:spPr/>
        <p:txBody>
          <a:bodyPr/>
          <a:lstStyle/>
          <a:p>
            <a:fld id="{6055246E-81F2-4716-A341-6139E5705588}" type="slidenum">
              <a:rPr lang="fr-FR" smtClean="0">
                <a:solidFill>
                  <a:srgbClr val="FFFFFF"/>
                </a:solidFill>
              </a:rPr>
              <a:pPr/>
              <a:t>10</a:t>
            </a:fld>
            <a:endParaRPr lang="fr-FR">
              <a:solidFill>
                <a:srgbClr val="FFFFFF"/>
              </a:solidFill>
            </a:endParaRPr>
          </a:p>
        </p:txBody>
      </p:sp>
      <p:sp>
        <p:nvSpPr>
          <p:cNvPr id="130" name="Espace réservé du contenu 129">
            <a:extLst>
              <a:ext uri="{FF2B5EF4-FFF2-40B4-BE49-F238E27FC236}">
                <a16:creationId xmlns:a16="http://schemas.microsoft.com/office/drawing/2014/main" id="{E6216D92-872C-E0B9-1FE7-29C6E0894774}"/>
              </a:ext>
            </a:extLst>
          </p:cNvPr>
          <p:cNvSpPr>
            <a:spLocks noGrp="1"/>
          </p:cNvSpPr>
          <p:nvPr>
            <p:ph sz="quarter" idx="13"/>
          </p:nvPr>
        </p:nvSpPr>
        <p:spPr>
          <a:xfrm>
            <a:off x="317943" y="1791636"/>
            <a:ext cx="8786347" cy="4324970"/>
          </a:xfrm>
          <a:ln w="19050">
            <a:noFill/>
          </a:ln>
        </p:spPr>
        <p:txBody>
          <a:bodyPr>
            <a:normAutofit lnSpcReduction="10000"/>
          </a:bodyPr>
          <a:lstStyle/>
          <a:p>
            <a:pPr marL="0" marR="0" indent="0">
              <a:spcBef>
                <a:spcPts val="0"/>
              </a:spcBef>
              <a:spcAft>
                <a:spcPts val="0"/>
              </a:spcAft>
              <a:buNone/>
            </a:pPr>
            <a:r>
              <a:rPr lang="fr-FR" sz="1600" b="1" dirty="0">
                <a:solidFill>
                  <a:schemeClr val="accent2"/>
                </a:solidFill>
              </a:rPr>
              <a:t>De nombreuses b</a:t>
            </a:r>
            <a:r>
              <a:rPr lang="fr-FR" sz="1600" b="1" dirty="0">
                <a:solidFill>
                  <a:schemeClr val="accent2"/>
                </a:solidFill>
                <a:effectLst/>
              </a:rPr>
              <a:t>onnes idées partagées lors des réunions</a:t>
            </a:r>
          </a:p>
          <a:p>
            <a:pPr rtl="0" fontAlgn="ctr">
              <a:spcBef>
                <a:spcPts val="0"/>
              </a:spcBef>
              <a:spcAft>
                <a:spcPts val="0"/>
              </a:spcAft>
              <a:buFont typeface="Arial" panose="020B0604020202020204" pitchFamily="34" charset="0"/>
              <a:buChar char="•"/>
            </a:pPr>
            <a:r>
              <a:rPr lang="fr-FR" sz="1200" dirty="0">
                <a:effectLst/>
              </a:rPr>
              <a:t>Questionnaire avant la formation pour situer les agriculteurs et les attentes</a:t>
            </a:r>
          </a:p>
          <a:p>
            <a:pPr rtl="0" fontAlgn="ctr">
              <a:spcBef>
                <a:spcPts val="0"/>
              </a:spcBef>
              <a:spcAft>
                <a:spcPts val="0"/>
              </a:spcAft>
              <a:buFont typeface="Arial" panose="020B0604020202020204" pitchFamily="34" charset="0"/>
              <a:buChar char="•"/>
            </a:pPr>
            <a:r>
              <a:rPr lang="fr-FR" sz="1200" dirty="0"/>
              <a:t>Encourager l’échange entre pairs</a:t>
            </a:r>
            <a:endParaRPr lang="fr-FR" sz="1200" dirty="0">
              <a:effectLst/>
            </a:endParaRPr>
          </a:p>
          <a:p>
            <a:pPr rtl="0" fontAlgn="ctr">
              <a:spcBef>
                <a:spcPts val="0"/>
              </a:spcBef>
              <a:spcAft>
                <a:spcPts val="0"/>
              </a:spcAft>
              <a:buFont typeface="Arial" panose="020B0604020202020204" pitchFamily="34" charset="0"/>
              <a:buChar char="•"/>
            </a:pPr>
            <a:r>
              <a:rPr lang="fr-FR" sz="1200" dirty="0">
                <a:effectLst/>
              </a:rPr>
              <a:t>Pictogrammes de risques affichés dès l'entrée et participation des stagiaires pour les associer aux phrases de risque</a:t>
            </a:r>
          </a:p>
          <a:p>
            <a:pPr rtl="0" fontAlgn="ctr">
              <a:spcBef>
                <a:spcPts val="0"/>
              </a:spcBef>
              <a:spcAft>
                <a:spcPts val="0"/>
              </a:spcAft>
              <a:buFont typeface="Arial" panose="020B0604020202020204" pitchFamily="34" charset="0"/>
              <a:buChar char="•"/>
            </a:pPr>
            <a:r>
              <a:rPr lang="fr-FR" sz="1200" b="1" dirty="0">
                <a:effectLst/>
              </a:rPr>
              <a:t>Utilisation de films comme supports</a:t>
            </a:r>
            <a:r>
              <a:rPr lang="fr-FR" sz="1200" dirty="0">
                <a:effectLst/>
              </a:rPr>
              <a:t> - besoin de les actualiser - CA972, CA10, CRA IDF, </a:t>
            </a:r>
          </a:p>
          <a:p>
            <a:pPr rtl="0" fontAlgn="ctr">
              <a:spcBef>
                <a:spcPts val="0"/>
              </a:spcBef>
              <a:spcAft>
                <a:spcPts val="0"/>
              </a:spcAft>
              <a:buFont typeface="Arial" panose="020B0604020202020204" pitchFamily="34" charset="0"/>
              <a:buChar char="•"/>
            </a:pPr>
            <a:r>
              <a:rPr lang="fr-FR" sz="1200" dirty="0">
                <a:effectLst/>
              </a:rPr>
              <a:t>Mobilisation de chiffres et de données (</a:t>
            </a:r>
            <a:r>
              <a:rPr lang="fr-FR" sz="1200" dirty="0" err="1">
                <a:effectLst/>
              </a:rPr>
              <a:t>Agrican</a:t>
            </a:r>
            <a:r>
              <a:rPr lang="fr-FR" sz="1200" dirty="0">
                <a:effectLst/>
              </a:rPr>
              <a:t>, INMA) - attention à les avoir à jour</a:t>
            </a:r>
          </a:p>
          <a:p>
            <a:pPr rtl="0" fontAlgn="ctr">
              <a:spcBef>
                <a:spcPts val="0"/>
              </a:spcBef>
              <a:spcAft>
                <a:spcPts val="0"/>
              </a:spcAft>
              <a:buFont typeface="Arial" panose="020B0604020202020204" pitchFamily="34" charset="0"/>
              <a:buChar char="•"/>
            </a:pPr>
            <a:r>
              <a:rPr lang="fr-FR" sz="1200" dirty="0"/>
              <a:t>Mise en situation de l’agri avec les EPI – Normandie, CA71, CA42</a:t>
            </a:r>
            <a:endParaRPr lang="fr-FR" sz="1200" dirty="0">
              <a:effectLst/>
            </a:endParaRPr>
          </a:p>
          <a:p>
            <a:pPr rtl="0" fontAlgn="ctr">
              <a:spcBef>
                <a:spcPts val="0"/>
              </a:spcBef>
              <a:spcAft>
                <a:spcPts val="0"/>
              </a:spcAft>
              <a:buFont typeface="Arial" panose="020B0604020202020204" pitchFamily="34" charset="0"/>
              <a:buChar char="•"/>
            </a:pPr>
            <a:r>
              <a:rPr lang="fr-FR" sz="1200" b="1" dirty="0">
                <a:effectLst/>
              </a:rPr>
              <a:t>Travail avec la MSA sur l'item santé</a:t>
            </a:r>
            <a:endParaRPr lang="fr-FR" sz="1200" dirty="0">
              <a:effectLst/>
            </a:endParaRPr>
          </a:p>
          <a:p>
            <a:pPr marL="742950" lvl="1" indent="-285750" rtl="0" fontAlgn="ctr">
              <a:spcBef>
                <a:spcPts val="0"/>
              </a:spcBef>
              <a:spcAft>
                <a:spcPts val="0"/>
              </a:spcAft>
              <a:buFont typeface="Courier New" panose="02070309020205020404" pitchFamily="49" charset="0"/>
              <a:buChar char="o"/>
            </a:pPr>
            <a:r>
              <a:rPr lang="fr-FR" sz="1200" dirty="0">
                <a:effectLst/>
              </a:rPr>
              <a:t>Intervention en session - CA04, CA69, CA83,</a:t>
            </a:r>
          </a:p>
          <a:p>
            <a:pPr marL="742950" lvl="1" indent="-285750" rtl="0" fontAlgn="ctr">
              <a:spcBef>
                <a:spcPts val="0"/>
              </a:spcBef>
              <a:spcAft>
                <a:spcPts val="0"/>
              </a:spcAft>
              <a:buFont typeface="Courier New" panose="02070309020205020404" pitchFamily="49" charset="0"/>
              <a:buChar char="o"/>
            </a:pPr>
            <a:r>
              <a:rPr lang="fr-FR" sz="1200" dirty="0">
                <a:effectLst/>
              </a:rPr>
              <a:t>Atelier fluorescéine - Bretagne, CA69</a:t>
            </a:r>
          </a:p>
          <a:p>
            <a:pPr marL="742950" lvl="1" indent="-285750" rtl="0" fontAlgn="ctr">
              <a:spcBef>
                <a:spcPts val="0"/>
              </a:spcBef>
              <a:spcAft>
                <a:spcPts val="0"/>
              </a:spcAft>
              <a:buFont typeface="Courier New" panose="02070309020205020404" pitchFamily="49" charset="0"/>
              <a:buChar char="o"/>
            </a:pPr>
            <a:r>
              <a:rPr lang="fr-FR" sz="1200" b="1" dirty="0">
                <a:effectLst/>
              </a:rPr>
              <a:t>Malette EPI dédié</a:t>
            </a:r>
            <a:r>
              <a:rPr lang="fr-FR" sz="1200" dirty="0">
                <a:effectLst/>
              </a:rPr>
              <a:t>e - CA86, Normandie</a:t>
            </a:r>
          </a:p>
          <a:p>
            <a:pPr rtl="0" fontAlgn="ctr">
              <a:spcBef>
                <a:spcPts val="0"/>
              </a:spcBef>
              <a:spcAft>
                <a:spcPts val="0"/>
              </a:spcAft>
              <a:buFont typeface="Arial" panose="020B0604020202020204" pitchFamily="34" charset="0"/>
              <a:buChar char="•"/>
            </a:pPr>
            <a:r>
              <a:rPr lang="fr-FR" sz="1200" dirty="0">
                <a:effectLst/>
              </a:rPr>
              <a:t>Partage à l'échelle de la région des méthodes d'animation - AURA, Normandie</a:t>
            </a:r>
          </a:p>
          <a:p>
            <a:pPr rtl="0" fontAlgn="ctr">
              <a:spcBef>
                <a:spcPts val="0"/>
              </a:spcBef>
              <a:spcAft>
                <a:spcPts val="0"/>
              </a:spcAft>
              <a:buFont typeface="Arial" panose="020B0604020202020204" pitchFamily="34" charset="0"/>
              <a:buChar char="•"/>
            </a:pPr>
            <a:r>
              <a:rPr lang="fr-FR" sz="1200" dirty="0"/>
              <a:t>Visite sur une exploitation 1/2j en primo – CA17/79</a:t>
            </a:r>
          </a:p>
          <a:p>
            <a:pPr fontAlgn="ctr">
              <a:spcBef>
                <a:spcPts val="0"/>
              </a:spcBef>
              <a:buFont typeface="Arial" panose="020B0604020202020204" pitchFamily="34" charset="0"/>
              <a:buChar char="•"/>
            </a:pPr>
            <a:r>
              <a:rPr lang="fr-FR" sz="1200" dirty="0">
                <a:effectLst/>
              </a:rPr>
              <a:t>« Les éleveurs sont les plus faibles utilisateurs, donc finalement ceux qui ont le plus besoin de la formation » - CA71, CA42</a:t>
            </a:r>
          </a:p>
          <a:p>
            <a:pPr fontAlgn="ctr">
              <a:spcBef>
                <a:spcPts val="0"/>
              </a:spcBef>
            </a:pPr>
            <a:r>
              <a:rPr lang="fr-FR" sz="1200" dirty="0"/>
              <a:t>Questions sur la posture de la formatrice vis-à-vis </a:t>
            </a:r>
            <a:r>
              <a:rPr lang="fr-FR" sz="1200" b="1" dirty="0"/>
              <a:t>d’éléments perturbateurs </a:t>
            </a:r>
            <a:r>
              <a:rPr lang="fr-FR" sz="1200" dirty="0"/>
              <a:t>: poser les limites, montrer qu’on est réceptif et dans la construction, rappeler les règles, formatrice dans le camp des agris, on n’est pas contrôleurs – CRA IDF, CA42, CA01</a:t>
            </a:r>
          </a:p>
          <a:p>
            <a:pPr fontAlgn="ctr">
              <a:spcBef>
                <a:spcPts val="0"/>
              </a:spcBef>
            </a:pPr>
            <a:r>
              <a:rPr lang="fr-FR" sz="1200" dirty="0"/>
              <a:t>Permettre l’expression des agriculteurs : météo, tour de table (selon le temps) – CA01, CA42, CA84</a:t>
            </a:r>
          </a:p>
          <a:p>
            <a:pPr fontAlgn="ctr">
              <a:spcBef>
                <a:spcPts val="0"/>
              </a:spcBef>
            </a:pPr>
            <a:r>
              <a:rPr lang="fr-FR" sz="1200" dirty="0"/>
              <a:t>Faire les </a:t>
            </a:r>
            <a:r>
              <a:rPr lang="fr-FR" sz="1200" dirty="0">
                <a:hlinkClick r:id="rId2"/>
              </a:rPr>
              <a:t>formations des formateurs</a:t>
            </a:r>
            <a:r>
              <a:rPr lang="fr-FR" sz="1200" dirty="0"/>
              <a:t>, par ex. </a:t>
            </a:r>
            <a:r>
              <a:rPr lang="fr-FR" sz="1200" dirty="0">
                <a:hlinkClick r:id="rId3"/>
              </a:rPr>
              <a:t>Force de conviction au service du réseau</a:t>
            </a:r>
            <a:r>
              <a:rPr lang="fr-FR" sz="1200" dirty="0"/>
              <a:t> – CA24, CRA IDF</a:t>
            </a:r>
          </a:p>
          <a:p>
            <a:pPr rtl="0" fontAlgn="ctr">
              <a:spcBef>
                <a:spcPts val="0"/>
              </a:spcBef>
              <a:spcAft>
                <a:spcPts val="0"/>
              </a:spcAft>
              <a:buFont typeface="Arial" panose="020B0604020202020204" pitchFamily="34" charset="0"/>
              <a:buChar char="•"/>
            </a:pPr>
            <a:endParaRPr lang="fr-FR" sz="1200" dirty="0">
              <a:effectLst/>
            </a:endParaRPr>
          </a:p>
          <a:p>
            <a:pPr marL="0" indent="0">
              <a:buNone/>
            </a:pPr>
            <a:endParaRPr lang="fr-FR" dirty="0"/>
          </a:p>
        </p:txBody>
      </p:sp>
      <p:sp>
        <p:nvSpPr>
          <p:cNvPr id="131" name="ZoneTexte 130">
            <a:extLst>
              <a:ext uri="{FF2B5EF4-FFF2-40B4-BE49-F238E27FC236}">
                <a16:creationId xmlns:a16="http://schemas.microsoft.com/office/drawing/2014/main" id="{58C41AF8-0963-D934-D908-CC476DEB057C}"/>
              </a:ext>
            </a:extLst>
          </p:cNvPr>
          <p:cNvSpPr txBox="1"/>
          <p:nvPr/>
        </p:nvSpPr>
        <p:spPr>
          <a:xfrm>
            <a:off x="311382" y="1294479"/>
            <a:ext cx="8536311" cy="584775"/>
          </a:xfrm>
          <a:prstGeom prst="rect">
            <a:avLst/>
          </a:prstGeom>
          <a:noFill/>
        </p:spPr>
        <p:txBody>
          <a:bodyPr wrap="none" rtlCol="0">
            <a:spAutoFit/>
          </a:bodyPr>
          <a:lstStyle/>
          <a:p>
            <a:r>
              <a:rPr lang="fr-FR" sz="1600" b="1" dirty="0">
                <a:solidFill>
                  <a:schemeClr val="accent1"/>
                </a:solidFill>
              </a:rPr>
              <a:t>3 sessions, temps d’actu + temps d’échange et de retours d’expériences</a:t>
            </a:r>
          </a:p>
          <a:p>
            <a:endParaRPr lang="fr-FR" sz="1600" b="1" dirty="0">
              <a:solidFill>
                <a:schemeClr val="accent1"/>
              </a:solidFill>
            </a:endParaRPr>
          </a:p>
        </p:txBody>
      </p:sp>
      <p:sp>
        <p:nvSpPr>
          <p:cNvPr id="133" name="ZoneTexte 132">
            <a:extLst>
              <a:ext uri="{FF2B5EF4-FFF2-40B4-BE49-F238E27FC236}">
                <a16:creationId xmlns:a16="http://schemas.microsoft.com/office/drawing/2014/main" id="{00AEA8CD-3A57-AB42-20FE-418A80832F88}"/>
              </a:ext>
            </a:extLst>
          </p:cNvPr>
          <p:cNvSpPr txBox="1"/>
          <p:nvPr/>
        </p:nvSpPr>
        <p:spPr>
          <a:xfrm>
            <a:off x="9399441" y="2328760"/>
            <a:ext cx="1596856" cy="276999"/>
          </a:xfrm>
          <a:prstGeom prst="rect">
            <a:avLst/>
          </a:prstGeom>
          <a:noFill/>
        </p:spPr>
        <p:txBody>
          <a:bodyPr wrap="square">
            <a:spAutoFit/>
          </a:bodyPr>
          <a:lstStyle/>
          <a:p>
            <a:pPr algn="r"/>
            <a:r>
              <a:rPr lang="fr-FR" sz="1200" b="1" dirty="0"/>
              <a:t>45 participants</a:t>
            </a:r>
          </a:p>
        </p:txBody>
      </p:sp>
      <p:sp>
        <p:nvSpPr>
          <p:cNvPr id="135" name="ZoneTexte 134">
            <a:extLst>
              <a:ext uri="{FF2B5EF4-FFF2-40B4-BE49-F238E27FC236}">
                <a16:creationId xmlns:a16="http://schemas.microsoft.com/office/drawing/2014/main" id="{41C6F135-EAA1-0C49-04D0-10417DBFB76A}"/>
              </a:ext>
            </a:extLst>
          </p:cNvPr>
          <p:cNvSpPr txBox="1"/>
          <p:nvPr/>
        </p:nvSpPr>
        <p:spPr>
          <a:xfrm>
            <a:off x="862039" y="6276431"/>
            <a:ext cx="10036986" cy="369332"/>
          </a:xfrm>
          <a:prstGeom prst="rect">
            <a:avLst/>
          </a:prstGeom>
          <a:noFill/>
        </p:spPr>
        <p:txBody>
          <a:bodyPr wrap="square">
            <a:spAutoFit/>
          </a:bodyPr>
          <a:lstStyle/>
          <a:p>
            <a:r>
              <a:rPr lang="fr-FR" b="1" dirty="0">
                <a:solidFill>
                  <a:schemeClr val="accent1"/>
                </a:solidFill>
                <a:sym typeface="Wingdings" panose="05000000000000000000" pitchFamily="2" charset="2"/>
              </a:rPr>
              <a:t> Bonne réception, p</a:t>
            </a:r>
            <a:r>
              <a:rPr lang="fr-FR" b="1" dirty="0">
                <a:solidFill>
                  <a:schemeClr val="accent1"/>
                </a:solidFill>
              </a:rPr>
              <a:t>oursuivre ce travail avec des webinaires thématiques</a:t>
            </a:r>
          </a:p>
        </p:txBody>
      </p:sp>
      <p:grpSp>
        <p:nvGrpSpPr>
          <p:cNvPr id="386" name="Groupe 385">
            <a:extLst>
              <a:ext uri="{FF2B5EF4-FFF2-40B4-BE49-F238E27FC236}">
                <a16:creationId xmlns:a16="http://schemas.microsoft.com/office/drawing/2014/main" id="{9F669D68-2551-4992-900F-A63966D99484}"/>
              </a:ext>
            </a:extLst>
          </p:cNvPr>
          <p:cNvGrpSpPr/>
          <p:nvPr/>
        </p:nvGrpSpPr>
        <p:grpSpPr>
          <a:xfrm>
            <a:off x="8627107" y="2741987"/>
            <a:ext cx="2261482" cy="1703032"/>
            <a:chOff x="3723401" y="1229125"/>
            <a:chExt cx="7255607" cy="5463906"/>
          </a:xfrm>
        </p:grpSpPr>
        <p:grpSp>
          <p:nvGrpSpPr>
            <p:cNvPr id="259" name="Groupe 258">
              <a:extLst>
                <a:ext uri="{FF2B5EF4-FFF2-40B4-BE49-F238E27FC236}">
                  <a16:creationId xmlns:a16="http://schemas.microsoft.com/office/drawing/2014/main" id="{8A6DBB49-8257-3890-7F00-B54A87650B4D}"/>
                </a:ext>
              </a:extLst>
            </p:cNvPr>
            <p:cNvGrpSpPr/>
            <p:nvPr/>
          </p:nvGrpSpPr>
          <p:grpSpPr>
            <a:xfrm>
              <a:off x="3723401" y="1229125"/>
              <a:ext cx="7255607" cy="5463906"/>
              <a:chOff x="562779" y="2882105"/>
              <a:chExt cx="4239321" cy="3192462"/>
            </a:xfrm>
            <a:solidFill>
              <a:schemeClr val="bg1"/>
            </a:solidFill>
          </p:grpSpPr>
          <p:grpSp>
            <p:nvGrpSpPr>
              <p:cNvPr id="260" name="Groupe 259">
                <a:extLst>
                  <a:ext uri="{FF2B5EF4-FFF2-40B4-BE49-F238E27FC236}">
                    <a16:creationId xmlns:a16="http://schemas.microsoft.com/office/drawing/2014/main" id="{A33C8092-950C-E1D7-065F-86CCD0CDA8B9}"/>
                  </a:ext>
                </a:extLst>
              </p:cNvPr>
              <p:cNvGrpSpPr/>
              <p:nvPr/>
            </p:nvGrpSpPr>
            <p:grpSpPr>
              <a:xfrm>
                <a:off x="562779" y="2882105"/>
                <a:ext cx="4239321" cy="3192462"/>
                <a:chOff x="2844065" y="1053306"/>
                <a:chExt cx="4239321" cy="3192462"/>
              </a:xfrm>
              <a:grpFill/>
            </p:grpSpPr>
            <p:sp>
              <p:nvSpPr>
                <p:cNvPr id="262" name="Departement 01">
                  <a:extLst>
                    <a:ext uri="{FF2B5EF4-FFF2-40B4-BE49-F238E27FC236}">
                      <a16:creationId xmlns:a16="http://schemas.microsoft.com/office/drawing/2014/main" id="{D6C1A2B6-546C-9380-5323-DC9CEC9E63DD}"/>
                    </a:ext>
                  </a:extLst>
                </p:cNvPr>
                <p:cNvSpPr>
                  <a:spLocks/>
                </p:cNvSpPr>
                <p:nvPr/>
              </p:nvSpPr>
              <p:spPr bwMode="auto">
                <a:xfrm>
                  <a:off x="5282465" y="2615406"/>
                  <a:ext cx="374650" cy="296862"/>
                </a:xfrm>
                <a:custGeom>
                  <a:avLst/>
                  <a:gdLst>
                    <a:gd name="T0" fmla="*/ 2147483647 w 47"/>
                    <a:gd name="T1" fmla="*/ 2147483647 h 41"/>
                    <a:gd name="T2" fmla="*/ 2147483647 w 47"/>
                    <a:gd name="T3" fmla="*/ 2147483647 h 41"/>
                    <a:gd name="T4" fmla="*/ 2147483647 w 47"/>
                    <a:gd name="T5" fmla="*/ 2147483647 h 41"/>
                    <a:gd name="T6" fmla="*/ 2147483647 w 47"/>
                    <a:gd name="T7" fmla="*/ 2147483647 h 41"/>
                    <a:gd name="T8" fmla="*/ 2147483647 w 47"/>
                    <a:gd name="T9" fmla="*/ 2147483647 h 41"/>
                    <a:gd name="T10" fmla="*/ 2147483647 w 47"/>
                    <a:gd name="T11" fmla="*/ 2147483647 h 41"/>
                    <a:gd name="T12" fmla="*/ 2147483647 w 47"/>
                    <a:gd name="T13" fmla="*/ 2147483647 h 41"/>
                    <a:gd name="T14" fmla="*/ 0 w 47"/>
                    <a:gd name="T15" fmla="*/ 2147483647 h 41"/>
                    <a:gd name="T16" fmla="*/ 0 w 47"/>
                    <a:gd name="T17" fmla="*/ 2147483647 h 41"/>
                    <a:gd name="T18" fmla="*/ 2147483647 w 47"/>
                    <a:gd name="T19" fmla="*/ 2147483647 h 41"/>
                    <a:gd name="T20" fmla="*/ 2147483647 w 47"/>
                    <a:gd name="T21" fmla="*/ 2147483647 h 41"/>
                    <a:gd name="T22" fmla="*/ 2147483647 w 47"/>
                    <a:gd name="T23" fmla="*/ 2147483647 h 41"/>
                    <a:gd name="T24" fmla="*/ 2147483647 w 47"/>
                    <a:gd name="T25" fmla="*/ 2147483647 h 41"/>
                    <a:gd name="T26" fmla="*/ 2147483647 w 47"/>
                    <a:gd name="T27" fmla="*/ 2147483647 h 41"/>
                    <a:gd name="T28" fmla="*/ 2147483647 w 47"/>
                    <a:gd name="T29" fmla="*/ 2147483647 h 41"/>
                    <a:gd name="T30" fmla="*/ 2147483647 w 47"/>
                    <a:gd name="T31" fmla="*/ 0 h 41"/>
                    <a:gd name="T32" fmla="*/ 2147483647 w 47"/>
                    <a:gd name="T33" fmla="*/ 2147483647 h 41"/>
                    <a:gd name="T34" fmla="*/ 2147483647 w 47"/>
                    <a:gd name="T35" fmla="*/ 2147483647 h 41"/>
                    <a:gd name="T36" fmla="*/ 2147483647 w 47"/>
                    <a:gd name="T37" fmla="*/ 2147483647 h 41"/>
                    <a:gd name="T38" fmla="*/ 2147483647 w 47"/>
                    <a:gd name="T39" fmla="*/ 2147483647 h 41"/>
                    <a:gd name="T40" fmla="*/ 2147483647 w 47"/>
                    <a:gd name="T41" fmla="*/ 2147483647 h 41"/>
                    <a:gd name="T42" fmla="*/ 2147483647 w 47"/>
                    <a:gd name="T43" fmla="*/ 2147483647 h 41"/>
                    <a:gd name="T44" fmla="*/ 2147483647 w 47"/>
                    <a:gd name="T45" fmla="*/ 2147483647 h 41"/>
                    <a:gd name="T46" fmla="*/ 2147483647 w 47"/>
                    <a:gd name="T47" fmla="*/ 2147483647 h 41"/>
                    <a:gd name="T48" fmla="*/ 2147483647 w 47"/>
                    <a:gd name="T49" fmla="*/ 2147483647 h 41"/>
                    <a:gd name="T50" fmla="*/ 2147483647 w 47"/>
                    <a:gd name="T51" fmla="*/ 2147483647 h 41"/>
                    <a:gd name="T52" fmla="*/ 2147483647 w 47"/>
                    <a:gd name="T53" fmla="*/ 2147483647 h 41"/>
                    <a:gd name="T54" fmla="*/ 2147483647 w 47"/>
                    <a:gd name="T55" fmla="*/ 2147483647 h 41"/>
                    <a:gd name="T56" fmla="*/ 2147483647 w 47"/>
                    <a:gd name="T57" fmla="*/ 2147483647 h 41"/>
                    <a:gd name="T58" fmla="*/ 2147483647 w 47"/>
                    <a:gd name="T59" fmla="*/ 2147483647 h 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7" h="41">
                      <a:moveTo>
                        <a:pt x="37" y="26"/>
                      </a:moveTo>
                      <a:lnTo>
                        <a:pt x="35" y="36"/>
                      </a:lnTo>
                      <a:lnTo>
                        <a:pt x="31" y="41"/>
                      </a:lnTo>
                      <a:lnTo>
                        <a:pt x="22" y="29"/>
                      </a:lnTo>
                      <a:lnTo>
                        <a:pt x="14" y="33"/>
                      </a:lnTo>
                      <a:lnTo>
                        <a:pt x="7" y="33"/>
                      </a:lnTo>
                      <a:lnTo>
                        <a:pt x="5" y="28"/>
                      </a:lnTo>
                      <a:lnTo>
                        <a:pt x="0" y="27"/>
                      </a:lnTo>
                      <a:lnTo>
                        <a:pt x="0" y="26"/>
                      </a:lnTo>
                      <a:lnTo>
                        <a:pt x="1" y="25"/>
                      </a:lnTo>
                      <a:lnTo>
                        <a:pt x="1" y="22"/>
                      </a:lnTo>
                      <a:lnTo>
                        <a:pt x="1" y="21"/>
                      </a:lnTo>
                      <a:lnTo>
                        <a:pt x="1" y="20"/>
                      </a:lnTo>
                      <a:lnTo>
                        <a:pt x="2" y="17"/>
                      </a:lnTo>
                      <a:lnTo>
                        <a:pt x="1" y="16"/>
                      </a:lnTo>
                      <a:lnTo>
                        <a:pt x="7" y="0"/>
                      </a:lnTo>
                      <a:lnTo>
                        <a:pt x="19" y="2"/>
                      </a:lnTo>
                      <a:lnTo>
                        <a:pt x="19" y="3"/>
                      </a:lnTo>
                      <a:lnTo>
                        <a:pt x="19" y="4"/>
                      </a:lnTo>
                      <a:lnTo>
                        <a:pt x="36" y="11"/>
                      </a:lnTo>
                      <a:lnTo>
                        <a:pt x="43" y="3"/>
                      </a:lnTo>
                      <a:lnTo>
                        <a:pt x="47" y="5"/>
                      </a:lnTo>
                      <a:lnTo>
                        <a:pt x="41" y="17"/>
                      </a:lnTo>
                      <a:lnTo>
                        <a:pt x="38" y="18"/>
                      </a:lnTo>
                      <a:lnTo>
                        <a:pt x="38" y="19"/>
                      </a:lnTo>
                      <a:lnTo>
                        <a:pt x="36" y="18"/>
                      </a:lnTo>
                      <a:lnTo>
                        <a:pt x="36" y="20"/>
                      </a:lnTo>
                      <a:lnTo>
                        <a:pt x="36" y="23"/>
                      </a:lnTo>
                      <a:lnTo>
                        <a:pt x="37" y="24"/>
                      </a:lnTo>
                      <a:lnTo>
                        <a:pt x="37" y="26"/>
                      </a:lnTo>
                      <a:close/>
                    </a:path>
                  </a:pathLst>
                </a:custGeom>
                <a:solidFill>
                  <a:schemeClr val="accent1"/>
                </a:solidFill>
                <a:ln w="7620" cap="flat" cmpd="sng">
                  <a:solidFill>
                    <a:schemeClr val="tx1"/>
                  </a:solidFill>
                  <a:prstDash val="solid"/>
                  <a:round/>
                  <a:headEnd/>
                  <a:tailEnd/>
                </a:ln>
              </p:spPr>
              <p:txBody>
                <a:bodyPr anchor="ctr"/>
                <a:lstStyle/>
                <a:p>
                  <a:pPr algn="ctr"/>
                  <a:endParaRPr lang="fr-FR" sz="1600" dirty="0"/>
                </a:p>
              </p:txBody>
            </p:sp>
            <p:sp>
              <p:nvSpPr>
                <p:cNvPr id="263" name="Departement 02">
                  <a:extLst>
                    <a:ext uri="{FF2B5EF4-FFF2-40B4-BE49-F238E27FC236}">
                      <a16:creationId xmlns:a16="http://schemas.microsoft.com/office/drawing/2014/main" id="{293975B9-EA52-45C1-99AC-D47C902C2B88}"/>
                    </a:ext>
                  </a:extLst>
                </p:cNvPr>
                <p:cNvSpPr>
                  <a:spLocks/>
                </p:cNvSpPr>
                <p:nvPr/>
              </p:nvSpPr>
              <p:spPr bwMode="auto">
                <a:xfrm>
                  <a:off x="4818915" y="1396206"/>
                  <a:ext cx="311150" cy="425450"/>
                </a:xfrm>
                <a:custGeom>
                  <a:avLst/>
                  <a:gdLst>
                    <a:gd name="T0" fmla="*/ 2147483647 w 39"/>
                    <a:gd name="T1" fmla="*/ 2147483647 h 58"/>
                    <a:gd name="T2" fmla="*/ 2147483647 w 39"/>
                    <a:gd name="T3" fmla="*/ 2147483647 h 58"/>
                    <a:gd name="T4" fmla="*/ 2147483647 w 39"/>
                    <a:gd name="T5" fmla="*/ 2147483647 h 58"/>
                    <a:gd name="T6" fmla="*/ 2147483647 w 39"/>
                    <a:gd name="T7" fmla="*/ 0 h 58"/>
                    <a:gd name="T8" fmla="*/ 2147483647 w 39"/>
                    <a:gd name="T9" fmla="*/ 2147483647 h 58"/>
                    <a:gd name="T10" fmla="*/ 2147483647 w 39"/>
                    <a:gd name="T11" fmla="*/ 2147483647 h 58"/>
                    <a:gd name="T12" fmla="*/ 2147483647 w 39"/>
                    <a:gd name="T13" fmla="*/ 2147483647 h 58"/>
                    <a:gd name="T14" fmla="*/ 2147483647 w 39"/>
                    <a:gd name="T15" fmla="*/ 2147483647 h 58"/>
                    <a:gd name="T16" fmla="*/ 2147483647 w 39"/>
                    <a:gd name="T17" fmla="*/ 2147483647 h 58"/>
                    <a:gd name="T18" fmla="*/ 2147483647 w 39"/>
                    <a:gd name="T19" fmla="*/ 2147483647 h 58"/>
                    <a:gd name="T20" fmla="*/ 2147483647 w 39"/>
                    <a:gd name="T21" fmla="*/ 2147483647 h 58"/>
                    <a:gd name="T22" fmla="*/ 2147483647 w 39"/>
                    <a:gd name="T23" fmla="*/ 2147483647 h 58"/>
                    <a:gd name="T24" fmla="*/ 2147483647 w 39"/>
                    <a:gd name="T25" fmla="*/ 2147483647 h 58"/>
                    <a:gd name="T26" fmla="*/ 2147483647 w 39"/>
                    <a:gd name="T27" fmla="*/ 2147483647 h 58"/>
                    <a:gd name="T28" fmla="*/ 2147483647 w 39"/>
                    <a:gd name="T29" fmla="*/ 2147483647 h 58"/>
                    <a:gd name="T30" fmla="*/ 2147483647 w 39"/>
                    <a:gd name="T31" fmla="*/ 2147483647 h 58"/>
                    <a:gd name="T32" fmla="*/ 2147483647 w 39"/>
                    <a:gd name="T33" fmla="*/ 2147483647 h 58"/>
                    <a:gd name="T34" fmla="*/ 2147483647 w 39"/>
                    <a:gd name="T35" fmla="*/ 2147483647 h 58"/>
                    <a:gd name="T36" fmla="*/ 0 w 39"/>
                    <a:gd name="T37" fmla="*/ 2147483647 h 58"/>
                    <a:gd name="T38" fmla="*/ 2147483647 w 39"/>
                    <a:gd name="T39" fmla="*/ 2147483647 h 58"/>
                    <a:gd name="T40" fmla="*/ 2147483647 w 39"/>
                    <a:gd name="T41" fmla="*/ 2147483647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9" h="58">
                      <a:moveTo>
                        <a:pt x="4" y="18"/>
                      </a:moveTo>
                      <a:lnTo>
                        <a:pt x="3" y="12"/>
                      </a:lnTo>
                      <a:lnTo>
                        <a:pt x="6" y="3"/>
                      </a:lnTo>
                      <a:lnTo>
                        <a:pt x="22" y="0"/>
                      </a:lnTo>
                      <a:lnTo>
                        <a:pt x="36" y="4"/>
                      </a:lnTo>
                      <a:lnTo>
                        <a:pt x="37" y="4"/>
                      </a:lnTo>
                      <a:lnTo>
                        <a:pt x="37" y="5"/>
                      </a:lnTo>
                      <a:lnTo>
                        <a:pt x="39" y="5"/>
                      </a:lnTo>
                      <a:lnTo>
                        <a:pt x="39" y="16"/>
                      </a:lnTo>
                      <a:lnTo>
                        <a:pt x="32" y="21"/>
                      </a:lnTo>
                      <a:lnTo>
                        <a:pt x="33" y="30"/>
                      </a:lnTo>
                      <a:lnTo>
                        <a:pt x="33" y="31"/>
                      </a:lnTo>
                      <a:lnTo>
                        <a:pt x="21" y="36"/>
                      </a:lnTo>
                      <a:lnTo>
                        <a:pt x="24" y="43"/>
                      </a:lnTo>
                      <a:lnTo>
                        <a:pt x="16" y="58"/>
                      </a:lnTo>
                      <a:lnTo>
                        <a:pt x="9" y="54"/>
                      </a:lnTo>
                      <a:lnTo>
                        <a:pt x="3" y="46"/>
                      </a:lnTo>
                      <a:lnTo>
                        <a:pt x="5" y="43"/>
                      </a:lnTo>
                      <a:lnTo>
                        <a:pt x="0" y="40"/>
                      </a:lnTo>
                      <a:lnTo>
                        <a:pt x="6" y="30"/>
                      </a:lnTo>
                      <a:lnTo>
                        <a:pt x="4" y="18"/>
                      </a:lnTo>
                      <a:close/>
                    </a:path>
                  </a:pathLst>
                </a:custGeom>
                <a:grpFill/>
                <a:ln w="7620" cap="flat" cmpd="sng">
                  <a:solidFill>
                    <a:srgbClr val="000000"/>
                  </a:solidFill>
                  <a:prstDash val="solid"/>
                  <a:round/>
                  <a:headEnd/>
                  <a:tailEnd/>
                </a:ln>
              </p:spPr>
              <p:txBody>
                <a:bodyPr anchor="ctr"/>
                <a:lstStyle/>
                <a:p>
                  <a:pPr algn="ctr"/>
                  <a:endParaRPr lang="fr-FR" sz="1600"/>
                </a:p>
              </p:txBody>
            </p:sp>
            <p:sp>
              <p:nvSpPr>
                <p:cNvPr id="264" name="Departement 03">
                  <a:extLst>
                    <a:ext uri="{FF2B5EF4-FFF2-40B4-BE49-F238E27FC236}">
                      <a16:creationId xmlns:a16="http://schemas.microsoft.com/office/drawing/2014/main" id="{7EB07418-D477-7761-3990-FF33A0BEDC36}"/>
                    </a:ext>
                  </a:extLst>
                </p:cNvPr>
                <p:cNvSpPr>
                  <a:spLocks/>
                </p:cNvSpPr>
                <p:nvPr/>
              </p:nvSpPr>
              <p:spPr bwMode="auto">
                <a:xfrm>
                  <a:off x="4642703" y="2523331"/>
                  <a:ext cx="442912" cy="296862"/>
                </a:xfrm>
                <a:custGeom>
                  <a:avLst/>
                  <a:gdLst>
                    <a:gd name="T0" fmla="*/ 2147483647 w 56"/>
                    <a:gd name="T1" fmla="*/ 2147483647 h 40"/>
                    <a:gd name="T2" fmla="*/ 2147483647 w 56"/>
                    <a:gd name="T3" fmla="*/ 2147483647 h 40"/>
                    <a:gd name="T4" fmla="*/ 2147483647 w 56"/>
                    <a:gd name="T5" fmla="*/ 2147483647 h 40"/>
                    <a:gd name="T6" fmla="*/ 2147483647 w 56"/>
                    <a:gd name="T7" fmla="*/ 2147483647 h 40"/>
                    <a:gd name="T8" fmla="*/ 2147483647 w 56"/>
                    <a:gd name="T9" fmla="*/ 2147483647 h 40"/>
                    <a:gd name="T10" fmla="*/ 2147483647 w 56"/>
                    <a:gd name="T11" fmla="*/ 2147483647 h 40"/>
                    <a:gd name="T12" fmla="*/ 2147483647 w 56"/>
                    <a:gd name="T13" fmla="*/ 2147483647 h 40"/>
                    <a:gd name="T14" fmla="*/ 2147483647 w 56"/>
                    <a:gd name="T15" fmla="*/ 2147483647 h 40"/>
                    <a:gd name="T16" fmla="*/ 2147483647 w 56"/>
                    <a:gd name="T17" fmla="*/ 2147483647 h 40"/>
                    <a:gd name="T18" fmla="*/ 2147483647 w 56"/>
                    <a:gd name="T19" fmla="*/ 2147483647 h 40"/>
                    <a:gd name="T20" fmla="*/ 2147483647 w 56"/>
                    <a:gd name="T21" fmla="*/ 2147483647 h 40"/>
                    <a:gd name="T22" fmla="*/ 2147483647 w 56"/>
                    <a:gd name="T23" fmla="*/ 2147483647 h 40"/>
                    <a:gd name="T24" fmla="*/ 2147483647 w 56"/>
                    <a:gd name="T25" fmla="*/ 2147483647 h 40"/>
                    <a:gd name="T26" fmla="*/ 2147483647 w 56"/>
                    <a:gd name="T27" fmla="*/ 2147483647 h 40"/>
                    <a:gd name="T28" fmla="*/ 2147483647 w 56"/>
                    <a:gd name="T29" fmla="*/ 2147483647 h 40"/>
                    <a:gd name="T30" fmla="*/ 2147483647 w 56"/>
                    <a:gd name="T31" fmla="*/ 2147483647 h 40"/>
                    <a:gd name="T32" fmla="*/ 2147483647 w 56"/>
                    <a:gd name="T33" fmla="*/ 2147483647 h 40"/>
                    <a:gd name="T34" fmla="*/ 2147483647 w 56"/>
                    <a:gd name="T35" fmla="*/ 2147483647 h 40"/>
                    <a:gd name="T36" fmla="*/ 2147483647 w 56"/>
                    <a:gd name="T37" fmla="*/ 2147483647 h 40"/>
                    <a:gd name="T38" fmla="*/ 2147483647 w 56"/>
                    <a:gd name="T39" fmla="*/ 2147483647 h 40"/>
                    <a:gd name="T40" fmla="*/ 2147483647 w 56"/>
                    <a:gd name="T41" fmla="*/ 2147483647 h 40"/>
                    <a:gd name="T42" fmla="*/ 2147483647 w 56"/>
                    <a:gd name="T43" fmla="*/ 2147483647 h 40"/>
                    <a:gd name="T44" fmla="*/ 0 w 56"/>
                    <a:gd name="T45" fmla="*/ 2147483647 h 40"/>
                    <a:gd name="T46" fmla="*/ 0 w 56"/>
                    <a:gd name="T47" fmla="*/ 2147483647 h 40"/>
                    <a:gd name="T48" fmla="*/ 2147483647 w 56"/>
                    <a:gd name="T49" fmla="*/ 2147483647 h 40"/>
                    <a:gd name="T50" fmla="*/ 2147483647 w 56"/>
                    <a:gd name="T51" fmla="*/ 2147483647 h 40"/>
                    <a:gd name="T52" fmla="*/ 2147483647 w 56"/>
                    <a:gd name="T53" fmla="*/ 2147483647 h 40"/>
                    <a:gd name="T54" fmla="*/ 2147483647 w 56"/>
                    <a:gd name="T55" fmla="*/ 2147483647 h 40"/>
                    <a:gd name="T56" fmla="*/ 2147483647 w 56"/>
                    <a:gd name="T57" fmla="*/ 0 h 40"/>
                    <a:gd name="T58" fmla="*/ 2147483647 w 56"/>
                    <a:gd name="T59" fmla="*/ 2147483647 h 40"/>
                    <a:gd name="T60" fmla="*/ 2147483647 w 56"/>
                    <a:gd name="T61" fmla="*/ 2147483647 h 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 h="40">
                      <a:moveTo>
                        <a:pt x="45" y="2"/>
                      </a:moveTo>
                      <a:lnTo>
                        <a:pt x="45" y="3"/>
                      </a:lnTo>
                      <a:lnTo>
                        <a:pt x="56" y="14"/>
                      </a:lnTo>
                      <a:lnTo>
                        <a:pt x="53" y="24"/>
                      </a:lnTo>
                      <a:lnTo>
                        <a:pt x="50" y="27"/>
                      </a:lnTo>
                      <a:lnTo>
                        <a:pt x="51" y="38"/>
                      </a:lnTo>
                      <a:lnTo>
                        <a:pt x="47" y="40"/>
                      </a:lnTo>
                      <a:lnTo>
                        <a:pt x="23" y="31"/>
                      </a:lnTo>
                      <a:lnTo>
                        <a:pt x="22" y="25"/>
                      </a:lnTo>
                      <a:lnTo>
                        <a:pt x="10" y="31"/>
                      </a:lnTo>
                      <a:lnTo>
                        <a:pt x="10" y="29"/>
                      </a:lnTo>
                      <a:lnTo>
                        <a:pt x="9" y="28"/>
                      </a:lnTo>
                      <a:lnTo>
                        <a:pt x="8" y="26"/>
                      </a:lnTo>
                      <a:lnTo>
                        <a:pt x="7" y="25"/>
                      </a:lnTo>
                      <a:lnTo>
                        <a:pt x="7" y="24"/>
                      </a:lnTo>
                      <a:lnTo>
                        <a:pt x="5" y="24"/>
                      </a:lnTo>
                      <a:lnTo>
                        <a:pt x="5" y="23"/>
                      </a:lnTo>
                      <a:lnTo>
                        <a:pt x="4" y="22"/>
                      </a:lnTo>
                      <a:lnTo>
                        <a:pt x="3" y="23"/>
                      </a:lnTo>
                      <a:lnTo>
                        <a:pt x="2" y="22"/>
                      </a:lnTo>
                      <a:lnTo>
                        <a:pt x="1" y="21"/>
                      </a:lnTo>
                      <a:lnTo>
                        <a:pt x="2" y="19"/>
                      </a:lnTo>
                      <a:lnTo>
                        <a:pt x="0" y="19"/>
                      </a:lnTo>
                      <a:lnTo>
                        <a:pt x="0" y="17"/>
                      </a:lnTo>
                      <a:lnTo>
                        <a:pt x="4" y="12"/>
                      </a:lnTo>
                      <a:lnTo>
                        <a:pt x="11" y="11"/>
                      </a:lnTo>
                      <a:lnTo>
                        <a:pt x="10" y="6"/>
                      </a:lnTo>
                      <a:lnTo>
                        <a:pt x="14" y="2"/>
                      </a:lnTo>
                      <a:lnTo>
                        <a:pt x="25" y="0"/>
                      </a:lnTo>
                      <a:lnTo>
                        <a:pt x="39" y="6"/>
                      </a:lnTo>
                      <a:lnTo>
                        <a:pt x="45" y="2"/>
                      </a:lnTo>
                      <a:close/>
                    </a:path>
                  </a:pathLst>
                </a:custGeom>
                <a:solidFill>
                  <a:schemeClr val="accent1"/>
                </a:solidFill>
                <a:ln w="7620" cap="flat" cmpd="sng">
                  <a:solidFill>
                    <a:srgbClr val="000000"/>
                  </a:solidFill>
                  <a:prstDash val="solid"/>
                  <a:round/>
                  <a:headEnd/>
                  <a:tailEnd/>
                </a:ln>
              </p:spPr>
              <p:txBody>
                <a:bodyPr anchor="ctr"/>
                <a:lstStyle/>
                <a:p>
                  <a:pPr algn="ctr"/>
                  <a:endParaRPr lang="fr-FR" sz="1600"/>
                </a:p>
              </p:txBody>
            </p:sp>
            <p:sp>
              <p:nvSpPr>
                <p:cNvPr id="265" name="Departement 04">
                  <a:extLst>
                    <a:ext uri="{FF2B5EF4-FFF2-40B4-BE49-F238E27FC236}">
                      <a16:creationId xmlns:a16="http://schemas.microsoft.com/office/drawing/2014/main" id="{FACADAF2-78BF-DB38-2057-2B2A5FE86106}"/>
                    </a:ext>
                  </a:extLst>
                </p:cNvPr>
                <p:cNvSpPr>
                  <a:spLocks/>
                </p:cNvSpPr>
                <p:nvPr/>
              </p:nvSpPr>
              <p:spPr bwMode="auto">
                <a:xfrm>
                  <a:off x="5504715" y="3247231"/>
                  <a:ext cx="403225" cy="358775"/>
                </a:xfrm>
                <a:custGeom>
                  <a:avLst/>
                  <a:gdLst>
                    <a:gd name="T0" fmla="*/ 2147483647 w 50"/>
                    <a:gd name="T1" fmla="*/ 2147483647 h 47"/>
                    <a:gd name="T2" fmla="*/ 2147483647 w 50"/>
                    <a:gd name="T3" fmla="*/ 2147483647 h 47"/>
                    <a:gd name="T4" fmla="*/ 0 w 50"/>
                    <a:gd name="T5" fmla="*/ 2147483647 h 47"/>
                    <a:gd name="T6" fmla="*/ 0 w 50"/>
                    <a:gd name="T7" fmla="*/ 2147483647 h 47"/>
                    <a:gd name="T8" fmla="*/ 2147483647 w 50"/>
                    <a:gd name="T9" fmla="*/ 2147483647 h 47"/>
                    <a:gd name="T10" fmla="*/ 2147483647 w 50"/>
                    <a:gd name="T11" fmla="*/ 2147483647 h 47"/>
                    <a:gd name="T12" fmla="*/ 2147483647 w 50"/>
                    <a:gd name="T13" fmla="*/ 2147483647 h 47"/>
                    <a:gd name="T14" fmla="*/ 2147483647 w 50"/>
                    <a:gd name="T15" fmla="*/ 2147483647 h 47"/>
                    <a:gd name="T16" fmla="*/ 2147483647 w 50"/>
                    <a:gd name="T17" fmla="*/ 2147483647 h 47"/>
                    <a:gd name="T18" fmla="*/ 2147483647 w 50"/>
                    <a:gd name="T19" fmla="*/ 2147483647 h 47"/>
                    <a:gd name="T20" fmla="*/ 2147483647 w 50"/>
                    <a:gd name="T21" fmla="*/ 2147483647 h 47"/>
                    <a:gd name="T22" fmla="*/ 2147483647 w 50"/>
                    <a:gd name="T23" fmla="*/ 2147483647 h 47"/>
                    <a:gd name="T24" fmla="*/ 2147483647 w 50"/>
                    <a:gd name="T25" fmla="*/ 2147483647 h 47"/>
                    <a:gd name="T26" fmla="*/ 2147483647 w 50"/>
                    <a:gd name="T27" fmla="*/ 2147483647 h 47"/>
                    <a:gd name="T28" fmla="*/ 2147483647 w 50"/>
                    <a:gd name="T29" fmla="*/ 0 h 47"/>
                    <a:gd name="T30" fmla="*/ 2147483647 w 50"/>
                    <a:gd name="T31" fmla="*/ 2147483647 h 47"/>
                    <a:gd name="T32" fmla="*/ 2147483647 w 50"/>
                    <a:gd name="T33" fmla="*/ 2147483647 h 47"/>
                    <a:gd name="T34" fmla="*/ 2147483647 w 50"/>
                    <a:gd name="T35" fmla="*/ 2147483647 h 47"/>
                    <a:gd name="T36" fmla="*/ 2147483647 w 50"/>
                    <a:gd name="T37" fmla="*/ 2147483647 h 47"/>
                    <a:gd name="T38" fmla="*/ 2147483647 w 50"/>
                    <a:gd name="T39" fmla="*/ 2147483647 h 47"/>
                    <a:gd name="T40" fmla="*/ 2147483647 w 50"/>
                    <a:gd name="T41" fmla="*/ 2147483647 h 47"/>
                    <a:gd name="T42" fmla="*/ 2147483647 w 50"/>
                    <a:gd name="T43" fmla="*/ 2147483647 h 47"/>
                    <a:gd name="T44" fmla="*/ 2147483647 w 50"/>
                    <a:gd name="T45" fmla="*/ 2147483647 h 47"/>
                    <a:gd name="T46" fmla="*/ 2147483647 w 50"/>
                    <a:gd name="T47" fmla="*/ 2147483647 h 47"/>
                    <a:gd name="T48" fmla="*/ 2147483647 w 50"/>
                    <a:gd name="T49" fmla="*/ 2147483647 h 47"/>
                    <a:gd name="T50" fmla="*/ 2147483647 w 50"/>
                    <a:gd name="T51" fmla="*/ 2147483647 h 47"/>
                    <a:gd name="T52" fmla="*/ 2147483647 w 50"/>
                    <a:gd name="T53" fmla="*/ 2147483647 h 47"/>
                    <a:gd name="T54" fmla="*/ 2147483647 w 50"/>
                    <a:gd name="T55" fmla="*/ 2147483647 h 47"/>
                    <a:gd name="T56" fmla="*/ 2147483647 w 50"/>
                    <a:gd name="T57" fmla="*/ 2147483647 h 4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0" h="47">
                      <a:moveTo>
                        <a:pt x="1" y="35"/>
                      </a:moveTo>
                      <a:lnTo>
                        <a:pt x="1" y="29"/>
                      </a:lnTo>
                      <a:lnTo>
                        <a:pt x="0" y="29"/>
                      </a:lnTo>
                      <a:lnTo>
                        <a:pt x="0" y="27"/>
                      </a:lnTo>
                      <a:lnTo>
                        <a:pt x="3" y="26"/>
                      </a:lnTo>
                      <a:lnTo>
                        <a:pt x="3" y="24"/>
                      </a:lnTo>
                      <a:lnTo>
                        <a:pt x="5" y="25"/>
                      </a:lnTo>
                      <a:lnTo>
                        <a:pt x="7" y="26"/>
                      </a:lnTo>
                      <a:lnTo>
                        <a:pt x="5" y="24"/>
                      </a:lnTo>
                      <a:lnTo>
                        <a:pt x="6" y="24"/>
                      </a:lnTo>
                      <a:lnTo>
                        <a:pt x="14" y="23"/>
                      </a:lnTo>
                      <a:lnTo>
                        <a:pt x="11" y="20"/>
                      </a:lnTo>
                      <a:lnTo>
                        <a:pt x="19" y="9"/>
                      </a:lnTo>
                      <a:lnTo>
                        <a:pt x="38" y="10"/>
                      </a:lnTo>
                      <a:lnTo>
                        <a:pt x="48" y="0"/>
                      </a:lnTo>
                      <a:lnTo>
                        <a:pt x="45" y="6"/>
                      </a:lnTo>
                      <a:lnTo>
                        <a:pt x="48" y="10"/>
                      </a:lnTo>
                      <a:lnTo>
                        <a:pt x="47" y="14"/>
                      </a:lnTo>
                      <a:lnTo>
                        <a:pt x="41" y="23"/>
                      </a:lnTo>
                      <a:lnTo>
                        <a:pt x="50" y="36"/>
                      </a:lnTo>
                      <a:lnTo>
                        <a:pt x="40" y="41"/>
                      </a:lnTo>
                      <a:lnTo>
                        <a:pt x="31" y="44"/>
                      </a:lnTo>
                      <a:lnTo>
                        <a:pt x="25" y="41"/>
                      </a:lnTo>
                      <a:lnTo>
                        <a:pt x="19" y="47"/>
                      </a:lnTo>
                      <a:lnTo>
                        <a:pt x="16" y="44"/>
                      </a:lnTo>
                      <a:lnTo>
                        <a:pt x="10" y="45"/>
                      </a:lnTo>
                      <a:lnTo>
                        <a:pt x="2" y="41"/>
                      </a:lnTo>
                      <a:lnTo>
                        <a:pt x="4" y="37"/>
                      </a:lnTo>
                      <a:lnTo>
                        <a:pt x="1" y="35"/>
                      </a:lnTo>
                      <a:close/>
                    </a:path>
                  </a:pathLst>
                </a:custGeom>
                <a:solidFill>
                  <a:schemeClr val="accent1"/>
                </a:solidFill>
                <a:ln w="7620" cap="flat" cmpd="sng">
                  <a:solidFill>
                    <a:srgbClr val="000000"/>
                  </a:solidFill>
                  <a:prstDash val="solid"/>
                  <a:round/>
                  <a:headEnd/>
                  <a:tailEnd/>
                </a:ln>
              </p:spPr>
              <p:txBody>
                <a:bodyPr anchor="ctr"/>
                <a:lstStyle/>
                <a:p>
                  <a:pPr algn="ctr"/>
                  <a:endParaRPr lang="fr-FR" sz="1600" dirty="0"/>
                </a:p>
              </p:txBody>
            </p:sp>
            <p:sp>
              <p:nvSpPr>
                <p:cNvPr id="266" name="Departement 06">
                  <a:extLst>
                    <a:ext uri="{FF2B5EF4-FFF2-40B4-BE49-F238E27FC236}">
                      <a16:creationId xmlns:a16="http://schemas.microsoft.com/office/drawing/2014/main" id="{F341E2BC-85CC-9866-D146-D5AA0075B64C}"/>
                    </a:ext>
                  </a:extLst>
                </p:cNvPr>
                <p:cNvSpPr>
                  <a:spLocks/>
                </p:cNvSpPr>
                <p:nvPr/>
              </p:nvSpPr>
              <p:spPr bwMode="auto">
                <a:xfrm>
                  <a:off x="5831740" y="3353593"/>
                  <a:ext cx="288925" cy="304800"/>
                </a:xfrm>
                <a:custGeom>
                  <a:avLst/>
                  <a:gdLst>
                    <a:gd name="T0" fmla="*/ 0 w 36"/>
                    <a:gd name="T1" fmla="*/ 2147483647 h 41"/>
                    <a:gd name="T2" fmla="*/ 2147483647 w 36"/>
                    <a:gd name="T3" fmla="*/ 2147483647 h 41"/>
                    <a:gd name="T4" fmla="*/ 2147483647 w 36"/>
                    <a:gd name="T5" fmla="*/ 2147483647 h 41"/>
                    <a:gd name="T6" fmla="*/ 2147483647 w 36"/>
                    <a:gd name="T7" fmla="*/ 0 h 41"/>
                    <a:gd name="T8" fmla="*/ 2147483647 w 36"/>
                    <a:gd name="T9" fmla="*/ 2147483647 h 41"/>
                    <a:gd name="T10" fmla="*/ 2147483647 w 36"/>
                    <a:gd name="T11" fmla="*/ 2147483647 h 41"/>
                    <a:gd name="T12" fmla="*/ 2147483647 w 36"/>
                    <a:gd name="T13" fmla="*/ 2147483647 h 41"/>
                    <a:gd name="T14" fmla="*/ 2147483647 w 36"/>
                    <a:gd name="T15" fmla="*/ 2147483647 h 41"/>
                    <a:gd name="T16" fmla="*/ 0 w 36"/>
                    <a:gd name="T17" fmla="*/ 2147483647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41">
                      <a:moveTo>
                        <a:pt x="0" y="27"/>
                      </a:moveTo>
                      <a:lnTo>
                        <a:pt x="10" y="22"/>
                      </a:lnTo>
                      <a:lnTo>
                        <a:pt x="1" y="9"/>
                      </a:lnTo>
                      <a:lnTo>
                        <a:pt x="7" y="0"/>
                      </a:lnTo>
                      <a:lnTo>
                        <a:pt x="36" y="11"/>
                      </a:lnTo>
                      <a:lnTo>
                        <a:pt x="29" y="28"/>
                      </a:lnTo>
                      <a:lnTo>
                        <a:pt x="10" y="41"/>
                      </a:lnTo>
                      <a:lnTo>
                        <a:pt x="10" y="36"/>
                      </a:lnTo>
                      <a:lnTo>
                        <a:pt x="0" y="27"/>
                      </a:lnTo>
                      <a:close/>
                    </a:path>
                  </a:pathLst>
                </a:custGeom>
                <a:grpFill/>
                <a:ln w="7620">
                  <a:solidFill>
                    <a:srgbClr val="000000"/>
                  </a:solidFill>
                  <a:prstDash val="solid"/>
                  <a:round/>
                  <a:headEnd/>
                  <a:tailEnd/>
                </a:ln>
              </p:spPr>
              <p:txBody>
                <a:bodyPr anchor="ctr"/>
                <a:lstStyle/>
                <a:p>
                  <a:pPr algn="ctr"/>
                  <a:endParaRPr lang="fr-FR" sz="1600"/>
                </a:p>
              </p:txBody>
            </p:sp>
            <p:sp>
              <p:nvSpPr>
                <p:cNvPr id="267" name="Departement 07">
                  <a:extLst>
                    <a:ext uri="{FF2B5EF4-FFF2-40B4-BE49-F238E27FC236}">
                      <a16:creationId xmlns:a16="http://schemas.microsoft.com/office/drawing/2014/main" id="{85182D22-8BFD-9358-0866-805D49D489EA}"/>
                    </a:ext>
                  </a:extLst>
                </p:cNvPr>
                <p:cNvSpPr>
                  <a:spLocks/>
                </p:cNvSpPr>
                <p:nvPr/>
              </p:nvSpPr>
              <p:spPr bwMode="auto">
                <a:xfrm>
                  <a:off x="5061803" y="3010693"/>
                  <a:ext cx="282575" cy="411163"/>
                </a:xfrm>
                <a:custGeom>
                  <a:avLst/>
                  <a:gdLst>
                    <a:gd name="T0" fmla="*/ 2147483647 w 35"/>
                    <a:gd name="T1" fmla="*/ 2147483647 h 52"/>
                    <a:gd name="T2" fmla="*/ 2147483647 w 35"/>
                    <a:gd name="T3" fmla="*/ 2147483647 h 52"/>
                    <a:gd name="T4" fmla="*/ 2147483647 w 35"/>
                    <a:gd name="T5" fmla="*/ 2147483647 h 52"/>
                    <a:gd name="T6" fmla="*/ 2147483647 w 35"/>
                    <a:gd name="T7" fmla="*/ 2147483647 h 52"/>
                    <a:gd name="T8" fmla="*/ 2147483647 w 35"/>
                    <a:gd name="T9" fmla="*/ 2147483647 h 52"/>
                    <a:gd name="T10" fmla="*/ 2147483647 w 35"/>
                    <a:gd name="T11" fmla="*/ 2147483647 h 52"/>
                    <a:gd name="T12" fmla="*/ 2147483647 w 35"/>
                    <a:gd name="T13" fmla="*/ 2147483647 h 52"/>
                    <a:gd name="T14" fmla="*/ 2147483647 w 35"/>
                    <a:gd name="T15" fmla="*/ 2147483647 h 52"/>
                    <a:gd name="T16" fmla="*/ 2147483647 w 35"/>
                    <a:gd name="T17" fmla="*/ 2147483647 h 52"/>
                    <a:gd name="T18" fmla="*/ 2147483647 w 35"/>
                    <a:gd name="T19" fmla="*/ 2147483647 h 52"/>
                    <a:gd name="T20" fmla="*/ 2147483647 w 35"/>
                    <a:gd name="T21" fmla="*/ 2147483647 h 52"/>
                    <a:gd name="T22" fmla="*/ 0 w 35"/>
                    <a:gd name="T23" fmla="*/ 2147483647 h 52"/>
                    <a:gd name="T24" fmla="*/ 2147483647 w 35"/>
                    <a:gd name="T25" fmla="*/ 2147483647 h 52"/>
                    <a:gd name="T26" fmla="*/ 2147483647 w 35"/>
                    <a:gd name="T27" fmla="*/ 2147483647 h 52"/>
                    <a:gd name="T28" fmla="*/ 2147483647 w 35"/>
                    <a:gd name="T29" fmla="*/ 2147483647 h 52"/>
                    <a:gd name="T30" fmla="*/ 2147483647 w 35"/>
                    <a:gd name="T31" fmla="*/ 2147483647 h 52"/>
                    <a:gd name="T32" fmla="*/ 2147483647 w 35"/>
                    <a:gd name="T33" fmla="*/ 2147483647 h 52"/>
                    <a:gd name="T34" fmla="*/ 2147483647 w 35"/>
                    <a:gd name="T35" fmla="*/ 2147483647 h 52"/>
                    <a:gd name="T36" fmla="*/ 2147483647 w 35"/>
                    <a:gd name="T37" fmla="*/ 2147483647 h 52"/>
                    <a:gd name="T38" fmla="*/ 2147483647 w 35"/>
                    <a:gd name="T39" fmla="*/ 2147483647 h 52"/>
                    <a:gd name="T40" fmla="*/ 2147483647 w 35"/>
                    <a:gd name="T41" fmla="*/ 2147483647 h 52"/>
                    <a:gd name="T42" fmla="*/ 2147483647 w 35"/>
                    <a:gd name="T43" fmla="*/ 0 h 52"/>
                    <a:gd name="T44" fmla="*/ 2147483647 w 35"/>
                    <a:gd name="T45" fmla="*/ 2147483647 h 52"/>
                    <a:gd name="T46" fmla="*/ 2147483647 w 35"/>
                    <a:gd name="T47" fmla="*/ 2147483647 h 52"/>
                    <a:gd name="T48" fmla="*/ 2147483647 w 35"/>
                    <a:gd name="T49" fmla="*/ 2147483647 h 52"/>
                    <a:gd name="T50" fmla="*/ 2147483647 w 35"/>
                    <a:gd name="T51" fmla="*/ 2147483647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 h="52">
                      <a:moveTo>
                        <a:pt x="28" y="49"/>
                      </a:moveTo>
                      <a:lnTo>
                        <a:pt x="28" y="52"/>
                      </a:lnTo>
                      <a:lnTo>
                        <a:pt x="8" y="50"/>
                      </a:lnTo>
                      <a:lnTo>
                        <a:pt x="6" y="44"/>
                      </a:lnTo>
                      <a:lnTo>
                        <a:pt x="5" y="43"/>
                      </a:lnTo>
                      <a:lnTo>
                        <a:pt x="5" y="41"/>
                      </a:lnTo>
                      <a:lnTo>
                        <a:pt x="4" y="38"/>
                      </a:lnTo>
                      <a:lnTo>
                        <a:pt x="3" y="38"/>
                      </a:lnTo>
                      <a:lnTo>
                        <a:pt x="2" y="36"/>
                      </a:lnTo>
                      <a:lnTo>
                        <a:pt x="1" y="33"/>
                      </a:lnTo>
                      <a:lnTo>
                        <a:pt x="1" y="32"/>
                      </a:lnTo>
                      <a:lnTo>
                        <a:pt x="0" y="30"/>
                      </a:lnTo>
                      <a:lnTo>
                        <a:pt x="18" y="16"/>
                      </a:lnTo>
                      <a:lnTo>
                        <a:pt x="18" y="11"/>
                      </a:lnTo>
                      <a:lnTo>
                        <a:pt x="20" y="12"/>
                      </a:lnTo>
                      <a:lnTo>
                        <a:pt x="21" y="7"/>
                      </a:lnTo>
                      <a:lnTo>
                        <a:pt x="24" y="6"/>
                      </a:lnTo>
                      <a:lnTo>
                        <a:pt x="25" y="5"/>
                      </a:lnTo>
                      <a:lnTo>
                        <a:pt x="25" y="4"/>
                      </a:lnTo>
                      <a:lnTo>
                        <a:pt x="26" y="3"/>
                      </a:lnTo>
                      <a:lnTo>
                        <a:pt x="27" y="1"/>
                      </a:lnTo>
                      <a:lnTo>
                        <a:pt x="30" y="0"/>
                      </a:lnTo>
                      <a:lnTo>
                        <a:pt x="30" y="2"/>
                      </a:lnTo>
                      <a:lnTo>
                        <a:pt x="32" y="4"/>
                      </a:lnTo>
                      <a:lnTo>
                        <a:pt x="35" y="20"/>
                      </a:lnTo>
                      <a:lnTo>
                        <a:pt x="28" y="49"/>
                      </a:lnTo>
                      <a:close/>
                    </a:path>
                  </a:pathLst>
                </a:custGeom>
                <a:grpFill/>
                <a:ln w="7620">
                  <a:solidFill>
                    <a:srgbClr val="000000"/>
                  </a:solidFill>
                  <a:prstDash val="solid"/>
                  <a:round/>
                  <a:headEnd/>
                  <a:tailEnd/>
                </a:ln>
              </p:spPr>
              <p:txBody>
                <a:bodyPr anchor="ctr"/>
                <a:lstStyle/>
                <a:p>
                  <a:pPr algn="ctr"/>
                  <a:endParaRPr lang="fr-FR" sz="1600"/>
                </a:p>
              </p:txBody>
            </p:sp>
            <p:sp>
              <p:nvSpPr>
                <p:cNvPr id="268" name="Departement 08">
                  <a:extLst>
                    <a:ext uri="{FF2B5EF4-FFF2-40B4-BE49-F238E27FC236}">
                      <a16:creationId xmlns:a16="http://schemas.microsoft.com/office/drawing/2014/main" id="{5C927D3C-BE70-A128-503F-7CAD9E81C2CC}"/>
                    </a:ext>
                  </a:extLst>
                </p:cNvPr>
                <p:cNvSpPr>
                  <a:spLocks/>
                </p:cNvSpPr>
                <p:nvPr/>
              </p:nvSpPr>
              <p:spPr bwMode="auto">
                <a:xfrm>
                  <a:off x="5077678" y="1380331"/>
                  <a:ext cx="327025" cy="304800"/>
                </a:xfrm>
                <a:custGeom>
                  <a:avLst/>
                  <a:gdLst>
                    <a:gd name="T0" fmla="*/ 2147483647 w 42"/>
                    <a:gd name="T1" fmla="*/ 2147483647 h 43"/>
                    <a:gd name="T2" fmla="*/ 2147483647 w 42"/>
                    <a:gd name="T3" fmla="*/ 2147483647 h 43"/>
                    <a:gd name="T4" fmla="*/ 0 w 42"/>
                    <a:gd name="T5" fmla="*/ 2147483647 h 43"/>
                    <a:gd name="T6" fmla="*/ 2147483647 w 42"/>
                    <a:gd name="T7" fmla="*/ 2147483647 h 43"/>
                    <a:gd name="T8" fmla="*/ 2147483647 w 42"/>
                    <a:gd name="T9" fmla="*/ 2147483647 h 43"/>
                    <a:gd name="T10" fmla="*/ 2147483647 w 42"/>
                    <a:gd name="T11" fmla="*/ 2147483647 h 43"/>
                    <a:gd name="T12" fmla="*/ 2147483647 w 42"/>
                    <a:gd name="T13" fmla="*/ 0 h 43"/>
                    <a:gd name="T14" fmla="*/ 2147483647 w 42"/>
                    <a:gd name="T15" fmla="*/ 2147483647 h 43"/>
                    <a:gd name="T16" fmla="*/ 2147483647 w 42"/>
                    <a:gd name="T17" fmla="*/ 2147483647 h 43"/>
                    <a:gd name="T18" fmla="*/ 2147483647 w 42"/>
                    <a:gd name="T19" fmla="*/ 2147483647 h 43"/>
                    <a:gd name="T20" fmla="*/ 2147483647 w 42"/>
                    <a:gd name="T21" fmla="*/ 2147483647 h 43"/>
                    <a:gd name="T22" fmla="*/ 2147483647 w 42"/>
                    <a:gd name="T23" fmla="*/ 2147483647 h 43"/>
                    <a:gd name="T24" fmla="*/ 2147483647 w 42"/>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43">
                      <a:moveTo>
                        <a:pt x="1" y="35"/>
                      </a:moveTo>
                      <a:lnTo>
                        <a:pt x="1" y="34"/>
                      </a:lnTo>
                      <a:lnTo>
                        <a:pt x="0" y="25"/>
                      </a:lnTo>
                      <a:lnTo>
                        <a:pt x="7" y="20"/>
                      </a:lnTo>
                      <a:lnTo>
                        <a:pt x="7" y="9"/>
                      </a:lnTo>
                      <a:lnTo>
                        <a:pt x="17" y="8"/>
                      </a:lnTo>
                      <a:lnTo>
                        <a:pt x="26" y="0"/>
                      </a:lnTo>
                      <a:lnTo>
                        <a:pt x="26" y="17"/>
                      </a:lnTo>
                      <a:lnTo>
                        <a:pt x="42" y="24"/>
                      </a:lnTo>
                      <a:lnTo>
                        <a:pt x="34" y="26"/>
                      </a:lnTo>
                      <a:lnTo>
                        <a:pt x="30" y="43"/>
                      </a:lnTo>
                      <a:lnTo>
                        <a:pt x="19" y="43"/>
                      </a:lnTo>
                      <a:lnTo>
                        <a:pt x="1" y="35"/>
                      </a:lnTo>
                      <a:close/>
                    </a:path>
                  </a:pathLst>
                </a:custGeom>
                <a:grpFill/>
                <a:ln w="7620">
                  <a:solidFill>
                    <a:srgbClr val="000000"/>
                  </a:solidFill>
                  <a:prstDash val="solid"/>
                  <a:round/>
                  <a:headEnd/>
                  <a:tailEnd/>
                </a:ln>
              </p:spPr>
              <p:txBody>
                <a:bodyPr anchor="ctr"/>
                <a:lstStyle/>
                <a:p>
                  <a:pPr algn="ctr"/>
                  <a:endParaRPr lang="fr-FR" sz="1600"/>
                </a:p>
              </p:txBody>
            </p:sp>
            <p:sp>
              <p:nvSpPr>
                <p:cNvPr id="269" name="Departement 09">
                  <a:extLst>
                    <a:ext uri="{FF2B5EF4-FFF2-40B4-BE49-F238E27FC236}">
                      <a16:creationId xmlns:a16="http://schemas.microsoft.com/office/drawing/2014/main" id="{1A182808-DDE7-8762-4956-C824FCDDDC38}"/>
                    </a:ext>
                  </a:extLst>
                </p:cNvPr>
                <p:cNvSpPr>
                  <a:spLocks/>
                </p:cNvSpPr>
                <p:nvPr/>
              </p:nvSpPr>
              <p:spPr bwMode="auto">
                <a:xfrm>
                  <a:off x="4231540" y="3758406"/>
                  <a:ext cx="381000" cy="258762"/>
                </a:xfrm>
                <a:custGeom>
                  <a:avLst/>
                  <a:gdLst>
                    <a:gd name="T0" fmla="*/ 2147483647 w 47"/>
                    <a:gd name="T1" fmla="*/ 2147483647 h 35"/>
                    <a:gd name="T2" fmla="*/ 2147483647 w 47"/>
                    <a:gd name="T3" fmla="*/ 2147483647 h 35"/>
                    <a:gd name="T4" fmla="*/ 2147483647 w 47"/>
                    <a:gd name="T5" fmla="*/ 2147483647 h 35"/>
                    <a:gd name="T6" fmla="*/ 2147483647 w 47"/>
                    <a:gd name="T7" fmla="*/ 2147483647 h 35"/>
                    <a:gd name="T8" fmla="*/ 2147483647 w 47"/>
                    <a:gd name="T9" fmla="*/ 2147483647 h 35"/>
                    <a:gd name="T10" fmla="*/ 2147483647 w 47"/>
                    <a:gd name="T11" fmla="*/ 2147483647 h 35"/>
                    <a:gd name="T12" fmla="*/ 2147483647 w 47"/>
                    <a:gd name="T13" fmla="*/ 2147483647 h 35"/>
                    <a:gd name="T14" fmla="*/ 2147483647 w 47"/>
                    <a:gd name="T15" fmla="*/ 2147483647 h 35"/>
                    <a:gd name="T16" fmla="*/ 2147483647 w 47"/>
                    <a:gd name="T17" fmla="*/ 2147483647 h 35"/>
                    <a:gd name="T18" fmla="*/ 2147483647 w 47"/>
                    <a:gd name="T19" fmla="*/ 2147483647 h 35"/>
                    <a:gd name="T20" fmla="*/ 2147483647 w 47"/>
                    <a:gd name="T21" fmla="*/ 2147483647 h 35"/>
                    <a:gd name="T22" fmla="*/ 0 w 47"/>
                    <a:gd name="T23" fmla="*/ 2147483647 h 35"/>
                    <a:gd name="T24" fmla="*/ 2147483647 w 47"/>
                    <a:gd name="T25" fmla="*/ 2147483647 h 35"/>
                    <a:gd name="T26" fmla="*/ 2147483647 w 47"/>
                    <a:gd name="T27" fmla="*/ 2147483647 h 35"/>
                    <a:gd name="T28" fmla="*/ 2147483647 w 47"/>
                    <a:gd name="T29" fmla="*/ 0 h 35"/>
                    <a:gd name="T30" fmla="*/ 2147483647 w 47"/>
                    <a:gd name="T31" fmla="*/ 2147483647 h 35"/>
                    <a:gd name="T32" fmla="*/ 2147483647 w 47"/>
                    <a:gd name="T33" fmla="*/ 2147483647 h 35"/>
                    <a:gd name="T34" fmla="*/ 2147483647 w 47"/>
                    <a:gd name="T35" fmla="*/ 2147483647 h 35"/>
                    <a:gd name="T36" fmla="*/ 2147483647 w 47"/>
                    <a:gd name="T37" fmla="*/ 2147483647 h 35"/>
                    <a:gd name="T38" fmla="*/ 2147483647 w 47"/>
                    <a:gd name="T39" fmla="*/ 2147483647 h 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7" h="35">
                      <a:moveTo>
                        <a:pt x="47" y="31"/>
                      </a:moveTo>
                      <a:lnTo>
                        <a:pt x="41" y="31"/>
                      </a:lnTo>
                      <a:lnTo>
                        <a:pt x="39" y="33"/>
                      </a:lnTo>
                      <a:lnTo>
                        <a:pt x="37" y="33"/>
                      </a:lnTo>
                      <a:lnTo>
                        <a:pt x="36" y="34"/>
                      </a:lnTo>
                      <a:lnTo>
                        <a:pt x="33" y="35"/>
                      </a:lnTo>
                      <a:lnTo>
                        <a:pt x="26" y="31"/>
                      </a:lnTo>
                      <a:lnTo>
                        <a:pt x="21" y="33"/>
                      </a:lnTo>
                      <a:lnTo>
                        <a:pt x="18" y="28"/>
                      </a:lnTo>
                      <a:lnTo>
                        <a:pt x="1" y="23"/>
                      </a:lnTo>
                      <a:lnTo>
                        <a:pt x="1" y="21"/>
                      </a:lnTo>
                      <a:lnTo>
                        <a:pt x="0" y="20"/>
                      </a:lnTo>
                      <a:lnTo>
                        <a:pt x="8" y="8"/>
                      </a:lnTo>
                      <a:lnTo>
                        <a:pt x="15" y="10"/>
                      </a:lnTo>
                      <a:lnTo>
                        <a:pt x="18" y="0"/>
                      </a:lnTo>
                      <a:lnTo>
                        <a:pt x="30" y="2"/>
                      </a:lnTo>
                      <a:lnTo>
                        <a:pt x="39" y="9"/>
                      </a:lnTo>
                      <a:lnTo>
                        <a:pt x="40" y="21"/>
                      </a:lnTo>
                      <a:lnTo>
                        <a:pt x="36" y="23"/>
                      </a:lnTo>
                      <a:lnTo>
                        <a:pt x="47" y="31"/>
                      </a:lnTo>
                      <a:close/>
                    </a:path>
                  </a:pathLst>
                </a:custGeom>
                <a:grpFill/>
                <a:ln w="7620">
                  <a:solidFill>
                    <a:srgbClr val="000000"/>
                  </a:solidFill>
                  <a:prstDash val="solid"/>
                  <a:round/>
                  <a:headEnd/>
                  <a:tailEnd/>
                </a:ln>
              </p:spPr>
              <p:txBody>
                <a:bodyPr anchor="ctr"/>
                <a:lstStyle/>
                <a:p>
                  <a:pPr algn="ctr"/>
                  <a:endParaRPr lang="fr-FR" sz="1600"/>
                </a:p>
              </p:txBody>
            </p:sp>
            <p:sp>
              <p:nvSpPr>
                <p:cNvPr id="270" name="Departement 10">
                  <a:extLst>
                    <a:ext uri="{FF2B5EF4-FFF2-40B4-BE49-F238E27FC236}">
                      <a16:creationId xmlns:a16="http://schemas.microsoft.com/office/drawing/2014/main" id="{71423EE5-C0E5-5C9F-8D19-3BE6F3E1A694}"/>
                    </a:ext>
                  </a:extLst>
                </p:cNvPr>
                <p:cNvSpPr>
                  <a:spLocks/>
                </p:cNvSpPr>
                <p:nvPr/>
              </p:nvSpPr>
              <p:spPr bwMode="auto">
                <a:xfrm>
                  <a:off x="4925278" y="1853406"/>
                  <a:ext cx="365125" cy="288925"/>
                </a:xfrm>
                <a:custGeom>
                  <a:avLst/>
                  <a:gdLst>
                    <a:gd name="T0" fmla="*/ 2147483647 w 46"/>
                    <a:gd name="T1" fmla="*/ 2147483647 h 38"/>
                    <a:gd name="T2" fmla="*/ 2147483647 w 46"/>
                    <a:gd name="T3" fmla="*/ 2147483647 h 38"/>
                    <a:gd name="T4" fmla="*/ 2147483647 w 46"/>
                    <a:gd name="T5" fmla="*/ 2147483647 h 38"/>
                    <a:gd name="T6" fmla="*/ 2147483647 w 46"/>
                    <a:gd name="T7" fmla="*/ 2147483647 h 38"/>
                    <a:gd name="T8" fmla="*/ 0 w 46"/>
                    <a:gd name="T9" fmla="*/ 2147483647 h 38"/>
                    <a:gd name="T10" fmla="*/ 0 w 46"/>
                    <a:gd name="T11" fmla="*/ 2147483647 h 38"/>
                    <a:gd name="T12" fmla="*/ 2147483647 w 46"/>
                    <a:gd name="T13" fmla="*/ 2147483647 h 38"/>
                    <a:gd name="T14" fmla="*/ 0 w 46"/>
                    <a:gd name="T15" fmla="*/ 2147483647 h 38"/>
                    <a:gd name="T16" fmla="*/ 2147483647 w 46"/>
                    <a:gd name="T17" fmla="*/ 2147483647 h 38"/>
                    <a:gd name="T18" fmla="*/ 2147483647 w 46"/>
                    <a:gd name="T19" fmla="*/ 2147483647 h 38"/>
                    <a:gd name="T20" fmla="*/ 2147483647 w 46"/>
                    <a:gd name="T21" fmla="*/ 2147483647 h 38"/>
                    <a:gd name="T22" fmla="*/ 2147483647 w 46"/>
                    <a:gd name="T23" fmla="*/ 2147483647 h 38"/>
                    <a:gd name="T24" fmla="*/ 2147483647 w 46"/>
                    <a:gd name="T25" fmla="*/ 2147483647 h 38"/>
                    <a:gd name="T26" fmla="*/ 2147483647 w 46"/>
                    <a:gd name="T27" fmla="*/ 0 h 38"/>
                    <a:gd name="T28" fmla="*/ 2147483647 w 46"/>
                    <a:gd name="T29" fmla="*/ 2147483647 h 38"/>
                    <a:gd name="T30" fmla="*/ 2147483647 w 46"/>
                    <a:gd name="T31" fmla="*/ 2147483647 h 38"/>
                    <a:gd name="T32" fmla="*/ 2147483647 w 46"/>
                    <a:gd name="T33" fmla="*/ 2147483647 h 38"/>
                    <a:gd name="T34" fmla="*/ 2147483647 w 46"/>
                    <a:gd name="T35" fmla="*/ 2147483647 h 38"/>
                    <a:gd name="T36" fmla="*/ 2147483647 w 46"/>
                    <a:gd name="T37" fmla="*/ 2147483647 h 38"/>
                    <a:gd name="T38" fmla="*/ 2147483647 w 46"/>
                    <a:gd name="T39" fmla="*/ 2147483647 h 38"/>
                    <a:gd name="T40" fmla="*/ 2147483647 w 46"/>
                    <a:gd name="T41" fmla="*/ 2147483647 h 38"/>
                    <a:gd name="T42" fmla="*/ 2147483647 w 46"/>
                    <a:gd name="T43" fmla="*/ 2147483647 h 38"/>
                    <a:gd name="T44" fmla="*/ 2147483647 w 46"/>
                    <a:gd name="T45" fmla="*/ 2147483647 h 38"/>
                    <a:gd name="T46" fmla="*/ 2147483647 w 46"/>
                    <a:gd name="T47" fmla="*/ 2147483647 h 38"/>
                    <a:gd name="T48" fmla="*/ 2147483647 w 46"/>
                    <a:gd name="T49" fmla="*/ 2147483647 h 38"/>
                    <a:gd name="T50" fmla="*/ 2147483647 w 46"/>
                    <a:gd name="T51" fmla="*/ 2147483647 h 38"/>
                    <a:gd name="T52" fmla="*/ 2147483647 w 46"/>
                    <a:gd name="T53" fmla="*/ 2147483647 h 3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6" h="38">
                      <a:moveTo>
                        <a:pt x="29" y="37"/>
                      </a:moveTo>
                      <a:lnTo>
                        <a:pt x="16" y="38"/>
                      </a:lnTo>
                      <a:lnTo>
                        <a:pt x="1" y="16"/>
                      </a:lnTo>
                      <a:lnTo>
                        <a:pt x="1" y="15"/>
                      </a:lnTo>
                      <a:lnTo>
                        <a:pt x="0" y="14"/>
                      </a:lnTo>
                      <a:lnTo>
                        <a:pt x="0" y="12"/>
                      </a:lnTo>
                      <a:lnTo>
                        <a:pt x="1" y="11"/>
                      </a:lnTo>
                      <a:lnTo>
                        <a:pt x="0" y="9"/>
                      </a:lnTo>
                      <a:lnTo>
                        <a:pt x="1" y="10"/>
                      </a:lnTo>
                      <a:lnTo>
                        <a:pt x="2" y="9"/>
                      </a:lnTo>
                      <a:lnTo>
                        <a:pt x="2" y="7"/>
                      </a:lnTo>
                      <a:lnTo>
                        <a:pt x="5" y="5"/>
                      </a:lnTo>
                      <a:lnTo>
                        <a:pt x="13" y="10"/>
                      </a:lnTo>
                      <a:lnTo>
                        <a:pt x="28" y="0"/>
                      </a:lnTo>
                      <a:lnTo>
                        <a:pt x="39" y="8"/>
                      </a:lnTo>
                      <a:lnTo>
                        <a:pt x="46" y="24"/>
                      </a:lnTo>
                      <a:lnTo>
                        <a:pt x="40" y="30"/>
                      </a:lnTo>
                      <a:lnTo>
                        <a:pt x="42" y="32"/>
                      </a:lnTo>
                      <a:lnTo>
                        <a:pt x="42" y="33"/>
                      </a:lnTo>
                      <a:lnTo>
                        <a:pt x="38" y="32"/>
                      </a:lnTo>
                      <a:lnTo>
                        <a:pt x="36" y="34"/>
                      </a:lnTo>
                      <a:lnTo>
                        <a:pt x="37" y="35"/>
                      </a:lnTo>
                      <a:lnTo>
                        <a:pt x="34" y="36"/>
                      </a:lnTo>
                      <a:lnTo>
                        <a:pt x="33" y="35"/>
                      </a:lnTo>
                      <a:lnTo>
                        <a:pt x="31" y="36"/>
                      </a:lnTo>
                      <a:lnTo>
                        <a:pt x="29" y="36"/>
                      </a:lnTo>
                      <a:lnTo>
                        <a:pt x="29" y="37"/>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271" name="Departement 11">
                  <a:extLst>
                    <a:ext uri="{FF2B5EF4-FFF2-40B4-BE49-F238E27FC236}">
                      <a16:creationId xmlns:a16="http://schemas.microsoft.com/office/drawing/2014/main" id="{D0F265FC-9D22-1D20-4E70-CD423BC242B2}"/>
                    </a:ext>
                  </a:extLst>
                </p:cNvPr>
                <p:cNvSpPr>
                  <a:spLocks/>
                </p:cNvSpPr>
                <p:nvPr/>
              </p:nvSpPr>
              <p:spPr bwMode="auto">
                <a:xfrm>
                  <a:off x="4476015" y="3704431"/>
                  <a:ext cx="441325" cy="274637"/>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0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2147483647 w 54"/>
                    <a:gd name="T23" fmla="*/ 2147483647 h 38"/>
                    <a:gd name="T24" fmla="*/ 2147483647 w 54"/>
                    <a:gd name="T25" fmla="*/ 2147483647 h 38"/>
                    <a:gd name="T26" fmla="*/ 2147483647 w 54"/>
                    <a:gd name="T27" fmla="*/ 0 h 38"/>
                    <a:gd name="T28" fmla="*/ 2147483647 w 54"/>
                    <a:gd name="T29" fmla="*/ 2147483647 h 38"/>
                    <a:gd name="T30" fmla="*/ 2147483647 w 54"/>
                    <a:gd name="T31" fmla="*/ 2147483647 h 38"/>
                    <a:gd name="T32" fmla="*/ 2147483647 w 54"/>
                    <a:gd name="T33" fmla="*/ 2147483647 h 38"/>
                    <a:gd name="T34" fmla="*/ 2147483647 w 54"/>
                    <a:gd name="T35" fmla="*/ 2147483647 h 38"/>
                    <a:gd name="T36" fmla="*/ 2147483647 w 54"/>
                    <a:gd name="T37" fmla="*/ 2147483647 h 38"/>
                    <a:gd name="T38" fmla="*/ 2147483647 w 54"/>
                    <a:gd name="T39" fmla="*/ 2147483647 h 38"/>
                    <a:gd name="T40" fmla="*/ 2147483647 w 54"/>
                    <a:gd name="T41" fmla="*/ 2147483647 h 38"/>
                    <a:gd name="T42" fmla="*/ 2147483647 w 54"/>
                    <a:gd name="T43" fmla="*/ 2147483647 h 38"/>
                    <a:gd name="T44" fmla="*/ 2147483647 w 54"/>
                    <a:gd name="T45" fmla="*/ 2147483647 h 38"/>
                    <a:gd name="T46" fmla="*/ 2147483647 w 54"/>
                    <a:gd name="T47" fmla="*/ 2147483647 h 38"/>
                    <a:gd name="T48" fmla="*/ 2147483647 w 54"/>
                    <a:gd name="T49" fmla="*/ 2147483647 h 38"/>
                    <a:gd name="T50" fmla="*/ 2147483647 w 54"/>
                    <a:gd name="T51" fmla="*/ 2147483647 h 38"/>
                    <a:gd name="T52" fmla="*/ 2147483647 w 54"/>
                    <a:gd name="T53" fmla="*/ 2147483647 h 38"/>
                    <a:gd name="T54" fmla="*/ 2147483647 w 54"/>
                    <a:gd name="T55" fmla="*/ 21474836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4" h="38">
                      <a:moveTo>
                        <a:pt x="17" y="38"/>
                      </a:moveTo>
                      <a:lnTo>
                        <a:pt x="6" y="30"/>
                      </a:lnTo>
                      <a:lnTo>
                        <a:pt x="10" y="28"/>
                      </a:lnTo>
                      <a:lnTo>
                        <a:pt x="9" y="16"/>
                      </a:lnTo>
                      <a:lnTo>
                        <a:pt x="0" y="9"/>
                      </a:lnTo>
                      <a:lnTo>
                        <a:pt x="5" y="1"/>
                      </a:lnTo>
                      <a:lnTo>
                        <a:pt x="12" y="1"/>
                      </a:lnTo>
                      <a:lnTo>
                        <a:pt x="13" y="2"/>
                      </a:lnTo>
                      <a:lnTo>
                        <a:pt x="13" y="3"/>
                      </a:lnTo>
                      <a:lnTo>
                        <a:pt x="17" y="2"/>
                      </a:lnTo>
                      <a:lnTo>
                        <a:pt x="17" y="3"/>
                      </a:lnTo>
                      <a:lnTo>
                        <a:pt x="18" y="3"/>
                      </a:lnTo>
                      <a:lnTo>
                        <a:pt x="19" y="1"/>
                      </a:lnTo>
                      <a:lnTo>
                        <a:pt x="20" y="0"/>
                      </a:lnTo>
                      <a:lnTo>
                        <a:pt x="21" y="1"/>
                      </a:lnTo>
                      <a:lnTo>
                        <a:pt x="25" y="2"/>
                      </a:lnTo>
                      <a:lnTo>
                        <a:pt x="25" y="1"/>
                      </a:lnTo>
                      <a:lnTo>
                        <a:pt x="31" y="2"/>
                      </a:lnTo>
                      <a:lnTo>
                        <a:pt x="31" y="3"/>
                      </a:lnTo>
                      <a:lnTo>
                        <a:pt x="30" y="3"/>
                      </a:lnTo>
                      <a:lnTo>
                        <a:pt x="29" y="5"/>
                      </a:lnTo>
                      <a:lnTo>
                        <a:pt x="38" y="10"/>
                      </a:lnTo>
                      <a:lnTo>
                        <a:pt x="41" y="4"/>
                      </a:lnTo>
                      <a:lnTo>
                        <a:pt x="54" y="12"/>
                      </a:lnTo>
                      <a:lnTo>
                        <a:pt x="47" y="16"/>
                      </a:lnTo>
                      <a:lnTo>
                        <a:pt x="47" y="29"/>
                      </a:lnTo>
                      <a:lnTo>
                        <a:pt x="22" y="30"/>
                      </a:lnTo>
                      <a:lnTo>
                        <a:pt x="17" y="38"/>
                      </a:lnTo>
                      <a:close/>
                    </a:path>
                  </a:pathLst>
                </a:custGeom>
                <a:grpFill/>
                <a:ln w="7620">
                  <a:solidFill>
                    <a:srgbClr val="000000"/>
                  </a:solidFill>
                  <a:prstDash val="solid"/>
                  <a:round/>
                  <a:headEnd/>
                  <a:tailEnd/>
                </a:ln>
              </p:spPr>
              <p:txBody>
                <a:bodyPr anchor="ctr"/>
                <a:lstStyle/>
                <a:p>
                  <a:pPr algn="ctr"/>
                  <a:endParaRPr lang="fr-FR" sz="1600"/>
                </a:p>
              </p:txBody>
            </p:sp>
            <p:sp>
              <p:nvSpPr>
                <p:cNvPr id="272" name="Departement 12">
                  <a:extLst>
                    <a:ext uri="{FF2B5EF4-FFF2-40B4-BE49-F238E27FC236}">
                      <a16:creationId xmlns:a16="http://schemas.microsoft.com/office/drawing/2014/main" id="{A3BBC3D4-7CF4-22DA-DAD4-BE45242A591B}"/>
                    </a:ext>
                  </a:extLst>
                </p:cNvPr>
                <p:cNvSpPr>
                  <a:spLocks/>
                </p:cNvSpPr>
                <p:nvPr/>
              </p:nvSpPr>
              <p:spPr bwMode="auto">
                <a:xfrm>
                  <a:off x="4528403" y="3178968"/>
                  <a:ext cx="434975" cy="457200"/>
                </a:xfrm>
                <a:custGeom>
                  <a:avLst/>
                  <a:gdLst>
                    <a:gd name="T0" fmla="*/ 0 w 54"/>
                    <a:gd name="T1" fmla="*/ 2147483647 h 59"/>
                    <a:gd name="T2" fmla="*/ 2147483647 w 54"/>
                    <a:gd name="T3" fmla="*/ 2147483647 h 59"/>
                    <a:gd name="T4" fmla="*/ 0 w 54"/>
                    <a:gd name="T5" fmla="*/ 2147483647 h 59"/>
                    <a:gd name="T6" fmla="*/ 2147483647 w 54"/>
                    <a:gd name="T7" fmla="*/ 2147483647 h 59"/>
                    <a:gd name="T8" fmla="*/ 0 w 54"/>
                    <a:gd name="T9" fmla="*/ 2147483647 h 59"/>
                    <a:gd name="T10" fmla="*/ 2147483647 w 54"/>
                    <a:gd name="T11" fmla="*/ 2147483647 h 59"/>
                    <a:gd name="T12" fmla="*/ 2147483647 w 54"/>
                    <a:gd name="T13" fmla="*/ 2147483647 h 59"/>
                    <a:gd name="T14" fmla="*/ 2147483647 w 54"/>
                    <a:gd name="T15" fmla="*/ 0 h 59"/>
                    <a:gd name="T16" fmla="*/ 2147483647 w 54"/>
                    <a:gd name="T17" fmla="*/ 2147483647 h 59"/>
                    <a:gd name="T18" fmla="*/ 2147483647 w 54"/>
                    <a:gd name="T19" fmla="*/ 2147483647 h 59"/>
                    <a:gd name="T20" fmla="*/ 2147483647 w 54"/>
                    <a:gd name="T21" fmla="*/ 2147483647 h 59"/>
                    <a:gd name="T22" fmla="*/ 2147483647 w 54"/>
                    <a:gd name="T23" fmla="*/ 2147483647 h 59"/>
                    <a:gd name="T24" fmla="*/ 2147483647 w 54"/>
                    <a:gd name="T25" fmla="*/ 2147483647 h 59"/>
                    <a:gd name="T26" fmla="*/ 2147483647 w 54"/>
                    <a:gd name="T27" fmla="*/ 2147483647 h 59"/>
                    <a:gd name="T28" fmla="*/ 2147483647 w 54"/>
                    <a:gd name="T29" fmla="*/ 2147483647 h 59"/>
                    <a:gd name="T30" fmla="*/ 2147483647 w 54"/>
                    <a:gd name="T31" fmla="*/ 2147483647 h 59"/>
                    <a:gd name="T32" fmla="*/ 2147483647 w 54"/>
                    <a:gd name="T33" fmla="*/ 2147483647 h 59"/>
                    <a:gd name="T34" fmla="*/ 2147483647 w 54"/>
                    <a:gd name="T35" fmla="*/ 2147483647 h 59"/>
                    <a:gd name="T36" fmla="*/ 2147483647 w 54"/>
                    <a:gd name="T37" fmla="*/ 2147483647 h 59"/>
                    <a:gd name="T38" fmla="*/ 2147483647 w 54"/>
                    <a:gd name="T39" fmla="*/ 2147483647 h 59"/>
                    <a:gd name="T40" fmla="*/ 2147483647 w 54"/>
                    <a:gd name="T41" fmla="*/ 2147483647 h 59"/>
                    <a:gd name="T42" fmla="*/ 2147483647 w 54"/>
                    <a:gd name="T43" fmla="*/ 2147483647 h 59"/>
                    <a:gd name="T44" fmla="*/ 2147483647 w 54"/>
                    <a:gd name="T45" fmla="*/ 2147483647 h 59"/>
                    <a:gd name="T46" fmla="*/ 2147483647 w 54"/>
                    <a:gd name="T47" fmla="*/ 2147483647 h 59"/>
                    <a:gd name="T48" fmla="*/ 2147483647 w 54"/>
                    <a:gd name="T49" fmla="*/ 2147483647 h 59"/>
                    <a:gd name="T50" fmla="*/ 0 w 54"/>
                    <a:gd name="T51" fmla="*/ 2147483647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59">
                      <a:moveTo>
                        <a:pt x="0" y="31"/>
                      </a:moveTo>
                      <a:lnTo>
                        <a:pt x="1" y="30"/>
                      </a:lnTo>
                      <a:lnTo>
                        <a:pt x="0" y="30"/>
                      </a:lnTo>
                      <a:lnTo>
                        <a:pt x="1" y="29"/>
                      </a:lnTo>
                      <a:lnTo>
                        <a:pt x="0" y="22"/>
                      </a:lnTo>
                      <a:lnTo>
                        <a:pt x="12" y="17"/>
                      </a:lnTo>
                      <a:lnTo>
                        <a:pt x="22" y="14"/>
                      </a:lnTo>
                      <a:lnTo>
                        <a:pt x="30" y="0"/>
                      </a:lnTo>
                      <a:lnTo>
                        <a:pt x="38" y="14"/>
                      </a:lnTo>
                      <a:lnTo>
                        <a:pt x="43" y="33"/>
                      </a:lnTo>
                      <a:lnTo>
                        <a:pt x="52" y="37"/>
                      </a:lnTo>
                      <a:lnTo>
                        <a:pt x="50" y="37"/>
                      </a:lnTo>
                      <a:lnTo>
                        <a:pt x="50" y="39"/>
                      </a:lnTo>
                      <a:lnTo>
                        <a:pt x="48" y="40"/>
                      </a:lnTo>
                      <a:lnTo>
                        <a:pt x="54" y="43"/>
                      </a:lnTo>
                      <a:lnTo>
                        <a:pt x="51" y="49"/>
                      </a:lnTo>
                      <a:lnTo>
                        <a:pt x="47" y="53"/>
                      </a:lnTo>
                      <a:lnTo>
                        <a:pt x="41" y="53"/>
                      </a:lnTo>
                      <a:lnTo>
                        <a:pt x="42" y="59"/>
                      </a:lnTo>
                      <a:lnTo>
                        <a:pt x="37" y="59"/>
                      </a:lnTo>
                      <a:lnTo>
                        <a:pt x="27" y="55"/>
                      </a:lnTo>
                      <a:lnTo>
                        <a:pt x="17" y="39"/>
                      </a:lnTo>
                      <a:lnTo>
                        <a:pt x="5" y="37"/>
                      </a:lnTo>
                      <a:lnTo>
                        <a:pt x="1" y="35"/>
                      </a:lnTo>
                      <a:lnTo>
                        <a:pt x="4" y="32"/>
                      </a:lnTo>
                      <a:lnTo>
                        <a:pt x="0" y="31"/>
                      </a:lnTo>
                      <a:close/>
                    </a:path>
                  </a:pathLst>
                </a:custGeom>
                <a:grpFill/>
                <a:ln w="7620">
                  <a:solidFill>
                    <a:srgbClr val="000000"/>
                  </a:solidFill>
                  <a:prstDash val="solid"/>
                  <a:round/>
                  <a:headEnd/>
                  <a:tailEnd/>
                </a:ln>
              </p:spPr>
              <p:txBody>
                <a:bodyPr anchor="ctr"/>
                <a:lstStyle/>
                <a:p>
                  <a:pPr algn="ctr"/>
                  <a:endParaRPr lang="fr-FR" sz="1600"/>
                </a:p>
              </p:txBody>
            </p:sp>
            <p:sp>
              <p:nvSpPr>
                <p:cNvPr id="273" name="Departement 13">
                  <a:extLst>
                    <a:ext uri="{FF2B5EF4-FFF2-40B4-BE49-F238E27FC236}">
                      <a16:creationId xmlns:a16="http://schemas.microsoft.com/office/drawing/2014/main" id="{E9534340-0498-5DCE-F116-3E7EBA32CD4C}"/>
                    </a:ext>
                  </a:extLst>
                </p:cNvPr>
                <p:cNvSpPr>
                  <a:spLocks/>
                </p:cNvSpPr>
                <p:nvPr/>
              </p:nvSpPr>
              <p:spPr bwMode="auto">
                <a:xfrm>
                  <a:off x="5176103" y="3529806"/>
                  <a:ext cx="449262" cy="266700"/>
                </a:xfrm>
                <a:custGeom>
                  <a:avLst/>
                  <a:gdLst>
                    <a:gd name="T0" fmla="*/ 2147483647 w 54"/>
                    <a:gd name="T1" fmla="*/ 0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2147483647 h 34"/>
                    <a:gd name="T24" fmla="*/ 0 w 54"/>
                    <a:gd name="T25" fmla="*/ 2147483647 h 34"/>
                    <a:gd name="T26" fmla="*/ 2147483647 w 54"/>
                    <a:gd name="T27" fmla="*/ 2147483647 h 34"/>
                    <a:gd name="T28" fmla="*/ 2147483647 w 54"/>
                    <a:gd name="T29" fmla="*/ 0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4" h="34">
                      <a:moveTo>
                        <a:pt x="17" y="0"/>
                      </a:moveTo>
                      <a:lnTo>
                        <a:pt x="43" y="12"/>
                      </a:lnTo>
                      <a:lnTo>
                        <a:pt x="52" y="9"/>
                      </a:lnTo>
                      <a:lnTo>
                        <a:pt x="53" y="12"/>
                      </a:lnTo>
                      <a:lnTo>
                        <a:pt x="49" y="15"/>
                      </a:lnTo>
                      <a:lnTo>
                        <a:pt x="54" y="22"/>
                      </a:lnTo>
                      <a:lnTo>
                        <a:pt x="50" y="24"/>
                      </a:lnTo>
                      <a:lnTo>
                        <a:pt x="50" y="28"/>
                      </a:lnTo>
                      <a:lnTo>
                        <a:pt x="53" y="29"/>
                      </a:lnTo>
                      <a:lnTo>
                        <a:pt x="50" y="34"/>
                      </a:lnTo>
                      <a:lnTo>
                        <a:pt x="38" y="33"/>
                      </a:lnTo>
                      <a:lnTo>
                        <a:pt x="37" y="26"/>
                      </a:lnTo>
                      <a:lnTo>
                        <a:pt x="0" y="22"/>
                      </a:lnTo>
                      <a:lnTo>
                        <a:pt x="13" y="12"/>
                      </a:lnTo>
                      <a:lnTo>
                        <a:pt x="17" y="0"/>
                      </a:lnTo>
                      <a:close/>
                    </a:path>
                  </a:pathLst>
                </a:custGeom>
                <a:grpFill/>
                <a:ln w="7620">
                  <a:solidFill>
                    <a:srgbClr val="000000"/>
                  </a:solidFill>
                  <a:prstDash val="solid"/>
                  <a:round/>
                  <a:headEnd/>
                  <a:tailEnd/>
                </a:ln>
              </p:spPr>
              <p:txBody>
                <a:bodyPr anchor="ctr"/>
                <a:lstStyle/>
                <a:p>
                  <a:pPr algn="ctr"/>
                  <a:endParaRPr lang="fr-FR" sz="1600"/>
                </a:p>
              </p:txBody>
            </p:sp>
            <p:sp>
              <p:nvSpPr>
                <p:cNvPr id="274" name="Departement 14">
                  <a:extLst>
                    <a:ext uri="{FF2B5EF4-FFF2-40B4-BE49-F238E27FC236}">
                      <a16:creationId xmlns:a16="http://schemas.microsoft.com/office/drawing/2014/main" id="{75F71AB0-B27A-E501-A3AF-AD462CBE30A6}"/>
                    </a:ext>
                  </a:extLst>
                </p:cNvPr>
                <p:cNvSpPr>
                  <a:spLocks/>
                </p:cNvSpPr>
                <p:nvPr/>
              </p:nvSpPr>
              <p:spPr bwMode="auto">
                <a:xfrm>
                  <a:off x="3758465" y="1616868"/>
                  <a:ext cx="412750" cy="228600"/>
                </a:xfrm>
                <a:custGeom>
                  <a:avLst/>
                  <a:gdLst>
                    <a:gd name="T0" fmla="*/ 2147483647 w 51"/>
                    <a:gd name="T1" fmla="*/ 2147483647 h 31"/>
                    <a:gd name="T2" fmla="*/ 2147483647 w 51"/>
                    <a:gd name="T3" fmla="*/ 2147483647 h 31"/>
                    <a:gd name="T4" fmla="*/ 2147483647 w 51"/>
                    <a:gd name="T5" fmla="*/ 2147483647 h 31"/>
                    <a:gd name="T6" fmla="*/ 2147483647 w 51"/>
                    <a:gd name="T7" fmla="*/ 2147483647 h 31"/>
                    <a:gd name="T8" fmla="*/ 2147483647 w 51"/>
                    <a:gd name="T9" fmla="*/ 2147483647 h 31"/>
                    <a:gd name="T10" fmla="*/ 2147483647 w 51"/>
                    <a:gd name="T11" fmla="*/ 2147483647 h 31"/>
                    <a:gd name="T12" fmla="*/ 2147483647 w 51"/>
                    <a:gd name="T13" fmla="*/ 2147483647 h 31"/>
                    <a:gd name="T14" fmla="*/ 2147483647 w 51"/>
                    <a:gd name="T15" fmla="*/ 2147483647 h 31"/>
                    <a:gd name="T16" fmla="*/ 2147483647 w 51"/>
                    <a:gd name="T17" fmla="*/ 2147483647 h 31"/>
                    <a:gd name="T18" fmla="*/ 2147483647 w 51"/>
                    <a:gd name="T19" fmla="*/ 2147483647 h 31"/>
                    <a:gd name="T20" fmla="*/ 0 w 51"/>
                    <a:gd name="T21" fmla="*/ 2147483647 h 31"/>
                    <a:gd name="T22" fmla="*/ 2147483647 w 51"/>
                    <a:gd name="T23" fmla="*/ 2147483647 h 31"/>
                    <a:gd name="T24" fmla="*/ 2147483647 w 51"/>
                    <a:gd name="T25" fmla="*/ 2147483647 h 31"/>
                    <a:gd name="T26" fmla="*/ 2147483647 w 51"/>
                    <a:gd name="T27" fmla="*/ 2147483647 h 31"/>
                    <a:gd name="T28" fmla="*/ 2147483647 w 51"/>
                    <a:gd name="T29" fmla="*/ 0 h 31"/>
                    <a:gd name="T30" fmla="*/ 2147483647 w 51"/>
                    <a:gd name="T31" fmla="*/ 2147483647 h 31"/>
                    <a:gd name="T32" fmla="*/ 2147483647 w 51"/>
                    <a:gd name="T33" fmla="*/ 2147483647 h 31"/>
                    <a:gd name="T34" fmla="*/ 2147483647 w 51"/>
                    <a:gd name="T35" fmla="*/ 2147483647 h 31"/>
                    <a:gd name="T36" fmla="*/ 2147483647 w 51"/>
                    <a:gd name="T37" fmla="*/ 2147483647 h 31"/>
                    <a:gd name="T38" fmla="*/ 2147483647 w 51"/>
                    <a:gd name="T39" fmla="*/ 2147483647 h 31"/>
                    <a:gd name="T40" fmla="*/ 2147483647 w 51"/>
                    <a:gd name="T41" fmla="*/ 2147483647 h 31"/>
                    <a:gd name="T42" fmla="*/ 2147483647 w 51"/>
                    <a:gd name="T43" fmla="*/ 2147483647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1" h="31">
                      <a:moveTo>
                        <a:pt x="50" y="23"/>
                      </a:moveTo>
                      <a:lnTo>
                        <a:pt x="41" y="23"/>
                      </a:lnTo>
                      <a:lnTo>
                        <a:pt x="33" y="29"/>
                      </a:lnTo>
                      <a:lnTo>
                        <a:pt x="15" y="27"/>
                      </a:lnTo>
                      <a:lnTo>
                        <a:pt x="11" y="31"/>
                      </a:lnTo>
                      <a:lnTo>
                        <a:pt x="11" y="30"/>
                      </a:lnTo>
                      <a:lnTo>
                        <a:pt x="9" y="31"/>
                      </a:lnTo>
                      <a:lnTo>
                        <a:pt x="7" y="30"/>
                      </a:lnTo>
                      <a:lnTo>
                        <a:pt x="3" y="30"/>
                      </a:lnTo>
                      <a:lnTo>
                        <a:pt x="3" y="28"/>
                      </a:lnTo>
                      <a:lnTo>
                        <a:pt x="0" y="27"/>
                      </a:lnTo>
                      <a:lnTo>
                        <a:pt x="10" y="16"/>
                      </a:lnTo>
                      <a:lnTo>
                        <a:pt x="3" y="3"/>
                      </a:lnTo>
                      <a:lnTo>
                        <a:pt x="32" y="7"/>
                      </a:lnTo>
                      <a:lnTo>
                        <a:pt x="47" y="0"/>
                      </a:lnTo>
                      <a:lnTo>
                        <a:pt x="47" y="3"/>
                      </a:lnTo>
                      <a:lnTo>
                        <a:pt x="47" y="5"/>
                      </a:lnTo>
                      <a:lnTo>
                        <a:pt x="47" y="8"/>
                      </a:lnTo>
                      <a:lnTo>
                        <a:pt x="49" y="8"/>
                      </a:lnTo>
                      <a:lnTo>
                        <a:pt x="48" y="10"/>
                      </a:lnTo>
                      <a:lnTo>
                        <a:pt x="51" y="14"/>
                      </a:lnTo>
                      <a:lnTo>
                        <a:pt x="50" y="23"/>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275" name="Departement 15">
                  <a:extLst>
                    <a:ext uri="{FF2B5EF4-FFF2-40B4-BE49-F238E27FC236}">
                      <a16:creationId xmlns:a16="http://schemas.microsoft.com/office/drawing/2014/main" id="{CA96F4BF-3F40-FBCA-EF8B-A63B839CF088}"/>
                    </a:ext>
                  </a:extLst>
                </p:cNvPr>
                <p:cNvSpPr>
                  <a:spLocks/>
                </p:cNvSpPr>
                <p:nvPr/>
              </p:nvSpPr>
              <p:spPr bwMode="auto">
                <a:xfrm>
                  <a:off x="4582378" y="2988468"/>
                  <a:ext cx="350837" cy="319088"/>
                </a:xfrm>
                <a:custGeom>
                  <a:avLst/>
                  <a:gdLst>
                    <a:gd name="T0" fmla="*/ 2147483647 w 44"/>
                    <a:gd name="T1" fmla="*/ 2147483647 h 42"/>
                    <a:gd name="T2" fmla="*/ 2147483647 w 44"/>
                    <a:gd name="T3" fmla="*/ 2147483647 h 42"/>
                    <a:gd name="T4" fmla="*/ 2147483647 w 44"/>
                    <a:gd name="T5" fmla="*/ 2147483647 h 42"/>
                    <a:gd name="T6" fmla="*/ 2147483647 w 44"/>
                    <a:gd name="T7" fmla="*/ 2147483647 h 42"/>
                    <a:gd name="T8" fmla="*/ 2147483647 w 44"/>
                    <a:gd name="T9" fmla="*/ 2147483647 h 42"/>
                    <a:gd name="T10" fmla="*/ 2147483647 w 44"/>
                    <a:gd name="T11" fmla="*/ 2147483647 h 42"/>
                    <a:gd name="T12" fmla="*/ 2147483647 w 44"/>
                    <a:gd name="T13" fmla="*/ 2147483647 h 42"/>
                    <a:gd name="T14" fmla="*/ 2147483647 w 44"/>
                    <a:gd name="T15" fmla="*/ 2147483647 h 42"/>
                    <a:gd name="T16" fmla="*/ 2147483647 w 44"/>
                    <a:gd name="T17" fmla="*/ 2147483647 h 42"/>
                    <a:gd name="T18" fmla="*/ 2147483647 w 44"/>
                    <a:gd name="T19" fmla="*/ 2147483647 h 42"/>
                    <a:gd name="T20" fmla="*/ 2147483647 w 44"/>
                    <a:gd name="T21" fmla="*/ 2147483647 h 42"/>
                    <a:gd name="T22" fmla="*/ 2147483647 w 44"/>
                    <a:gd name="T23" fmla="*/ 2147483647 h 42"/>
                    <a:gd name="T24" fmla="*/ 0 w 44"/>
                    <a:gd name="T25" fmla="*/ 2147483647 h 42"/>
                    <a:gd name="T26" fmla="*/ 2147483647 w 44"/>
                    <a:gd name="T27" fmla="*/ 2147483647 h 42"/>
                    <a:gd name="T28" fmla="*/ 2147483647 w 44"/>
                    <a:gd name="T29" fmla="*/ 2147483647 h 42"/>
                    <a:gd name="T30" fmla="*/ 2147483647 w 44"/>
                    <a:gd name="T31" fmla="*/ 0 h 42"/>
                    <a:gd name="T32" fmla="*/ 2147483647 w 44"/>
                    <a:gd name="T33" fmla="*/ 2147483647 h 42"/>
                    <a:gd name="T34" fmla="*/ 2147483647 w 44"/>
                    <a:gd name="T35" fmla="*/ 2147483647 h 42"/>
                    <a:gd name="T36" fmla="*/ 2147483647 w 44"/>
                    <a:gd name="T37" fmla="*/ 2147483647 h 42"/>
                    <a:gd name="T38" fmla="*/ 2147483647 w 44"/>
                    <a:gd name="T39" fmla="*/ 2147483647 h 42"/>
                    <a:gd name="T40" fmla="*/ 2147483647 w 44"/>
                    <a:gd name="T41" fmla="*/ 2147483647 h 42"/>
                    <a:gd name="T42" fmla="*/ 2147483647 w 44"/>
                    <a:gd name="T43" fmla="*/ 2147483647 h 42"/>
                    <a:gd name="T44" fmla="*/ 2147483647 w 44"/>
                    <a:gd name="T45" fmla="*/ 2147483647 h 42"/>
                    <a:gd name="T46" fmla="*/ 2147483647 w 44"/>
                    <a:gd name="T47" fmla="*/ 2147483647 h 42"/>
                    <a:gd name="T48" fmla="*/ 2147483647 w 44"/>
                    <a:gd name="T49" fmla="*/ 2147483647 h 42"/>
                    <a:gd name="T50" fmla="*/ 2147483647 w 44"/>
                    <a:gd name="T51" fmla="*/ 2147483647 h 42"/>
                    <a:gd name="T52" fmla="*/ 2147483647 w 44"/>
                    <a:gd name="T53" fmla="*/ 2147483647 h 42"/>
                    <a:gd name="T54" fmla="*/ 2147483647 w 44"/>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4" h="42">
                      <a:moveTo>
                        <a:pt x="31" y="39"/>
                      </a:moveTo>
                      <a:lnTo>
                        <a:pt x="23" y="25"/>
                      </a:lnTo>
                      <a:lnTo>
                        <a:pt x="15" y="39"/>
                      </a:lnTo>
                      <a:lnTo>
                        <a:pt x="5" y="42"/>
                      </a:lnTo>
                      <a:lnTo>
                        <a:pt x="3" y="40"/>
                      </a:lnTo>
                      <a:lnTo>
                        <a:pt x="3" y="38"/>
                      </a:lnTo>
                      <a:lnTo>
                        <a:pt x="2" y="37"/>
                      </a:lnTo>
                      <a:lnTo>
                        <a:pt x="3" y="33"/>
                      </a:lnTo>
                      <a:lnTo>
                        <a:pt x="3" y="31"/>
                      </a:lnTo>
                      <a:lnTo>
                        <a:pt x="1" y="29"/>
                      </a:lnTo>
                      <a:lnTo>
                        <a:pt x="1" y="27"/>
                      </a:lnTo>
                      <a:lnTo>
                        <a:pt x="1" y="26"/>
                      </a:lnTo>
                      <a:lnTo>
                        <a:pt x="0" y="24"/>
                      </a:lnTo>
                      <a:lnTo>
                        <a:pt x="10" y="3"/>
                      </a:lnTo>
                      <a:lnTo>
                        <a:pt x="16" y="5"/>
                      </a:lnTo>
                      <a:lnTo>
                        <a:pt x="15" y="0"/>
                      </a:lnTo>
                      <a:lnTo>
                        <a:pt x="32" y="9"/>
                      </a:lnTo>
                      <a:lnTo>
                        <a:pt x="35" y="6"/>
                      </a:lnTo>
                      <a:lnTo>
                        <a:pt x="35" y="7"/>
                      </a:lnTo>
                      <a:lnTo>
                        <a:pt x="34" y="7"/>
                      </a:lnTo>
                      <a:lnTo>
                        <a:pt x="35" y="7"/>
                      </a:lnTo>
                      <a:lnTo>
                        <a:pt x="34" y="9"/>
                      </a:lnTo>
                      <a:lnTo>
                        <a:pt x="39" y="9"/>
                      </a:lnTo>
                      <a:lnTo>
                        <a:pt x="43" y="17"/>
                      </a:lnTo>
                      <a:lnTo>
                        <a:pt x="41" y="18"/>
                      </a:lnTo>
                      <a:lnTo>
                        <a:pt x="44" y="24"/>
                      </a:lnTo>
                      <a:lnTo>
                        <a:pt x="35" y="28"/>
                      </a:lnTo>
                      <a:lnTo>
                        <a:pt x="31" y="39"/>
                      </a:lnTo>
                      <a:close/>
                    </a:path>
                  </a:pathLst>
                </a:custGeom>
                <a:grpFill/>
                <a:ln w="7620">
                  <a:solidFill>
                    <a:srgbClr val="000000"/>
                  </a:solidFill>
                  <a:prstDash val="solid"/>
                  <a:round/>
                  <a:headEnd/>
                  <a:tailEnd/>
                </a:ln>
              </p:spPr>
              <p:txBody>
                <a:bodyPr anchor="ctr"/>
                <a:lstStyle/>
                <a:p>
                  <a:pPr algn="ctr"/>
                  <a:endParaRPr lang="fr-FR" sz="1600"/>
                </a:p>
              </p:txBody>
            </p:sp>
            <p:sp>
              <p:nvSpPr>
                <p:cNvPr id="276" name="Departement 16">
                  <a:extLst>
                    <a:ext uri="{FF2B5EF4-FFF2-40B4-BE49-F238E27FC236}">
                      <a16:creationId xmlns:a16="http://schemas.microsoft.com/office/drawing/2014/main" id="{DCC1D3DD-3B28-3182-1CA5-088A6E9F47C8}"/>
                    </a:ext>
                  </a:extLst>
                </p:cNvPr>
                <p:cNvSpPr>
                  <a:spLocks/>
                </p:cNvSpPr>
                <p:nvPr/>
              </p:nvSpPr>
              <p:spPr bwMode="auto">
                <a:xfrm>
                  <a:off x="3904529" y="2737643"/>
                  <a:ext cx="366713" cy="334963"/>
                </a:xfrm>
                <a:custGeom>
                  <a:avLst/>
                  <a:gdLst>
                    <a:gd name="T0" fmla="*/ 2147483647 w 46"/>
                    <a:gd name="T1" fmla="*/ 2147483647 h 44"/>
                    <a:gd name="T2" fmla="*/ 2147483647 w 46"/>
                    <a:gd name="T3" fmla="*/ 2147483647 h 44"/>
                    <a:gd name="T4" fmla="*/ 2147483647 w 46"/>
                    <a:gd name="T5" fmla="*/ 0 h 44"/>
                    <a:gd name="T6" fmla="*/ 2147483647 w 46"/>
                    <a:gd name="T7" fmla="*/ 2147483647 h 44"/>
                    <a:gd name="T8" fmla="*/ 2147483647 w 46"/>
                    <a:gd name="T9" fmla="*/ 2147483647 h 44"/>
                    <a:gd name="T10" fmla="*/ 2147483647 w 46"/>
                    <a:gd name="T11" fmla="*/ 2147483647 h 44"/>
                    <a:gd name="T12" fmla="*/ 2147483647 w 46"/>
                    <a:gd name="T13" fmla="*/ 2147483647 h 44"/>
                    <a:gd name="T14" fmla="*/ 2147483647 w 46"/>
                    <a:gd name="T15" fmla="*/ 2147483647 h 44"/>
                    <a:gd name="T16" fmla="*/ 2147483647 w 46"/>
                    <a:gd name="T17" fmla="*/ 2147483647 h 44"/>
                    <a:gd name="T18" fmla="*/ 2147483647 w 46"/>
                    <a:gd name="T19" fmla="*/ 2147483647 h 44"/>
                    <a:gd name="T20" fmla="*/ 2147483647 w 46"/>
                    <a:gd name="T21" fmla="*/ 2147483647 h 44"/>
                    <a:gd name="T22" fmla="*/ 2147483647 w 46"/>
                    <a:gd name="T23" fmla="*/ 2147483647 h 44"/>
                    <a:gd name="T24" fmla="*/ 0 w 46"/>
                    <a:gd name="T25" fmla="*/ 2147483647 h 44"/>
                    <a:gd name="T26" fmla="*/ 2147483647 w 46"/>
                    <a:gd name="T27" fmla="*/ 2147483647 h 44"/>
                    <a:gd name="T28" fmla="*/ 2147483647 w 46"/>
                    <a:gd name="T29" fmla="*/ 2147483647 h 44"/>
                    <a:gd name="T30" fmla="*/ 2147483647 w 46"/>
                    <a:gd name="T31" fmla="*/ 2147483647 h 44"/>
                    <a:gd name="T32" fmla="*/ 2147483647 w 46"/>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44">
                      <a:moveTo>
                        <a:pt x="22" y="2"/>
                      </a:moveTo>
                      <a:lnTo>
                        <a:pt x="29" y="4"/>
                      </a:lnTo>
                      <a:lnTo>
                        <a:pt x="32" y="0"/>
                      </a:lnTo>
                      <a:lnTo>
                        <a:pt x="35" y="3"/>
                      </a:lnTo>
                      <a:lnTo>
                        <a:pt x="42" y="1"/>
                      </a:lnTo>
                      <a:lnTo>
                        <a:pt x="46" y="8"/>
                      </a:lnTo>
                      <a:lnTo>
                        <a:pt x="36" y="20"/>
                      </a:lnTo>
                      <a:lnTo>
                        <a:pt x="23" y="34"/>
                      </a:lnTo>
                      <a:lnTo>
                        <a:pt x="23" y="40"/>
                      </a:lnTo>
                      <a:lnTo>
                        <a:pt x="14" y="44"/>
                      </a:lnTo>
                      <a:lnTo>
                        <a:pt x="5" y="38"/>
                      </a:lnTo>
                      <a:lnTo>
                        <a:pt x="6" y="30"/>
                      </a:lnTo>
                      <a:lnTo>
                        <a:pt x="0" y="18"/>
                      </a:lnTo>
                      <a:lnTo>
                        <a:pt x="10" y="16"/>
                      </a:lnTo>
                      <a:lnTo>
                        <a:pt x="12" y="7"/>
                      </a:lnTo>
                      <a:lnTo>
                        <a:pt x="14" y="3"/>
                      </a:lnTo>
                      <a:lnTo>
                        <a:pt x="22" y="2"/>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277" name="Departement 17">
                  <a:extLst>
                    <a:ext uri="{FF2B5EF4-FFF2-40B4-BE49-F238E27FC236}">
                      <a16:creationId xmlns:a16="http://schemas.microsoft.com/office/drawing/2014/main" id="{1A75A32D-1D78-F168-69C7-5665E4058F35}"/>
                    </a:ext>
                  </a:extLst>
                </p:cNvPr>
                <p:cNvSpPr>
                  <a:spLocks/>
                </p:cNvSpPr>
                <p:nvPr/>
              </p:nvSpPr>
              <p:spPr bwMode="auto">
                <a:xfrm>
                  <a:off x="3698140" y="2637631"/>
                  <a:ext cx="320675" cy="465137"/>
                </a:xfrm>
                <a:custGeom>
                  <a:avLst/>
                  <a:gdLst>
                    <a:gd name="T0" fmla="*/ 2147483647 w 41"/>
                    <a:gd name="T1" fmla="*/ 2147483647 h 60"/>
                    <a:gd name="T2" fmla="*/ 2147483647 w 41"/>
                    <a:gd name="T3" fmla="*/ 2147483647 h 60"/>
                    <a:gd name="T4" fmla="*/ 2147483647 w 41"/>
                    <a:gd name="T5" fmla="*/ 2147483647 h 60"/>
                    <a:gd name="T6" fmla="*/ 2147483647 w 41"/>
                    <a:gd name="T7" fmla="*/ 2147483647 h 60"/>
                    <a:gd name="T8" fmla="*/ 2147483647 w 41"/>
                    <a:gd name="T9" fmla="*/ 2147483647 h 60"/>
                    <a:gd name="T10" fmla="*/ 2147483647 w 41"/>
                    <a:gd name="T11" fmla="*/ 2147483647 h 60"/>
                    <a:gd name="T12" fmla="*/ 2147483647 w 41"/>
                    <a:gd name="T13" fmla="*/ 2147483647 h 60"/>
                    <a:gd name="T14" fmla="*/ 2147483647 w 41"/>
                    <a:gd name="T15" fmla="*/ 2147483647 h 60"/>
                    <a:gd name="T16" fmla="*/ 2147483647 w 41"/>
                    <a:gd name="T17" fmla="*/ 2147483647 h 60"/>
                    <a:gd name="T18" fmla="*/ 0 w 41"/>
                    <a:gd name="T19" fmla="*/ 2147483647 h 60"/>
                    <a:gd name="T20" fmla="*/ 2147483647 w 41"/>
                    <a:gd name="T21" fmla="*/ 2147483647 h 60"/>
                    <a:gd name="T22" fmla="*/ 2147483647 w 41"/>
                    <a:gd name="T23" fmla="*/ 2147483647 h 60"/>
                    <a:gd name="T24" fmla="*/ 2147483647 w 41"/>
                    <a:gd name="T25" fmla="*/ 2147483647 h 60"/>
                    <a:gd name="T26" fmla="*/ 2147483647 w 41"/>
                    <a:gd name="T27" fmla="*/ 0 h 60"/>
                    <a:gd name="T28" fmla="*/ 2147483647 w 41"/>
                    <a:gd name="T29" fmla="*/ 2147483647 h 60"/>
                    <a:gd name="T30" fmla="*/ 2147483647 w 41"/>
                    <a:gd name="T31" fmla="*/ 2147483647 h 60"/>
                    <a:gd name="T32" fmla="*/ 2147483647 w 41"/>
                    <a:gd name="T33" fmla="*/ 2147483647 h 60"/>
                    <a:gd name="T34" fmla="*/ 2147483647 w 41"/>
                    <a:gd name="T35" fmla="*/ 2147483647 h 60"/>
                    <a:gd name="T36" fmla="*/ 2147483647 w 41"/>
                    <a:gd name="T37" fmla="*/ 2147483647 h 60"/>
                    <a:gd name="T38" fmla="*/ 2147483647 w 41"/>
                    <a:gd name="T39" fmla="*/ 2147483647 h 60"/>
                    <a:gd name="T40" fmla="*/ 2147483647 w 41"/>
                    <a:gd name="T41" fmla="*/ 2147483647 h 60"/>
                    <a:gd name="T42" fmla="*/ 2147483647 w 41"/>
                    <a:gd name="T43" fmla="*/ 2147483647 h 60"/>
                    <a:gd name="T44" fmla="*/ 2147483647 w 41"/>
                    <a:gd name="T45" fmla="*/ 2147483647 h 60"/>
                    <a:gd name="T46" fmla="*/ 2147483647 w 41"/>
                    <a:gd name="T47" fmla="*/ 2147483647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1" h="60">
                      <a:moveTo>
                        <a:pt x="41" y="56"/>
                      </a:moveTo>
                      <a:lnTo>
                        <a:pt x="41" y="57"/>
                      </a:lnTo>
                      <a:lnTo>
                        <a:pt x="41" y="58"/>
                      </a:lnTo>
                      <a:lnTo>
                        <a:pt x="40" y="59"/>
                      </a:lnTo>
                      <a:lnTo>
                        <a:pt x="40" y="60"/>
                      </a:lnTo>
                      <a:lnTo>
                        <a:pt x="28" y="58"/>
                      </a:lnTo>
                      <a:lnTo>
                        <a:pt x="27" y="52"/>
                      </a:lnTo>
                      <a:lnTo>
                        <a:pt x="18" y="49"/>
                      </a:lnTo>
                      <a:lnTo>
                        <a:pt x="15" y="41"/>
                      </a:lnTo>
                      <a:lnTo>
                        <a:pt x="0" y="30"/>
                      </a:lnTo>
                      <a:lnTo>
                        <a:pt x="8" y="17"/>
                      </a:lnTo>
                      <a:lnTo>
                        <a:pt x="2" y="9"/>
                      </a:lnTo>
                      <a:lnTo>
                        <a:pt x="6" y="2"/>
                      </a:lnTo>
                      <a:lnTo>
                        <a:pt x="11" y="0"/>
                      </a:lnTo>
                      <a:lnTo>
                        <a:pt x="18" y="3"/>
                      </a:lnTo>
                      <a:lnTo>
                        <a:pt x="19" y="5"/>
                      </a:lnTo>
                      <a:lnTo>
                        <a:pt x="18" y="5"/>
                      </a:lnTo>
                      <a:lnTo>
                        <a:pt x="22" y="11"/>
                      </a:lnTo>
                      <a:lnTo>
                        <a:pt x="39" y="19"/>
                      </a:lnTo>
                      <a:lnTo>
                        <a:pt x="37" y="28"/>
                      </a:lnTo>
                      <a:lnTo>
                        <a:pt x="27" y="30"/>
                      </a:lnTo>
                      <a:lnTo>
                        <a:pt x="33" y="42"/>
                      </a:lnTo>
                      <a:lnTo>
                        <a:pt x="32" y="50"/>
                      </a:lnTo>
                      <a:lnTo>
                        <a:pt x="41" y="56"/>
                      </a:lnTo>
                      <a:close/>
                    </a:path>
                  </a:pathLst>
                </a:custGeom>
                <a:grpFill/>
                <a:ln w="7620">
                  <a:solidFill>
                    <a:srgbClr val="000000"/>
                  </a:solidFill>
                  <a:prstDash val="solid"/>
                  <a:round/>
                  <a:headEnd/>
                  <a:tailEnd/>
                </a:ln>
              </p:spPr>
              <p:txBody>
                <a:bodyPr anchor="ctr"/>
                <a:lstStyle/>
                <a:p>
                  <a:pPr algn="ctr"/>
                  <a:endParaRPr lang="fr-FR" sz="1600"/>
                </a:p>
              </p:txBody>
            </p:sp>
            <p:sp>
              <p:nvSpPr>
                <p:cNvPr id="278" name="Departement 18">
                  <a:extLst>
                    <a:ext uri="{FF2B5EF4-FFF2-40B4-BE49-F238E27FC236}">
                      <a16:creationId xmlns:a16="http://schemas.microsoft.com/office/drawing/2014/main" id="{6A63E5F4-6516-B51B-80C7-FFFD545CBB65}"/>
                    </a:ext>
                  </a:extLst>
                </p:cNvPr>
                <p:cNvSpPr>
                  <a:spLocks/>
                </p:cNvSpPr>
                <p:nvPr/>
              </p:nvSpPr>
              <p:spPr bwMode="auto">
                <a:xfrm>
                  <a:off x="4506178" y="2240756"/>
                  <a:ext cx="342900" cy="404812"/>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2147483647 w 42"/>
                    <a:gd name="T11" fmla="*/ 2147483647 h 56"/>
                    <a:gd name="T12" fmla="*/ 2147483647 w 42"/>
                    <a:gd name="T13" fmla="*/ 2147483647 h 56"/>
                    <a:gd name="T14" fmla="*/ 2147483647 w 42"/>
                    <a:gd name="T15" fmla="*/ 2147483647 h 56"/>
                    <a:gd name="T16" fmla="*/ 2147483647 w 42"/>
                    <a:gd name="T17" fmla="*/ 2147483647 h 56"/>
                    <a:gd name="T18" fmla="*/ 0 w 42"/>
                    <a:gd name="T19" fmla="*/ 2147483647 h 56"/>
                    <a:gd name="T20" fmla="*/ 2147483647 w 42"/>
                    <a:gd name="T21" fmla="*/ 2147483647 h 56"/>
                    <a:gd name="T22" fmla="*/ 2147483647 w 42"/>
                    <a:gd name="T23" fmla="*/ 2147483647 h 56"/>
                    <a:gd name="T24" fmla="*/ 2147483647 w 42"/>
                    <a:gd name="T25" fmla="*/ 2147483647 h 56"/>
                    <a:gd name="T26" fmla="*/ 2147483647 w 42"/>
                    <a:gd name="T27" fmla="*/ 0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56">
                      <a:moveTo>
                        <a:pt x="41" y="39"/>
                      </a:moveTo>
                      <a:lnTo>
                        <a:pt x="30" y="41"/>
                      </a:lnTo>
                      <a:lnTo>
                        <a:pt x="26" y="45"/>
                      </a:lnTo>
                      <a:lnTo>
                        <a:pt x="27" y="50"/>
                      </a:lnTo>
                      <a:lnTo>
                        <a:pt x="20" y="51"/>
                      </a:lnTo>
                      <a:lnTo>
                        <a:pt x="16" y="56"/>
                      </a:lnTo>
                      <a:lnTo>
                        <a:pt x="14" y="56"/>
                      </a:lnTo>
                      <a:lnTo>
                        <a:pt x="13" y="56"/>
                      </a:lnTo>
                      <a:lnTo>
                        <a:pt x="11" y="28"/>
                      </a:lnTo>
                      <a:lnTo>
                        <a:pt x="0" y="23"/>
                      </a:lnTo>
                      <a:lnTo>
                        <a:pt x="2" y="21"/>
                      </a:lnTo>
                      <a:lnTo>
                        <a:pt x="2" y="19"/>
                      </a:lnTo>
                      <a:lnTo>
                        <a:pt x="12" y="15"/>
                      </a:lnTo>
                      <a:lnTo>
                        <a:pt x="15" y="0"/>
                      </a:lnTo>
                      <a:lnTo>
                        <a:pt x="25" y="2"/>
                      </a:lnTo>
                      <a:lnTo>
                        <a:pt x="29" y="6"/>
                      </a:lnTo>
                      <a:lnTo>
                        <a:pt x="36" y="4"/>
                      </a:lnTo>
                      <a:lnTo>
                        <a:pt x="38" y="8"/>
                      </a:lnTo>
                      <a:lnTo>
                        <a:pt x="36" y="13"/>
                      </a:lnTo>
                      <a:lnTo>
                        <a:pt x="42" y="28"/>
                      </a:lnTo>
                      <a:lnTo>
                        <a:pt x="41" y="39"/>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279" name="Departement 19">
                  <a:extLst>
                    <a:ext uri="{FF2B5EF4-FFF2-40B4-BE49-F238E27FC236}">
                      <a16:creationId xmlns:a16="http://schemas.microsoft.com/office/drawing/2014/main" id="{216896A9-2BF5-BC17-346A-A7F66A6FE870}"/>
                    </a:ext>
                  </a:extLst>
                </p:cNvPr>
                <p:cNvSpPr>
                  <a:spLocks/>
                </p:cNvSpPr>
                <p:nvPr/>
              </p:nvSpPr>
              <p:spPr bwMode="auto">
                <a:xfrm>
                  <a:off x="4345840" y="2888456"/>
                  <a:ext cx="365125" cy="304800"/>
                </a:xfrm>
                <a:custGeom>
                  <a:avLst/>
                  <a:gdLst>
                    <a:gd name="T0" fmla="*/ 2147483647 w 44"/>
                    <a:gd name="T1" fmla="*/ 2147483647 h 39"/>
                    <a:gd name="T2" fmla="*/ 2147483647 w 44"/>
                    <a:gd name="T3" fmla="*/ 2147483647 h 39"/>
                    <a:gd name="T4" fmla="*/ 2147483647 w 44"/>
                    <a:gd name="T5" fmla="*/ 2147483647 h 39"/>
                    <a:gd name="T6" fmla="*/ 2147483647 w 44"/>
                    <a:gd name="T7" fmla="*/ 2147483647 h 39"/>
                    <a:gd name="T8" fmla="*/ 2147483647 w 44"/>
                    <a:gd name="T9" fmla="*/ 2147483647 h 39"/>
                    <a:gd name="T10" fmla="*/ 2147483647 w 44"/>
                    <a:gd name="T11" fmla="*/ 2147483647 h 39"/>
                    <a:gd name="T12" fmla="*/ 2147483647 w 44"/>
                    <a:gd name="T13" fmla="*/ 2147483647 h 39"/>
                    <a:gd name="T14" fmla="*/ 2147483647 w 44"/>
                    <a:gd name="T15" fmla="*/ 2147483647 h 39"/>
                    <a:gd name="T16" fmla="*/ 0 w 44"/>
                    <a:gd name="T17" fmla="*/ 2147483647 h 39"/>
                    <a:gd name="T18" fmla="*/ 0 w 44"/>
                    <a:gd name="T19" fmla="*/ 2147483647 h 39"/>
                    <a:gd name="T20" fmla="*/ 2147483647 w 44"/>
                    <a:gd name="T21" fmla="*/ 2147483647 h 39"/>
                    <a:gd name="T22" fmla="*/ 2147483647 w 44"/>
                    <a:gd name="T23" fmla="*/ 2147483647 h 39"/>
                    <a:gd name="T24" fmla="*/ 2147483647 w 44"/>
                    <a:gd name="T25" fmla="*/ 2147483647 h 39"/>
                    <a:gd name="T26" fmla="*/ 2147483647 w 44"/>
                    <a:gd name="T27" fmla="*/ 2147483647 h 39"/>
                    <a:gd name="T28" fmla="*/ 2147483647 w 44"/>
                    <a:gd name="T29" fmla="*/ 2147483647 h 39"/>
                    <a:gd name="T30" fmla="*/ 2147483647 w 44"/>
                    <a:gd name="T31" fmla="*/ 2147483647 h 39"/>
                    <a:gd name="T32" fmla="*/ 2147483647 w 44"/>
                    <a:gd name="T33" fmla="*/ 2147483647 h 39"/>
                    <a:gd name="T34" fmla="*/ 2147483647 w 44"/>
                    <a:gd name="T35" fmla="*/ 2147483647 h 39"/>
                    <a:gd name="T36" fmla="*/ 2147483647 w 44"/>
                    <a:gd name="T37" fmla="*/ 2147483647 h 39"/>
                    <a:gd name="T38" fmla="*/ 2147483647 w 44"/>
                    <a:gd name="T39" fmla="*/ 2147483647 h 39"/>
                    <a:gd name="T40" fmla="*/ 2147483647 w 44"/>
                    <a:gd name="T41" fmla="*/ 2147483647 h 39"/>
                    <a:gd name="T42" fmla="*/ 2147483647 w 44"/>
                    <a:gd name="T43" fmla="*/ 2147483647 h 39"/>
                    <a:gd name="T44" fmla="*/ 2147483647 w 44"/>
                    <a:gd name="T45" fmla="*/ 2147483647 h 39"/>
                    <a:gd name="T46" fmla="*/ 2147483647 w 44"/>
                    <a:gd name="T47" fmla="*/ 2147483647 h 39"/>
                    <a:gd name="T48" fmla="*/ 2147483647 w 44"/>
                    <a:gd name="T49" fmla="*/ 2147483647 h 39"/>
                    <a:gd name="T50" fmla="*/ 2147483647 w 44"/>
                    <a:gd name="T51" fmla="*/ 2147483647 h 39"/>
                    <a:gd name="T52" fmla="*/ 2147483647 w 44"/>
                    <a:gd name="T53" fmla="*/ 0 h 39"/>
                    <a:gd name="T54" fmla="*/ 2147483647 w 44"/>
                    <a:gd name="T55" fmla="*/ 2147483647 h 39"/>
                    <a:gd name="T56" fmla="*/ 2147483647 w 44"/>
                    <a:gd name="T57" fmla="*/ 2147483647 h 39"/>
                    <a:gd name="T58" fmla="*/ 2147483647 w 44"/>
                    <a:gd name="T59" fmla="*/ 2147483647 h 39"/>
                    <a:gd name="T60" fmla="*/ 2147483647 w 44"/>
                    <a:gd name="T61" fmla="*/ 2147483647 h 39"/>
                    <a:gd name="T62" fmla="*/ 2147483647 w 44"/>
                    <a:gd name="T63" fmla="*/ 2147483647 h 39"/>
                    <a:gd name="T64" fmla="*/ 2147483647 w 44"/>
                    <a:gd name="T65" fmla="*/ 2147483647 h 39"/>
                    <a:gd name="T66" fmla="*/ 2147483647 w 44"/>
                    <a:gd name="T67" fmla="*/ 2147483647 h 39"/>
                    <a:gd name="T68" fmla="*/ 2147483647 w 44"/>
                    <a:gd name="T69" fmla="*/ 2147483647 h 39"/>
                    <a:gd name="T70" fmla="*/ 2147483647 w 44"/>
                    <a:gd name="T71" fmla="*/ 2147483647 h 39"/>
                    <a:gd name="T72" fmla="*/ 2147483647 w 44"/>
                    <a:gd name="T73" fmla="*/ 2147483647 h 39"/>
                    <a:gd name="T74" fmla="*/ 2147483647 w 44"/>
                    <a:gd name="T75" fmla="*/ 2147483647 h 39"/>
                    <a:gd name="T76" fmla="*/ 2147483647 w 44"/>
                    <a:gd name="T77" fmla="*/ 2147483647 h 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4" h="39">
                      <a:moveTo>
                        <a:pt x="43" y="13"/>
                      </a:moveTo>
                      <a:lnTo>
                        <a:pt x="44" y="18"/>
                      </a:lnTo>
                      <a:lnTo>
                        <a:pt x="38" y="16"/>
                      </a:lnTo>
                      <a:lnTo>
                        <a:pt x="28" y="37"/>
                      </a:lnTo>
                      <a:lnTo>
                        <a:pt x="19" y="39"/>
                      </a:lnTo>
                      <a:lnTo>
                        <a:pt x="14" y="34"/>
                      </a:lnTo>
                      <a:lnTo>
                        <a:pt x="7" y="34"/>
                      </a:lnTo>
                      <a:lnTo>
                        <a:pt x="6" y="29"/>
                      </a:lnTo>
                      <a:lnTo>
                        <a:pt x="0" y="25"/>
                      </a:lnTo>
                      <a:lnTo>
                        <a:pt x="0" y="20"/>
                      </a:lnTo>
                      <a:lnTo>
                        <a:pt x="4" y="17"/>
                      </a:lnTo>
                      <a:lnTo>
                        <a:pt x="1" y="14"/>
                      </a:lnTo>
                      <a:lnTo>
                        <a:pt x="2" y="12"/>
                      </a:lnTo>
                      <a:lnTo>
                        <a:pt x="4" y="13"/>
                      </a:lnTo>
                      <a:lnTo>
                        <a:pt x="6" y="10"/>
                      </a:lnTo>
                      <a:lnTo>
                        <a:pt x="7" y="11"/>
                      </a:lnTo>
                      <a:lnTo>
                        <a:pt x="8" y="9"/>
                      </a:lnTo>
                      <a:lnTo>
                        <a:pt x="12" y="9"/>
                      </a:lnTo>
                      <a:lnTo>
                        <a:pt x="13" y="8"/>
                      </a:lnTo>
                      <a:lnTo>
                        <a:pt x="14" y="8"/>
                      </a:lnTo>
                      <a:lnTo>
                        <a:pt x="15" y="6"/>
                      </a:lnTo>
                      <a:lnTo>
                        <a:pt x="18" y="4"/>
                      </a:lnTo>
                      <a:lnTo>
                        <a:pt x="19" y="3"/>
                      </a:lnTo>
                      <a:lnTo>
                        <a:pt x="20" y="4"/>
                      </a:lnTo>
                      <a:lnTo>
                        <a:pt x="22" y="4"/>
                      </a:lnTo>
                      <a:lnTo>
                        <a:pt x="23" y="3"/>
                      </a:lnTo>
                      <a:lnTo>
                        <a:pt x="28" y="0"/>
                      </a:lnTo>
                      <a:lnTo>
                        <a:pt x="37" y="4"/>
                      </a:lnTo>
                      <a:lnTo>
                        <a:pt x="42" y="1"/>
                      </a:lnTo>
                      <a:lnTo>
                        <a:pt x="43" y="1"/>
                      </a:lnTo>
                      <a:lnTo>
                        <a:pt x="43" y="3"/>
                      </a:lnTo>
                      <a:lnTo>
                        <a:pt x="43" y="4"/>
                      </a:lnTo>
                      <a:lnTo>
                        <a:pt x="43" y="5"/>
                      </a:lnTo>
                      <a:lnTo>
                        <a:pt x="42" y="5"/>
                      </a:lnTo>
                      <a:lnTo>
                        <a:pt x="42" y="7"/>
                      </a:lnTo>
                      <a:lnTo>
                        <a:pt x="41" y="7"/>
                      </a:lnTo>
                      <a:lnTo>
                        <a:pt x="42" y="9"/>
                      </a:lnTo>
                      <a:lnTo>
                        <a:pt x="43" y="9"/>
                      </a:lnTo>
                      <a:lnTo>
                        <a:pt x="43" y="13"/>
                      </a:lnTo>
                      <a:close/>
                    </a:path>
                  </a:pathLst>
                </a:custGeom>
                <a:grpFill/>
                <a:ln w="7620">
                  <a:solidFill>
                    <a:srgbClr val="000000"/>
                  </a:solidFill>
                  <a:prstDash val="solid"/>
                  <a:round/>
                  <a:headEnd/>
                  <a:tailEnd/>
                </a:ln>
              </p:spPr>
              <p:txBody>
                <a:bodyPr anchor="ctr"/>
                <a:lstStyle/>
                <a:p>
                  <a:pPr algn="ctr"/>
                  <a:endParaRPr lang="fr-FR" sz="1600"/>
                </a:p>
              </p:txBody>
            </p:sp>
            <p:sp>
              <p:nvSpPr>
                <p:cNvPr id="280" name="Departement 21">
                  <a:extLst>
                    <a:ext uri="{FF2B5EF4-FFF2-40B4-BE49-F238E27FC236}">
                      <a16:creationId xmlns:a16="http://schemas.microsoft.com/office/drawing/2014/main" id="{696B2F78-67A5-7031-48B1-A0A74D68D412}"/>
                    </a:ext>
                  </a:extLst>
                </p:cNvPr>
                <p:cNvSpPr>
                  <a:spLocks/>
                </p:cNvSpPr>
                <p:nvPr/>
              </p:nvSpPr>
              <p:spPr bwMode="auto">
                <a:xfrm>
                  <a:off x="5107840" y="2088356"/>
                  <a:ext cx="373063" cy="396875"/>
                </a:xfrm>
                <a:custGeom>
                  <a:avLst/>
                  <a:gdLst>
                    <a:gd name="T0" fmla="*/ 2147483647 w 47"/>
                    <a:gd name="T1" fmla="*/ 2147483647 h 54"/>
                    <a:gd name="T2" fmla="*/ 2147483647 w 47"/>
                    <a:gd name="T3" fmla="*/ 2147483647 h 54"/>
                    <a:gd name="T4" fmla="*/ 2147483647 w 47"/>
                    <a:gd name="T5" fmla="*/ 2147483647 h 54"/>
                    <a:gd name="T6" fmla="*/ 2147483647 w 47"/>
                    <a:gd name="T7" fmla="*/ 2147483647 h 54"/>
                    <a:gd name="T8" fmla="*/ 2147483647 w 47"/>
                    <a:gd name="T9" fmla="*/ 2147483647 h 54"/>
                    <a:gd name="T10" fmla="*/ 2147483647 w 47"/>
                    <a:gd name="T11" fmla="*/ 2147483647 h 54"/>
                    <a:gd name="T12" fmla="*/ 2147483647 w 47"/>
                    <a:gd name="T13" fmla="*/ 2147483647 h 54"/>
                    <a:gd name="T14" fmla="*/ 2147483647 w 47"/>
                    <a:gd name="T15" fmla="*/ 0 h 54"/>
                    <a:gd name="T16" fmla="*/ 2147483647 w 47"/>
                    <a:gd name="T17" fmla="*/ 2147483647 h 54"/>
                    <a:gd name="T18" fmla="*/ 2147483647 w 47"/>
                    <a:gd name="T19" fmla="*/ 2147483647 h 54"/>
                    <a:gd name="T20" fmla="*/ 2147483647 w 47"/>
                    <a:gd name="T21" fmla="*/ 2147483647 h 54"/>
                    <a:gd name="T22" fmla="*/ 2147483647 w 47"/>
                    <a:gd name="T23" fmla="*/ 2147483647 h 54"/>
                    <a:gd name="T24" fmla="*/ 2147483647 w 47"/>
                    <a:gd name="T25" fmla="*/ 2147483647 h 54"/>
                    <a:gd name="T26" fmla="*/ 2147483647 w 47"/>
                    <a:gd name="T27" fmla="*/ 2147483647 h 54"/>
                    <a:gd name="T28" fmla="*/ 2147483647 w 47"/>
                    <a:gd name="T29" fmla="*/ 2147483647 h 54"/>
                    <a:gd name="T30" fmla="*/ 2147483647 w 47"/>
                    <a:gd name="T31" fmla="*/ 2147483647 h 54"/>
                    <a:gd name="T32" fmla="*/ 2147483647 w 47"/>
                    <a:gd name="T33" fmla="*/ 2147483647 h 54"/>
                    <a:gd name="T34" fmla="*/ 2147483647 w 47"/>
                    <a:gd name="T35" fmla="*/ 2147483647 h 54"/>
                    <a:gd name="T36" fmla="*/ 2147483647 w 47"/>
                    <a:gd name="T37" fmla="*/ 2147483647 h 54"/>
                    <a:gd name="T38" fmla="*/ 2147483647 w 47"/>
                    <a:gd name="T39" fmla="*/ 2147483647 h 54"/>
                    <a:gd name="T40" fmla="*/ 2147483647 w 47"/>
                    <a:gd name="T41" fmla="*/ 2147483647 h 54"/>
                    <a:gd name="T42" fmla="*/ 2147483647 w 47"/>
                    <a:gd name="T43" fmla="*/ 2147483647 h 54"/>
                    <a:gd name="T44" fmla="*/ 2147483647 w 47"/>
                    <a:gd name="T45" fmla="*/ 2147483647 h 54"/>
                    <a:gd name="T46" fmla="*/ 2147483647 w 47"/>
                    <a:gd name="T47" fmla="*/ 2147483647 h 54"/>
                    <a:gd name="T48" fmla="*/ 2147483647 w 47"/>
                    <a:gd name="T49" fmla="*/ 2147483647 h 54"/>
                    <a:gd name="T50" fmla="*/ 2147483647 w 47"/>
                    <a:gd name="T51" fmla="*/ 2147483647 h 54"/>
                    <a:gd name="T52" fmla="*/ 2147483647 w 47"/>
                    <a:gd name="T53" fmla="*/ 2147483647 h 54"/>
                    <a:gd name="T54" fmla="*/ 2147483647 w 47"/>
                    <a:gd name="T55" fmla="*/ 2147483647 h 54"/>
                    <a:gd name="T56" fmla="*/ 2147483647 w 47"/>
                    <a:gd name="T57" fmla="*/ 2147483647 h 54"/>
                    <a:gd name="T58" fmla="*/ 2147483647 w 47"/>
                    <a:gd name="T59" fmla="*/ 2147483647 h 54"/>
                    <a:gd name="T60" fmla="*/ 2147483647 w 47"/>
                    <a:gd name="T61" fmla="*/ 2147483647 h 54"/>
                    <a:gd name="T62" fmla="*/ 2147483647 w 47"/>
                    <a:gd name="T63" fmla="*/ 2147483647 h 54"/>
                    <a:gd name="T64" fmla="*/ 2147483647 w 47"/>
                    <a:gd name="T65" fmla="*/ 2147483647 h 54"/>
                    <a:gd name="T66" fmla="*/ 2147483647 w 47"/>
                    <a:gd name="T67" fmla="*/ 2147483647 h 54"/>
                    <a:gd name="T68" fmla="*/ 2147483647 w 47"/>
                    <a:gd name="T69" fmla="*/ 2147483647 h 54"/>
                    <a:gd name="T70" fmla="*/ 2147483647 w 47"/>
                    <a:gd name="T71" fmla="*/ 2147483647 h 54"/>
                    <a:gd name="T72" fmla="*/ 2147483647 w 47"/>
                    <a:gd name="T73" fmla="*/ 2147483647 h 54"/>
                    <a:gd name="T74" fmla="*/ 2147483647 w 47"/>
                    <a:gd name="T75" fmla="*/ 2147483647 h 54"/>
                    <a:gd name="T76" fmla="*/ 2147483647 w 47"/>
                    <a:gd name="T77" fmla="*/ 2147483647 h 54"/>
                    <a:gd name="T78" fmla="*/ 2147483647 w 47"/>
                    <a:gd name="T79" fmla="*/ 2147483647 h 54"/>
                    <a:gd name="T80" fmla="*/ 2147483647 w 47"/>
                    <a:gd name="T81" fmla="*/ 2147483647 h 54"/>
                    <a:gd name="T82" fmla="*/ 2147483647 w 47"/>
                    <a:gd name="T83" fmla="*/ 2147483647 h 54"/>
                    <a:gd name="T84" fmla="*/ 2147483647 w 47"/>
                    <a:gd name="T85" fmla="*/ 2147483647 h 54"/>
                    <a:gd name="T86" fmla="*/ 0 w 47"/>
                    <a:gd name="T87" fmla="*/ 2147483647 h 54"/>
                    <a:gd name="T88" fmla="*/ 2147483647 w 47"/>
                    <a:gd name="T89" fmla="*/ 2147483647 h 54"/>
                    <a:gd name="T90" fmla="*/ 2147483647 w 47"/>
                    <a:gd name="T91" fmla="*/ 2147483647 h 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7" h="54">
                      <a:moveTo>
                        <a:pt x="7" y="5"/>
                      </a:moveTo>
                      <a:lnTo>
                        <a:pt x="7" y="4"/>
                      </a:lnTo>
                      <a:lnTo>
                        <a:pt x="9" y="4"/>
                      </a:lnTo>
                      <a:lnTo>
                        <a:pt x="11" y="3"/>
                      </a:lnTo>
                      <a:lnTo>
                        <a:pt x="12" y="4"/>
                      </a:lnTo>
                      <a:lnTo>
                        <a:pt x="15" y="3"/>
                      </a:lnTo>
                      <a:lnTo>
                        <a:pt x="14" y="2"/>
                      </a:lnTo>
                      <a:lnTo>
                        <a:pt x="16" y="0"/>
                      </a:lnTo>
                      <a:lnTo>
                        <a:pt x="20" y="1"/>
                      </a:lnTo>
                      <a:lnTo>
                        <a:pt x="28" y="8"/>
                      </a:lnTo>
                      <a:lnTo>
                        <a:pt x="28" y="16"/>
                      </a:lnTo>
                      <a:lnTo>
                        <a:pt x="42" y="20"/>
                      </a:lnTo>
                      <a:lnTo>
                        <a:pt x="46" y="22"/>
                      </a:lnTo>
                      <a:lnTo>
                        <a:pt x="42" y="27"/>
                      </a:lnTo>
                      <a:lnTo>
                        <a:pt x="44" y="27"/>
                      </a:lnTo>
                      <a:lnTo>
                        <a:pt x="44" y="29"/>
                      </a:lnTo>
                      <a:lnTo>
                        <a:pt x="45" y="30"/>
                      </a:lnTo>
                      <a:lnTo>
                        <a:pt x="46" y="30"/>
                      </a:lnTo>
                      <a:lnTo>
                        <a:pt x="46" y="32"/>
                      </a:lnTo>
                      <a:lnTo>
                        <a:pt x="45" y="33"/>
                      </a:lnTo>
                      <a:lnTo>
                        <a:pt x="47" y="33"/>
                      </a:lnTo>
                      <a:lnTo>
                        <a:pt x="47" y="35"/>
                      </a:lnTo>
                      <a:lnTo>
                        <a:pt x="46" y="35"/>
                      </a:lnTo>
                      <a:lnTo>
                        <a:pt x="46" y="37"/>
                      </a:lnTo>
                      <a:lnTo>
                        <a:pt x="46" y="38"/>
                      </a:lnTo>
                      <a:lnTo>
                        <a:pt x="45" y="38"/>
                      </a:lnTo>
                      <a:lnTo>
                        <a:pt x="45" y="40"/>
                      </a:lnTo>
                      <a:lnTo>
                        <a:pt x="43" y="44"/>
                      </a:lnTo>
                      <a:lnTo>
                        <a:pt x="41" y="46"/>
                      </a:lnTo>
                      <a:lnTo>
                        <a:pt x="40" y="47"/>
                      </a:lnTo>
                      <a:lnTo>
                        <a:pt x="41" y="48"/>
                      </a:lnTo>
                      <a:lnTo>
                        <a:pt x="39" y="49"/>
                      </a:lnTo>
                      <a:lnTo>
                        <a:pt x="21" y="54"/>
                      </a:lnTo>
                      <a:lnTo>
                        <a:pt x="5" y="42"/>
                      </a:lnTo>
                      <a:lnTo>
                        <a:pt x="6" y="39"/>
                      </a:lnTo>
                      <a:lnTo>
                        <a:pt x="4" y="38"/>
                      </a:lnTo>
                      <a:lnTo>
                        <a:pt x="3" y="38"/>
                      </a:lnTo>
                      <a:lnTo>
                        <a:pt x="2" y="35"/>
                      </a:lnTo>
                      <a:lnTo>
                        <a:pt x="3" y="32"/>
                      </a:lnTo>
                      <a:lnTo>
                        <a:pt x="1" y="33"/>
                      </a:lnTo>
                      <a:lnTo>
                        <a:pt x="2" y="32"/>
                      </a:lnTo>
                      <a:lnTo>
                        <a:pt x="1" y="32"/>
                      </a:lnTo>
                      <a:lnTo>
                        <a:pt x="1" y="31"/>
                      </a:lnTo>
                      <a:lnTo>
                        <a:pt x="0" y="30"/>
                      </a:lnTo>
                      <a:lnTo>
                        <a:pt x="8" y="13"/>
                      </a:lnTo>
                      <a:lnTo>
                        <a:pt x="7" y="5"/>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281" name="Departement 23">
                  <a:extLst>
                    <a:ext uri="{FF2B5EF4-FFF2-40B4-BE49-F238E27FC236}">
                      <a16:creationId xmlns:a16="http://schemas.microsoft.com/office/drawing/2014/main" id="{AA524F1B-68D8-81C9-AF00-C9232F116397}"/>
                    </a:ext>
                  </a:extLst>
                </p:cNvPr>
                <p:cNvSpPr>
                  <a:spLocks/>
                </p:cNvSpPr>
                <p:nvPr/>
              </p:nvSpPr>
              <p:spPr bwMode="auto">
                <a:xfrm>
                  <a:off x="4399815" y="2645568"/>
                  <a:ext cx="327025" cy="274638"/>
                </a:xfrm>
                <a:custGeom>
                  <a:avLst/>
                  <a:gdLst>
                    <a:gd name="T0" fmla="*/ 2147483647 w 40"/>
                    <a:gd name="T1" fmla="*/ 2147483647 h 36"/>
                    <a:gd name="T2" fmla="*/ 2147483647 w 40"/>
                    <a:gd name="T3" fmla="*/ 2147483647 h 36"/>
                    <a:gd name="T4" fmla="*/ 2147483647 w 40"/>
                    <a:gd name="T5" fmla="*/ 2147483647 h 36"/>
                    <a:gd name="T6" fmla="*/ 2147483647 w 40"/>
                    <a:gd name="T7" fmla="*/ 2147483647 h 36"/>
                    <a:gd name="T8" fmla="*/ 2147483647 w 40"/>
                    <a:gd name="T9" fmla="*/ 2147483647 h 36"/>
                    <a:gd name="T10" fmla="*/ 2147483647 w 40"/>
                    <a:gd name="T11" fmla="*/ 2147483647 h 36"/>
                    <a:gd name="T12" fmla="*/ 2147483647 w 40"/>
                    <a:gd name="T13" fmla="*/ 2147483647 h 36"/>
                    <a:gd name="T14" fmla="*/ 2147483647 w 40"/>
                    <a:gd name="T15" fmla="*/ 2147483647 h 36"/>
                    <a:gd name="T16" fmla="*/ 2147483647 w 40"/>
                    <a:gd name="T17" fmla="*/ 2147483647 h 36"/>
                    <a:gd name="T18" fmla="*/ 2147483647 w 40"/>
                    <a:gd name="T19" fmla="*/ 2147483647 h 36"/>
                    <a:gd name="T20" fmla="*/ 2147483647 w 40"/>
                    <a:gd name="T21" fmla="*/ 2147483647 h 36"/>
                    <a:gd name="T22" fmla="*/ 0 w 40"/>
                    <a:gd name="T23" fmla="*/ 2147483647 h 36"/>
                    <a:gd name="T24" fmla="*/ 2147483647 w 40"/>
                    <a:gd name="T25" fmla="*/ 2147483647 h 36"/>
                    <a:gd name="T26" fmla="*/ 2147483647 w 40"/>
                    <a:gd name="T27" fmla="*/ 2147483647 h 36"/>
                    <a:gd name="T28" fmla="*/ 2147483647 w 40"/>
                    <a:gd name="T29" fmla="*/ 2147483647 h 36"/>
                    <a:gd name="T30" fmla="*/ 2147483647 w 40"/>
                    <a:gd name="T31" fmla="*/ 2147483647 h 36"/>
                    <a:gd name="T32" fmla="*/ 2147483647 w 40"/>
                    <a:gd name="T33" fmla="*/ 2147483647 h 36"/>
                    <a:gd name="T34" fmla="*/ 2147483647 w 40"/>
                    <a:gd name="T35" fmla="*/ 2147483647 h 36"/>
                    <a:gd name="T36" fmla="*/ 2147483647 w 40"/>
                    <a:gd name="T37" fmla="*/ 0 h 36"/>
                    <a:gd name="T38" fmla="*/ 2147483647 w 40"/>
                    <a:gd name="T39" fmla="*/ 0 h 36"/>
                    <a:gd name="T40" fmla="*/ 2147483647 w 40"/>
                    <a:gd name="T41" fmla="*/ 0 h 36"/>
                    <a:gd name="T42" fmla="*/ 2147483647 w 40"/>
                    <a:gd name="T43" fmla="*/ 0 h 36"/>
                    <a:gd name="T44" fmla="*/ 2147483647 w 40"/>
                    <a:gd name="T45" fmla="*/ 2147483647 h 36"/>
                    <a:gd name="T46" fmla="*/ 2147483647 w 40"/>
                    <a:gd name="T47" fmla="*/ 2147483647 h 36"/>
                    <a:gd name="T48" fmla="*/ 2147483647 w 40"/>
                    <a:gd name="T49" fmla="*/ 2147483647 h 36"/>
                    <a:gd name="T50" fmla="*/ 2147483647 w 40"/>
                    <a:gd name="T51" fmla="*/ 2147483647 h 36"/>
                    <a:gd name="T52" fmla="*/ 2147483647 w 40"/>
                    <a:gd name="T53" fmla="*/ 2147483647 h 36"/>
                    <a:gd name="T54" fmla="*/ 2147483647 w 40"/>
                    <a:gd name="T55" fmla="*/ 2147483647 h 36"/>
                    <a:gd name="T56" fmla="*/ 2147483647 w 40"/>
                    <a:gd name="T57" fmla="*/ 2147483647 h 36"/>
                    <a:gd name="T58" fmla="*/ 2147483647 w 40"/>
                    <a:gd name="T59" fmla="*/ 2147483647 h 36"/>
                    <a:gd name="T60" fmla="*/ 2147483647 w 40"/>
                    <a:gd name="T61" fmla="*/ 2147483647 h 36"/>
                    <a:gd name="T62" fmla="*/ 2147483647 w 40"/>
                    <a:gd name="T63" fmla="*/ 2147483647 h 36"/>
                    <a:gd name="T64" fmla="*/ 2147483647 w 40"/>
                    <a:gd name="T65" fmla="*/ 2147483647 h 36"/>
                    <a:gd name="T66" fmla="*/ 2147483647 w 40"/>
                    <a:gd name="T67" fmla="*/ 2147483647 h 36"/>
                    <a:gd name="T68" fmla="*/ 2147483647 w 40"/>
                    <a:gd name="T69" fmla="*/ 2147483647 h 36"/>
                    <a:gd name="T70" fmla="*/ 2147483647 w 40"/>
                    <a:gd name="T71" fmla="*/ 2147483647 h 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0" h="36">
                      <a:moveTo>
                        <a:pt x="39" y="14"/>
                      </a:moveTo>
                      <a:lnTo>
                        <a:pt x="40" y="22"/>
                      </a:lnTo>
                      <a:lnTo>
                        <a:pt x="33" y="29"/>
                      </a:lnTo>
                      <a:lnTo>
                        <a:pt x="34" y="30"/>
                      </a:lnTo>
                      <a:lnTo>
                        <a:pt x="34" y="31"/>
                      </a:lnTo>
                      <a:lnTo>
                        <a:pt x="36" y="32"/>
                      </a:lnTo>
                      <a:lnTo>
                        <a:pt x="36" y="33"/>
                      </a:lnTo>
                      <a:lnTo>
                        <a:pt x="31" y="36"/>
                      </a:lnTo>
                      <a:lnTo>
                        <a:pt x="22" y="32"/>
                      </a:lnTo>
                      <a:lnTo>
                        <a:pt x="17" y="35"/>
                      </a:lnTo>
                      <a:lnTo>
                        <a:pt x="4" y="23"/>
                      </a:lnTo>
                      <a:lnTo>
                        <a:pt x="0" y="10"/>
                      </a:lnTo>
                      <a:lnTo>
                        <a:pt x="1" y="9"/>
                      </a:lnTo>
                      <a:lnTo>
                        <a:pt x="1" y="8"/>
                      </a:lnTo>
                      <a:lnTo>
                        <a:pt x="2" y="7"/>
                      </a:lnTo>
                      <a:lnTo>
                        <a:pt x="1" y="6"/>
                      </a:lnTo>
                      <a:lnTo>
                        <a:pt x="2" y="4"/>
                      </a:lnTo>
                      <a:lnTo>
                        <a:pt x="1" y="3"/>
                      </a:lnTo>
                      <a:lnTo>
                        <a:pt x="5" y="0"/>
                      </a:lnTo>
                      <a:lnTo>
                        <a:pt x="26" y="0"/>
                      </a:lnTo>
                      <a:lnTo>
                        <a:pt x="27" y="0"/>
                      </a:lnTo>
                      <a:lnTo>
                        <a:pt x="29" y="0"/>
                      </a:lnTo>
                      <a:lnTo>
                        <a:pt x="29" y="2"/>
                      </a:lnTo>
                      <a:lnTo>
                        <a:pt x="31" y="2"/>
                      </a:lnTo>
                      <a:lnTo>
                        <a:pt x="30" y="4"/>
                      </a:lnTo>
                      <a:lnTo>
                        <a:pt x="31" y="5"/>
                      </a:lnTo>
                      <a:lnTo>
                        <a:pt x="32" y="6"/>
                      </a:lnTo>
                      <a:lnTo>
                        <a:pt x="33" y="5"/>
                      </a:lnTo>
                      <a:lnTo>
                        <a:pt x="34" y="6"/>
                      </a:lnTo>
                      <a:lnTo>
                        <a:pt x="34" y="7"/>
                      </a:lnTo>
                      <a:lnTo>
                        <a:pt x="36" y="7"/>
                      </a:lnTo>
                      <a:lnTo>
                        <a:pt x="36" y="8"/>
                      </a:lnTo>
                      <a:lnTo>
                        <a:pt x="37" y="9"/>
                      </a:lnTo>
                      <a:lnTo>
                        <a:pt x="38" y="11"/>
                      </a:lnTo>
                      <a:lnTo>
                        <a:pt x="39" y="12"/>
                      </a:lnTo>
                      <a:lnTo>
                        <a:pt x="39" y="14"/>
                      </a:lnTo>
                      <a:close/>
                    </a:path>
                  </a:pathLst>
                </a:custGeom>
                <a:grpFill/>
                <a:ln w="7620">
                  <a:solidFill>
                    <a:srgbClr val="000000"/>
                  </a:solidFill>
                  <a:prstDash val="solid"/>
                  <a:round/>
                  <a:headEnd/>
                  <a:tailEnd/>
                </a:ln>
              </p:spPr>
              <p:txBody>
                <a:bodyPr anchor="ctr"/>
                <a:lstStyle/>
                <a:p>
                  <a:pPr algn="ctr"/>
                  <a:endParaRPr lang="fr-FR" sz="1600"/>
                </a:p>
              </p:txBody>
            </p:sp>
            <p:sp>
              <p:nvSpPr>
                <p:cNvPr id="282" name="Departement 79">
                  <a:extLst>
                    <a:ext uri="{FF2B5EF4-FFF2-40B4-BE49-F238E27FC236}">
                      <a16:creationId xmlns:a16="http://schemas.microsoft.com/office/drawing/2014/main" id="{BE8D2013-9623-4149-3DD5-727F7295AA2E}"/>
                    </a:ext>
                  </a:extLst>
                </p:cNvPr>
                <p:cNvSpPr>
                  <a:spLocks/>
                </p:cNvSpPr>
                <p:nvPr/>
              </p:nvSpPr>
              <p:spPr bwMode="auto">
                <a:xfrm>
                  <a:off x="3804503" y="2409031"/>
                  <a:ext cx="290512" cy="381000"/>
                </a:xfrm>
                <a:custGeom>
                  <a:avLst/>
                  <a:gdLst>
                    <a:gd name="T0" fmla="*/ 2147483647 w 35"/>
                    <a:gd name="T1" fmla="*/ 2147483647 h 53"/>
                    <a:gd name="T2" fmla="*/ 2147483647 w 35"/>
                    <a:gd name="T3" fmla="*/ 2147483647 h 53"/>
                    <a:gd name="T4" fmla="*/ 2147483647 w 35"/>
                    <a:gd name="T5" fmla="*/ 2147483647 h 53"/>
                    <a:gd name="T6" fmla="*/ 2147483647 w 35"/>
                    <a:gd name="T7" fmla="*/ 2147483647 h 53"/>
                    <a:gd name="T8" fmla="*/ 2147483647 w 35"/>
                    <a:gd name="T9" fmla="*/ 2147483647 h 53"/>
                    <a:gd name="T10" fmla="*/ 2147483647 w 35"/>
                    <a:gd name="T11" fmla="*/ 2147483647 h 53"/>
                    <a:gd name="T12" fmla="*/ 2147483647 w 35"/>
                    <a:gd name="T13" fmla="*/ 2147483647 h 53"/>
                    <a:gd name="T14" fmla="*/ 2147483647 w 35"/>
                    <a:gd name="T15" fmla="*/ 2147483647 h 53"/>
                    <a:gd name="T16" fmla="*/ 0 w 35"/>
                    <a:gd name="T17" fmla="*/ 2147483647 h 53"/>
                    <a:gd name="T18" fmla="*/ 2147483647 w 35"/>
                    <a:gd name="T19" fmla="*/ 0 h 53"/>
                    <a:gd name="T20" fmla="*/ 2147483647 w 35"/>
                    <a:gd name="T21" fmla="*/ 2147483647 h 53"/>
                    <a:gd name="T22" fmla="*/ 2147483647 w 35"/>
                    <a:gd name="T23" fmla="*/ 2147483647 h 53"/>
                    <a:gd name="T24" fmla="*/ 2147483647 w 35"/>
                    <a:gd name="T25" fmla="*/ 2147483647 h 53"/>
                    <a:gd name="T26" fmla="*/ 2147483647 w 35"/>
                    <a:gd name="T27" fmla="*/ 2147483647 h 53"/>
                    <a:gd name="T28" fmla="*/ 2147483647 w 35"/>
                    <a:gd name="T29" fmla="*/ 2147483647 h 53"/>
                    <a:gd name="T30" fmla="*/ 2147483647 w 35"/>
                    <a:gd name="T31" fmla="*/ 2147483647 h 53"/>
                    <a:gd name="T32" fmla="*/ 2147483647 w 35"/>
                    <a:gd name="T33" fmla="*/ 2147483647 h 53"/>
                    <a:gd name="T34" fmla="*/ 2147483647 w 35"/>
                    <a:gd name="T35" fmla="*/ 2147483647 h 53"/>
                    <a:gd name="T36" fmla="*/ 2147483647 w 35"/>
                    <a:gd name="T37" fmla="*/ 2147483647 h 53"/>
                    <a:gd name="T38" fmla="*/ 2147483647 w 35"/>
                    <a:gd name="T39" fmla="*/ 2147483647 h 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5" h="53">
                      <a:moveTo>
                        <a:pt x="34" y="48"/>
                      </a:moveTo>
                      <a:lnTo>
                        <a:pt x="26" y="49"/>
                      </a:lnTo>
                      <a:lnTo>
                        <a:pt x="24" y="53"/>
                      </a:lnTo>
                      <a:lnTo>
                        <a:pt x="7" y="45"/>
                      </a:lnTo>
                      <a:lnTo>
                        <a:pt x="3" y="39"/>
                      </a:lnTo>
                      <a:lnTo>
                        <a:pt x="4" y="39"/>
                      </a:lnTo>
                      <a:lnTo>
                        <a:pt x="3" y="37"/>
                      </a:lnTo>
                      <a:lnTo>
                        <a:pt x="10" y="33"/>
                      </a:lnTo>
                      <a:lnTo>
                        <a:pt x="0" y="5"/>
                      </a:lnTo>
                      <a:lnTo>
                        <a:pt x="20" y="0"/>
                      </a:lnTo>
                      <a:lnTo>
                        <a:pt x="25" y="2"/>
                      </a:lnTo>
                      <a:lnTo>
                        <a:pt x="29" y="12"/>
                      </a:lnTo>
                      <a:lnTo>
                        <a:pt x="26" y="23"/>
                      </a:lnTo>
                      <a:lnTo>
                        <a:pt x="29" y="23"/>
                      </a:lnTo>
                      <a:lnTo>
                        <a:pt x="27" y="33"/>
                      </a:lnTo>
                      <a:lnTo>
                        <a:pt x="28" y="37"/>
                      </a:lnTo>
                      <a:lnTo>
                        <a:pt x="33" y="37"/>
                      </a:lnTo>
                      <a:lnTo>
                        <a:pt x="31" y="43"/>
                      </a:lnTo>
                      <a:lnTo>
                        <a:pt x="35" y="45"/>
                      </a:lnTo>
                      <a:lnTo>
                        <a:pt x="34" y="48"/>
                      </a:lnTo>
                      <a:close/>
                    </a:path>
                  </a:pathLst>
                </a:custGeom>
                <a:grpFill/>
                <a:ln w="7620">
                  <a:solidFill>
                    <a:srgbClr val="000000"/>
                  </a:solidFill>
                  <a:prstDash val="solid"/>
                  <a:round/>
                  <a:headEnd/>
                  <a:tailEnd/>
                </a:ln>
              </p:spPr>
              <p:txBody>
                <a:bodyPr anchor="ctr"/>
                <a:lstStyle/>
                <a:p>
                  <a:pPr algn="ctr"/>
                  <a:endParaRPr lang="fr-FR" sz="1600"/>
                </a:p>
              </p:txBody>
            </p:sp>
            <p:sp>
              <p:nvSpPr>
                <p:cNvPr id="283" name="Departement 24">
                  <a:extLst>
                    <a:ext uri="{FF2B5EF4-FFF2-40B4-BE49-F238E27FC236}">
                      <a16:creationId xmlns:a16="http://schemas.microsoft.com/office/drawing/2014/main" id="{9515C09F-0A0A-1E55-B9D3-74735EDDA4DB}"/>
                    </a:ext>
                  </a:extLst>
                </p:cNvPr>
                <p:cNvSpPr>
                  <a:spLocks/>
                </p:cNvSpPr>
                <p:nvPr/>
              </p:nvSpPr>
              <p:spPr bwMode="auto">
                <a:xfrm>
                  <a:off x="4010878" y="2888456"/>
                  <a:ext cx="403225" cy="419100"/>
                </a:xfrm>
                <a:custGeom>
                  <a:avLst/>
                  <a:gdLst>
                    <a:gd name="T0" fmla="*/ 2147483647 w 49"/>
                    <a:gd name="T1" fmla="*/ 0 h 54"/>
                    <a:gd name="T2" fmla="*/ 2147483647 w 49"/>
                    <a:gd name="T3" fmla="*/ 2147483647 h 54"/>
                    <a:gd name="T4" fmla="*/ 2147483647 w 49"/>
                    <a:gd name="T5" fmla="*/ 2147483647 h 54"/>
                    <a:gd name="T6" fmla="*/ 2147483647 w 49"/>
                    <a:gd name="T7" fmla="*/ 2147483647 h 54"/>
                    <a:gd name="T8" fmla="*/ 2147483647 w 49"/>
                    <a:gd name="T9" fmla="*/ 2147483647 h 54"/>
                    <a:gd name="T10" fmla="*/ 2147483647 w 49"/>
                    <a:gd name="T11" fmla="*/ 2147483647 h 54"/>
                    <a:gd name="T12" fmla="*/ 2147483647 w 49"/>
                    <a:gd name="T13" fmla="*/ 2147483647 h 54"/>
                    <a:gd name="T14" fmla="*/ 2147483647 w 49"/>
                    <a:gd name="T15" fmla="*/ 2147483647 h 54"/>
                    <a:gd name="T16" fmla="*/ 2147483647 w 49"/>
                    <a:gd name="T17" fmla="*/ 2147483647 h 54"/>
                    <a:gd name="T18" fmla="*/ 2147483647 w 49"/>
                    <a:gd name="T19" fmla="*/ 2147483647 h 54"/>
                    <a:gd name="T20" fmla="*/ 2147483647 w 49"/>
                    <a:gd name="T21" fmla="*/ 2147483647 h 54"/>
                    <a:gd name="T22" fmla="*/ 2147483647 w 49"/>
                    <a:gd name="T23" fmla="*/ 2147483647 h 54"/>
                    <a:gd name="T24" fmla="*/ 2147483647 w 49"/>
                    <a:gd name="T25" fmla="*/ 2147483647 h 54"/>
                    <a:gd name="T26" fmla="*/ 2147483647 w 49"/>
                    <a:gd name="T27" fmla="*/ 2147483647 h 54"/>
                    <a:gd name="T28" fmla="*/ 2147483647 w 49"/>
                    <a:gd name="T29" fmla="*/ 2147483647 h 54"/>
                    <a:gd name="T30" fmla="*/ 2147483647 w 49"/>
                    <a:gd name="T31" fmla="*/ 2147483647 h 54"/>
                    <a:gd name="T32" fmla="*/ 2147483647 w 49"/>
                    <a:gd name="T33" fmla="*/ 2147483647 h 54"/>
                    <a:gd name="T34" fmla="*/ 0 w 49"/>
                    <a:gd name="T35" fmla="*/ 2147483647 h 54"/>
                    <a:gd name="T36" fmla="*/ 2147483647 w 49"/>
                    <a:gd name="T37" fmla="*/ 2147483647 h 54"/>
                    <a:gd name="T38" fmla="*/ 0 w 49"/>
                    <a:gd name="T39" fmla="*/ 2147483647 h 54"/>
                    <a:gd name="T40" fmla="*/ 0 w 49"/>
                    <a:gd name="T41" fmla="*/ 2147483647 h 54"/>
                    <a:gd name="T42" fmla="*/ 2147483647 w 49"/>
                    <a:gd name="T43" fmla="*/ 2147483647 h 54"/>
                    <a:gd name="T44" fmla="*/ 2147483647 w 49"/>
                    <a:gd name="T45" fmla="*/ 2147483647 h 54"/>
                    <a:gd name="T46" fmla="*/ 2147483647 w 49"/>
                    <a:gd name="T47" fmla="*/ 2147483647 h 54"/>
                    <a:gd name="T48" fmla="*/ 2147483647 w 49"/>
                    <a:gd name="T49" fmla="*/ 2147483647 h 54"/>
                    <a:gd name="T50" fmla="*/ 2147483647 w 49"/>
                    <a:gd name="T51" fmla="*/ 2147483647 h 54"/>
                    <a:gd name="T52" fmla="*/ 2147483647 w 49"/>
                    <a:gd name="T53" fmla="*/ 0 h 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54">
                      <a:moveTo>
                        <a:pt x="23" y="0"/>
                      </a:moveTo>
                      <a:lnTo>
                        <a:pt x="29" y="7"/>
                      </a:lnTo>
                      <a:lnTo>
                        <a:pt x="36" y="5"/>
                      </a:lnTo>
                      <a:lnTo>
                        <a:pt x="43" y="13"/>
                      </a:lnTo>
                      <a:lnTo>
                        <a:pt x="46" y="16"/>
                      </a:lnTo>
                      <a:lnTo>
                        <a:pt x="42" y="19"/>
                      </a:lnTo>
                      <a:lnTo>
                        <a:pt x="42" y="24"/>
                      </a:lnTo>
                      <a:lnTo>
                        <a:pt x="48" y="28"/>
                      </a:lnTo>
                      <a:lnTo>
                        <a:pt x="49" y="33"/>
                      </a:lnTo>
                      <a:lnTo>
                        <a:pt x="49" y="40"/>
                      </a:lnTo>
                      <a:lnTo>
                        <a:pt x="37" y="54"/>
                      </a:lnTo>
                      <a:lnTo>
                        <a:pt x="33" y="51"/>
                      </a:lnTo>
                      <a:lnTo>
                        <a:pt x="29" y="53"/>
                      </a:lnTo>
                      <a:lnTo>
                        <a:pt x="28" y="48"/>
                      </a:lnTo>
                      <a:lnTo>
                        <a:pt x="13" y="50"/>
                      </a:lnTo>
                      <a:lnTo>
                        <a:pt x="11" y="45"/>
                      </a:lnTo>
                      <a:lnTo>
                        <a:pt x="11" y="40"/>
                      </a:lnTo>
                      <a:lnTo>
                        <a:pt x="0" y="40"/>
                      </a:lnTo>
                      <a:lnTo>
                        <a:pt x="3" y="30"/>
                      </a:lnTo>
                      <a:lnTo>
                        <a:pt x="0" y="28"/>
                      </a:lnTo>
                      <a:lnTo>
                        <a:pt x="0" y="27"/>
                      </a:lnTo>
                      <a:lnTo>
                        <a:pt x="1" y="26"/>
                      </a:lnTo>
                      <a:lnTo>
                        <a:pt x="1" y="25"/>
                      </a:lnTo>
                      <a:lnTo>
                        <a:pt x="1" y="24"/>
                      </a:lnTo>
                      <a:lnTo>
                        <a:pt x="10" y="20"/>
                      </a:lnTo>
                      <a:lnTo>
                        <a:pt x="10" y="14"/>
                      </a:lnTo>
                      <a:lnTo>
                        <a:pt x="23" y="0"/>
                      </a:lnTo>
                      <a:close/>
                    </a:path>
                  </a:pathLst>
                </a:custGeom>
                <a:grpFill/>
                <a:ln w="7620">
                  <a:solidFill>
                    <a:srgbClr val="000000"/>
                  </a:solidFill>
                  <a:prstDash val="solid"/>
                  <a:round/>
                  <a:headEnd/>
                  <a:tailEnd/>
                </a:ln>
              </p:spPr>
              <p:txBody>
                <a:bodyPr anchor="ctr"/>
                <a:lstStyle/>
                <a:p>
                  <a:pPr algn="ctr"/>
                  <a:endParaRPr lang="fr-FR" sz="1600"/>
                </a:p>
              </p:txBody>
            </p:sp>
            <p:sp>
              <p:nvSpPr>
                <p:cNvPr id="284" name="Departement 25">
                  <a:extLst>
                    <a:ext uri="{FF2B5EF4-FFF2-40B4-BE49-F238E27FC236}">
                      <a16:creationId xmlns:a16="http://schemas.microsoft.com/office/drawing/2014/main" id="{9490B890-4530-1DA4-49CE-8929E2207011}"/>
                    </a:ext>
                  </a:extLst>
                </p:cNvPr>
                <p:cNvSpPr>
                  <a:spLocks/>
                </p:cNvSpPr>
                <p:nvPr/>
              </p:nvSpPr>
              <p:spPr bwMode="auto">
                <a:xfrm>
                  <a:off x="5526940" y="2234406"/>
                  <a:ext cx="342900" cy="349250"/>
                </a:xfrm>
                <a:custGeom>
                  <a:avLst/>
                  <a:gdLst>
                    <a:gd name="T0" fmla="*/ 2147483647 w 43"/>
                    <a:gd name="T1" fmla="*/ 0 h 48"/>
                    <a:gd name="T2" fmla="*/ 2147483647 w 43"/>
                    <a:gd name="T3" fmla="*/ 2147483647 h 48"/>
                    <a:gd name="T4" fmla="*/ 2147483647 w 43"/>
                    <a:gd name="T5" fmla="*/ 2147483647 h 48"/>
                    <a:gd name="T6" fmla="*/ 2147483647 w 43"/>
                    <a:gd name="T7" fmla="*/ 2147483647 h 48"/>
                    <a:gd name="T8" fmla="*/ 2147483647 w 43"/>
                    <a:gd name="T9" fmla="*/ 2147483647 h 48"/>
                    <a:gd name="T10" fmla="*/ 2147483647 w 43"/>
                    <a:gd name="T11" fmla="*/ 2147483647 h 48"/>
                    <a:gd name="T12" fmla="*/ 2147483647 w 43"/>
                    <a:gd name="T13" fmla="*/ 2147483647 h 48"/>
                    <a:gd name="T14" fmla="*/ 0 w 43"/>
                    <a:gd name="T15" fmla="*/ 2147483647 h 48"/>
                    <a:gd name="T16" fmla="*/ 2147483647 w 43"/>
                    <a:gd name="T17" fmla="*/ 2147483647 h 48"/>
                    <a:gd name="T18" fmla="*/ 2147483647 w 43"/>
                    <a:gd name="T19" fmla="*/ 2147483647 h 48"/>
                    <a:gd name="T20" fmla="*/ 2147483647 w 43"/>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48">
                      <a:moveTo>
                        <a:pt x="35" y="0"/>
                      </a:moveTo>
                      <a:lnTo>
                        <a:pt x="39" y="2"/>
                      </a:lnTo>
                      <a:lnTo>
                        <a:pt x="39" y="5"/>
                      </a:lnTo>
                      <a:lnTo>
                        <a:pt x="43" y="10"/>
                      </a:lnTo>
                      <a:lnTo>
                        <a:pt x="16" y="48"/>
                      </a:lnTo>
                      <a:lnTo>
                        <a:pt x="17" y="39"/>
                      </a:lnTo>
                      <a:lnTo>
                        <a:pt x="2" y="27"/>
                      </a:lnTo>
                      <a:lnTo>
                        <a:pt x="0" y="15"/>
                      </a:lnTo>
                      <a:lnTo>
                        <a:pt x="17" y="8"/>
                      </a:lnTo>
                      <a:lnTo>
                        <a:pt x="21" y="3"/>
                      </a:lnTo>
                      <a:lnTo>
                        <a:pt x="35" y="0"/>
                      </a:lnTo>
                      <a:close/>
                    </a:path>
                  </a:pathLst>
                </a:custGeom>
                <a:grpFill/>
                <a:ln w="7620">
                  <a:solidFill>
                    <a:srgbClr val="000000"/>
                  </a:solidFill>
                  <a:prstDash val="solid"/>
                  <a:round/>
                  <a:headEnd/>
                  <a:tailEnd/>
                </a:ln>
              </p:spPr>
              <p:txBody>
                <a:bodyPr anchor="ctr"/>
                <a:lstStyle/>
                <a:p>
                  <a:pPr algn="ctr"/>
                  <a:endParaRPr lang="fr-FR" sz="1600"/>
                </a:p>
              </p:txBody>
            </p:sp>
            <p:sp>
              <p:nvSpPr>
                <p:cNvPr id="285" name="Departement 26">
                  <a:extLst>
                    <a:ext uri="{FF2B5EF4-FFF2-40B4-BE49-F238E27FC236}">
                      <a16:creationId xmlns:a16="http://schemas.microsoft.com/office/drawing/2014/main" id="{E8429E4B-2B1B-086B-5007-9459288C93C0}"/>
                    </a:ext>
                  </a:extLst>
                </p:cNvPr>
                <p:cNvSpPr>
                  <a:spLocks/>
                </p:cNvSpPr>
                <p:nvPr/>
              </p:nvSpPr>
              <p:spPr bwMode="auto">
                <a:xfrm>
                  <a:off x="5282465" y="3026568"/>
                  <a:ext cx="304800" cy="433388"/>
                </a:xfrm>
                <a:custGeom>
                  <a:avLst/>
                  <a:gdLst>
                    <a:gd name="T0" fmla="*/ 2147483647 w 38"/>
                    <a:gd name="T1" fmla="*/ 2147483647 h 57"/>
                    <a:gd name="T2" fmla="*/ 2147483647 w 38"/>
                    <a:gd name="T3" fmla="*/ 2147483647 h 57"/>
                    <a:gd name="T4" fmla="*/ 2147483647 w 38"/>
                    <a:gd name="T5" fmla="*/ 2147483647 h 57"/>
                    <a:gd name="T6" fmla="*/ 2147483647 w 38"/>
                    <a:gd name="T7" fmla="*/ 2147483647 h 57"/>
                    <a:gd name="T8" fmla="*/ 0 w 38"/>
                    <a:gd name="T9" fmla="*/ 2147483647 h 57"/>
                    <a:gd name="T10" fmla="*/ 2147483647 w 38"/>
                    <a:gd name="T11" fmla="*/ 2147483647 h 57"/>
                    <a:gd name="T12" fmla="*/ 2147483647 w 38"/>
                    <a:gd name="T13" fmla="*/ 2147483647 h 57"/>
                    <a:gd name="T14" fmla="*/ 2147483647 w 38"/>
                    <a:gd name="T15" fmla="*/ 0 h 57"/>
                    <a:gd name="T16" fmla="*/ 2147483647 w 38"/>
                    <a:gd name="T17" fmla="*/ 2147483647 h 57"/>
                    <a:gd name="T18" fmla="*/ 2147483647 w 38"/>
                    <a:gd name="T19" fmla="*/ 2147483647 h 57"/>
                    <a:gd name="T20" fmla="*/ 2147483647 w 38"/>
                    <a:gd name="T21" fmla="*/ 2147483647 h 57"/>
                    <a:gd name="T22" fmla="*/ 2147483647 w 38"/>
                    <a:gd name="T23" fmla="*/ 2147483647 h 57"/>
                    <a:gd name="T24" fmla="*/ 2147483647 w 38"/>
                    <a:gd name="T25" fmla="*/ 2147483647 h 57"/>
                    <a:gd name="T26" fmla="*/ 2147483647 w 38"/>
                    <a:gd name="T27" fmla="*/ 2147483647 h 57"/>
                    <a:gd name="T28" fmla="*/ 2147483647 w 38"/>
                    <a:gd name="T29" fmla="*/ 2147483647 h 57"/>
                    <a:gd name="T30" fmla="*/ 2147483647 w 38"/>
                    <a:gd name="T31" fmla="*/ 2147483647 h 57"/>
                    <a:gd name="T32" fmla="*/ 2147483647 w 38"/>
                    <a:gd name="T33" fmla="*/ 2147483647 h 57"/>
                    <a:gd name="T34" fmla="*/ 2147483647 w 38"/>
                    <a:gd name="T35" fmla="*/ 2147483647 h 57"/>
                    <a:gd name="T36" fmla="*/ 2147483647 w 38"/>
                    <a:gd name="T37" fmla="*/ 2147483647 h 57"/>
                    <a:gd name="T38" fmla="*/ 2147483647 w 38"/>
                    <a:gd name="T39" fmla="*/ 2147483647 h 57"/>
                    <a:gd name="T40" fmla="*/ 2147483647 w 38"/>
                    <a:gd name="T41" fmla="*/ 2147483647 h 57"/>
                    <a:gd name="T42" fmla="*/ 2147483647 w 38"/>
                    <a:gd name="T43" fmla="*/ 2147483647 h 57"/>
                    <a:gd name="T44" fmla="*/ 2147483647 w 38"/>
                    <a:gd name="T45" fmla="*/ 2147483647 h 57"/>
                    <a:gd name="T46" fmla="*/ 2147483647 w 38"/>
                    <a:gd name="T47" fmla="*/ 2147483647 h 57"/>
                    <a:gd name="T48" fmla="*/ 2147483647 w 38"/>
                    <a:gd name="T49" fmla="*/ 2147483647 h 57"/>
                    <a:gd name="T50" fmla="*/ 2147483647 w 38"/>
                    <a:gd name="T51" fmla="*/ 2147483647 h 5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8" h="57">
                      <a:moveTo>
                        <a:pt x="29" y="57"/>
                      </a:moveTo>
                      <a:lnTo>
                        <a:pt x="12" y="50"/>
                      </a:lnTo>
                      <a:lnTo>
                        <a:pt x="13" y="43"/>
                      </a:lnTo>
                      <a:lnTo>
                        <a:pt x="6" y="53"/>
                      </a:lnTo>
                      <a:lnTo>
                        <a:pt x="0" y="48"/>
                      </a:lnTo>
                      <a:lnTo>
                        <a:pt x="7" y="19"/>
                      </a:lnTo>
                      <a:lnTo>
                        <a:pt x="4" y="3"/>
                      </a:lnTo>
                      <a:lnTo>
                        <a:pt x="11" y="0"/>
                      </a:lnTo>
                      <a:lnTo>
                        <a:pt x="17" y="5"/>
                      </a:lnTo>
                      <a:lnTo>
                        <a:pt x="15" y="12"/>
                      </a:lnTo>
                      <a:lnTo>
                        <a:pt x="27" y="12"/>
                      </a:lnTo>
                      <a:lnTo>
                        <a:pt x="27" y="25"/>
                      </a:lnTo>
                      <a:lnTo>
                        <a:pt x="38" y="29"/>
                      </a:lnTo>
                      <a:lnTo>
                        <a:pt x="33" y="31"/>
                      </a:lnTo>
                      <a:lnTo>
                        <a:pt x="32" y="41"/>
                      </a:lnTo>
                      <a:lnTo>
                        <a:pt x="27" y="39"/>
                      </a:lnTo>
                      <a:lnTo>
                        <a:pt x="29" y="42"/>
                      </a:lnTo>
                      <a:lnTo>
                        <a:pt x="26" y="43"/>
                      </a:lnTo>
                      <a:lnTo>
                        <a:pt x="35" y="49"/>
                      </a:lnTo>
                      <a:lnTo>
                        <a:pt x="35" y="54"/>
                      </a:lnTo>
                      <a:lnTo>
                        <a:pt x="34" y="54"/>
                      </a:lnTo>
                      <a:lnTo>
                        <a:pt x="36" y="56"/>
                      </a:lnTo>
                      <a:lnTo>
                        <a:pt x="34" y="55"/>
                      </a:lnTo>
                      <a:lnTo>
                        <a:pt x="32" y="54"/>
                      </a:lnTo>
                      <a:lnTo>
                        <a:pt x="32" y="56"/>
                      </a:lnTo>
                      <a:lnTo>
                        <a:pt x="29" y="57"/>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286" name="Departement 27">
                  <a:extLst>
                    <a:ext uri="{FF2B5EF4-FFF2-40B4-BE49-F238E27FC236}">
                      <a16:creationId xmlns:a16="http://schemas.microsoft.com/office/drawing/2014/main" id="{37F750CC-7031-AA26-5D0C-C21B01566362}"/>
                    </a:ext>
                  </a:extLst>
                </p:cNvPr>
                <p:cNvSpPr>
                  <a:spLocks/>
                </p:cNvSpPr>
                <p:nvPr/>
              </p:nvSpPr>
              <p:spPr bwMode="auto">
                <a:xfrm>
                  <a:off x="4139465" y="1600993"/>
                  <a:ext cx="374650" cy="282575"/>
                </a:xfrm>
                <a:custGeom>
                  <a:avLst/>
                  <a:gdLst>
                    <a:gd name="T0" fmla="*/ 2147483647 w 46"/>
                    <a:gd name="T1" fmla="*/ 2147483647 h 38"/>
                    <a:gd name="T2" fmla="*/ 2147483647 w 46"/>
                    <a:gd name="T3" fmla="*/ 2147483647 h 38"/>
                    <a:gd name="T4" fmla="*/ 2147483647 w 46"/>
                    <a:gd name="T5" fmla="*/ 2147483647 h 38"/>
                    <a:gd name="T6" fmla="*/ 2147483647 w 46"/>
                    <a:gd name="T7" fmla="*/ 2147483647 h 38"/>
                    <a:gd name="T8" fmla="*/ 0 w 46"/>
                    <a:gd name="T9" fmla="*/ 2147483647 h 38"/>
                    <a:gd name="T10" fmla="*/ 0 w 46"/>
                    <a:gd name="T11" fmla="*/ 2147483647 h 38"/>
                    <a:gd name="T12" fmla="*/ 0 w 46"/>
                    <a:gd name="T13" fmla="*/ 2147483647 h 38"/>
                    <a:gd name="T14" fmla="*/ 0 w 46"/>
                    <a:gd name="T15" fmla="*/ 2147483647 h 38"/>
                    <a:gd name="T16" fmla="*/ 2147483647 w 46"/>
                    <a:gd name="T17" fmla="*/ 0 h 38"/>
                    <a:gd name="T18" fmla="*/ 2147483647 w 46"/>
                    <a:gd name="T19" fmla="*/ 2147483647 h 38"/>
                    <a:gd name="T20" fmla="*/ 2147483647 w 46"/>
                    <a:gd name="T21" fmla="*/ 2147483647 h 38"/>
                    <a:gd name="T22" fmla="*/ 2147483647 w 46"/>
                    <a:gd name="T23" fmla="*/ 0 h 38"/>
                    <a:gd name="T24" fmla="*/ 2147483647 w 46"/>
                    <a:gd name="T25" fmla="*/ 2147483647 h 38"/>
                    <a:gd name="T26" fmla="*/ 2147483647 w 46"/>
                    <a:gd name="T27" fmla="*/ 2147483647 h 38"/>
                    <a:gd name="T28" fmla="*/ 2147483647 w 46"/>
                    <a:gd name="T29" fmla="*/ 2147483647 h 38"/>
                    <a:gd name="T30" fmla="*/ 2147483647 w 46"/>
                    <a:gd name="T31" fmla="*/ 2147483647 h 38"/>
                    <a:gd name="T32" fmla="*/ 2147483647 w 46"/>
                    <a:gd name="T33" fmla="*/ 2147483647 h 38"/>
                    <a:gd name="T34" fmla="*/ 2147483647 w 46"/>
                    <a:gd name="T35" fmla="*/ 2147483647 h 38"/>
                    <a:gd name="T36" fmla="*/ 2147483647 w 46"/>
                    <a:gd name="T37" fmla="*/ 2147483647 h 38"/>
                    <a:gd name="T38" fmla="*/ 2147483647 w 46"/>
                    <a:gd name="T39" fmla="*/ 2147483647 h 38"/>
                    <a:gd name="T40" fmla="*/ 2147483647 w 46"/>
                    <a:gd name="T41" fmla="*/ 2147483647 h 38"/>
                    <a:gd name="T42" fmla="*/ 2147483647 w 46"/>
                    <a:gd name="T43" fmla="*/ 2147483647 h 38"/>
                    <a:gd name="T44" fmla="*/ 2147483647 w 46"/>
                    <a:gd name="T45" fmla="*/ 2147483647 h 38"/>
                    <a:gd name="T46" fmla="*/ 2147483647 w 46"/>
                    <a:gd name="T47" fmla="*/ 2147483647 h 38"/>
                    <a:gd name="T48" fmla="*/ 2147483647 w 46"/>
                    <a:gd name="T49" fmla="*/ 2147483647 h 38"/>
                    <a:gd name="T50" fmla="*/ 2147483647 w 46"/>
                    <a:gd name="T51" fmla="*/ 2147483647 h 38"/>
                    <a:gd name="T52" fmla="*/ 2147483647 w 46"/>
                    <a:gd name="T53" fmla="*/ 2147483647 h 38"/>
                    <a:gd name="T54" fmla="*/ 2147483647 w 46"/>
                    <a:gd name="T55" fmla="*/ 2147483647 h 38"/>
                    <a:gd name="T56" fmla="*/ 2147483647 w 46"/>
                    <a:gd name="T57" fmla="*/ 2147483647 h 38"/>
                    <a:gd name="T58" fmla="*/ 2147483647 w 46"/>
                    <a:gd name="T59" fmla="*/ 2147483647 h 38"/>
                    <a:gd name="T60" fmla="*/ 2147483647 w 46"/>
                    <a:gd name="T61" fmla="*/ 2147483647 h 38"/>
                    <a:gd name="T62" fmla="*/ 2147483647 w 46"/>
                    <a:gd name="T63" fmla="*/ 2147483647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 h="38">
                      <a:moveTo>
                        <a:pt x="3" y="24"/>
                      </a:moveTo>
                      <a:lnTo>
                        <a:pt x="4" y="15"/>
                      </a:lnTo>
                      <a:lnTo>
                        <a:pt x="1" y="11"/>
                      </a:lnTo>
                      <a:lnTo>
                        <a:pt x="2" y="9"/>
                      </a:lnTo>
                      <a:lnTo>
                        <a:pt x="0" y="9"/>
                      </a:lnTo>
                      <a:lnTo>
                        <a:pt x="0" y="6"/>
                      </a:lnTo>
                      <a:lnTo>
                        <a:pt x="0" y="4"/>
                      </a:lnTo>
                      <a:lnTo>
                        <a:pt x="0" y="1"/>
                      </a:lnTo>
                      <a:lnTo>
                        <a:pt x="3" y="0"/>
                      </a:lnTo>
                      <a:lnTo>
                        <a:pt x="19" y="4"/>
                      </a:lnTo>
                      <a:lnTo>
                        <a:pt x="21" y="10"/>
                      </a:lnTo>
                      <a:lnTo>
                        <a:pt x="33" y="0"/>
                      </a:lnTo>
                      <a:lnTo>
                        <a:pt x="43" y="3"/>
                      </a:lnTo>
                      <a:lnTo>
                        <a:pt x="46" y="10"/>
                      </a:lnTo>
                      <a:lnTo>
                        <a:pt x="43" y="12"/>
                      </a:lnTo>
                      <a:lnTo>
                        <a:pt x="42" y="12"/>
                      </a:lnTo>
                      <a:lnTo>
                        <a:pt x="42" y="16"/>
                      </a:lnTo>
                      <a:lnTo>
                        <a:pt x="40" y="19"/>
                      </a:lnTo>
                      <a:lnTo>
                        <a:pt x="37" y="19"/>
                      </a:lnTo>
                      <a:lnTo>
                        <a:pt x="36" y="20"/>
                      </a:lnTo>
                      <a:lnTo>
                        <a:pt x="35" y="20"/>
                      </a:lnTo>
                      <a:lnTo>
                        <a:pt x="36" y="22"/>
                      </a:lnTo>
                      <a:lnTo>
                        <a:pt x="36" y="23"/>
                      </a:lnTo>
                      <a:lnTo>
                        <a:pt x="37" y="23"/>
                      </a:lnTo>
                      <a:lnTo>
                        <a:pt x="36" y="24"/>
                      </a:lnTo>
                      <a:lnTo>
                        <a:pt x="37" y="25"/>
                      </a:lnTo>
                      <a:lnTo>
                        <a:pt x="32" y="34"/>
                      </a:lnTo>
                      <a:lnTo>
                        <a:pt x="15" y="38"/>
                      </a:lnTo>
                      <a:lnTo>
                        <a:pt x="13" y="32"/>
                      </a:lnTo>
                      <a:lnTo>
                        <a:pt x="9" y="27"/>
                      </a:lnTo>
                      <a:lnTo>
                        <a:pt x="3" y="27"/>
                      </a:lnTo>
                      <a:lnTo>
                        <a:pt x="3" y="24"/>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287" name="Departement 28">
                  <a:extLst>
                    <a:ext uri="{FF2B5EF4-FFF2-40B4-BE49-F238E27FC236}">
                      <a16:creationId xmlns:a16="http://schemas.microsoft.com/office/drawing/2014/main" id="{AB2D322A-4738-BB01-EED6-EEF5E69CC927}"/>
                    </a:ext>
                  </a:extLst>
                </p:cNvPr>
                <p:cNvSpPr>
                  <a:spLocks/>
                </p:cNvSpPr>
                <p:nvPr/>
              </p:nvSpPr>
              <p:spPr bwMode="auto">
                <a:xfrm>
                  <a:off x="4247415" y="1791493"/>
                  <a:ext cx="311150" cy="334963"/>
                </a:xfrm>
                <a:custGeom>
                  <a:avLst/>
                  <a:gdLst>
                    <a:gd name="T0" fmla="*/ 2147483647 w 39"/>
                    <a:gd name="T1" fmla="*/ 2147483647 h 47"/>
                    <a:gd name="T2" fmla="*/ 2147483647 w 39"/>
                    <a:gd name="T3" fmla="*/ 2147483647 h 47"/>
                    <a:gd name="T4" fmla="*/ 2147483647 w 39"/>
                    <a:gd name="T5" fmla="*/ 2147483647 h 47"/>
                    <a:gd name="T6" fmla="*/ 2147483647 w 39"/>
                    <a:gd name="T7" fmla="*/ 2147483647 h 47"/>
                    <a:gd name="T8" fmla="*/ 2147483647 w 39"/>
                    <a:gd name="T9" fmla="*/ 2147483647 h 47"/>
                    <a:gd name="T10" fmla="*/ 2147483647 w 39"/>
                    <a:gd name="T11" fmla="*/ 2147483647 h 47"/>
                    <a:gd name="T12" fmla="*/ 2147483647 w 39"/>
                    <a:gd name="T13" fmla="*/ 2147483647 h 47"/>
                    <a:gd name="T14" fmla="*/ 2147483647 w 39"/>
                    <a:gd name="T15" fmla="*/ 2147483647 h 47"/>
                    <a:gd name="T16" fmla="*/ 2147483647 w 39"/>
                    <a:gd name="T17" fmla="*/ 2147483647 h 47"/>
                    <a:gd name="T18" fmla="*/ 2147483647 w 39"/>
                    <a:gd name="T19" fmla="*/ 2147483647 h 47"/>
                    <a:gd name="T20" fmla="*/ 2147483647 w 39"/>
                    <a:gd name="T21" fmla="*/ 2147483647 h 47"/>
                    <a:gd name="T22" fmla="*/ 2147483647 w 39"/>
                    <a:gd name="T23" fmla="*/ 2147483647 h 47"/>
                    <a:gd name="T24" fmla="*/ 2147483647 w 39"/>
                    <a:gd name="T25" fmla="*/ 2147483647 h 47"/>
                    <a:gd name="T26" fmla="*/ 2147483647 w 39"/>
                    <a:gd name="T27" fmla="*/ 2147483647 h 47"/>
                    <a:gd name="T28" fmla="*/ 2147483647 w 39"/>
                    <a:gd name="T29" fmla="*/ 2147483647 h 47"/>
                    <a:gd name="T30" fmla="*/ 2147483647 w 39"/>
                    <a:gd name="T31" fmla="*/ 2147483647 h 47"/>
                    <a:gd name="T32" fmla="*/ 2147483647 w 39"/>
                    <a:gd name="T33" fmla="*/ 2147483647 h 47"/>
                    <a:gd name="T34" fmla="*/ 2147483647 w 39"/>
                    <a:gd name="T35" fmla="*/ 2147483647 h 47"/>
                    <a:gd name="T36" fmla="*/ 2147483647 w 39"/>
                    <a:gd name="T37" fmla="*/ 2147483647 h 47"/>
                    <a:gd name="T38" fmla="*/ 0 w 39"/>
                    <a:gd name="T39" fmla="*/ 2147483647 h 47"/>
                    <a:gd name="T40" fmla="*/ 2147483647 w 39"/>
                    <a:gd name="T41" fmla="*/ 2147483647 h 47"/>
                    <a:gd name="T42" fmla="*/ 2147483647 w 39"/>
                    <a:gd name="T43" fmla="*/ 2147483647 h 47"/>
                    <a:gd name="T44" fmla="*/ 2147483647 w 39"/>
                    <a:gd name="T45" fmla="*/ 2147483647 h 47"/>
                    <a:gd name="T46" fmla="*/ 2147483647 w 39"/>
                    <a:gd name="T47" fmla="*/ 0 h 47"/>
                    <a:gd name="T48" fmla="*/ 2147483647 w 39"/>
                    <a:gd name="T49" fmla="*/ 2147483647 h 47"/>
                    <a:gd name="T50" fmla="*/ 2147483647 w 39"/>
                    <a:gd name="T51" fmla="*/ 2147483647 h 47"/>
                    <a:gd name="T52" fmla="*/ 2147483647 w 39"/>
                    <a:gd name="T53" fmla="*/ 2147483647 h 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9" h="47">
                      <a:moveTo>
                        <a:pt x="37" y="23"/>
                      </a:moveTo>
                      <a:lnTo>
                        <a:pt x="37" y="24"/>
                      </a:lnTo>
                      <a:lnTo>
                        <a:pt x="37" y="26"/>
                      </a:lnTo>
                      <a:lnTo>
                        <a:pt x="38" y="26"/>
                      </a:lnTo>
                      <a:lnTo>
                        <a:pt x="39" y="27"/>
                      </a:lnTo>
                      <a:lnTo>
                        <a:pt x="38" y="30"/>
                      </a:lnTo>
                      <a:lnTo>
                        <a:pt x="38" y="31"/>
                      </a:lnTo>
                      <a:lnTo>
                        <a:pt x="39" y="31"/>
                      </a:lnTo>
                      <a:lnTo>
                        <a:pt x="35" y="41"/>
                      </a:lnTo>
                      <a:lnTo>
                        <a:pt x="24" y="45"/>
                      </a:lnTo>
                      <a:lnTo>
                        <a:pt x="17" y="47"/>
                      </a:lnTo>
                      <a:lnTo>
                        <a:pt x="8" y="40"/>
                      </a:lnTo>
                      <a:lnTo>
                        <a:pt x="9" y="38"/>
                      </a:lnTo>
                      <a:lnTo>
                        <a:pt x="3" y="39"/>
                      </a:lnTo>
                      <a:lnTo>
                        <a:pt x="5" y="38"/>
                      </a:lnTo>
                      <a:lnTo>
                        <a:pt x="1" y="36"/>
                      </a:lnTo>
                      <a:lnTo>
                        <a:pt x="2" y="34"/>
                      </a:lnTo>
                      <a:lnTo>
                        <a:pt x="1" y="32"/>
                      </a:lnTo>
                      <a:lnTo>
                        <a:pt x="2" y="31"/>
                      </a:lnTo>
                      <a:lnTo>
                        <a:pt x="0" y="30"/>
                      </a:lnTo>
                      <a:lnTo>
                        <a:pt x="7" y="24"/>
                      </a:lnTo>
                      <a:lnTo>
                        <a:pt x="2" y="13"/>
                      </a:lnTo>
                      <a:lnTo>
                        <a:pt x="19" y="9"/>
                      </a:lnTo>
                      <a:lnTo>
                        <a:pt x="24" y="0"/>
                      </a:lnTo>
                      <a:lnTo>
                        <a:pt x="27" y="13"/>
                      </a:lnTo>
                      <a:lnTo>
                        <a:pt x="34" y="24"/>
                      </a:lnTo>
                      <a:lnTo>
                        <a:pt x="37" y="23"/>
                      </a:lnTo>
                      <a:close/>
                    </a:path>
                  </a:pathLst>
                </a:custGeom>
                <a:grpFill/>
                <a:ln w="7620">
                  <a:solidFill>
                    <a:srgbClr val="000000"/>
                  </a:solidFill>
                  <a:prstDash val="solid"/>
                  <a:round/>
                  <a:headEnd/>
                  <a:tailEnd/>
                </a:ln>
              </p:spPr>
              <p:txBody>
                <a:bodyPr anchor="ctr"/>
                <a:lstStyle/>
                <a:p>
                  <a:pPr algn="ctr"/>
                  <a:endParaRPr lang="fr-FR" sz="1600"/>
                </a:p>
              </p:txBody>
            </p:sp>
            <p:sp>
              <p:nvSpPr>
                <p:cNvPr id="288" name="Departement 30">
                  <a:extLst>
                    <a:ext uri="{FF2B5EF4-FFF2-40B4-BE49-F238E27FC236}">
                      <a16:creationId xmlns:a16="http://schemas.microsoft.com/office/drawing/2014/main" id="{6AFDE12C-DC9B-86FB-2338-1B4C517F1D11}"/>
                    </a:ext>
                  </a:extLst>
                </p:cNvPr>
                <p:cNvSpPr>
                  <a:spLocks/>
                </p:cNvSpPr>
                <p:nvPr/>
              </p:nvSpPr>
              <p:spPr bwMode="auto">
                <a:xfrm>
                  <a:off x="4901465" y="3361531"/>
                  <a:ext cx="434975" cy="334962"/>
                </a:xfrm>
                <a:custGeom>
                  <a:avLst/>
                  <a:gdLst>
                    <a:gd name="T0" fmla="*/ 2147483647 w 54"/>
                    <a:gd name="T1" fmla="*/ 2147483647 h 46"/>
                    <a:gd name="T2" fmla="*/ 2147483647 w 54"/>
                    <a:gd name="T3" fmla="*/ 2147483647 h 46"/>
                    <a:gd name="T4" fmla="*/ 2147483647 w 54"/>
                    <a:gd name="T5" fmla="*/ 2147483647 h 46"/>
                    <a:gd name="T6" fmla="*/ 2147483647 w 54"/>
                    <a:gd name="T7" fmla="*/ 2147483647 h 46"/>
                    <a:gd name="T8" fmla="*/ 2147483647 w 54"/>
                    <a:gd name="T9" fmla="*/ 2147483647 h 46"/>
                    <a:gd name="T10" fmla="*/ 2147483647 w 54"/>
                    <a:gd name="T11" fmla="*/ 2147483647 h 46"/>
                    <a:gd name="T12" fmla="*/ 2147483647 w 54"/>
                    <a:gd name="T13" fmla="*/ 2147483647 h 46"/>
                    <a:gd name="T14" fmla="*/ 2147483647 w 54"/>
                    <a:gd name="T15" fmla="*/ 2147483647 h 46"/>
                    <a:gd name="T16" fmla="*/ 2147483647 w 54"/>
                    <a:gd name="T17" fmla="*/ 2147483647 h 46"/>
                    <a:gd name="T18" fmla="*/ 2147483647 w 54"/>
                    <a:gd name="T19" fmla="*/ 2147483647 h 46"/>
                    <a:gd name="T20" fmla="*/ 2147483647 w 54"/>
                    <a:gd name="T21" fmla="*/ 2147483647 h 46"/>
                    <a:gd name="T22" fmla="*/ 2147483647 w 54"/>
                    <a:gd name="T23" fmla="*/ 2147483647 h 46"/>
                    <a:gd name="T24" fmla="*/ 2147483647 w 54"/>
                    <a:gd name="T25" fmla="*/ 2147483647 h 46"/>
                    <a:gd name="T26" fmla="*/ 0 w 54"/>
                    <a:gd name="T27" fmla="*/ 2147483647 h 46"/>
                    <a:gd name="T28" fmla="*/ 2147483647 w 54"/>
                    <a:gd name="T29" fmla="*/ 2147483647 h 46"/>
                    <a:gd name="T30" fmla="*/ 2147483647 w 54"/>
                    <a:gd name="T31" fmla="*/ 2147483647 h 46"/>
                    <a:gd name="T32" fmla="*/ 2147483647 w 54"/>
                    <a:gd name="T33" fmla="*/ 2147483647 h 46"/>
                    <a:gd name="T34" fmla="*/ 2147483647 w 54"/>
                    <a:gd name="T35" fmla="*/ 2147483647 h 46"/>
                    <a:gd name="T36" fmla="*/ 2147483647 w 54"/>
                    <a:gd name="T37" fmla="*/ 2147483647 h 46"/>
                    <a:gd name="T38" fmla="*/ 2147483647 w 54"/>
                    <a:gd name="T39" fmla="*/ 0 h 46"/>
                    <a:gd name="T40" fmla="*/ 2147483647 w 54"/>
                    <a:gd name="T41" fmla="*/ 2147483647 h 46"/>
                    <a:gd name="T42" fmla="*/ 2147483647 w 54"/>
                    <a:gd name="T43" fmla="*/ 2147483647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4" h="46">
                      <a:moveTo>
                        <a:pt x="47" y="8"/>
                      </a:moveTo>
                      <a:lnTo>
                        <a:pt x="54" y="20"/>
                      </a:lnTo>
                      <a:lnTo>
                        <a:pt x="51" y="24"/>
                      </a:lnTo>
                      <a:lnTo>
                        <a:pt x="47" y="36"/>
                      </a:lnTo>
                      <a:lnTo>
                        <a:pt x="34" y="46"/>
                      </a:lnTo>
                      <a:lnTo>
                        <a:pt x="30" y="45"/>
                      </a:lnTo>
                      <a:lnTo>
                        <a:pt x="30" y="44"/>
                      </a:lnTo>
                      <a:lnTo>
                        <a:pt x="31" y="43"/>
                      </a:lnTo>
                      <a:lnTo>
                        <a:pt x="29" y="42"/>
                      </a:lnTo>
                      <a:lnTo>
                        <a:pt x="31" y="34"/>
                      </a:lnTo>
                      <a:lnTo>
                        <a:pt x="18" y="23"/>
                      </a:lnTo>
                      <a:lnTo>
                        <a:pt x="3" y="26"/>
                      </a:lnTo>
                      <a:lnTo>
                        <a:pt x="6" y="20"/>
                      </a:lnTo>
                      <a:lnTo>
                        <a:pt x="0" y="17"/>
                      </a:lnTo>
                      <a:lnTo>
                        <a:pt x="2" y="16"/>
                      </a:lnTo>
                      <a:lnTo>
                        <a:pt x="2" y="14"/>
                      </a:lnTo>
                      <a:lnTo>
                        <a:pt x="4" y="14"/>
                      </a:lnTo>
                      <a:lnTo>
                        <a:pt x="24" y="13"/>
                      </a:lnTo>
                      <a:lnTo>
                        <a:pt x="21" y="3"/>
                      </a:lnTo>
                      <a:lnTo>
                        <a:pt x="25" y="0"/>
                      </a:lnTo>
                      <a:lnTo>
                        <a:pt x="27" y="6"/>
                      </a:lnTo>
                      <a:lnTo>
                        <a:pt x="47" y="8"/>
                      </a:lnTo>
                      <a:close/>
                    </a:path>
                  </a:pathLst>
                </a:custGeom>
                <a:grpFill/>
                <a:ln w="7620">
                  <a:solidFill>
                    <a:srgbClr val="000000"/>
                  </a:solidFill>
                  <a:prstDash val="solid"/>
                  <a:round/>
                  <a:headEnd/>
                  <a:tailEnd/>
                </a:ln>
              </p:spPr>
              <p:txBody>
                <a:bodyPr anchor="ctr"/>
                <a:lstStyle/>
                <a:p>
                  <a:pPr algn="ctr"/>
                  <a:endParaRPr lang="fr-FR" sz="1600"/>
                </a:p>
              </p:txBody>
            </p:sp>
            <p:sp>
              <p:nvSpPr>
                <p:cNvPr id="289" name="Departement 32">
                  <a:extLst>
                    <a:ext uri="{FF2B5EF4-FFF2-40B4-BE49-F238E27FC236}">
                      <a16:creationId xmlns:a16="http://schemas.microsoft.com/office/drawing/2014/main" id="{5798C7A4-9ABF-E56D-8056-87903FD26DFF}"/>
                    </a:ext>
                  </a:extLst>
                </p:cNvPr>
                <p:cNvSpPr>
                  <a:spLocks/>
                </p:cNvSpPr>
                <p:nvPr/>
              </p:nvSpPr>
              <p:spPr bwMode="auto">
                <a:xfrm>
                  <a:off x="3934678" y="3483768"/>
                  <a:ext cx="411162" cy="266700"/>
                </a:xfrm>
                <a:custGeom>
                  <a:avLst/>
                  <a:gdLst>
                    <a:gd name="T0" fmla="*/ 2147483647 w 50"/>
                    <a:gd name="T1" fmla="*/ 2147483647 h 36"/>
                    <a:gd name="T2" fmla="*/ 2147483647 w 50"/>
                    <a:gd name="T3" fmla="*/ 2147483647 h 36"/>
                    <a:gd name="T4" fmla="*/ 2147483647 w 50"/>
                    <a:gd name="T5" fmla="*/ 2147483647 h 36"/>
                    <a:gd name="T6" fmla="*/ 2147483647 w 50"/>
                    <a:gd name="T7" fmla="*/ 2147483647 h 36"/>
                    <a:gd name="T8" fmla="*/ 2147483647 w 50"/>
                    <a:gd name="T9" fmla="*/ 2147483647 h 36"/>
                    <a:gd name="T10" fmla="*/ 2147483647 w 50"/>
                    <a:gd name="T11" fmla="*/ 2147483647 h 36"/>
                    <a:gd name="T12" fmla="*/ 2147483647 w 50"/>
                    <a:gd name="T13" fmla="*/ 2147483647 h 36"/>
                    <a:gd name="T14" fmla="*/ 2147483647 w 50"/>
                    <a:gd name="T15" fmla="*/ 2147483647 h 36"/>
                    <a:gd name="T16" fmla="*/ 2147483647 w 50"/>
                    <a:gd name="T17" fmla="*/ 2147483647 h 36"/>
                    <a:gd name="T18" fmla="*/ 2147483647 w 50"/>
                    <a:gd name="T19" fmla="*/ 2147483647 h 36"/>
                    <a:gd name="T20" fmla="*/ 2147483647 w 50"/>
                    <a:gd name="T21" fmla="*/ 2147483647 h 36"/>
                    <a:gd name="T22" fmla="*/ 2147483647 w 50"/>
                    <a:gd name="T23" fmla="*/ 2147483647 h 36"/>
                    <a:gd name="T24" fmla="*/ 2147483647 w 50"/>
                    <a:gd name="T25" fmla="*/ 2147483647 h 36"/>
                    <a:gd name="T26" fmla="*/ 2147483647 w 50"/>
                    <a:gd name="T27" fmla="*/ 2147483647 h 36"/>
                    <a:gd name="T28" fmla="*/ 2147483647 w 50"/>
                    <a:gd name="T29" fmla="*/ 2147483647 h 36"/>
                    <a:gd name="T30" fmla="*/ 2147483647 w 50"/>
                    <a:gd name="T31" fmla="*/ 2147483647 h 36"/>
                    <a:gd name="T32" fmla="*/ 0 w 50"/>
                    <a:gd name="T33" fmla="*/ 2147483647 h 36"/>
                    <a:gd name="T34" fmla="*/ 2147483647 w 50"/>
                    <a:gd name="T35" fmla="*/ 2147483647 h 36"/>
                    <a:gd name="T36" fmla="*/ 2147483647 w 50"/>
                    <a:gd name="T37" fmla="*/ 2147483647 h 36"/>
                    <a:gd name="T38" fmla="*/ 2147483647 w 50"/>
                    <a:gd name="T39" fmla="*/ 2147483647 h 36"/>
                    <a:gd name="T40" fmla="*/ 2147483647 w 50"/>
                    <a:gd name="T41" fmla="*/ 2147483647 h 36"/>
                    <a:gd name="T42" fmla="*/ 2147483647 w 50"/>
                    <a:gd name="T43" fmla="*/ 2147483647 h 36"/>
                    <a:gd name="T44" fmla="*/ 2147483647 w 50"/>
                    <a:gd name="T45" fmla="*/ 2147483647 h 36"/>
                    <a:gd name="T46" fmla="*/ 2147483647 w 50"/>
                    <a:gd name="T47" fmla="*/ 2147483647 h 36"/>
                    <a:gd name="T48" fmla="*/ 2147483647 w 50"/>
                    <a:gd name="T49" fmla="*/ 2147483647 h 36"/>
                    <a:gd name="T50" fmla="*/ 2147483647 w 50"/>
                    <a:gd name="T51" fmla="*/ 2147483647 h 36"/>
                    <a:gd name="T52" fmla="*/ 2147483647 w 50"/>
                    <a:gd name="T53" fmla="*/ 2147483647 h 36"/>
                    <a:gd name="T54" fmla="*/ 2147483647 w 50"/>
                    <a:gd name="T55" fmla="*/ 2147483647 h 36"/>
                    <a:gd name="T56" fmla="*/ 2147483647 w 50"/>
                    <a:gd name="T57" fmla="*/ 2147483647 h 36"/>
                    <a:gd name="T58" fmla="*/ 2147483647 w 50"/>
                    <a:gd name="T59" fmla="*/ 0 h 36"/>
                    <a:gd name="T60" fmla="*/ 2147483647 w 50"/>
                    <a:gd name="T61" fmla="*/ 0 h 36"/>
                    <a:gd name="T62" fmla="*/ 2147483647 w 50"/>
                    <a:gd name="T63" fmla="*/ 2147483647 h 36"/>
                    <a:gd name="T64" fmla="*/ 2147483647 w 50"/>
                    <a:gd name="T65" fmla="*/ 2147483647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36">
                      <a:moveTo>
                        <a:pt x="35" y="1"/>
                      </a:moveTo>
                      <a:lnTo>
                        <a:pt x="39" y="2"/>
                      </a:lnTo>
                      <a:lnTo>
                        <a:pt x="36" y="7"/>
                      </a:lnTo>
                      <a:lnTo>
                        <a:pt x="40" y="9"/>
                      </a:lnTo>
                      <a:lnTo>
                        <a:pt x="42" y="14"/>
                      </a:lnTo>
                      <a:lnTo>
                        <a:pt x="50" y="24"/>
                      </a:lnTo>
                      <a:lnTo>
                        <a:pt x="43" y="34"/>
                      </a:lnTo>
                      <a:lnTo>
                        <a:pt x="30" y="36"/>
                      </a:lnTo>
                      <a:lnTo>
                        <a:pt x="15" y="33"/>
                      </a:lnTo>
                      <a:lnTo>
                        <a:pt x="6" y="23"/>
                      </a:lnTo>
                      <a:lnTo>
                        <a:pt x="4" y="23"/>
                      </a:lnTo>
                      <a:lnTo>
                        <a:pt x="3" y="22"/>
                      </a:lnTo>
                      <a:lnTo>
                        <a:pt x="2" y="23"/>
                      </a:lnTo>
                      <a:lnTo>
                        <a:pt x="2" y="22"/>
                      </a:lnTo>
                      <a:lnTo>
                        <a:pt x="1" y="23"/>
                      </a:lnTo>
                      <a:lnTo>
                        <a:pt x="1" y="21"/>
                      </a:lnTo>
                      <a:lnTo>
                        <a:pt x="0" y="21"/>
                      </a:lnTo>
                      <a:lnTo>
                        <a:pt x="2" y="7"/>
                      </a:lnTo>
                      <a:lnTo>
                        <a:pt x="12" y="4"/>
                      </a:lnTo>
                      <a:lnTo>
                        <a:pt x="14" y="4"/>
                      </a:lnTo>
                      <a:lnTo>
                        <a:pt x="14" y="5"/>
                      </a:lnTo>
                      <a:lnTo>
                        <a:pt x="15" y="5"/>
                      </a:lnTo>
                      <a:lnTo>
                        <a:pt x="15" y="4"/>
                      </a:lnTo>
                      <a:lnTo>
                        <a:pt x="18" y="3"/>
                      </a:lnTo>
                      <a:lnTo>
                        <a:pt x="20" y="4"/>
                      </a:lnTo>
                      <a:lnTo>
                        <a:pt x="21" y="3"/>
                      </a:lnTo>
                      <a:lnTo>
                        <a:pt x="25" y="3"/>
                      </a:lnTo>
                      <a:lnTo>
                        <a:pt x="26" y="1"/>
                      </a:lnTo>
                      <a:lnTo>
                        <a:pt x="29" y="1"/>
                      </a:lnTo>
                      <a:lnTo>
                        <a:pt x="30" y="0"/>
                      </a:lnTo>
                      <a:lnTo>
                        <a:pt x="31" y="0"/>
                      </a:lnTo>
                      <a:lnTo>
                        <a:pt x="32" y="3"/>
                      </a:lnTo>
                      <a:lnTo>
                        <a:pt x="35" y="1"/>
                      </a:lnTo>
                      <a:close/>
                    </a:path>
                  </a:pathLst>
                </a:custGeom>
                <a:grpFill/>
                <a:ln w="7620">
                  <a:solidFill>
                    <a:srgbClr val="000000"/>
                  </a:solidFill>
                  <a:prstDash val="solid"/>
                  <a:round/>
                  <a:headEnd/>
                  <a:tailEnd/>
                </a:ln>
              </p:spPr>
              <p:txBody>
                <a:bodyPr anchor="ctr"/>
                <a:lstStyle/>
                <a:p>
                  <a:pPr algn="ctr"/>
                  <a:endParaRPr lang="fr-FR" sz="1600"/>
                </a:p>
              </p:txBody>
            </p:sp>
            <p:sp>
              <p:nvSpPr>
                <p:cNvPr id="290" name="Departement 33">
                  <a:extLst>
                    <a:ext uri="{FF2B5EF4-FFF2-40B4-BE49-F238E27FC236}">
                      <a16:creationId xmlns:a16="http://schemas.microsoft.com/office/drawing/2014/main" id="{A0CF28B4-DDEB-C32A-F60C-B15958BBCC4D}"/>
                    </a:ext>
                  </a:extLst>
                </p:cNvPr>
                <p:cNvSpPr>
                  <a:spLocks/>
                </p:cNvSpPr>
                <p:nvPr/>
              </p:nvSpPr>
              <p:spPr bwMode="auto">
                <a:xfrm>
                  <a:off x="3667978" y="2934493"/>
                  <a:ext cx="433387" cy="487363"/>
                </a:xfrm>
                <a:custGeom>
                  <a:avLst/>
                  <a:gdLst>
                    <a:gd name="T0" fmla="*/ 2147483647 w 54"/>
                    <a:gd name="T1" fmla="*/ 2147483647 h 65"/>
                    <a:gd name="T2" fmla="*/ 2147483647 w 54"/>
                    <a:gd name="T3" fmla="*/ 2147483647 h 65"/>
                    <a:gd name="T4" fmla="*/ 2147483647 w 54"/>
                    <a:gd name="T5" fmla="*/ 2147483647 h 65"/>
                    <a:gd name="T6" fmla="*/ 2147483647 w 54"/>
                    <a:gd name="T7" fmla="*/ 2147483647 h 65"/>
                    <a:gd name="T8" fmla="*/ 2147483647 w 54"/>
                    <a:gd name="T9" fmla="*/ 2147483647 h 65"/>
                    <a:gd name="T10" fmla="*/ 2147483647 w 54"/>
                    <a:gd name="T11" fmla="*/ 2147483647 h 65"/>
                    <a:gd name="T12" fmla="*/ 2147483647 w 54"/>
                    <a:gd name="T13" fmla="*/ 2147483647 h 65"/>
                    <a:gd name="T14" fmla="*/ 2147483647 w 54"/>
                    <a:gd name="T15" fmla="*/ 2147483647 h 65"/>
                    <a:gd name="T16" fmla="*/ 2147483647 w 54"/>
                    <a:gd name="T17" fmla="*/ 2147483647 h 65"/>
                    <a:gd name="T18" fmla="*/ 2147483647 w 54"/>
                    <a:gd name="T19" fmla="*/ 2147483647 h 65"/>
                    <a:gd name="T20" fmla="*/ 0 w 54"/>
                    <a:gd name="T21" fmla="*/ 2147483647 h 65"/>
                    <a:gd name="T22" fmla="*/ 2147483647 w 54"/>
                    <a:gd name="T23" fmla="*/ 2147483647 h 65"/>
                    <a:gd name="T24" fmla="*/ 2147483647 w 54"/>
                    <a:gd name="T25" fmla="*/ 2147483647 h 65"/>
                    <a:gd name="T26" fmla="*/ 2147483647 w 54"/>
                    <a:gd name="T27" fmla="*/ 2147483647 h 65"/>
                    <a:gd name="T28" fmla="*/ 2147483647 w 54"/>
                    <a:gd name="T29" fmla="*/ 2147483647 h 65"/>
                    <a:gd name="T30" fmla="*/ 2147483647 w 54"/>
                    <a:gd name="T31" fmla="*/ 0 h 65"/>
                    <a:gd name="T32" fmla="*/ 2147483647 w 54"/>
                    <a:gd name="T33" fmla="*/ 2147483647 h 65"/>
                    <a:gd name="T34" fmla="*/ 2147483647 w 54"/>
                    <a:gd name="T35" fmla="*/ 2147483647 h 65"/>
                    <a:gd name="T36" fmla="*/ 2147483647 w 54"/>
                    <a:gd name="T37" fmla="*/ 2147483647 h 65"/>
                    <a:gd name="T38" fmla="*/ 2147483647 w 54"/>
                    <a:gd name="T39" fmla="*/ 2147483647 h 65"/>
                    <a:gd name="T40" fmla="*/ 2147483647 w 54"/>
                    <a:gd name="T41" fmla="*/ 2147483647 h 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4" h="65">
                      <a:moveTo>
                        <a:pt x="43" y="23"/>
                      </a:moveTo>
                      <a:lnTo>
                        <a:pt x="46" y="25"/>
                      </a:lnTo>
                      <a:lnTo>
                        <a:pt x="43" y="35"/>
                      </a:lnTo>
                      <a:lnTo>
                        <a:pt x="54" y="35"/>
                      </a:lnTo>
                      <a:lnTo>
                        <a:pt x="54" y="40"/>
                      </a:lnTo>
                      <a:lnTo>
                        <a:pt x="47" y="42"/>
                      </a:lnTo>
                      <a:lnTo>
                        <a:pt x="38" y="65"/>
                      </a:lnTo>
                      <a:lnTo>
                        <a:pt x="30" y="65"/>
                      </a:lnTo>
                      <a:lnTo>
                        <a:pt x="22" y="54"/>
                      </a:lnTo>
                      <a:lnTo>
                        <a:pt x="1" y="52"/>
                      </a:lnTo>
                      <a:lnTo>
                        <a:pt x="0" y="48"/>
                      </a:lnTo>
                      <a:lnTo>
                        <a:pt x="9" y="43"/>
                      </a:lnTo>
                      <a:lnTo>
                        <a:pt x="4" y="38"/>
                      </a:lnTo>
                      <a:lnTo>
                        <a:pt x="1" y="45"/>
                      </a:lnTo>
                      <a:lnTo>
                        <a:pt x="6" y="4"/>
                      </a:lnTo>
                      <a:lnTo>
                        <a:pt x="9" y="0"/>
                      </a:lnTo>
                      <a:lnTo>
                        <a:pt x="25" y="30"/>
                      </a:lnTo>
                      <a:lnTo>
                        <a:pt x="21" y="12"/>
                      </a:lnTo>
                      <a:lnTo>
                        <a:pt x="30" y="15"/>
                      </a:lnTo>
                      <a:lnTo>
                        <a:pt x="31" y="21"/>
                      </a:lnTo>
                      <a:lnTo>
                        <a:pt x="43" y="23"/>
                      </a:lnTo>
                      <a:close/>
                    </a:path>
                  </a:pathLst>
                </a:custGeom>
                <a:grpFill/>
                <a:ln w="7620">
                  <a:solidFill>
                    <a:srgbClr val="000000"/>
                  </a:solidFill>
                  <a:prstDash val="solid"/>
                  <a:round/>
                  <a:headEnd/>
                  <a:tailEnd/>
                </a:ln>
              </p:spPr>
              <p:txBody>
                <a:bodyPr anchor="ctr"/>
                <a:lstStyle/>
                <a:p>
                  <a:pPr algn="ctr"/>
                  <a:endParaRPr lang="fr-FR" sz="1600"/>
                </a:p>
              </p:txBody>
            </p:sp>
            <p:sp>
              <p:nvSpPr>
                <p:cNvPr id="291" name="Departement 31">
                  <a:extLst>
                    <a:ext uri="{FF2B5EF4-FFF2-40B4-BE49-F238E27FC236}">
                      <a16:creationId xmlns:a16="http://schemas.microsoft.com/office/drawing/2014/main" id="{BF1AFD88-D03F-21E9-EA61-99DF5ABD225F}"/>
                    </a:ext>
                  </a:extLst>
                </p:cNvPr>
                <p:cNvSpPr>
                  <a:spLocks/>
                </p:cNvSpPr>
                <p:nvPr/>
              </p:nvSpPr>
              <p:spPr bwMode="auto">
                <a:xfrm>
                  <a:off x="4133115" y="3552031"/>
                  <a:ext cx="433388" cy="411162"/>
                </a:xfrm>
                <a:custGeom>
                  <a:avLst/>
                  <a:gdLst>
                    <a:gd name="T0" fmla="*/ 2147483647 w 55"/>
                    <a:gd name="T1" fmla="*/ 2147483647 h 57"/>
                    <a:gd name="T2" fmla="*/ 2147483647 w 55"/>
                    <a:gd name="T3" fmla="*/ 2147483647 h 57"/>
                    <a:gd name="T4" fmla="*/ 2147483647 w 55"/>
                    <a:gd name="T5" fmla="*/ 2147483647 h 57"/>
                    <a:gd name="T6" fmla="*/ 2147483647 w 55"/>
                    <a:gd name="T7" fmla="*/ 2147483647 h 57"/>
                    <a:gd name="T8" fmla="*/ 2147483647 w 55"/>
                    <a:gd name="T9" fmla="*/ 2147483647 h 57"/>
                    <a:gd name="T10" fmla="*/ 2147483647 w 55"/>
                    <a:gd name="T11" fmla="*/ 2147483647 h 57"/>
                    <a:gd name="T12" fmla="*/ 0 w 55"/>
                    <a:gd name="T13" fmla="*/ 2147483647 h 57"/>
                    <a:gd name="T14" fmla="*/ 2147483647 w 55"/>
                    <a:gd name="T15" fmla="*/ 2147483647 h 57"/>
                    <a:gd name="T16" fmla="*/ 0 w 55"/>
                    <a:gd name="T17" fmla="*/ 2147483647 h 57"/>
                    <a:gd name="T18" fmla="*/ 2147483647 w 55"/>
                    <a:gd name="T19" fmla="*/ 2147483647 h 57"/>
                    <a:gd name="T20" fmla="*/ 2147483647 w 55"/>
                    <a:gd name="T21" fmla="*/ 2147483647 h 57"/>
                    <a:gd name="T22" fmla="*/ 2147483647 w 55"/>
                    <a:gd name="T23" fmla="*/ 2147483647 h 57"/>
                    <a:gd name="T24" fmla="*/ 2147483647 w 55"/>
                    <a:gd name="T25" fmla="*/ 2147483647 h 57"/>
                    <a:gd name="T26" fmla="*/ 2147483647 w 55"/>
                    <a:gd name="T27" fmla="*/ 2147483647 h 57"/>
                    <a:gd name="T28" fmla="*/ 2147483647 w 55"/>
                    <a:gd name="T29" fmla="*/ 0 h 57"/>
                    <a:gd name="T30" fmla="*/ 2147483647 w 55"/>
                    <a:gd name="T31" fmla="*/ 0 h 57"/>
                    <a:gd name="T32" fmla="*/ 2147483647 w 55"/>
                    <a:gd name="T33" fmla="*/ 2147483647 h 57"/>
                    <a:gd name="T34" fmla="*/ 2147483647 w 55"/>
                    <a:gd name="T35" fmla="*/ 2147483647 h 57"/>
                    <a:gd name="T36" fmla="*/ 2147483647 w 55"/>
                    <a:gd name="T37" fmla="*/ 2147483647 h 57"/>
                    <a:gd name="T38" fmla="*/ 2147483647 w 55"/>
                    <a:gd name="T39" fmla="*/ 2147483647 h 57"/>
                    <a:gd name="T40" fmla="*/ 2147483647 w 55"/>
                    <a:gd name="T41" fmla="*/ 2147483647 h 57"/>
                    <a:gd name="T42" fmla="*/ 2147483647 w 55"/>
                    <a:gd name="T43" fmla="*/ 2147483647 h 57"/>
                    <a:gd name="T44" fmla="*/ 2147483647 w 55"/>
                    <a:gd name="T45" fmla="*/ 2147483647 h 57"/>
                    <a:gd name="T46" fmla="*/ 2147483647 w 55"/>
                    <a:gd name="T47" fmla="*/ 2147483647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5" h="57">
                      <a:moveTo>
                        <a:pt x="13" y="48"/>
                      </a:moveTo>
                      <a:lnTo>
                        <a:pt x="14" y="49"/>
                      </a:lnTo>
                      <a:lnTo>
                        <a:pt x="14" y="51"/>
                      </a:lnTo>
                      <a:lnTo>
                        <a:pt x="8" y="49"/>
                      </a:lnTo>
                      <a:lnTo>
                        <a:pt x="7" y="57"/>
                      </a:lnTo>
                      <a:lnTo>
                        <a:pt x="1" y="56"/>
                      </a:lnTo>
                      <a:lnTo>
                        <a:pt x="0" y="55"/>
                      </a:lnTo>
                      <a:lnTo>
                        <a:pt x="7" y="45"/>
                      </a:lnTo>
                      <a:lnTo>
                        <a:pt x="0" y="35"/>
                      </a:lnTo>
                      <a:lnTo>
                        <a:pt x="6" y="27"/>
                      </a:lnTo>
                      <a:lnTo>
                        <a:pt x="19" y="25"/>
                      </a:lnTo>
                      <a:lnTo>
                        <a:pt x="26" y="15"/>
                      </a:lnTo>
                      <a:lnTo>
                        <a:pt x="18" y="5"/>
                      </a:lnTo>
                      <a:lnTo>
                        <a:pt x="29" y="6"/>
                      </a:lnTo>
                      <a:lnTo>
                        <a:pt x="32" y="0"/>
                      </a:lnTo>
                      <a:lnTo>
                        <a:pt x="39" y="0"/>
                      </a:lnTo>
                      <a:lnTo>
                        <a:pt x="43" y="13"/>
                      </a:lnTo>
                      <a:lnTo>
                        <a:pt x="55" y="22"/>
                      </a:lnTo>
                      <a:lnTo>
                        <a:pt x="48" y="22"/>
                      </a:lnTo>
                      <a:lnTo>
                        <a:pt x="43" y="30"/>
                      </a:lnTo>
                      <a:lnTo>
                        <a:pt x="31" y="28"/>
                      </a:lnTo>
                      <a:lnTo>
                        <a:pt x="28" y="38"/>
                      </a:lnTo>
                      <a:lnTo>
                        <a:pt x="21" y="36"/>
                      </a:lnTo>
                      <a:lnTo>
                        <a:pt x="13" y="48"/>
                      </a:lnTo>
                      <a:close/>
                    </a:path>
                  </a:pathLst>
                </a:custGeom>
                <a:grpFill/>
                <a:ln w="7620">
                  <a:solidFill>
                    <a:srgbClr val="000000"/>
                  </a:solidFill>
                  <a:prstDash val="solid"/>
                  <a:round/>
                  <a:headEnd/>
                  <a:tailEnd/>
                </a:ln>
              </p:spPr>
              <p:txBody>
                <a:bodyPr anchor="ctr"/>
                <a:lstStyle/>
                <a:p>
                  <a:pPr algn="ctr"/>
                  <a:endParaRPr lang="fr-FR" sz="1600"/>
                </a:p>
              </p:txBody>
            </p:sp>
            <p:sp>
              <p:nvSpPr>
                <p:cNvPr id="292" name="Departement 43">
                  <a:extLst>
                    <a:ext uri="{FF2B5EF4-FFF2-40B4-BE49-F238E27FC236}">
                      <a16:creationId xmlns:a16="http://schemas.microsoft.com/office/drawing/2014/main" id="{165ACBCF-4A21-3F3F-A635-C1DBBFD2CAC6}"/>
                    </a:ext>
                  </a:extLst>
                </p:cNvPr>
                <p:cNvSpPr>
                  <a:spLocks/>
                </p:cNvSpPr>
                <p:nvPr/>
              </p:nvSpPr>
              <p:spPr bwMode="auto">
                <a:xfrm>
                  <a:off x="4857015" y="3002756"/>
                  <a:ext cx="373063" cy="252412"/>
                </a:xfrm>
                <a:custGeom>
                  <a:avLst/>
                  <a:gdLst>
                    <a:gd name="T0" fmla="*/ 2147483647 w 47"/>
                    <a:gd name="T1" fmla="*/ 2147483647 h 32"/>
                    <a:gd name="T2" fmla="*/ 2147483647 w 47"/>
                    <a:gd name="T3" fmla="*/ 2147483647 h 32"/>
                    <a:gd name="T4" fmla="*/ 2147483647 w 47"/>
                    <a:gd name="T5" fmla="*/ 2147483647 h 32"/>
                    <a:gd name="T6" fmla="*/ 2147483647 w 47"/>
                    <a:gd name="T7" fmla="*/ 2147483647 h 32"/>
                    <a:gd name="T8" fmla="*/ 2147483647 w 47"/>
                    <a:gd name="T9" fmla="*/ 2147483647 h 32"/>
                    <a:gd name="T10" fmla="*/ 2147483647 w 47"/>
                    <a:gd name="T11" fmla="*/ 2147483647 h 32"/>
                    <a:gd name="T12" fmla="*/ 2147483647 w 47"/>
                    <a:gd name="T13" fmla="*/ 2147483647 h 32"/>
                    <a:gd name="T14" fmla="*/ 0 w 47"/>
                    <a:gd name="T15" fmla="*/ 2147483647 h 32"/>
                    <a:gd name="T16" fmla="*/ 2147483647 w 47"/>
                    <a:gd name="T17" fmla="*/ 2147483647 h 32"/>
                    <a:gd name="T18" fmla="*/ 0 w 47"/>
                    <a:gd name="T19" fmla="*/ 2147483647 h 32"/>
                    <a:gd name="T20" fmla="*/ 2147483647 w 47"/>
                    <a:gd name="T21" fmla="*/ 2147483647 h 32"/>
                    <a:gd name="T22" fmla="*/ 2147483647 w 47"/>
                    <a:gd name="T23" fmla="*/ 2147483647 h 32"/>
                    <a:gd name="T24" fmla="*/ 2147483647 w 47"/>
                    <a:gd name="T25" fmla="*/ 0 h 32"/>
                    <a:gd name="T26" fmla="*/ 2147483647 w 47"/>
                    <a:gd name="T27" fmla="*/ 2147483647 h 32"/>
                    <a:gd name="T28" fmla="*/ 2147483647 w 47"/>
                    <a:gd name="T29" fmla="*/ 2147483647 h 32"/>
                    <a:gd name="T30" fmla="*/ 2147483647 w 47"/>
                    <a:gd name="T31" fmla="*/ 2147483647 h 32"/>
                    <a:gd name="T32" fmla="*/ 2147483647 w 47"/>
                    <a:gd name="T33" fmla="*/ 2147483647 h 32"/>
                    <a:gd name="T34" fmla="*/ 2147483647 w 47"/>
                    <a:gd name="T35" fmla="*/ 2147483647 h 32"/>
                    <a:gd name="T36" fmla="*/ 2147483647 w 47"/>
                    <a:gd name="T37" fmla="*/ 2147483647 h 32"/>
                    <a:gd name="T38" fmla="*/ 2147483647 w 47"/>
                    <a:gd name="T39" fmla="*/ 2147483647 h 32"/>
                    <a:gd name="T40" fmla="*/ 2147483647 w 47"/>
                    <a:gd name="T41" fmla="*/ 2147483647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7" h="32">
                      <a:moveTo>
                        <a:pt x="26" y="32"/>
                      </a:moveTo>
                      <a:lnTo>
                        <a:pt x="19" y="26"/>
                      </a:lnTo>
                      <a:lnTo>
                        <a:pt x="13" y="30"/>
                      </a:lnTo>
                      <a:lnTo>
                        <a:pt x="10" y="22"/>
                      </a:lnTo>
                      <a:lnTo>
                        <a:pt x="7" y="16"/>
                      </a:lnTo>
                      <a:lnTo>
                        <a:pt x="9" y="15"/>
                      </a:lnTo>
                      <a:lnTo>
                        <a:pt x="5" y="7"/>
                      </a:lnTo>
                      <a:lnTo>
                        <a:pt x="0" y="7"/>
                      </a:lnTo>
                      <a:lnTo>
                        <a:pt x="1" y="5"/>
                      </a:lnTo>
                      <a:lnTo>
                        <a:pt x="0" y="5"/>
                      </a:lnTo>
                      <a:lnTo>
                        <a:pt x="1" y="5"/>
                      </a:lnTo>
                      <a:lnTo>
                        <a:pt x="1" y="4"/>
                      </a:lnTo>
                      <a:lnTo>
                        <a:pt x="9" y="0"/>
                      </a:lnTo>
                      <a:lnTo>
                        <a:pt x="18" y="4"/>
                      </a:lnTo>
                      <a:lnTo>
                        <a:pt x="27" y="3"/>
                      </a:lnTo>
                      <a:lnTo>
                        <a:pt x="42" y="2"/>
                      </a:lnTo>
                      <a:lnTo>
                        <a:pt x="47" y="9"/>
                      </a:lnTo>
                      <a:lnTo>
                        <a:pt x="46" y="14"/>
                      </a:lnTo>
                      <a:lnTo>
                        <a:pt x="44" y="13"/>
                      </a:lnTo>
                      <a:lnTo>
                        <a:pt x="44" y="18"/>
                      </a:lnTo>
                      <a:lnTo>
                        <a:pt x="26" y="32"/>
                      </a:lnTo>
                      <a:close/>
                    </a:path>
                  </a:pathLst>
                </a:custGeom>
                <a:grpFill/>
                <a:ln w="7620">
                  <a:solidFill>
                    <a:srgbClr val="000000"/>
                  </a:solidFill>
                  <a:prstDash val="solid"/>
                  <a:round/>
                  <a:headEnd/>
                  <a:tailEnd/>
                </a:ln>
              </p:spPr>
              <p:txBody>
                <a:bodyPr anchor="ctr"/>
                <a:lstStyle/>
                <a:p>
                  <a:pPr algn="ctr"/>
                  <a:endParaRPr lang="fr-FR" sz="1600"/>
                </a:p>
              </p:txBody>
            </p:sp>
            <p:sp>
              <p:nvSpPr>
                <p:cNvPr id="293" name="Departement 52">
                  <a:extLst>
                    <a:ext uri="{FF2B5EF4-FFF2-40B4-BE49-F238E27FC236}">
                      <a16:creationId xmlns:a16="http://schemas.microsoft.com/office/drawing/2014/main" id="{1ED570FD-B8C0-364A-3135-5E17B75C96B0}"/>
                    </a:ext>
                  </a:extLst>
                </p:cNvPr>
                <p:cNvSpPr>
                  <a:spLocks/>
                </p:cNvSpPr>
                <p:nvPr/>
              </p:nvSpPr>
              <p:spPr bwMode="auto">
                <a:xfrm>
                  <a:off x="5238015" y="1867693"/>
                  <a:ext cx="334963" cy="373063"/>
                </a:xfrm>
                <a:custGeom>
                  <a:avLst/>
                  <a:gdLst>
                    <a:gd name="T0" fmla="*/ 0 w 41"/>
                    <a:gd name="T1" fmla="*/ 2147483647 h 51"/>
                    <a:gd name="T2" fmla="*/ 2147483647 w 41"/>
                    <a:gd name="T3" fmla="*/ 2147483647 h 51"/>
                    <a:gd name="T4" fmla="*/ 2147483647 w 41"/>
                    <a:gd name="T5" fmla="*/ 2147483647 h 51"/>
                    <a:gd name="T6" fmla="*/ 2147483647 w 41"/>
                    <a:gd name="T7" fmla="*/ 2147483647 h 51"/>
                    <a:gd name="T8" fmla="*/ 2147483647 w 41"/>
                    <a:gd name="T9" fmla="*/ 2147483647 h 51"/>
                    <a:gd name="T10" fmla="*/ 2147483647 w 41"/>
                    <a:gd name="T11" fmla="*/ 0 h 51"/>
                    <a:gd name="T12" fmla="*/ 2147483647 w 41"/>
                    <a:gd name="T13" fmla="*/ 2147483647 h 51"/>
                    <a:gd name="T14" fmla="*/ 2147483647 w 41"/>
                    <a:gd name="T15" fmla="*/ 2147483647 h 51"/>
                    <a:gd name="T16" fmla="*/ 2147483647 w 41"/>
                    <a:gd name="T17" fmla="*/ 2147483647 h 51"/>
                    <a:gd name="T18" fmla="*/ 2147483647 w 41"/>
                    <a:gd name="T19" fmla="*/ 2147483647 h 51"/>
                    <a:gd name="T20" fmla="*/ 2147483647 w 41"/>
                    <a:gd name="T21" fmla="*/ 2147483647 h 51"/>
                    <a:gd name="T22" fmla="*/ 2147483647 w 41"/>
                    <a:gd name="T23" fmla="*/ 2147483647 h 51"/>
                    <a:gd name="T24" fmla="*/ 2147483647 w 41"/>
                    <a:gd name="T25" fmla="*/ 2147483647 h 51"/>
                    <a:gd name="T26" fmla="*/ 2147483647 w 41"/>
                    <a:gd name="T27" fmla="*/ 2147483647 h 51"/>
                    <a:gd name="T28" fmla="*/ 2147483647 w 41"/>
                    <a:gd name="T29" fmla="*/ 2147483647 h 51"/>
                    <a:gd name="T30" fmla="*/ 2147483647 w 41"/>
                    <a:gd name="T31" fmla="*/ 2147483647 h 51"/>
                    <a:gd name="T32" fmla="*/ 2147483647 w 41"/>
                    <a:gd name="T33" fmla="*/ 2147483647 h 51"/>
                    <a:gd name="T34" fmla="*/ 2147483647 w 41"/>
                    <a:gd name="T35" fmla="*/ 2147483647 h 51"/>
                    <a:gd name="T36" fmla="*/ 2147483647 w 41"/>
                    <a:gd name="T37" fmla="*/ 2147483647 h 51"/>
                    <a:gd name="T38" fmla="*/ 2147483647 w 41"/>
                    <a:gd name="T39" fmla="*/ 2147483647 h 51"/>
                    <a:gd name="T40" fmla="*/ 2147483647 w 41"/>
                    <a:gd name="T41" fmla="*/ 2147483647 h 51"/>
                    <a:gd name="T42" fmla="*/ 2147483647 w 41"/>
                    <a:gd name="T43" fmla="*/ 2147483647 h 51"/>
                    <a:gd name="T44" fmla="*/ 0 w 41"/>
                    <a:gd name="T45" fmla="*/ 2147483647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1">
                      <a:moveTo>
                        <a:pt x="0" y="7"/>
                      </a:moveTo>
                      <a:lnTo>
                        <a:pt x="6" y="7"/>
                      </a:lnTo>
                      <a:lnTo>
                        <a:pt x="4" y="4"/>
                      </a:lnTo>
                      <a:lnTo>
                        <a:pt x="6" y="2"/>
                      </a:lnTo>
                      <a:lnTo>
                        <a:pt x="4" y="1"/>
                      </a:lnTo>
                      <a:lnTo>
                        <a:pt x="11" y="0"/>
                      </a:lnTo>
                      <a:lnTo>
                        <a:pt x="11" y="3"/>
                      </a:lnTo>
                      <a:lnTo>
                        <a:pt x="26" y="12"/>
                      </a:lnTo>
                      <a:lnTo>
                        <a:pt x="24" y="14"/>
                      </a:lnTo>
                      <a:lnTo>
                        <a:pt x="34" y="21"/>
                      </a:lnTo>
                      <a:lnTo>
                        <a:pt x="32" y="28"/>
                      </a:lnTo>
                      <a:lnTo>
                        <a:pt x="41" y="35"/>
                      </a:lnTo>
                      <a:lnTo>
                        <a:pt x="35" y="40"/>
                      </a:lnTo>
                      <a:lnTo>
                        <a:pt x="35" y="46"/>
                      </a:lnTo>
                      <a:lnTo>
                        <a:pt x="26" y="47"/>
                      </a:lnTo>
                      <a:lnTo>
                        <a:pt x="25" y="51"/>
                      </a:lnTo>
                      <a:lnTo>
                        <a:pt x="11" y="47"/>
                      </a:lnTo>
                      <a:lnTo>
                        <a:pt x="11" y="39"/>
                      </a:lnTo>
                      <a:lnTo>
                        <a:pt x="3" y="32"/>
                      </a:lnTo>
                      <a:lnTo>
                        <a:pt x="3" y="31"/>
                      </a:lnTo>
                      <a:lnTo>
                        <a:pt x="1" y="29"/>
                      </a:lnTo>
                      <a:lnTo>
                        <a:pt x="7" y="23"/>
                      </a:lnTo>
                      <a:lnTo>
                        <a:pt x="0" y="7"/>
                      </a:lnTo>
                      <a:close/>
                    </a:path>
                  </a:pathLst>
                </a:custGeom>
                <a:grpFill/>
                <a:ln w="7620">
                  <a:solidFill>
                    <a:srgbClr val="000000"/>
                  </a:solidFill>
                  <a:prstDash val="solid"/>
                  <a:round/>
                  <a:headEnd/>
                  <a:tailEnd/>
                </a:ln>
              </p:spPr>
              <p:txBody>
                <a:bodyPr anchor="ctr"/>
                <a:lstStyle/>
                <a:p>
                  <a:pPr algn="ctr"/>
                  <a:endParaRPr lang="fr-FR" sz="1600"/>
                </a:p>
              </p:txBody>
            </p:sp>
            <p:sp>
              <p:nvSpPr>
                <p:cNvPr id="294" name="Departement 70">
                  <a:extLst>
                    <a:ext uri="{FF2B5EF4-FFF2-40B4-BE49-F238E27FC236}">
                      <a16:creationId xmlns:a16="http://schemas.microsoft.com/office/drawing/2014/main" id="{7EDE31DE-E7D9-819C-278F-0C0A653314EF}"/>
                    </a:ext>
                  </a:extLst>
                </p:cNvPr>
                <p:cNvSpPr>
                  <a:spLocks/>
                </p:cNvSpPr>
                <p:nvPr/>
              </p:nvSpPr>
              <p:spPr bwMode="auto">
                <a:xfrm>
                  <a:off x="5434865" y="2088356"/>
                  <a:ext cx="374650" cy="274637"/>
                </a:xfrm>
                <a:custGeom>
                  <a:avLst/>
                  <a:gdLst>
                    <a:gd name="T0" fmla="*/ 2147483647 w 46"/>
                    <a:gd name="T1" fmla="*/ 2147483647 h 37"/>
                    <a:gd name="T2" fmla="*/ 2147483647 w 46"/>
                    <a:gd name="T3" fmla="*/ 2147483647 h 37"/>
                    <a:gd name="T4" fmla="*/ 2147483647 w 46"/>
                    <a:gd name="T5" fmla="*/ 2147483647 h 37"/>
                    <a:gd name="T6" fmla="*/ 2147483647 w 46"/>
                    <a:gd name="T7" fmla="*/ 2147483647 h 37"/>
                    <a:gd name="T8" fmla="*/ 2147483647 w 46"/>
                    <a:gd name="T9" fmla="*/ 2147483647 h 37"/>
                    <a:gd name="T10" fmla="*/ 2147483647 w 46"/>
                    <a:gd name="T11" fmla="*/ 2147483647 h 37"/>
                    <a:gd name="T12" fmla="*/ 2147483647 w 46"/>
                    <a:gd name="T13" fmla="*/ 2147483647 h 37"/>
                    <a:gd name="T14" fmla="*/ 0 w 46"/>
                    <a:gd name="T15" fmla="*/ 2147483647 h 37"/>
                    <a:gd name="T16" fmla="*/ 2147483647 w 46"/>
                    <a:gd name="T17" fmla="*/ 2147483647 h 37"/>
                    <a:gd name="T18" fmla="*/ 0 w 46"/>
                    <a:gd name="T19" fmla="*/ 2147483647 h 37"/>
                    <a:gd name="T20" fmla="*/ 2147483647 w 46"/>
                    <a:gd name="T21" fmla="*/ 2147483647 h 37"/>
                    <a:gd name="T22" fmla="*/ 2147483647 w 46"/>
                    <a:gd name="T23" fmla="*/ 2147483647 h 37"/>
                    <a:gd name="T24" fmla="*/ 2147483647 w 46"/>
                    <a:gd name="T25" fmla="*/ 2147483647 h 37"/>
                    <a:gd name="T26" fmla="*/ 2147483647 w 46"/>
                    <a:gd name="T27" fmla="*/ 2147483647 h 37"/>
                    <a:gd name="T28" fmla="*/ 2147483647 w 46"/>
                    <a:gd name="T29" fmla="*/ 0 h 37"/>
                    <a:gd name="T30" fmla="*/ 2147483647 w 46"/>
                    <a:gd name="T31" fmla="*/ 2147483647 h 37"/>
                    <a:gd name="T32" fmla="*/ 2147483647 w 46"/>
                    <a:gd name="T33" fmla="*/ 2147483647 h 37"/>
                    <a:gd name="T34" fmla="*/ 2147483647 w 46"/>
                    <a:gd name="T35" fmla="*/ 2147483647 h 37"/>
                    <a:gd name="T36" fmla="*/ 2147483647 w 46"/>
                    <a:gd name="T37" fmla="*/ 2147483647 h 37"/>
                    <a:gd name="T38" fmla="*/ 2147483647 w 46"/>
                    <a:gd name="T39" fmla="*/ 2147483647 h 37"/>
                    <a:gd name="T40" fmla="*/ 2147483647 w 46"/>
                    <a:gd name="T41" fmla="*/ 2147483647 h 37"/>
                    <a:gd name="T42" fmla="*/ 2147483647 w 46"/>
                    <a:gd name="T43" fmla="*/ 2147483647 h 37"/>
                    <a:gd name="T44" fmla="*/ 2147483647 w 46"/>
                    <a:gd name="T45" fmla="*/ 2147483647 h 37"/>
                    <a:gd name="T46" fmla="*/ 2147483647 w 46"/>
                    <a:gd name="T47" fmla="*/ 2147483647 h 37"/>
                    <a:gd name="T48" fmla="*/ 2147483647 w 46"/>
                    <a:gd name="T49" fmla="*/ 2147483647 h 37"/>
                    <a:gd name="T50" fmla="*/ 2147483647 w 46"/>
                    <a:gd name="T51" fmla="*/ 2147483647 h 37"/>
                    <a:gd name="T52" fmla="*/ 2147483647 w 46"/>
                    <a:gd name="T53" fmla="*/ 2147483647 h 37"/>
                    <a:gd name="T54" fmla="*/ 2147483647 w 46"/>
                    <a:gd name="T55" fmla="*/ 2147483647 h 3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 h="37">
                      <a:moveTo>
                        <a:pt x="5" y="34"/>
                      </a:moveTo>
                      <a:lnTo>
                        <a:pt x="3" y="34"/>
                      </a:lnTo>
                      <a:lnTo>
                        <a:pt x="4" y="33"/>
                      </a:lnTo>
                      <a:lnTo>
                        <a:pt x="4" y="31"/>
                      </a:lnTo>
                      <a:lnTo>
                        <a:pt x="3" y="31"/>
                      </a:lnTo>
                      <a:lnTo>
                        <a:pt x="2" y="30"/>
                      </a:lnTo>
                      <a:lnTo>
                        <a:pt x="2" y="28"/>
                      </a:lnTo>
                      <a:lnTo>
                        <a:pt x="0" y="28"/>
                      </a:lnTo>
                      <a:lnTo>
                        <a:pt x="4" y="23"/>
                      </a:lnTo>
                      <a:lnTo>
                        <a:pt x="0" y="21"/>
                      </a:lnTo>
                      <a:lnTo>
                        <a:pt x="1" y="17"/>
                      </a:lnTo>
                      <a:lnTo>
                        <a:pt x="10" y="16"/>
                      </a:lnTo>
                      <a:lnTo>
                        <a:pt x="10" y="10"/>
                      </a:lnTo>
                      <a:lnTo>
                        <a:pt x="16" y="5"/>
                      </a:lnTo>
                      <a:lnTo>
                        <a:pt x="23" y="0"/>
                      </a:lnTo>
                      <a:lnTo>
                        <a:pt x="46" y="9"/>
                      </a:lnTo>
                      <a:lnTo>
                        <a:pt x="44" y="12"/>
                      </a:lnTo>
                      <a:lnTo>
                        <a:pt x="46" y="17"/>
                      </a:lnTo>
                      <a:lnTo>
                        <a:pt x="45" y="18"/>
                      </a:lnTo>
                      <a:lnTo>
                        <a:pt x="46" y="20"/>
                      </a:lnTo>
                      <a:lnTo>
                        <a:pt x="46" y="21"/>
                      </a:lnTo>
                      <a:lnTo>
                        <a:pt x="32" y="24"/>
                      </a:lnTo>
                      <a:lnTo>
                        <a:pt x="28" y="29"/>
                      </a:lnTo>
                      <a:lnTo>
                        <a:pt x="11" y="36"/>
                      </a:lnTo>
                      <a:lnTo>
                        <a:pt x="10" y="36"/>
                      </a:lnTo>
                      <a:lnTo>
                        <a:pt x="9" y="37"/>
                      </a:lnTo>
                      <a:lnTo>
                        <a:pt x="7" y="37"/>
                      </a:lnTo>
                      <a:lnTo>
                        <a:pt x="5" y="34"/>
                      </a:lnTo>
                      <a:close/>
                    </a:path>
                  </a:pathLst>
                </a:custGeom>
                <a:grpFill/>
                <a:ln w="7620">
                  <a:solidFill>
                    <a:srgbClr val="000000"/>
                  </a:solidFill>
                  <a:prstDash val="solid"/>
                  <a:round/>
                  <a:headEnd/>
                  <a:tailEnd/>
                </a:ln>
              </p:spPr>
              <p:txBody>
                <a:bodyPr anchor="ctr"/>
                <a:lstStyle/>
                <a:p>
                  <a:pPr algn="ctr"/>
                  <a:endParaRPr lang="fr-FR" sz="1600"/>
                </a:p>
              </p:txBody>
            </p:sp>
            <p:sp>
              <p:nvSpPr>
                <p:cNvPr id="295" name="Departement 87">
                  <a:extLst>
                    <a:ext uri="{FF2B5EF4-FFF2-40B4-BE49-F238E27FC236}">
                      <a16:creationId xmlns:a16="http://schemas.microsoft.com/office/drawing/2014/main" id="{F54ED014-E9F6-48C1-7F8B-25488E0B822D}"/>
                    </a:ext>
                  </a:extLst>
                </p:cNvPr>
                <p:cNvSpPr>
                  <a:spLocks/>
                </p:cNvSpPr>
                <p:nvPr/>
              </p:nvSpPr>
              <p:spPr bwMode="auto">
                <a:xfrm>
                  <a:off x="4193440" y="2645568"/>
                  <a:ext cx="350838" cy="342900"/>
                </a:xfrm>
                <a:custGeom>
                  <a:avLst/>
                  <a:gdLst>
                    <a:gd name="T0" fmla="*/ 2147483647 w 42"/>
                    <a:gd name="T1" fmla="*/ 2147483647 h 45"/>
                    <a:gd name="T2" fmla="*/ 2147483647 w 42"/>
                    <a:gd name="T3" fmla="*/ 2147483647 h 45"/>
                    <a:gd name="T4" fmla="*/ 2147483647 w 42"/>
                    <a:gd name="T5" fmla="*/ 2147483647 h 45"/>
                    <a:gd name="T6" fmla="*/ 2147483647 w 42"/>
                    <a:gd name="T7" fmla="*/ 2147483647 h 45"/>
                    <a:gd name="T8" fmla="*/ 2147483647 w 42"/>
                    <a:gd name="T9" fmla="*/ 2147483647 h 45"/>
                    <a:gd name="T10" fmla="*/ 2147483647 w 42"/>
                    <a:gd name="T11" fmla="*/ 2147483647 h 45"/>
                    <a:gd name="T12" fmla="*/ 2147483647 w 42"/>
                    <a:gd name="T13" fmla="*/ 0 h 45"/>
                    <a:gd name="T14" fmla="*/ 2147483647 w 42"/>
                    <a:gd name="T15" fmla="*/ 0 h 45"/>
                    <a:gd name="T16" fmla="*/ 2147483647 w 42"/>
                    <a:gd name="T17" fmla="*/ 2147483647 h 45"/>
                    <a:gd name="T18" fmla="*/ 2147483647 w 42"/>
                    <a:gd name="T19" fmla="*/ 2147483647 h 45"/>
                    <a:gd name="T20" fmla="*/ 2147483647 w 42"/>
                    <a:gd name="T21" fmla="*/ 2147483647 h 45"/>
                    <a:gd name="T22" fmla="*/ 2147483647 w 42"/>
                    <a:gd name="T23" fmla="*/ 2147483647 h 45"/>
                    <a:gd name="T24" fmla="*/ 2147483647 w 42"/>
                    <a:gd name="T25" fmla="*/ 2147483647 h 45"/>
                    <a:gd name="T26" fmla="*/ 2147483647 w 42"/>
                    <a:gd name="T27" fmla="*/ 2147483647 h 45"/>
                    <a:gd name="T28" fmla="*/ 2147483647 w 42"/>
                    <a:gd name="T29" fmla="*/ 2147483647 h 45"/>
                    <a:gd name="T30" fmla="*/ 2147483647 w 42"/>
                    <a:gd name="T31" fmla="*/ 2147483647 h 45"/>
                    <a:gd name="T32" fmla="*/ 2147483647 w 42"/>
                    <a:gd name="T33" fmla="*/ 2147483647 h 45"/>
                    <a:gd name="T34" fmla="*/ 2147483647 w 42"/>
                    <a:gd name="T35" fmla="*/ 2147483647 h 45"/>
                    <a:gd name="T36" fmla="*/ 2147483647 w 42"/>
                    <a:gd name="T37" fmla="*/ 2147483647 h 45"/>
                    <a:gd name="T38" fmla="*/ 2147483647 w 42"/>
                    <a:gd name="T39" fmla="*/ 2147483647 h 45"/>
                    <a:gd name="T40" fmla="*/ 2147483647 w 42"/>
                    <a:gd name="T41" fmla="*/ 2147483647 h 45"/>
                    <a:gd name="T42" fmla="*/ 2147483647 w 42"/>
                    <a:gd name="T43" fmla="*/ 2147483647 h 45"/>
                    <a:gd name="T44" fmla="*/ 2147483647 w 42"/>
                    <a:gd name="T45" fmla="*/ 2147483647 h 45"/>
                    <a:gd name="T46" fmla="*/ 2147483647 w 42"/>
                    <a:gd name="T47" fmla="*/ 2147483647 h 45"/>
                    <a:gd name="T48" fmla="*/ 2147483647 w 42"/>
                    <a:gd name="T49" fmla="*/ 2147483647 h 45"/>
                    <a:gd name="T50" fmla="*/ 2147483647 w 42"/>
                    <a:gd name="T51" fmla="*/ 2147483647 h 45"/>
                    <a:gd name="T52" fmla="*/ 2147483647 w 42"/>
                    <a:gd name="T53" fmla="*/ 2147483647 h 45"/>
                    <a:gd name="T54" fmla="*/ 2147483647 w 42"/>
                    <a:gd name="T55" fmla="*/ 2147483647 h 45"/>
                    <a:gd name="T56" fmla="*/ 2147483647 w 42"/>
                    <a:gd name="T57" fmla="*/ 2147483647 h 45"/>
                    <a:gd name="T58" fmla="*/ 2147483647 w 42"/>
                    <a:gd name="T59" fmla="*/ 2147483647 h 45"/>
                    <a:gd name="T60" fmla="*/ 2147483647 w 42"/>
                    <a:gd name="T61" fmla="*/ 2147483647 h 45"/>
                    <a:gd name="T62" fmla="*/ 2147483647 w 42"/>
                    <a:gd name="T63" fmla="*/ 2147483647 h 45"/>
                    <a:gd name="T64" fmla="*/ 2147483647 w 42"/>
                    <a:gd name="T65" fmla="*/ 2147483647 h 45"/>
                    <a:gd name="T66" fmla="*/ 0 w 42"/>
                    <a:gd name="T67" fmla="*/ 2147483647 h 45"/>
                    <a:gd name="T68" fmla="*/ 2147483647 w 42"/>
                    <a:gd name="T69" fmla="*/ 2147483647 h 45"/>
                    <a:gd name="T70" fmla="*/ 2147483647 w 42"/>
                    <a:gd name="T71" fmla="*/ 2147483647 h 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 h="45">
                      <a:moveTo>
                        <a:pt x="6" y="13"/>
                      </a:moveTo>
                      <a:lnTo>
                        <a:pt x="6" y="8"/>
                      </a:lnTo>
                      <a:lnTo>
                        <a:pt x="19" y="1"/>
                      </a:lnTo>
                      <a:lnTo>
                        <a:pt x="20" y="1"/>
                      </a:lnTo>
                      <a:lnTo>
                        <a:pt x="20" y="2"/>
                      </a:lnTo>
                      <a:lnTo>
                        <a:pt x="22" y="2"/>
                      </a:lnTo>
                      <a:lnTo>
                        <a:pt x="23" y="0"/>
                      </a:lnTo>
                      <a:lnTo>
                        <a:pt x="24" y="0"/>
                      </a:lnTo>
                      <a:lnTo>
                        <a:pt x="26" y="2"/>
                      </a:lnTo>
                      <a:lnTo>
                        <a:pt x="27" y="3"/>
                      </a:lnTo>
                      <a:lnTo>
                        <a:pt x="26" y="5"/>
                      </a:lnTo>
                      <a:lnTo>
                        <a:pt x="27" y="6"/>
                      </a:lnTo>
                      <a:lnTo>
                        <a:pt x="26" y="7"/>
                      </a:lnTo>
                      <a:lnTo>
                        <a:pt x="26" y="8"/>
                      </a:lnTo>
                      <a:lnTo>
                        <a:pt x="25" y="9"/>
                      </a:lnTo>
                      <a:lnTo>
                        <a:pt x="29" y="22"/>
                      </a:lnTo>
                      <a:lnTo>
                        <a:pt x="42" y="34"/>
                      </a:lnTo>
                      <a:lnTo>
                        <a:pt x="41" y="35"/>
                      </a:lnTo>
                      <a:lnTo>
                        <a:pt x="39" y="35"/>
                      </a:lnTo>
                      <a:lnTo>
                        <a:pt x="38" y="34"/>
                      </a:lnTo>
                      <a:lnTo>
                        <a:pt x="37" y="35"/>
                      </a:lnTo>
                      <a:lnTo>
                        <a:pt x="34" y="37"/>
                      </a:lnTo>
                      <a:lnTo>
                        <a:pt x="33" y="39"/>
                      </a:lnTo>
                      <a:lnTo>
                        <a:pt x="32" y="39"/>
                      </a:lnTo>
                      <a:lnTo>
                        <a:pt x="31" y="40"/>
                      </a:lnTo>
                      <a:lnTo>
                        <a:pt x="27" y="40"/>
                      </a:lnTo>
                      <a:lnTo>
                        <a:pt x="26" y="42"/>
                      </a:lnTo>
                      <a:lnTo>
                        <a:pt x="25" y="41"/>
                      </a:lnTo>
                      <a:lnTo>
                        <a:pt x="23" y="44"/>
                      </a:lnTo>
                      <a:lnTo>
                        <a:pt x="21" y="43"/>
                      </a:lnTo>
                      <a:lnTo>
                        <a:pt x="20" y="45"/>
                      </a:lnTo>
                      <a:lnTo>
                        <a:pt x="13" y="37"/>
                      </a:lnTo>
                      <a:lnTo>
                        <a:pt x="6" y="39"/>
                      </a:lnTo>
                      <a:lnTo>
                        <a:pt x="0" y="32"/>
                      </a:lnTo>
                      <a:lnTo>
                        <a:pt x="10" y="20"/>
                      </a:lnTo>
                      <a:lnTo>
                        <a:pt x="6" y="13"/>
                      </a:lnTo>
                      <a:close/>
                    </a:path>
                  </a:pathLst>
                </a:custGeom>
                <a:grpFill/>
                <a:ln w="7620">
                  <a:solidFill>
                    <a:srgbClr val="000000"/>
                  </a:solidFill>
                  <a:prstDash val="solid"/>
                  <a:round/>
                  <a:headEnd/>
                  <a:tailEnd/>
                </a:ln>
              </p:spPr>
              <p:txBody>
                <a:bodyPr anchor="ctr"/>
                <a:lstStyle/>
                <a:p>
                  <a:pPr algn="ctr"/>
                  <a:endParaRPr lang="fr-FR" sz="1600"/>
                </a:p>
              </p:txBody>
            </p:sp>
            <p:sp>
              <p:nvSpPr>
                <p:cNvPr id="296" name="Departement 05">
                  <a:extLst>
                    <a:ext uri="{FF2B5EF4-FFF2-40B4-BE49-F238E27FC236}">
                      <a16:creationId xmlns:a16="http://schemas.microsoft.com/office/drawing/2014/main" id="{46F7AF23-60CC-A49C-87D8-55A6A1583FA8}"/>
                    </a:ext>
                  </a:extLst>
                </p:cNvPr>
                <p:cNvSpPr>
                  <a:spLocks/>
                </p:cNvSpPr>
                <p:nvPr/>
              </p:nvSpPr>
              <p:spPr bwMode="auto">
                <a:xfrm>
                  <a:off x="5488840" y="3078956"/>
                  <a:ext cx="457200" cy="350837"/>
                </a:xfrm>
                <a:custGeom>
                  <a:avLst/>
                  <a:gdLst>
                    <a:gd name="T0" fmla="*/ 2147483647 w 55"/>
                    <a:gd name="T1" fmla="*/ 2147483647 h 46"/>
                    <a:gd name="T2" fmla="*/ 2147483647 w 55"/>
                    <a:gd name="T3" fmla="*/ 2147483647 h 46"/>
                    <a:gd name="T4" fmla="*/ 0 w 55"/>
                    <a:gd name="T5" fmla="*/ 2147483647 h 46"/>
                    <a:gd name="T6" fmla="*/ 2147483647 w 55"/>
                    <a:gd name="T7" fmla="*/ 2147483647 h 46"/>
                    <a:gd name="T8" fmla="*/ 2147483647 w 55"/>
                    <a:gd name="T9" fmla="*/ 2147483647 h 46"/>
                    <a:gd name="T10" fmla="*/ 2147483647 w 55"/>
                    <a:gd name="T11" fmla="*/ 2147483647 h 46"/>
                    <a:gd name="T12" fmla="*/ 2147483647 w 55"/>
                    <a:gd name="T13" fmla="*/ 2147483647 h 46"/>
                    <a:gd name="T14" fmla="*/ 2147483647 w 55"/>
                    <a:gd name="T15" fmla="*/ 2147483647 h 46"/>
                    <a:gd name="T16" fmla="*/ 2147483647 w 55"/>
                    <a:gd name="T17" fmla="*/ 2147483647 h 46"/>
                    <a:gd name="T18" fmla="*/ 2147483647 w 55"/>
                    <a:gd name="T19" fmla="*/ 0 h 46"/>
                    <a:gd name="T20" fmla="*/ 2147483647 w 55"/>
                    <a:gd name="T21" fmla="*/ 2147483647 h 46"/>
                    <a:gd name="T22" fmla="*/ 2147483647 w 55"/>
                    <a:gd name="T23" fmla="*/ 0 h 46"/>
                    <a:gd name="T24" fmla="*/ 2147483647 w 55"/>
                    <a:gd name="T25" fmla="*/ 2147483647 h 46"/>
                    <a:gd name="T26" fmla="*/ 2147483647 w 55"/>
                    <a:gd name="T27" fmla="*/ 2147483647 h 46"/>
                    <a:gd name="T28" fmla="*/ 2147483647 w 55"/>
                    <a:gd name="T29" fmla="*/ 2147483647 h 46"/>
                    <a:gd name="T30" fmla="*/ 2147483647 w 55"/>
                    <a:gd name="T31" fmla="*/ 2147483647 h 46"/>
                    <a:gd name="T32" fmla="*/ 2147483647 w 55"/>
                    <a:gd name="T33" fmla="*/ 2147483647 h 46"/>
                    <a:gd name="T34" fmla="*/ 2147483647 w 55"/>
                    <a:gd name="T35" fmla="*/ 2147483647 h 46"/>
                    <a:gd name="T36" fmla="*/ 2147483647 w 55"/>
                    <a:gd name="T37" fmla="*/ 2147483647 h 46"/>
                    <a:gd name="T38" fmla="*/ 2147483647 w 55"/>
                    <a:gd name="T39" fmla="*/ 2147483647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5" h="46">
                      <a:moveTo>
                        <a:pt x="9" y="46"/>
                      </a:moveTo>
                      <a:lnTo>
                        <a:pt x="9" y="41"/>
                      </a:lnTo>
                      <a:lnTo>
                        <a:pt x="0" y="35"/>
                      </a:lnTo>
                      <a:lnTo>
                        <a:pt x="3" y="34"/>
                      </a:lnTo>
                      <a:lnTo>
                        <a:pt x="1" y="31"/>
                      </a:lnTo>
                      <a:lnTo>
                        <a:pt x="6" y="33"/>
                      </a:lnTo>
                      <a:lnTo>
                        <a:pt x="7" y="23"/>
                      </a:lnTo>
                      <a:lnTo>
                        <a:pt x="12" y="21"/>
                      </a:lnTo>
                      <a:lnTo>
                        <a:pt x="30" y="13"/>
                      </a:lnTo>
                      <a:lnTo>
                        <a:pt x="27" y="0"/>
                      </a:lnTo>
                      <a:lnTo>
                        <a:pt x="33" y="4"/>
                      </a:lnTo>
                      <a:lnTo>
                        <a:pt x="39" y="0"/>
                      </a:lnTo>
                      <a:lnTo>
                        <a:pt x="53" y="13"/>
                      </a:lnTo>
                      <a:lnTo>
                        <a:pt x="55" y="21"/>
                      </a:lnTo>
                      <a:lnTo>
                        <a:pt x="51" y="22"/>
                      </a:lnTo>
                      <a:lnTo>
                        <a:pt x="41" y="32"/>
                      </a:lnTo>
                      <a:lnTo>
                        <a:pt x="22" y="31"/>
                      </a:lnTo>
                      <a:lnTo>
                        <a:pt x="14" y="42"/>
                      </a:lnTo>
                      <a:lnTo>
                        <a:pt x="17" y="45"/>
                      </a:lnTo>
                      <a:lnTo>
                        <a:pt x="9" y="46"/>
                      </a:lnTo>
                      <a:close/>
                    </a:path>
                  </a:pathLst>
                </a:custGeom>
                <a:grpFill/>
                <a:ln w="7620">
                  <a:solidFill>
                    <a:srgbClr val="000000"/>
                  </a:solidFill>
                  <a:prstDash val="solid"/>
                  <a:round/>
                  <a:headEnd/>
                  <a:tailEnd/>
                </a:ln>
              </p:spPr>
              <p:txBody>
                <a:bodyPr anchor="ctr"/>
                <a:lstStyle/>
                <a:p>
                  <a:pPr algn="ctr"/>
                  <a:endParaRPr lang="fr-FR" sz="1600"/>
                </a:p>
              </p:txBody>
            </p:sp>
            <p:sp>
              <p:nvSpPr>
                <p:cNvPr id="297" name="Departement 65">
                  <a:extLst>
                    <a:ext uri="{FF2B5EF4-FFF2-40B4-BE49-F238E27FC236}">
                      <a16:creationId xmlns:a16="http://schemas.microsoft.com/office/drawing/2014/main" id="{2F3BAA78-2503-170A-D464-F2CD979C0A2A}"/>
                    </a:ext>
                  </a:extLst>
                </p:cNvPr>
                <p:cNvSpPr>
                  <a:spLocks/>
                </p:cNvSpPr>
                <p:nvPr/>
              </p:nvSpPr>
              <p:spPr bwMode="auto">
                <a:xfrm>
                  <a:off x="3926740" y="3658393"/>
                  <a:ext cx="266700" cy="290513"/>
                </a:xfrm>
                <a:custGeom>
                  <a:avLst/>
                  <a:gdLst>
                    <a:gd name="T0" fmla="*/ 2147483647 w 34"/>
                    <a:gd name="T1" fmla="*/ 0 h 42"/>
                    <a:gd name="T2" fmla="*/ 2147483647 w 34"/>
                    <a:gd name="T3" fmla="*/ 2147483647 h 42"/>
                    <a:gd name="T4" fmla="*/ 2147483647 w 34"/>
                    <a:gd name="T5" fmla="*/ 2147483647 h 42"/>
                    <a:gd name="T6" fmla="*/ 2147483647 w 34"/>
                    <a:gd name="T7" fmla="*/ 2147483647 h 42"/>
                    <a:gd name="T8" fmla="*/ 2147483647 w 34"/>
                    <a:gd name="T9" fmla="*/ 2147483647 h 42"/>
                    <a:gd name="T10" fmla="*/ 2147483647 w 34"/>
                    <a:gd name="T11" fmla="*/ 2147483647 h 42"/>
                    <a:gd name="T12" fmla="*/ 2147483647 w 34"/>
                    <a:gd name="T13" fmla="*/ 2147483647 h 42"/>
                    <a:gd name="T14" fmla="*/ 2147483647 w 34"/>
                    <a:gd name="T15" fmla="*/ 2147483647 h 42"/>
                    <a:gd name="T16" fmla="*/ 2147483647 w 34"/>
                    <a:gd name="T17" fmla="*/ 2147483647 h 42"/>
                    <a:gd name="T18" fmla="*/ 0 w 34"/>
                    <a:gd name="T19" fmla="*/ 2147483647 h 42"/>
                    <a:gd name="T20" fmla="*/ 2147483647 w 34"/>
                    <a:gd name="T21" fmla="*/ 2147483647 h 42"/>
                    <a:gd name="T22" fmla="*/ 2147483647 w 34"/>
                    <a:gd name="T23" fmla="*/ 0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42">
                      <a:moveTo>
                        <a:pt x="9" y="0"/>
                      </a:moveTo>
                      <a:lnTo>
                        <a:pt x="18" y="10"/>
                      </a:lnTo>
                      <a:lnTo>
                        <a:pt x="33" y="13"/>
                      </a:lnTo>
                      <a:lnTo>
                        <a:pt x="27" y="21"/>
                      </a:lnTo>
                      <a:lnTo>
                        <a:pt x="34" y="31"/>
                      </a:lnTo>
                      <a:lnTo>
                        <a:pt x="27" y="41"/>
                      </a:lnTo>
                      <a:lnTo>
                        <a:pt x="28" y="42"/>
                      </a:lnTo>
                      <a:lnTo>
                        <a:pt x="9" y="42"/>
                      </a:lnTo>
                      <a:lnTo>
                        <a:pt x="1" y="35"/>
                      </a:lnTo>
                      <a:lnTo>
                        <a:pt x="0" y="31"/>
                      </a:lnTo>
                      <a:lnTo>
                        <a:pt x="13" y="11"/>
                      </a:lnTo>
                      <a:lnTo>
                        <a:pt x="9" y="0"/>
                      </a:lnTo>
                      <a:close/>
                    </a:path>
                  </a:pathLst>
                </a:custGeom>
                <a:grpFill/>
                <a:ln w="7620">
                  <a:solidFill>
                    <a:srgbClr val="000000"/>
                  </a:solidFill>
                  <a:prstDash val="solid"/>
                  <a:round/>
                  <a:headEnd/>
                  <a:tailEnd/>
                </a:ln>
              </p:spPr>
              <p:txBody>
                <a:bodyPr anchor="ctr"/>
                <a:lstStyle/>
                <a:p>
                  <a:pPr algn="ctr"/>
                  <a:endParaRPr lang="fr-FR" sz="1600"/>
                </a:p>
              </p:txBody>
            </p:sp>
            <p:sp>
              <p:nvSpPr>
                <p:cNvPr id="298" name="Departement 34">
                  <a:extLst>
                    <a:ext uri="{FF2B5EF4-FFF2-40B4-BE49-F238E27FC236}">
                      <a16:creationId xmlns:a16="http://schemas.microsoft.com/office/drawing/2014/main" id="{DFFD09E1-9CBC-3DC6-0743-75702902DB0F}"/>
                    </a:ext>
                  </a:extLst>
                </p:cNvPr>
                <p:cNvSpPr>
                  <a:spLocks/>
                </p:cNvSpPr>
                <p:nvPr/>
              </p:nvSpPr>
              <p:spPr bwMode="auto">
                <a:xfrm>
                  <a:off x="4704615" y="3529806"/>
                  <a:ext cx="457200" cy="266700"/>
                </a:xfrm>
                <a:custGeom>
                  <a:avLst/>
                  <a:gdLst>
                    <a:gd name="T0" fmla="*/ 2147483647 w 56"/>
                    <a:gd name="T1" fmla="*/ 2147483647 h 36"/>
                    <a:gd name="T2" fmla="*/ 2147483647 w 56"/>
                    <a:gd name="T3" fmla="*/ 2147483647 h 36"/>
                    <a:gd name="T4" fmla="*/ 2147483647 w 56"/>
                    <a:gd name="T5" fmla="*/ 2147483647 h 36"/>
                    <a:gd name="T6" fmla="*/ 2147483647 w 56"/>
                    <a:gd name="T7" fmla="*/ 2147483647 h 36"/>
                    <a:gd name="T8" fmla="*/ 2147483647 w 56"/>
                    <a:gd name="T9" fmla="*/ 2147483647 h 36"/>
                    <a:gd name="T10" fmla="*/ 2147483647 w 56"/>
                    <a:gd name="T11" fmla="*/ 2147483647 h 36"/>
                    <a:gd name="T12" fmla="*/ 2147483647 w 56"/>
                    <a:gd name="T13" fmla="*/ 2147483647 h 36"/>
                    <a:gd name="T14" fmla="*/ 2147483647 w 56"/>
                    <a:gd name="T15" fmla="*/ 0 h 36"/>
                    <a:gd name="T16" fmla="*/ 2147483647 w 56"/>
                    <a:gd name="T17" fmla="*/ 2147483647 h 36"/>
                    <a:gd name="T18" fmla="*/ 2147483647 w 56"/>
                    <a:gd name="T19" fmla="*/ 2147483647 h 36"/>
                    <a:gd name="T20" fmla="*/ 2147483647 w 56"/>
                    <a:gd name="T21" fmla="*/ 2147483647 h 36"/>
                    <a:gd name="T22" fmla="*/ 2147483647 w 56"/>
                    <a:gd name="T23" fmla="*/ 2147483647 h 36"/>
                    <a:gd name="T24" fmla="*/ 2147483647 w 56"/>
                    <a:gd name="T25" fmla="*/ 2147483647 h 36"/>
                    <a:gd name="T26" fmla="*/ 2147483647 w 56"/>
                    <a:gd name="T27" fmla="*/ 2147483647 h 36"/>
                    <a:gd name="T28" fmla="*/ 2147483647 w 56"/>
                    <a:gd name="T29" fmla="*/ 2147483647 h 36"/>
                    <a:gd name="T30" fmla="*/ 2147483647 w 56"/>
                    <a:gd name="T31" fmla="*/ 2147483647 h 36"/>
                    <a:gd name="T32" fmla="*/ 2147483647 w 56"/>
                    <a:gd name="T33" fmla="*/ 2147483647 h 36"/>
                    <a:gd name="T34" fmla="*/ 2147483647 w 56"/>
                    <a:gd name="T35" fmla="*/ 2147483647 h 36"/>
                    <a:gd name="T36" fmla="*/ 2147483647 w 56"/>
                    <a:gd name="T37" fmla="*/ 2147483647 h 36"/>
                    <a:gd name="T38" fmla="*/ 2147483647 w 56"/>
                    <a:gd name="T39" fmla="*/ 2147483647 h 36"/>
                    <a:gd name="T40" fmla="*/ 0 w 56"/>
                    <a:gd name="T41" fmla="*/ 2147483647 h 36"/>
                    <a:gd name="T42" fmla="*/ 2147483647 w 56"/>
                    <a:gd name="T43" fmla="*/ 2147483647 h 36"/>
                    <a:gd name="T44" fmla="*/ 2147483647 w 56"/>
                    <a:gd name="T45" fmla="*/ 2147483647 h 36"/>
                    <a:gd name="T46" fmla="*/ 2147483647 w 56"/>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6" h="36">
                      <a:moveTo>
                        <a:pt x="2" y="26"/>
                      </a:moveTo>
                      <a:lnTo>
                        <a:pt x="4" y="15"/>
                      </a:lnTo>
                      <a:lnTo>
                        <a:pt x="14" y="13"/>
                      </a:lnTo>
                      <a:lnTo>
                        <a:pt x="19" y="13"/>
                      </a:lnTo>
                      <a:lnTo>
                        <a:pt x="18" y="7"/>
                      </a:lnTo>
                      <a:lnTo>
                        <a:pt x="24" y="7"/>
                      </a:lnTo>
                      <a:lnTo>
                        <a:pt x="28" y="3"/>
                      </a:lnTo>
                      <a:lnTo>
                        <a:pt x="43" y="0"/>
                      </a:lnTo>
                      <a:lnTo>
                        <a:pt x="56" y="11"/>
                      </a:lnTo>
                      <a:lnTo>
                        <a:pt x="54" y="19"/>
                      </a:lnTo>
                      <a:lnTo>
                        <a:pt x="51" y="20"/>
                      </a:lnTo>
                      <a:lnTo>
                        <a:pt x="46" y="22"/>
                      </a:lnTo>
                      <a:lnTo>
                        <a:pt x="44" y="25"/>
                      </a:lnTo>
                      <a:lnTo>
                        <a:pt x="39" y="27"/>
                      </a:lnTo>
                      <a:lnTo>
                        <a:pt x="34" y="33"/>
                      </a:lnTo>
                      <a:lnTo>
                        <a:pt x="31" y="32"/>
                      </a:lnTo>
                      <a:lnTo>
                        <a:pt x="29" y="33"/>
                      </a:lnTo>
                      <a:lnTo>
                        <a:pt x="25" y="36"/>
                      </a:lnTo>
                      <a:lnTo>
                        <a:pt x="12" y="28"/>
                      </a:lnTo>
                      <a:lnTo>
                        <a:pt x="9" y="34"/>
                      </a:lnTo>
                      <a:lnTo>
                        <a:pt x="0" y="29"/>
                      </a:lnTo>
                      <a:lnTo>
                        <a:pt x="1" y="27"/>
                      </a:lnTo>
                      <a:lnTo>
                        <a:pt x="2" y="27"/>
                      </a:lnTo>
                      <a:lnTo>
                        <a:pt x="2" y="26"/>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299" name="Departement 36">
                  <a:extLst>
                    <a:ext uri="{FF2B5EF4-FFF2-40B4-BE49-F238E27FC236}">
                      <a16:creationId xmlns:a16="http://schemas.microsoft.com/office/drawing/2014/main" id="{2121A035-5F20-3D9E-ECC8-1FFCDB5B3948}"/>
                    </a:ext>
                  </a:extLst>
                </p:cNvPr>
                <p:cNvSpPr>
                  <a:spLocks/>
                </p:cNvSpPr>
                <p:nvPr/>
              </p:nvSpPr>
              <p:spPr bwMode="auto">
                <a:xfrm>
                  <a:off x="4261703" y="2362993"/>
                  <a:ext cx="350837" cy="312738"/>
                </a:xfrm>
                <a:custGeom>
                  <a:avLst/>
                  <a:gdLst>
                    <a:gd name="T0" fmla="*/ 2147483647 w 42"/>
                    <a:gd name="T1" fmla="*/ 2147483647 h 43"/>
                    <a:gd name="T2" fmla="*/ 2147483647 w 42"/>
                    <a:gd name="T3" fmla="*/ 2147483647 h 43"/>
                    <a:gd name="T4" fmla="*/ 2147483647 w 42"/>
                    <a:gd name="T5" fmla="*/ 2147483647 h 43"/>
                    <a:gd name="T6" fmla="*/ 2147483647 w 42"/>
                    <a:gd name="T7" fmla="*/ 2147483647 h 43"/>
                    <a:gd name="T8" fmla="*/ 2147483647 w 42"/>
                    <a:gd name="T9" fmla="*/ 2147483647 h 43"/>
                    <a:gd name="T10" fmla="*/ 2147483647 w 42"/>
                    <a:gd name="T11" fmla="*/ 2147483647 h 43"/>
                    <a:gd name="T12" fmla="*/ 2147483647 w 42"/>
                    <a:gd name="T13" fmla="*/ 2147483647 h 43"/>
                    <a:gd name="T14" fmla="*/ 2147483647 w 42"/>
                    <a:gd name="T15" fmla="*/ 2147483647 h 43"/>
                    <a:gd name="T16" fmla="*/ 2147483647 w 42"/>
                    <a:gd name="T17" fmla="*/ 2147483647 h 43"/>
                    <a:gd name="T18" fmla="*/ 2147483647 w 42"/>
                    <a:gd name="T19" fmla="*/ 2147483647 h 43"/>
                    <a:gd name="T20" fmla="*/ 2147483647 w 42"/>
                    <a:gd name="T21" fmla="*/ 2147483647 h 43"/>
                    <a:gd name="T22" fmla="*/ 2147483647 w 42"/>
                    <a:gd name="T23" fmla="*/ 2147483647 h 43"/>
                    <a:gd name="T24" fmla="*/ 2147483647 w 42"/>
                    <a:gd name="T25" fmla="*/ 2147483647 h 43"/>
                    <a:gd name="T26" fmla="*/ 2147483647 w 42"/>
                    <a:gd name="T27" fmla="*/ 2147483647 h 43"/>
                    <a:gd name="T28" fmla="*/ 0 w 42"/>
                    <a:gd name="T29" fmla="*/ 2147483647 h 43"/>
                    <a:gd name="T30" fmla="*/ 2147483647 w 42"/>
                    <a:gd name="T31" fmla="*/ 2147483647 h 43"/>
                    <a:gd name="T32" fmla="*/ 0 w 42"/>
                    <a:gd name="T33" fmla="*/ 2147483647 h 43"/>
                    <a:gd name="T34" fmla="*/ 2147483647 w 42"/>
                    <a:gd name="T35" fmla="*/ 2147483647 h 43"/>
                    <a:gd name="T36" fmla="*/ 2147483647 w 42"/>
                    <a:gd name="T37" fmla="*/ 2147483647 h 43"/>
                    <a:gd name="T38" fmla="*/ 2147483647 w 42"/>
                    <a:gd name="T39" fmla="*/ 2147483647 h 43"/>
                    <a:gd name="T40" fmla="*/ 2147483647 w 42"/>
                    <a:gd name="T41" fmla="*/ 2147483647 h 43"/>
                    <a:gd name="T42" fmla="*/ 2147483647 w 42"/>
                    <a:gd name="T43" fmla="*/ 2147483647 h 43"/>
                    <a:gd name="T44" fmla="*/ 2147483647 w 42"/>
                    <a:gd name="T45" fmla="*/ 0 h 43"/>
                    <a:gd name="T46" fmla="*/ 2147483647 w 42"/>
                    <a:gd name="T47" fmla="*/ 2147483647 h 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2" h="43">
                      <a:moveTo>
                        <a:pt x="31" y="3"/>
                      </a:moveTo>
                      <a:lnTo>
                        <a:pt x="31" y="5"/>
                      </a:lnTo>
                      <a:lnTo>
                        <a:pt x="29" y="7"/>
                      </a:lnTo>
                      <a:lnTo>
                        <a:pt x="40" y="12"/>
                      </a:lnTo>
                      <a:lnTo>
                        <a:pt x="42" y="40"/>
                      </a:lnTo>
                      <a:lnTo>
                        <a:pt x="21" y="40"/>
                      </a:lnTo>
                      <a:lnTo>
                        <a:pt x="17" y="43"/>
                      </a:lnTo>
                      <a:lnTo>
                        <a:pt x="15" y="41"/>
                      </a:lnTo>
                      <a:lnTo>
                        <a:pt x="14" y="41"/>
                      </a:lnTo>
                      <a:lnTo>
                        <a:pt x="13" y="43"/>
                      </a:lnTo>
                      <a:lnTo>
                        <a:pt x="11" y="43"/>
                      </a:lnTo>
                      <a:lnTo>
                        <a:pt x="11" y="42"/>
                      </a:lnTo>
                      <a:lnTo>
                        <a:pt x="10" y="42"/>
                      </a:lnTo>
                      <a:lnTo>
                        <a:pt x="9" y="36"/>
                      </a:lnTo>
                      <a:lnTo>
                        <a:pt x="0" y="30"/>
                      </a:lnTo>
                      <a:lnTo>
                        <a:pt x="1" y="27"/>
                      </a:lnTo>
                      <a:lnTo>
                        <a:pt x="0" y="24"/>
                      </a:lnTo>
                      <a:lnTo>
                        <a:pt x="4" y="24"/>
                      </a:lnTo>
                      <a:lnTo>
                        <a:pt x="6" y="12"/>
                      </a:lnTo>
                      <a:lnTo>
                        <a:pt x="13" y="11"/>
                      </a:lnTo>
                      <a:lnTo>
                        <a:pt x="16" y="6"/>
                      </a:lnTo>
                      <a:lnTo>
                        <a:pt x="15" y="4"/>
                      </a:lnTo>
                      <a:lnTo>
                        <a:pt x="23" y="0"/>
                      </a:lnTo>
                      <a:lnTo>
                        <a:pt x="31" y="3"/>
                      </a:lnTo>
                      <a:close/>
                    </a:path>
                  </a:pathLst>
                </a:custGeom>
                <a:grpFill/>
                <a:ln w="7620">
                  <a:solidFill>
                    <a:srgbClr val="000000"/>
                  </a:solidFill>
                  <a:prstDash val="solid"/>
                  <a:round/>
                  <a:headEnd/>
                  <a:tailEnd/>
                </a:ln>
              </p:spPr>
              <p:txBody>
                <a:bodyPr anchor="ctr"/>
                <a:lstStyle/>
                <a:p>
                  <a:pPr algn="ctr"/>
                  <a:endParaRPr lang="fr-FR" sz="1600"/>
                </a:p>
              </p:txBody>
            </p:sp>
            <p:sp>
              <p:nvSpPr>
                <p:cNvPr id="300" name="Departement 37">
                  <a:extLst>
                    <a:ext uri="{FF2B5EF4-FFF2-40B4-BE49-F238E27FC236}">
                      <a16:creationId xmlns:a16="http://schemas.microsoft.com/office/drawing/2014/main" id="{A31D2C48-FDA2-52F5-37A0-13C53ED34B85}"/>
                    </a:ext>
                  </a:extLst>
                </p:cNvPr>
                <p:cNvSpPr>
                  <a:spLocks/>
                </p:cNvSpPr>
                <p:nvPr/>
              </p:nvSpPr>
              <p:spPr bwMode="auto">
                <a:xfrm>
                  <a:off x="4056915" y="2210593"/>
                  <a:ext cx="342900" cy="320675"/>
                </a:xfrm>
                <a:custGeom>
                  <a:avLst/>
                  <a:gdLst>
                    <a:gd name="T0" fmla="*/ 2147483647 w 42"/>
                    <a:gd name="T1" fmla="*/ 2147483647 h 44"/>
                    <a:gd name="T2" fmla="*/ 2147483647 w 42"/>
                    <a:gd name="T3" fmla="*/ 2147483647 h 44"/>
                    <a:gd name="T4" fmla="*/ 2147483647 w 42"/>
                    <a:gd name="T5" fmla="*/ 2147483647 h 44"/>
                    <a:gd name="T6" fmla="*/ 0 w 42"/>
                    <a:gd name="T7" fmla="*/ 2147483647 h 44"/>
                    <a:gd name="T8" fmla="*/ 0 w 42"/>
                    <a:gd name="T9" fmla="*/ 2147483647 h 44"/>
                    <a:gd name="T10" fmla="*/ 2147483647 w 42"/>
                    <a:gd name="T11" fmla="*/ 2147483647 h 44"/>
                    <a:gd name="T12" fmla="*/ 2147483647 w 42"/>
                    <a:gd name="T13" fmla="*/ 2147483647 h 44"/>
                    <a:gd name="T14" fmla="*/ 2147483647 w 42"/>
                    <a:gd name="T15" fmla="*/ 2147483647 h 44"/>
                    <a:gd name="T16" fmla="*/ 2147483647 w 42"/>
                    <a:gd name="T17" fmla="*/ 2147483647 h 44"/>
                    <a:gd name="T18" fmla="*/ 2147483647 w 42"/>
                    <a:gd name="T19" fmla="*/ 2147483647 h 44"/>
                    <a:gd name="T20" fmla="*/ 2147483647 w 42"/>
                    <a:gd name="T21" fmla="*/ 2147483647 h 44"/>
                    <a:gd name="T22" fmla="*/ 2147483647 w 42"/>
                    <a:gd name="T23" fmla="*/ 2147483647 h 44"/>
                    <a:gd name="T24" fmla="*/ 2147483647 w 42"/>
                    <a:gd name="T25" fmla="*/ 2147483647 h 44"/>
                    <a:gd name="T26" fmla="*/ 2147483647 w 42"/>
                    <a:gd name="T27" fmla="*/ 2147483647 h 44"/>
                    <a:gd name="T28" fmla="*/ 2147483647 w 42"/>
                    <a:gd name="T29" fmla="*/ 2147483647 h 44"/>
                    <a:gd name="T30" fmla="*/ 2147483647 w 42"/>
                    <a:gd name="T31" fmla="*/ 2147483647 h 44"/>
                    <a:gd name="T32" fmla="*/ 2147483647 w 42"/>
                    <a:gd name="T33" fmla="*/ 2147483647 h 44"/>
                    <a:gd name="T34" fmla="*/ 2147483647 w 42"/>
                    <a:gd name="T35" fmla="*/ 0 h 44"/>
                    <a:gd name="T36" fmla="*/ 2147483647 w 42"/>
                    <a:gd name="T37" fmla="*/ 2147483647 h 44"/>
                    <a:gd name="T38" fmla="*/ 2147483647 w 42"/>
                    <a:gd name="T39" fmla="*/ 2147483647 h 44"/>
                    <a:gd name="T40" fmla="*/ 2147483647 w 42"/>
                    <a:gd name="T41" fmla="*/ 2147483647 h 44"/>
                    <a:gd name="T42" fmla="*/ 2147483647 w 42"/>
                    <a:gd name="T43" fmla="*/ 2147483647 h 44"/>
                    <a:gd name="T44" fmla="*/ 2147483647 w 42"/>
                    <a:gd name="T45" fmla="*/ 2147483647 h 44"/>
                    <a:gd name="T46" fmla="*/ 2147483647 w 42"/>
                    <a:gd name="T47" fmla="*/ 2147483647 h 44"/>
                    <a:gd name="T48" fmla="*/ 2147483647 w 42"/>
                    <a:gd name="T49" fmla="*/ 2147483647 h 44"/>
                    <a:gd name="T50" fmla="*/ 2147483647 w 42"/>
                    <a:gd name="T51" fmla="*/ 2147483647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 h="44">
                      <a:moveTo>
                        <a:pt x="26" y="44"/>
                      </a:moveTo>
                      <a:lnTo>
                        <a:pt x="20" y="34"/>
                      </a:lnTo>
                      <a:lnTo>
                        <a:pt x="8" y="35"/>
                      </a:lnTo>
                      <a:lnTo>
                        <a:pt x="0" y="24"/>
                      </a:lnTo>
                      <a:lnTo>
                        <a:pt x="0" y="19"/>
                      </a:lnTo>
                      <a:lnTo>
                        <a:pt x="2" y="17"/>
                      </a:lnTo>
                      <a:lnTo>
                        <a:pt x="2" y="16"/>
                      </a:lnTo>
                      <a:lnTo>
                        <a:pt x="2" y="15"/>
                      </a:lnTo>
                      <a:lnTo>
                        <a:pt x="3" y="14"/>
                      </a:lnTo>
                      <a:lnTo>
                        <a:pt x="3" y="13"/>
                      </a:lnTo>
                      <a:lnTo>
                        <a:pt x="5" y="9"/>
                      </a:lnTo>
                      <a:lnTo>
                        <a:pt x="5" y="7"/>
                      </a:lnTo>
                      <a:lnTo>
                        <a:pt x="4" y="6"/>
                      </a:lnTo>
                      <a:lnTo>
                        <a:pt x="6" y="5"/>
                      </a:lnTo>
                      <a:lnTo>
                        <a:pt x="5" y="3"/>
                      </a:lnTo>
                      <a:lnTo>
                        <a:pt x="10" y="5"/>
                      </a:lnTo>
                      <a:lnTo>
                        <a:pt x="11" y="2"/>
                      </a:lnTo>
                      <a:lnTo>
                        <a:pt x="18" y="0"/>
                      </a:lnTo>
                      <a:lnTo>
                        <a:pt x="32" y="4"/>
                      </a:lnTo>
                      <a:lnTo>
                        <a:pt x="34" y="19"/>
                      </a:lnTo>
                      <a:lnTo>
                        <a:pt x="41" y="24"/>
                      </a:lnTo>
                      <a:lnTo>
                        <a:pt x="42" y="26"/>
                      </a:lnTo>
                      <a:lnTo>
                        <a:pt x="39" y="31"/>
                      </a:lnTo>
                      <a:lnTo>
                        <a:pt x="32" y="32"/>
                      </a:lnTo>
                      <a:lnTo>
                        <a:pt x="30" y="44"/>
                      </a:lnTo>
                      <a:lnTo>
                        <a:pt x="26" y="44"/>
                      </a:lnTo>
                      <a:close/>
                    </a:path>
                  </a:pathLst>
                </a:custGeom>
                <a:grpFill/>
                <a:ln w="7620">
                  <a:solidFill>
                    <a:srgbClr val="000000"/>
                  </a:solidFill>
                  <a:prstDash val="solid"/>
                  <a:round/>
                  <a:headEnd/>
                  <a:tailEnd/>
                </a:ln>
              </p:spPr>
              <p:txBody>
                <a:bodyPr anchor="ctr"/>
                <a:lstStyle/>
                <a:p>
                  <a:pPr algn="ctr"/>
                  <a:endParaRPr lang="fr-FR" sz="1600"/>
                </a:p>
              </p:txBody>
            </p:sp>
            <p:sp>
              <p:nvSpPr>
                <p:cNvPr id="301" name="Departement 38">
                  <a:extLst>
                    <a:ext uri="{FF2B5EF4-FFF2-40B4-BE49-F238E27FC236}">
                      <a16:creationId xmlns:a16="http://schemas.microsoft.com/office/drawing/2014/main" id="{D1796768-6891-CFC5-9F5D-82048718B55E}"/>
                    </a:ext>
                  </a:extLst>
                </p:cNvPr>
                <p:cNvSpPr>
                  <a:spLocks/>
                </p:cNvSpPr>
                <p:nvPr/>
              </p:nvSpPr>
              <p:spPr bwMode="auto">
                <a:xfrm>
                  <a:off x="5282465" y="2820193"/>
                  <a:ext cx="457200" cy="434975"/>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147483647 w 55"/>
                    <a:gd name="T29" fmla="*/ 2147483647 h 55"/>
                    <a:gd name="T30" fmla="*/ 0 w 55"/>
                    <a:gd name="T31" fmla="*/ 2147483647 h 55"/>
                    <a:gd name="T32" fmla="*/ 2147483647 w 55"/>
                    <a:gd name="T33" fmla="*/ 2147483647 h 55"/>
                    <a:gd name="T34" fmla="*/ 2147483647 w 55"/>
                    <a:gd name="T35" fmla="*/ 2147483647 h 55"/>
                    <a:gd name="T36" fmla="*/ 2147483647 w 55"/>
                    <a:gd name="T37" fmla="*/ 2147483647 h 55"/>
                    <a:gd name="T38" fmla="*/ 2147483647 w 55"/>
                    <a:gd name="T39" fmla="*/ 2147483647 h 55"/>
                    <a:gd name="T40" fmla="*/ 2147483647 w 55"/>
                    <a:gd name="T41" fmla="*/ 0 h 55"/>
                    <a:gd name="T42" fmla="*/ 2147483647 w 55"/>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5" h="55">
                      <a:moveTo>
                        <a:pt x="30" y="12"/>
                      </a:moveTo>
                      <a:lnTo>
                        <a:pt x="34" y="21"/>
                      </a:lnTo>
                      <a:lnTo>
                        <a:pt x="47" y="20"/>
                      </a:lnTo>
                      <a:lnTo>
                        <a:pt x="52" y="34"/>
                      </a:lnTo>
                      <a:lnTo>
                        <a:pt x="55" y="47"/>
                      </a:lnTo>
                      <a:lnTo>
                        <a:pt x="37" y="55"/>
                      </a:lnTo>
                      <a:lnTo>
                        <a:pt x="26" y="51"/>
                      </a:lnTo>
                      <a:lnTo>
                        <a:pt x="26" y="38"/>
                      </a:lnTo>
                      <a:lnTo>
                        <a:pt x="14" y="38"/>
                      </a:lnTo>
                      <a:lnTo>
                        <a:pt x="16" y="31"/>
                      </a:lnTo>
                      <a:lnTo>
                        <a:pt x="10" y="26"/>
                      </a:lnTo>
                      <a:lnTo>
                        <a:pt x="3" y="29"/>
                      </a:lnTo>
                      <a:lnTo>
                        <a:pt x="1" y="27"/>
                      </a:lnTo>
                      <a:lnTo>
                        <a:pt x="1" y="25"/>
                      </a:lnTo>
                      <a:lnTo>
                        <a:pt x="1" y="23"/>
                      </a:lnTo>
                      <a:lnTo>
                        <a:pt x="0" y="23"/>
                      </a:lnTo>
                      <a:lnTo>
                        <a:pt x="1" y="21"/>
                      </a:lnTo>
                      <a:lnTo>
                        <a:pt x="1" y="20"/>
                      </a:lnTo>
                      <a:lnTo>
                        <a:pt x="14" y="9"/>
                      </a:lnTo>
                      <a:lnTo>
                        <a:pt x="13" y="4"/>
                      </a:lnTo>
                      <a:lnTo>
                        <a:pt x="21" y="0"/>
                      </a:lnTo>
                      <a:lnTo>
                        <a:pt x="30" y="12"/>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02" name="Departement 39">
                  <a:extLst>
                    <a:ext uri="{FF2B5EF4-FFF2-40B4-BE49-F238E27FC236}">
                      <a16:creationId xmlns:a16="http://schemas.microsoft.com/office/drawing/2014/main" id="{BB48AF16-CA1A-0CA5-081E-442893A41561}"/>
                    </a:ext>
                  </a:extLst>
                </p:cNvPr>
                <p:cNvSpPr>
                  <a:spLocks/>
                </p:cNvSpPr>
                <p:nvPr/>
              </p:nvSpPr>
              <p:spPr bwMode="auto">
                <a:xfrm>
                  <a:off x="5412640" y="2340768"/>
                  <a:ext cx="250825" cy="357188"/>
                </a:xfrm>
                <a:custGeom>
                  <a:avLst/>
                  <a:gdLst>
                    <a:gd name="T0" fmla="*/ 2147483647 w 31"/>
                    <a:gd name="T1" fmla="*/ 2147483647 h 50"/>
                    <a:gd name="T2" fmla="*/ 2147483647 w 31"/>
                    <a:gd name="T3" fmla="*/ 2147483647 h 50"/>
                    <a:gd name="T4" fmla="*/ 2147483647 w 31"/>
                    <a:gd name="T5" fmla="*/ 2147483647 h 50"/>
                    <a:gd name="T6" fmla="*/ 2147483647 w 31"/>
                    <a:gd name="T7" fmla="*/ 2147483647 h 50"/>
                    <a:gd name="T8" fmla="*/ 0 w 31"/>
                    <a:gd name="T9" fmla="*/ 2147483647 h 50"/>
                    <a:gd name="T10" fmla="*/ 2147483647 w 31"/>
                    <a:gd name="T11" fmla="*/ 2147483647 h 50"/>
                    <a:gd name="T12" fmla="*/ 2147483647 w 31"/>
                    <a:gd name="T13" fmla="*/ 2147483647 h 50"/>
                    <a:gd name="T14" fmla="*/ 2147483647 w 31"/>
                    <a:gd name="T15" fmla="*/ 2147483647 h 50"/>
                    <a:gd name="T16" fmla="*/ 2147483647 w 31"/>
                    <a:gd name="T17" fmla="*/ 2147483647 h 50"/>
                    <a:gd name="T18" fmla="*/ 2147483647 w 31"/>
                    <a:gd name="T19" fmla="*/ 2147483647 h 50"/>
                    <a:gd name="T20" fmla="*/ 2147483647 w 31"/>
                    <a:gd name="T21" fmla="*/ 2147483647 h 50"/>
                    <a:gd name="T22" fmla="*/ 2147483647 w 31"/>
                    <a:gd name="T23" fmla="*/ 2147483647 h 50"/>
                    <a:gd name="T24" fmla="*/ 2147483647 w 31"/>
                    <a:gd name="T25" fmla="*/ 2147483647 h 50"/>
                    <a:gd name="T26" fmla="*/ 2147483647 w 31"/>
                    <a:gd name="T27" fmla="*/ 2147483647 h 50"/>
                    <a:gd name="T28" fmla="*/ 2147483647 w 31"/>
                    <a:gd name="T29" fmla="*/ 2147483647 h 50"/>
                    <a:gd name="T30" fmla="*/ 2147483647 w 31"/>
                    <a:gd name="T31" fmla="*/ 0 h 50"/>
                    <a:gd name="T32" fmla="*/ 2147483647 w 31"/>
                    <a:gd name="T33" fmla="*/ 2147483647 h 50"/>
                    <a:gd name="T34" fmla="*/ 2147483647 w 31"/>
                    <a:gd name="T35" fmla="*/ 2147483647 h 50"/>
                    <a:gd name="T36" fmla="*/ 2147483647 w 31"/>
                    <a:gd name="T37" fmla="*/ 2147483647 h 50"/>
                    <a:gd name="T38" fmla="*/ 2147483647 w 31"/>
                    <a:gd name="T39" fmla="*/ 2147483647 h 50"/>
                    <a:gd name="T40" fmla="*/ 2147483647 w 31"/>
                    <a:gd name="T41" fmla="*/ 2147483647 h 50"/>
                    <a:gd name="T42" fmla="*/ 2147483647 w 31"/>
                    <a:gd name="T43" fmla="*/ 2147483647 h 50"/>
                    <a:gd name="T44" fmla="*/ 2147483647 w 31"/>
                    <a:gd name="T45" fmla="*/ 2147483647 h 50"/>
                    <a:gd name="T46" fmla="*/ 2147483647 w 31"/>
                    <a:gd name="T47" fmla="*/ 2147483647 h 50"/>
                    <a:gd name="T48" fmla="*/ 2147483647 w 31"/>
                    <a:gd name="T49" fmla="*/ 2147483647 h 50"/>
                    <a:gd name="T50" fmla="*/ 2147483647 w 31"/>
                    <a:gd name="T51" fmla="*/ 2147483647 h 50"/>
                    <a:gd name="T52" fmla="*/ 2147483647 w 31"/>
                    <a:gd name="T53" fmla="*/ 2147483647 h 50"/>
                    <a:gd name="T54" fmla="*/ 2147483647 w 31"/>
                    <a:gd name="T55" fmla="*/ 2147483647 h 50"/>
                    <a:gd name="T56" fmla="*/ 2147483647 w 31"/>
                    <a:gd name="T57" fmla="*/ 2147483647 h 50"/>
                    <a:gd name="T58" fmla="*/ 2147483647 w 31"/>
                    <a:gd name="T59" fmla="*/ 2147483647 h 50"/>
                    <a:gd name="T60" fmla="*/ 2147483647 w 31"/>
                    <a:gd name="T61" fmla="*/ 2147483647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1" h="50">
                      <a:moveTo>
                        <a:pt x="3" y="41"/>
                      </a:moveTo>
                      <a:lnTo>
                        <a:pt x="7" y="32"/>
                      </a:lnTo>
                      <a:lnTo>
                        <a:pt x="3" y="24"/>
                      </a:lnTo>
                      <a:lnTo>
                        <a:pt x="7" y="22"/>
                      </a:lnTo>
                      <a:lnTo>
                        <a:pt x="0" y="16"/>
                      </a:lnTo>
                      <a:lnTo>
                        <a:pt x="2" y="15"/>
                      </a:lnTo>
                      <a:lnTo>
                        <a:pt x="1" y="14"/>
                      </a:lnTo>
                      <a:lnTo>
                        <a:pt x="2" y="13"/>
                      </a:lnTo>
                      <a:lnTo>
                        <a:pt x="4" y="11"/>
                      </a:lnTo>
                      <a:lnTo>
                        <a:pt x="6" y="7"/>
                      </a:lnTo>
                      <a:lnTo>
                        <a:pt x="6" y="5"/>
                      </a:lnTo>
                      <a:lnTo>
                        <a:pt x="7" y="5"/>
                      </a:lnTo>
                      <a:lnTo>
                        <a:pt x="7" y="4"/>
                      </a:lnTo>
                      <a:lnTo>
                        <a:pt x="7" y="2"/>
                      </a:lnTo>
                      <a:lnTo>
                        <a:pt x="8" y="2"/>
                      </a:lnTo>
                      <a:lnTo>
                        <a:pt x="8" y="0"/>
                      </a:lnTo>
                      <a:lnTo>
                        <a:pt x="10" y="3"/>
                      </a:lnTo>
                      <a:lnTo>
                        <a:pt x="12" y="3"/>
                      </a:lnTo>
                      <a:lnTo>
                        <a:pt x="13" y="2"/>
                      </a:lnTo>
                      <a:lnTo>
                        <a:pt x="14" y="2"/>
                      </a:lnTo>
                      <a:lnTo>
                        <a:pt x="16" y="14"/>
                      </a:lnTo>
                      <a:lnTo>
                        <a:pt x="31" y="26"/>
                      </a:lnTo>
                      <a:lnTo>
                        <a:pt x="30" y="35"/>
                      </a:lnTo>
                      <a:lnTo>
                        <a:pt x="30" y="36"/>
                      </a:lnTo>
                      <a:lnTo>
                        <a:pt x="28" y="39"/>
                      </a:lnTo>
                      <a:lnTo>
                        <a:pt x="28" y="40"/>
                      </a:lnTo>
                      <a:lnTo>
                        <a:pt x="27" y="42"/>
                      </a:lnTo>
                      <a:lnTo>
                        <a:pt x="20" y="50"/>
                      </a:lnTo>
                      <a:lnTo>
                        <a:pt x="3" y="43"/>
                      </a:lnTo>
                      <a:lnTo>
                        <a:pt x="3" y="42"/>
                      </a:lnTo>
                      <a:lnTo>
                        <a:pt x="3" y="41"/>
                      </a:lnTo>
                      <a:close/>
                    </a:path>
                  </a:pathLst>
                </a:custGeom>
                <a:grpFill/>
                <a:ln w="7620">
                  <a:solidFill>
                    <a:srgbClr val="000000"/>
                  </a:solidFill>
                  <a:prstDash val="solid"/>
                  <a:round/>
                  <a:headEnd/>
                  <a:tailEnd/>
                </a:ln>
              </p:spPr>
              <p:txBody>
                <a:bodyPr anchor="ctr"/>
                <a:lstStyle/>
                <a:p>
                  <a:pPr algn="ctr"/>
                  <a:endParaRPr lang="fr-FR" sz="1600"/>
                </a:p>
              </p:txBody>
            </p:sp>
            <p:sp>
              <p:nvSpPr>
                <p:cNvPr id="303" name="Departement 40">
                  <a:extLst>
                    <a:ext uri="{FF2B5EF4-FFF2-40B4-BE49-F238E27FC236}">
                      <a16:creationId xmlns:a16="http://schemas.microsoft.com/office/drawing/2014/main" id="{5524A4C7-0E64-8FA1-4BD0-FA6E586F0C58}"/>
                    </a:ext>
                  </a:extLst>
                </p:cNvPr>
                <p:cNvSpPr>
                  <a:spLocks/>
                </p:cNvSpPr>
                <p:nvPr/>
              </p:nvSpPr>
              <p:spPr bwMode="auto">
                <a:xfrm>
                  <a:off x="3599715" y="3331368"/>
                  <a:ext cx="457200" cy="357188"/>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0 w 57"/>
                    <a:gd name="T9" fmla="*/ 2147483647 h 46"/>
                    <a:gd name="T10" fmla="*/ 2147483647 w 57"/>
                    <a:gd name="T11" fmla="*/ 2147483647 h 46"/>
                    <a:gd name="T12" fmla="*/ 2147483647 w 57"/>
                    <a:gd name="T13" fmla="*/ 2147483647 h 46"/>
                    <a:gd name="T14" fmla="*/ 2147483647 w 57"/>
                    <a:gd name="T15" fmla="*/ 2147483647 h 46"/>
                    <a:gd name="T16" fmla="*/ 2147483647 w 57"/>
                    <a:gd name="T17" fmla="*/ 0 h 46"/>
                    <a:gd name="T18" fmla="*/ 2147483647 w 57"/>
                    <a:gd name="T19" fmla="*/ 2147483647 h 46"/>
                    <a:gd name="T20" fmla="*/ 2147483647 w 57"/>
                    <a:gd name="T21" fmla="*/ 2147483647 h 46"/>
                    <a:gd name="T22" fmla="*/ 2147483647 w 57"/>
                    <a:gd name="T23" fmla="*/ 2147483647 h 46"/>
                    <a:gd name="T24" fmla="*/ 2147483647 w 57"/>
                    <a:gd name="T25" fmla="*/ 2147483647 h 46"/>
                    <a:gd name="T26" fmla="*/ 2147483647 w 57"/>
                    <a:gd name="T27" fmla="*/ 2147483647 h 46"/>
                    <a:gd name="T28" fmla="*/ 2147483647 w 57"/>
                    <a:gd name="T29" fmla="*/ 2147483647 h 46"/>
                    <a:gd name="T30" fmla="*/ 2147483647 w 57"/>
                    <a:gd name="T31" fmla="*/ 2147483647 h 46"/>
                    <a:gd name="T32" fmla="*/ 2147483647 w 57"/>
                    <a:gd name="T33" fmla="*/ 2147483647 h 46"/>
                    <a:gd name="T34" fmla="*/ 2147483647 w 57"/>
                    <a:gd name="T35" fmla="*/ 2147483647 h 46"/>
                    <a:gd name="T36" fmla="*/ 2147483647 w 57"/>
                    <a:gd name="T37" fmla="*/ 2147483647 h 46"/>
                    <a:gd name="T38" fmla="*/ 2147483647 w 57"/>
                    <a:gd name="T39" fmla="*/ 2147483647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7" h="46">
                      <a:moveTo>
                        <a:pt x="44" y="43"/>
                      </a:moveTo>
                      <a:lnTo>
                        <a:pt x="26" y="42"/>
                      </a:lnTo>
                      <a:lnTo>
                        <a:pt x="13" y="46"/>
                      </a:lnTo>
                      <a:lnTo>
                        <a:pt x="12" y="43"/>
                      </a:lnTo>
                      <a:lnTo>
                        <a:pt x="0" y="43"/>
                      </a:lnTo>
                      <a:lnTo>
                        <a:pt x="2" y="39"/>
                      </a:lnTo>
                      <a:lnTo>
                        <a:pt x="3" y="37"/>
                      </a:lnTo>
                      <a:lnTo>
                        <a:pt x="8" y="16"/>
                      </a:lnTo>
                      <a:lnTo>
                        <a:pt x="11" y="0"/>
                      </a:lnTo>
                      <a:lnTo>
                        <a:pt x="32" y="2"/>
                      </a:lnTo>
                      <a:lnTo>
                        <a:pt x="40" y="13"/>
                      </a:lnTo>
                      <a:lnTo>
                        <a:pt x="48" y="13"/>
                      </a:lnTo>
                      <a:lnTo>
                        <a:pt x="49" y="13"/>
                      </a:lnTo>
                      <a:lnTo>
                        <a:pt x="49" y="16"/>
                      </a:lnTo>
                      <a:lnTo>
                        <a:pt x="57" y="18"/>
                      </a:lnTo>
                      <a:lnTo>
                        <a:pt x="55" y="24"/>
                      </a:lnTo>
                      <a:lnTo>
                        <a:pt x="45" y="27"/>
                      </a:lnTo>
                      <a:lnTo>
                        <a:pt x="43" y="41"/>
                      </a:lnTo>
                      <a:lnTo>
                        <a:pt x="44" y="41"/>
                      </a:lnTo>
                      <a:lnTo>
                        <a:pt x="44" y="43"/>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04" name="Departement 41">
                  <a:extLst>
                    <a:ext uri="{FF2B5EF4-FFF2-40B4-BE49-F238E27FC236}">
                      <a16:creationId xmlns:a16="http://schemas.microsoft.com/office/drawing/2014/main" id="{81063787-3FB3-30CD-C9B2-62C14F384850}"/>
                    </a:ext>
                  </a:extLst>
                </p:cNvPr>
                <p:cNvSpPr>
                  <a:spLocks/>
                </p:cNvSpPr>
                <p:nvPr/>
              </p:nvSpPr>
              <p:spPr bwMode="auto">
                <a:xfrm>
                  <a:off x="4193440" y="2066131"/>
                  <a:ext cx="441325" cy="327025"/>
                </a:xfrm>
                <a:custGeom>
                  <a:avLst/>
                  <a:gdLst>
                    <a:gd name="T0" fmla="*/ 2147483647 w 53"/>
                    <a:gd name="T1" fmla="*/ 2147483647 h 45"/>
                    <a:gd name="T2" fmla="*/ 2147483647 w 53"/>
                    <a:gd name="T3" fmla="*/ 2147483647 h 45"/>
                    <a:gd name="T4" fmla="*/ 2147483647 w 53"/>
                    <a:gd name="T5" fmla="*/ 2147483647 h 45"/>
                    <a:gd name="T6" fmla="*/ 2147483647 w 53"/>
                    <a:gd name="T7" fmla="*/ 2147483647 h 45"/>
                    <a:gd name="T8" fmla="*/ 2147483647 w 53"/>
                    <a:gd name="T9" fmla="*/ 2147483647 h 45"/>
                    <a:gd name="T10" fmla="*/ 2147483647 w 53"/>
                    <a:gd name="T11" fmla="*/ 2147483647 h 45"/>
                    <a:gd name="T12" fmla="*/ 2147483647 w 53"/>
                    <a:gd name="T13" fmla="*/ 2147483647 h 45"/>
                    <a:gd name="T14" fmla="*/ 2147483647 w 53"/>
                    <a:gd name="T15" fmla="*/ 2147483647 h 45"/>
                    <a:gd name="T16" fmla="*/ 0 w 53"/>
                    <a:gd name="T17" fmla="*/ 2147483647 h 45"/>
                    <a:gd name="T18" fmla="*/ 0 w 53"/>
                    <a:gd name="T19" fmla="*/ 2147483647 h 45"/>
                    <a:gd name="T20" fmla="*/ 2147483647 w 53"/>
                    <a:gd name="T21" fmla="*/ 2147483647 h 45"/>
                    <a:gd name="T22" fmla="*/ 2147483647 w 53"/>
                    <a:gd name="T23" fmla="*/ 2147483647 h 45"/>
                    <a:gd name="T24" fmla="*/ 2147483647 w 53"/>
                    <a:gd name="T25" fmla="*/ 2147483647 h 45"/>
                    <a:gd name="T26" fmla="*/ 2147483647 w 53"/>
                    <a:gd name="T27" fmla="*/ 0 h 45"/>
                    <a:gd name="T28" fmla="*/ 2147483647 w 53"/>
                    <a:gd name="T29" fmla="*/ 2147483647 h 45"/>
                    <a:gd name="T30" fmla="*/ 2147483647 w 53"/>
                    <a:gd name="T31" fmla="*/ 2147483647 h 45"/>
                    <a:gd name="T32" fmla="*/ 2147483647 w 53"/>
                    <a:gd name="T33" fmla="*/ 2147483647 h 45"/>
                    <a:gd name="T34" fmla="*/ 2147483647 w 53"/>
                    <a:gd name="T35" fmla="*/ 2147483647 h 45"/>
                    <a:gd name="T36" fmla="*/ 2147483647 w 53"/>
                    <a:gd name="T37" fmla="*/ 2147483647 h 45"/>
                    <a:gd name="T38" fmla="*/ 2147483647 w 53"/>
                    <a:gd name="T39" fmla="*/ 2147483647 h 45"/>
                    <a:gd name="T40" fmla="*/ 2147483647 w 53"/>
                    <a:gd name="T41" fmla="*/ 2147483647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3" h="45">
                      <a:moveTo>
                        <a:pt x="53" y="25"/>
                      </a:moveTo>
                      <a:lnTo>
                        <a:pt x="50" y="40"/>
                      </a:lnTo>
                      <a:lnTo>
                        <a:pt x="40" y="44"/>
                      </a:lnTo>
                      <a:lnTo>
                        <a:pt x="32" y="41"/>
                      </a:lnTo>
                      <a:lnTo>
                        <a:pt x="24" y="45"/>
                      </a:lnTo>
                      <a:lnTo>
                        <a:pt x="17" y="40"/>
                      </a:lnTo>
                      <a:lnTo>
                        <a:pt x="15" y="25"/>
                      </a:lnTo>
                      <a:lnTo>
                        <a:pt x="1" y="21"/>
                      </a:lnTo>
                      <a:lnTo>
                        <a:pt x="0" y="21"/>
                      </a:lnTo>
                      <a:lnTo>
                        <a:pt x="0" y="20"/>
                      </a:lnTo>
                      <a:lnTo>
                        <a:pt x="9" y="9"/>
                      </a:lnTo>
                      <a:lnTo>
                        <a:pt x="7" y="3"/>
                      </a:lnTo>
                      <a:lnTo>
                        <a:pt x="9" y="1"/>
                      </a:lnTo>
                      <a:lnTo>
                        <a:pt x="15" y="0"/>
                      </a:lnTo>
                      <a:lnTo>
                        <a:pt x="14" y="2"/>
                      </a:lnTo>
                      <a:lnTo>
                        <a:pt x="23" y="9"/>
                      </a:lnTo>
                      <a:lnTo>
                        <a:pt x="30" y="7"/>
                      </a:lnTo>
                      <a:lnTo>
                        <a:pt x="32" y="13"/>
                      </a:lnTo>
                      <a:lnTo>
                        <a:pt x="30" y="15"/>
                      </a:lnTo>
                      <a:lnTo>
                        <a:pt x="38" y="24"/>
                      </a:lnTo>
                      <a:lnTo>
                        <a:pt x="53" y="25"/>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05" name="Departement 42">
                  <a:extLst>
                    <a:ext uri="{FF2B5EF4-FFF2-40B4-BE49-F238E27FC236}">
                      <a16:creationId xmlns:a16="http://schemas.microsoft.com/office/drawing/2014/main" id="{5403BEB0-C3A6-86C5-4DFA-B18257BF975A}"/>
                    </a:ext>
                  </a:extLst>
                </p:cNvPr>
                <p:cNvSpPr>
                  <a:spLocks/>
                </p:cNvSpPr>
                <p:nvPr/>
              </p:nvSpPr>
              <p:spPr bwMode="auto">
                <a:xfrm>
                  <a:off x="5009415" y="2705893"/>
                  <a:ext cx="296863" cy="366713"/>
                </a:xfrm>
                <a:custGeom>
                  <a:avLst/>
                  <a:gdLst>
                    <a:gd name="T0" fmla="*/ 2147483647 w 36"/>
                    <a:gd name="T1" fmla="*/ 0 h 49"/>
                    <a:gd name="T2" fmla="*/ 2147483647 w 36"/>
                    <a:gd name="T3" fmla="*/ 2147483647 h 49"/>
                    <a:gd name="T4" fmla="*/ 2147483647 w 36"/>
                    <a:gd name="T5" fmla="*/ 2147483647 h 49"/>
                    <a:gd name="T6" fmla="*/ 2147483647 w 36"/>
                    <a:gd name="T7" fmla="*/ 2147483647 h 49"/>
                    <a:gd name="T8" fmla="*/ 2147483647 w 36"/>
                    <a:gd name="T9" fmla="*/ 2147483647 h 49"/>
                    <a:gd name="T10" fmla="*/ 2147483647 w 36"/>
                    <a:gd name="T11" fmla="*/ 2147483647 h 49"/>
                    <a:gd name="T12" fmla="*/ 2147483647 w 36"/>
                    <a:gd name="T13" fmla="*/ 2147483647 h 49"/>
                    <a:gd name="T14" fmla="*/ 2147483647 w 36"/>
                    <a:gd name="T15" fmla="*/ 2147483647 h 49"/>
                    <a:gd name="T16" fmla="*/ 2147483647 w 36"/>
                    <a:gd name="T17" fmla="*/ 2147483647 h 49"/>
                    <a:gd name="T18" fmla="*/ 2147483647 w 36"/>
                    <a:gd name="T19" fmla="*/ 2147483647 h 49"/>
                    <a:gd name="T20" fmla="*/ 2147483647 w 36"/>
                    <a:gd name="T21" fmla="*/ 2147483647 h 49"/>
                    <a:gd name="T22" fmla="*/ 2147483647 w 36"/>
                    <a:gd name="T23" fmla="*/ 2147483647 h 49"/>
                    <a:gd name="T24" fmla="*/ 2147483647 w 36"/>
                    <a:gd name="T25" fmla="*/ 2147483647 h 49"/>
                    <a:gd name="T26" fmla="*/ 2147483647 w 36"/>
                    <a:gd name="T27" fmla="*/ 2147483647 h 49"/>
                    <a:gd name="T28" fmla="*/ 2147483647 w 36"/>
                    <a:gd name="T29" fmla="*/ 2147483647 h 49"/>
                    <a:gd name="T30" fmla="*/ 2147483647 w 36"/>
                    <a:gd name="T31" fmla="*/ 2147483647 h 49"/>
                    <a:gd name="T32" fmla="*/ 2147483647 w 36"/>
                    <a:gd name="T33" fmla="*/ 2147483647 h 49"/>
                    <a:gd name="T34" fmla="*/ 2147483647 w 36"/>
                    <a:gd name="T35" fmla="*/ 2147483647 h 49"/>
                    <a:gd name="T36" fmla="*/ 2147483647 w 36"/>
                    <a:gd name="T37" fmla="*/ 2147483647 h 49"/>
                    <a:gd name="T38" fmla="*/ 2147483647 w 36"/>
                    <a:gd name="T39" fmla="*/ 2147483647 h 49"/>
                    <a:gd name="T40" fmla="*/ 2147483647 w 36"/>
                    <a:gd name="T41" fmla="*/ 2147483647 h 49"/>
                    <a:gd name="T42" fmla="*/ 2147483647 w 36"/>
                    <a:gd name="T43" fmla="*/ 2147483647 h 49"/>
                    <a:gd name="T44" fmla="*/ 0 w 36"/>
                    <a:gd name="T45" fmla="*/ 2147483647 h 49"/>
                    <a:gd name="T46" fmla="*/ 2147483647 w 36"/>
                    <a:gd name="T47" fmla="*/ 2147483647 h 49"/>
                    <a:gd name="T48" fmla="*/ 0 w 36"/>
                    <a:gd name="T49" fmla="*/ 2147483647 h 49"/>
                    <a:gd name="T50" fmla="*/ 2147483647 w 36"/>
                    <a:gd name="T51" fmla="*/ 2147483647 h 49"/>
                    <a:gd name="T52" fmla="*/ 2147483647 w 36"/>
                    <a:gd name="T53" fmla="*/ 2147483647 h 49"/>
                    <a:gd name="T54" fmla="*/ 2147483647 w 36"/>
                    <a:gd name="T55" fmla="*/ 0 h 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 h="49">
                      <a:moveTo>
                        <a:pt x="6" y="0"/>
                      </a:moveTo>
                      <a:lnTo>
                        <a:pt x="10" y="5"/>
                      </a:lnTo>
                      <a:lnTo>
                        <a:pt x="19" y="5"/>
                      </a:lnTo>
                      <a:lnTo>
                        <a:pt x="23" y="2"/>
                      </a:lnTo>
                      <a:lnTo>
                        <a:pt x="24" y="6"/>
                      </a:lnTo>
                      <a:lnTo>
                        <a:pt x="21" y="7"/>
                      </a:lnTo>
                      <a:lnTo>
                        <a:pt x="18" y="14"/>
                      </a:lnTo>
                      <a:lnTo>
                        <a:pt x="24" y="30"/>
                      </a:lnTo>
                      <a:lnTo>
                        <a:pt x="36" y="37"/>
                      </a:lnTo>
                      <a:lnTo>
                        <a:pt x="36" y="38"/>
                      </a:lnTo>
                      <a:lnTo>
                        <a:pt x="35" y="40"/>
                      </a:lnTo>
                      <a:lnTo>
                        <a:pt x="36" y="40"/>
                      </a:lnTo>
                      <a:lnTo>
                        <a:pt x="36" y="42"/>
                      </a:lnTo>
                      <a:lnTo>
                        <a:pt x="33" y="43"/>
                      </a:lnTo>
                      <a:lnTo>
                        <a:pt x="32" y="45"/>
                      </a:lnTo>
                      <a:lnTo>
                        <a:pt x="31" y="46"/>
                      </a:lnTo>
                      <a:lnTo>
                        <a:pt x="31" y="47"/>
                      </a:lnTo>
                      <a:lnTo>
                        <a:pt x="30" y="48"/>
                      </a:lnTo>
                      <a:lnTo>
                        <a:pt x="27" y="49"/>
                      </a:lnTo>
                      <a:lnTo>
                        <a:pt x="22" y="42"/>
                      </a:lnTo>
                      <a:lnTo>
                        <a:pt x="7" y="43"/>
                      </a:lnTo>
                      <a:lnTo>
                        <a:pt x="9" y="34"/>
                      </a:lnTo>
                      <a:lnTo>
                        <a:pt x="0" y="23"/>
                      </a:lnTo>
                      <a:lnTo>
                        <a:pt x="2" y="18"/>
                      </a:lnTo>
                      <a:lnTo>
                        <a:pt x="0" y="16"/>
                      </a:lnTo>
                      <a:lnTo>
                        <a:pt x="4" y="14"/>
                      </a:lnTo>
                      <a:lnTo>
                        <a:pt x="3" y="3"/>
                      </a:lnTo>
                      <a:lnTo>
                        <a:pt x="6" y="0"/>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06" name="Departement 44">
                  <a:extLst>
                    <a:ext uri="{FF2B5EF4-FFF2-40B4-BE49-F238E27FC236}">
                      <a16:creationId xmlns:a16="http://schemas.microsoft.com/office/drawing/2014/main" id="{C0512EF7-DB0E-F2E9-8074-1572894D34D1}"/>
                    </a:ext>
                  </a:extLst>
                </p:cNvPr>
                <p:cNvSpPr>
                  <a:spLocks/>
                </p:cNvSpPr>
                <p:nvPr/>
              </p:nvSpPr>
              <p:spPr bwMode="auto">
                <a:xfrm>
                  <a:off x="3377465" y="2142331"/>
                  <a:ext cx="427038" cy="327025"/>
                </a:xfrm>
                <a:custGeom>
                  <a:avLst/>
                  <a:gdLst>
                    <a:gd name="T0" fmla="*/ 2147483647 w 52"/>
                    <a:gd name="T1" fmla="*/ 2147483647 h 45"/>
                    <a:gd name="T2" fmla="*/ 2147483647 w 52"/>
                    <a:gd name="T3" fmla="*/ 2147483647 h 45"/>
                    <a:gd name="T4" fmla="*/ 2147483647 w 52"/>
                    <a:gd name="T5" fmla="*/ 2147483647 h 45"/>
                    <a:gd name="T6" fmla="*/ 2147483647 w 52"/>
                    <a:gd name="T7" fmla="*/ 2147483647 h 45"/>
                    <a:gd name="T8" fmla="*/ 2147483647 w 52"/>
                    <a:gd name="T9" fmla="*/ 2147483647 h 45"/>
                    <a:gd name="T10" fmla="*/ 2147483647 w 52"/>
                    <a:gd name="T11" fmla="*/ 2147483647 h 45"/>
                    <a:gd name="T12" fmla="*/ 2147483647 w 52"/>
                    <a:gd name="T13" fmla="*/ 2147483647 h 45"/>
                    <a:gd name="T14" fmla="*/ 2147483647 w 52"/>
                    <a:gd name="T15" fmla="*/ 2147483647 h 45"/>
                    <a:gd name="T16" fmla="*/ 0 w 52"/>
                    <a:gd name="T17" fmla="*/ 2147483647 h 45"/>
                    <a:gd name="T18" fmla="*/ 2147483647 w 52"/>
                    <a:gd name="T19" fmla="*/ 2147483647 h 45"/>
                    <a:gd name="T20" fmla="*/ 2147483647 w 52"/>
                    <a:gd name="T21" fmla="*/ 2147483647 h 45"/>
                    <a:gd name="T22" fmla="*/ 2147483647 w 52"/>
                    <a:gd name="T23" fmla="*/ 2147483647 h 45"/>
                    <a:gd name="T24" fmla="*/ 2147483647 w 52"/>
                    <a:gd name="T25" fmla="*/ 2147483647 h 45"/>
                    <a:gd name="T26" fmla="*/ 2147483647 w 52"/>
                    <a:gd name="T27" fmla="*/ 2147483647 h 45"/>
                    <a:gd name="T28" fmla="*/ 2147483647 w 52"/>
                    <a:gd name="T29" fmla="*/ 2147483647 h 45"/>
                    <a:gd name="T30" fmla="*/ 2147483647 w 52"/>
                    <a:gd name="T31" fmla="*/ 0 h 45"/>
                    <a:gd name="T32" fmla="*/ 2147483647 w 52"/>
                    <a:gd name="T33" fmla="*/ 2147483647 h 45"/>
                    <a:gd name="T34" fmla="*/ 2147483647 w 52"/>
                    <a:gd name="T35" fmla="*/ 2147483647 h 45"/>
                    <a:gd name="T36" fmla="*/ 2147483647 w 52"/>
                    <a:gd name="T37" fmla="*/ 2147483647 h 45"/>
                    <a:gd name="T38" fmla="*/ 2147483647 w 52"/>
                    <a:gd name="T39" fmla="*/ 2147483647 h 45"/>
                    <a:gd name="T40" fmla="*/ 2147483647 w 52"/>
                    <a:gd name="T41" fmla="*/ 2147483647 h 45"/>
                    <a:gd name="T42" fmla="*/ 2147483647 w 52"/>
                    <a:gd name="T43" fmla="*/ 2147483647 h 45"/>
                    <a:gd name="T44" fmla="*/ 2147483647 w 52"/>
                    <a:gd name="T45" fmla="*/ 2147483647 h 45"/>
                    <a:gd name="T46" fmla="*/ 2147483647 w 52"/>
                    <a:gd name="T47" fmla="*/ 2147483647 h 45"/>
                    <a:gd name="T48" fmla="*/ 2147483647 w 52"/>
                    <a:gd name="T49" fmla="*/ 2147483647 h 45"/>
                    <a:gd name="T50" fmla="*/ 2147483647 w 52"/>
                    <a:gd name="T51" fmla="*/ 2147483647 h 45"/>
                    <a:gd name="T52" fmla="*/ 2147483647 w 52"/>
                    <a:gd name="T53" fmla="*/ 2147483647 h 45"/>
                    <a:gd name="T54" fmla="*/ 2147483647 w 52"/>
                    <a:gd name="T55" fmla="*/ 2147483647 h 4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2" h="45">
                      <a:moveTo>
                        <a:pt x="12" y="26"/>
                      </a:moveTo>
                      <a:lnTo>
                        <a:pt x="16" y="24"/>
                      </a:lnTo>
                      <a:lnTo>
                        <a:pt x="24" y="29"/>
                      </a:lnTo>
                      <a:lnTo>
                        <a:pt x="20" y="24"/>
                      </a:lnTo>
                      <a:lnTo>
                        <a:pt x="16" y="23"/>
                      </a:lnTo>
                      <a:lnTo>
                        <a:pt x="13" y="24"/>
                      </a:lnTo>
                      <a:lnTo>
                        <a:pt x="7" y="27"/>
                      </a:lnTo>
                      <a:lnTo>
                        <a:pt x="1" y="24"/>
                      </a:lnTo>
                      <a:lnTo>
                        <a:pt x="0" y="20"/>
                      </a:lnTo>
                      <a:lnTo>
                        <a:pt x="3" y="18"/>
                      </a:lnTo>
                      <a:lnTo>
                        <a:pt x="4" y="18"/>
                      </a:lnTo>
                      <a:lnTo>
                        <a:pt x="3" y="16"/>
                      </a:lnTo>
                      <a:lnTo>
                        <a:pt x="13" y="15"/>
                      </a:lnTo>
                      <a:lnTo>
                        <a:pt x="15" y="8"/>
                      </a:lnTo>
                      <a:lnTo>
                        <a:pt x="30" y="5"/>
                      </a:lnTo>
                      <a:lnTo>
                        <a:pt x="36" y="0"/>
                      </a:lnTo>
                      <a:lnTo>
                        <a:pt x="42" y="3"/>
                      </a:lnTo>
                      <a:lnTo>
                        <a:pt x="52" y="21"/>
                      </a:lnTo>
                      <a:lnTo>
                        <a:pt x="39" y="25"/>
                      </a:lnTo>
                      <a:lnTo>
                        <a:pt x="44" y="28"/>
                      </a:lnTo>
                      <a:lnTo>
                        <a:pt x="41" y="35"/>
                      </a:lnTo>
                      <a:lnTo>
                        <a:pt x="45" y="39"/>
                      </a:lnTo>
                      <a:lnTo>
                        <a:pt x="34" y="43"/>
                      </a:lnTo>
                      <a:lnTo>
                        <a:pt x="33" y="37"/>
                      </a:lnTo>
                      <a:lnTo>
                        <a:pt x="31" y="45"/>
                      </a:lnTo>
                      <a:lnTo>
                        <a:pt x="18" y="37"/>
                      </a:lnTo>
                      <a:lnTo>
                        <a:pt x="9" y="32"/>
                      </a:lnTo>
                      <a:lnTo>
                        <a:pt x="12" y="26"/>
                      </a:lnTo>
                      <a:close/>
                    </a:path>
                  </a:pathLst>
                </a:custGeom>
                <a:grpFill/>
                <a:ln w="7620">
                  <a:solidFill>
                    <a:srgbClr val="000000"/>
                  </a:solidFill>
                  <a:prstDash val="solid"/>
                  <a:round/>
                  <a:headEnd/>
                  <a:tailEnd/>
                </a:ln>
              </p:spPr>
              <p:txBody>
                <a:bodyPr anchor="ctr"/>
                <a:lstStyle/>
                <a:p>
                  <a:pPr algn="ctr"/>
                  <a:endParaRPr lang="fr-FR" sz="1600"/>
                </a:p>
              </p:txBody>
            </p:sp>
            <p:sp>
              <p:nvSpPr>
                <p:cNvPr id="307" name="Departement 45">
                  <a:extLst>
                    <a:ext uri="{FF2B5EF4-FFF2-40B4-BE49-F238E27FC236}">
                      <a16:creationId xmlns:a16="http://schemas.microsoft.com/office/drawing/2014/main" id="{B7A8558B-48D3-FCB8-FF52-F6620422917B}"/>
                    </a:ext>
                  </a:extLst>
                </p:cNvPr>
                <p:cNvSpPr>
                  <a:spLocks/>
                </p:cNvSpPr>
                <p:nvPr/>
              </p:nvSpPr>
              <p:spPr bwMode="auto">
                <a:xfrm>
                  <a:off x="4444265" y="1989931"/>
                  <a:ext cx="419100" cy="296862"/>
                </a:xfrm>
                <a:custGeom>
                  <a:avLst/>
                  <a:gdLst>
                    <a:gd name="T0" fmla="*/ 2147483647 w 51"/>
                    <a:gd name="T1" fmla="*/ 2147483647 h 40"/>
                    <a:gd name="T2" fmla="*/ 2147483647 w 51"/>
                    <a:gd name="T3" fmla="*/ 2147483647 h 40"/>
                    <a:gd name="T4" fmla="*/ 2147483647 w 51"/>
                    <a:gd name="T5" fmla="*/ 2147483647 h 40"/>
                    <a:gd name="T6" fmla="*/ 2147483647 w 51"/>
                    <a:gd name="T7" fmla="*/ 2147483647 h 40"/>
                    <a:gd name="T8" fmla="*/ 2147483647 w 51"/>
                    <a:gd name="T9" fmla="*/ 2147483647 h 40"/>
                    <a:gd name="T10" fmla="*/ 0 w 51"/>
                    <a:gd name="T11" fmla="*/ 2147483647 h 40"/>
                    <a:gd name="T12" fmla="*/ 2147483647 w 51"/>
                    <a:gd name="T13" fmla="*/ 2147483647 h 40"/>
                    <a:gd name="T14" fmla="*/ 0 w 51"/>
                    <a:gd name="T15" fmla="*/ 2147483647 h 40"/>
                    <a:gd name="T16" fmla="*/ 2147483647 w 51"/>
                    <a:gd name="T17" fmla="*/ 2147483647 h 40"/>
                    <a:gd name="T18" fmla="*/ 2147483647 w 51"/>
                    <a:gd name="T19" fmla="*/ 2147483647 h 40"/>
                    <a:gd name="T20" fmla="*/ 2147483647 w 51"/>
                    <a:gd name="T21" fmla="*/ 2147483647 h 40"/>
                    <a:gd name="T22" fmla="*/ 2147483647 w 51"/>
                    <a:gd name="T23" fmla="*/ 0 h 40"/>
                    <a:gd name="T24" fmla="*/ 2147483647 w 51"/>
                    <a:gd name="T25" fmla="*/ 0 h 40"/>
                    <a:gd name="T26" fmla="*/ 2147483647 w 51"/>
                    <a:gd name="T27" fmla="*/ 2147483647 h 40"/>
                    <a:gd name="T28" fmla="*/ 2147483647 w 51"/>
                    <a:gd name="T29" fmla="*/ 0 h 40"/>
                    <a:gd name="T30" fmla="*/ 2147483647 w 51"/>
                    <a:gd name="T31" fmla="*/ 2147483647 h 40"/>
                    <a:gd name="T32" fmla="*/ 2147483647 w 51"/>
                    <a:gd name="T33" fmla="*/ 2147483647 h 40"/>
                    <a:gd name="T34" fmla="*/ 2147483647 w 51"/>
                    <a:gd name="T35" fmla="*/ 2147483647 h 40"/>
                    <a:gd name="T36" fmla="*/ 2147483647 w 51"/>
                    <a:gd name="T37" fmla="*/ 2147483647 h 40"/>
                    <a:gd name="T38" fmla="*/ 2147483647 w 51"/>
                    <a:gd name="T39" fmla="*/ 2147483647 h 40"/>
                    <a:gd name="T40" fmla="*/ 2147483647 w 51"/>
                    <a:gd name="T41" fmla="*/ 2147483647 h 40"/>
                    <a:gd name="T42" fmla="*/ 2147483647 w 51"/>
                    <a:gd name="T43" fmla="*/ 2147483647 h 40"/>
                    <a:gd name="T44" fmla="*/ 2147483647 w 51"/>
                    <a:gd name="T45" fmla="*/ 2147483647 h 40"/>
                    <a:gd name="T46" fmla="*/ 2147483647 w 51"/>
                    <a:gd name="T47" fmla="*/ 2147483647 h 40"/>
                    <a:gd name="T48" fmla="*/ 2147483647 w 51"/>
                    <a:gd name="T49" fmla="*/ 2147483647 h 40"/>
                    <a:gd name="T50" fmla="*/ 2147483647 w 51"/>
                    <a:gd name="T51" fmla="*/ 2147483647 h 40"/>
                    <a:gd name="T52" fmla="*/ 2147483647 w 51"/>
                    <a:gd name="T53" fmla="*/ 2147483647 h 40"/>
                    <a:gd name="T54" fmla="*/ 2147483647 w 51"/>
                    <a:gd name="T55" fmla="*/ 2147483647 h 40"/>
                    <a:gd name="T56" fmla="*/ 2147483647 w 51"/>
                    <a:gd name="T57" fmla="*/ 2147483647 h 40"/>
                    <a:gd name="T58" fmla="*/ 2147483647 w 51"/>
                    <a:gd name="T59" fmla="*/ 2147483647 h 40"/>
                    <a:gd name="T60" fmla="*/ 2147483647 w 51"/>
                    <a:gd name="T61" fmla="*/ 2147483647 h 40"/>
                    <a:gd name="T62" fmla="*/ 2147483647 w 51"/>
                    <a:gd name="T63" fmla="*/ 2147483647 h 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 h="40">
                      <a:moveTo>
                        <a:pt x="44" y="38"/>
                      </a:moveTo>
                      <a:lnTo>
                        <a:pt x="37" y="40"/>
                      </a:lnTo>
                      <a:lnTo>
                        <a:pt x="33" y="36"/>
                      </a:lnTo>
                      <a:lnTo>
                        <a:pt x="23" y="34"/>
                      </a:lnTo>
                      <a:lnTo>
                        <a:pt x="8" y="33"/>
                      </a:lnTo>
                      <a:lnTo>
                        <a:pt x="0" y="24"/>
                      </a:lnTo>
                      <a:lnTo>
                        <a:pt x="2" y="22"/>
                      </a:lnTo>
                      <a:lnTo>
                        <a:pt x="0" y="16"/>
                      </a:lnTo>
                      <a:lnTo>
                        <a:pt x="11" y="12"/>
                      </a:lnTo>
                      <a:lnTo>
                        <a:pt x="15" y="2"/>
                      </a:lnTo>
                      <a:lnTo>
                        <a:pt x="20" y="1"/>
                      </a:lnTo>
                      <a:lnTo>
                        <a:pt x="22" y="0"/>
                      </a:lnTo>
                      <a:lnTo>
                        <a:pt x="23" y="0"/>
                      </a:lnTo>
                      <a:lnTo>
                        <a:pt x="23" y="2"/>
                      </a:lnTo>
                      <a:lnTo>
                        <a:pt x="26" y="0"/>
                      </a:lnTo>
                      <a:lnTo>
                        <a:pt x="27" y="1"/>
                      </a:lnTo>
                      <a:lnTo>
                        <a:pt x="28" y="1"/>
                      </a:lnTo>
                      <a:lnTo>
                        <a:pt x="30" y="10"/>
                      </a:lnTo>
                      <a:lnTo>
                        <a:pt x="45" y="8"/>
                      </a:lnTo>
                      <a:lnTo>
                        <a:pt x="51" y="17"/>
                      </a:lnTo>
                      <a:lnTo>
                        <a:pt x="43" y="29"/>
                      </a:lnTo>
                      <a:lnTo>
                        <a:pt x="44" y="29"/>
                      </a:lnTo>
                      <a:lnTo>
                        <a:pt x="44" y="30"/>
                      </a:lnTo>
                      <a:lnTo>
                        <a:pt x="45" y="30"/>
                      </a:lnTo>
                      <a:lnTo>
                        <a:pt x="45" y="31"/>
                      </a:lnTo>
                      <a:lnTo>
                        <a:pt x="46" y="32"/>
                      </a:lnTo>
                      <a:lnTo>
                        <a:pt x="46" y="34"/>
                      </a:lnTo>
                      <a:lnTo>
                        <a:pt x="47" y="36"/>
                      </a:lnTo>
                      <a:lnTo>
                        <a:pt x="47" y="37"/>
                      </a:lnTo>
                      <a:lnTo>
                        <a:pt x="45" y="36"/>
                      </a:lnTo>
                      <a:lnTo>
                        <a:pt x="43" y="37"/>
                      </a:lnTo>
                      <a:lnTo>
                        <a:pt x="44" y="38"/>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08" name="Departement 46">
                  <a:extLst>
                    <a:ext uri="{FF2B5EF4-FFF2-40B4-BE49-F238E27FC236}">
                      <a16:creationId xmlns:a16="http://schemas.microsoft.com/office/drawing/2014/main" id="{093BAEEB-A320-377E-6108-CAC824442F36}"/>
                    </a:ext>
                  </a:extLst>
                </p:cNvPr>
                <p:cNvSpPr>
                  <a:spLocks/>
                </p:cNvSpPr>
                <p:nvPr/>
              </p:nvSpPr>
              <p:spPr bwMode="auto">
                <a:xfrm>
                  <a:off x="4291865" y="3155156"/>
                  <a:ext cx="336550" cy="290512"/>
                </a:xfrm>
                <a:custGeom>
                  <a:avLst/>
                  <a:gdLst>
                    <a:gd name="T0" fmla="*/ 2147483647 w 41"/>
                    <a:gd name="T1" fmla="*/ 2147483647 h 39"/>
                    <a:gd name="T2" fmla="*/ 2147483647 w 41"/>
                    <a:gd name="T3" fmla="*/ 2147483647 h 39"/>
                    <a:gd name="T4" fmla="*/ 2147483647 w 41"/>
                    <a:gd name="T5" fmla="*/ 2147483647 h 39"/>
                    <a:gd name="T6" fmla="*/ 2147483647 w 41"/>
                    <a:gd name="T7" fmla="*/ 2147483647 h 39"/>
                    <a:gd name="T8" fmla="*/ 2147483647 w 41"/>
                    <a:gd name="T9" fmla="*/ 2147483647 h 39"/>
                    <a:gd name="T10" fmla="*/ 2147483647 w 41"/>
                    <a:gd name="T11" fmla="*/ 2147483647 h 39"/>
                    <a:gd name="T12" fmla="*/ 0 w 41"/>
                    <a:gd name="T13" fmla="*/ 2147483647 h 39"/>
                    <a:gd name="T14" fmla="*/ 2147483647 w 41"/>
                    <a:gd name="T15" fmla="*/ 2147483647 h 39"/>
                    <a:gd name="T16" fmla="*/ 2147483647 w 41"/>
                    <a:gd name="T17" fmla="*/ 2147483647 h 39"/>
                    <a:gd name="T18" fmla="*/ 2147483647 w 41"/>
                    <a:gd name="T19" fmla="*/ 2147483647 h 39"/>
                    <a:gd name="T20" fmla="*/ 2147483647 w 41"/>
                    <a:gd name="T21" fmla="*/ 0 h 39"/>
                    <a:gd name="T22" fmla="*/ 2147483647 w 41"/>
                    <a:gd name="T23" fmla="*/ 0 h 39"/>
                    <a:gd name="T24" fmla="*/ 2147483647 w 41"/>
                    <a:gd name="T25" fmla="*/ 2147483647 h 39"/>
                    <a:gd name="T26" fmla="*/ 2147483647 w 41"/>
                    <a:gd name="T27" fmla="*/ 2147483647 h 39"/>
                    <a:gd name="T28" fmla="*/ 2147483647 w 41"/>
                    <a:gd name="T29" fmla="*/ 2147483647 h 39"/>
                    <a:gd name="T30" fmla="*/ 2147483647 w 41"/>
                    <a:gd name="T31" fmla="*/ 2147483647 h 39"/>
                    <a:gd name="T32" fmla="*/ 2147483647 w 41"/>
                    <a:gd name="T33" fmla="*/ 2147483647 h 39"/>
                    <a:gd name="T34" fmla="*/ 2147483647 w 41"/>
                    <a:gd name="T35" fmla="*/ 2147483647 h 39"/>
                    <a:gd name="T36" fmla="*/ 2147483647 w 41"/>
                    <a:gd name="T37" fmla="*/ 2147483647 h 39"/>
                    <a:gd name="T38" fmla="*/ 2147483647 w 41"/>
                    <a:gd name="T39" fmla="*/ 2147483647 h 39"/>
                    <a:gd name="T40" fmla="*/ 2147483647 w 41"/>
                    <a:gd name="T41" fmla="*/ 2147483647 h 39"/>
                    <a:gd name="T42" fmla="*/ 2147483647 w 41"/>
                    <a:gd name="T43" fmla="*/ 2147483647 h 39"/>
                    <a:gd name="T44" fmla="*/ 2147483647 w 41"/>
                    <a:gd name="T45" fmla="*/ 2147483647 h 39"/>
                    <a:gd name="T46" fmla="*/ 2147483647 w 41"/>
                    <a:gd name="T47" fmla="*/ 2147483647 h 39"/>
                    <a:gd name="T48" fmla="*/ 2147483647 w 41"/>
                    <a:gd name="T49" fmla="*/ 2147483647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1" h="39">
                      <a:moveTo>
                        <a:pt x="30" y="33"/>
                      </a:moveTo>
                      <a:lnTo>
                        <a:pt x="12" y="39"/>
                      </a:lnTo>
                      <a:lnTo>
                        <a:pt x="2" y="30"/>
                      </a:lnTo>
                      <a:lnTo>
                        <a:pt x="2" y="28"/>
                      </a:lnTo>
                      <a:lnTo>
                        <a:pt x="1" y="27"/>
                      </a:lnTo>
                      <a:lnTo>
                        <a:pt x="1" y="25"/>
                      </a:lnTo>
                      <a:lnTo>
                        <a:pt x="0" y="22"/>
                      </a:lnTo>
                      <a:lnTo>
                        <a:pt x="1" y="22"/>
                      </a:lnTo>
                      <a:lnTo>
                        <a:pt x="3" y="21"/>
                      </a:lnTo>
                      <a:lnTo>
                        <a:pt x="15" y="7"/>
                      </a:lnTo>
                      <a:lnTo>
                        <a:pt x="15" y="0"/>
                      </a:lnTo>
                      <a:lnTo>
                        <a:pt x="22" y="0"/>
                      </a:lnTo>
                      <a:lnTo>
                        <a:pt x="27" y="5"/>
                      </a:lnTo>
                      <a:lnTo>
                        <a:pt x="36" y="3"/>
                      </a:lnTo>
                      <a:lnTo>
                        <a:pt x="37" y="5"/>
                      </a:lnTo>
                      <a:lnTo>
                        <a:pt x="37" y="6"/>
                      </a:lnTo>
                      <a:lnTo>
                        <a:pt x="37" y="8"/>
                      </a:lnTo>
                      <a:lnTo>
                        <a:pt x="39" y="10"/>
                      </a:lnTo>
                      <a:lnTo>
                        <a:pt x="39" y="12"/>
                      </a:lnTo>
                      <a:lnTo>
                        <a:pt x="38" y="16"/>
                      </a:lnTo>
                      <a:lnTo>
                        <a:pt x="39" y="17"/>
                      </a:lnTo>
                      <a:lnTo>
                        <a:pt x="39" y="19"/>
                      </a:lnTo>
                      <a:lnTo>
                        <a:pt x="41" y="21"/>
                      </a:lnTo>
                      <a:lnTo>
                        <a:pt x="29" y="26"/>
                      </a:lnTo>
                      <a:lnTo>
                        <a:pt x="30" y="33"/>
                      </a:lnTo>
                      <a:close/>
                    </a:path>
                  </a:pathLst>
                </a:custGeom>
                <a:grpFill/>
                <a:ln w="7620">
                  <a:solidFill>
                    <a:srgbClr val="000000"/>
                  </a:solidFill>
                  <a:prstDash val="solid"/>
                  <a:round/>
                  <a:headEnd/>
                  <a:tailEnd/>
                </a:ln>
              </p:spPr>
              <p:txBody>
                <a:bodyPr anchor="ctr"/>
                <a:lstStyle/>
                <a:p>
                  <a:pPr algn="ctr"/>
                  <a:endParaRPr lang="fr-FR" sz="1600"/>
                </a:p>
              </p:txBody>
            </p:sp>
            <p:sp>
              <p:nvSpPr>
                <p:cNvPr id="309" name="Departement 47">
                  <a:extLst>
                    <a:ext uri="{FF2B5EF4-FFF2-40B4-BE49-F238E27FC236}">
                      <a16:creationId xmlns:a16="http://schemas.microsoft.com/office/drawing/2014/main" id="{A645B79E-AD8F-07F8-77AA-65E4462DF0D8}"/>
                    </a:ext>
                  </a:extLst>
                </p:cNvPr>
                <p:cNvSpPr>
                  <a:spLocks/>
                </p:cNvSpPr>
                <p:nvPr/>
              </p:nvSpPr>
              <p:spPr bwMode="auto">
                <a:xfrm>
                  <a:off x="3972778" y="3239293"/>
                  <a:ext cx="334962" cy="290513"/>
                </a:xfrm>
                <a:custGeom>
                  <a:avLst/>
                  <a:gdLst>
                    <a:gd name="T0" fmla="*/ 2147483647 w 42"/>
                    <a:gd name="T1" fmla="*/ 2147483647 h 37"/>
                    <a:gd name="T2" fmla="*/ 2147483647 w 42"/>
                    <a:gd name="T3" fmla="*/ 2147483647 h 37"/>
                    <a:gd name="T4" fmla="*/ 2147483647 w 42"/>
                    <a:gd name="T5" fmla="*/ 2147483647 h 37"/>
                    <a:gd name="T6" fmla="*/ 2147483647 w 42"/>
                    <a:gd name="T7" fmla="*/ 2147483647 h 37"/>
                    <a:gd name="T8" fmla="*/ 2147483647 w 42"/>
                    <a:gd name="T9" fmla="*/ 2147483647 h 37"/>
                    <a:gd name="T10" fmla="*/ 2147483647 w 42"/>
                    <a:gd name="T11" fmla="*/ 2147483647 h 37"/>
                    <a:gd name="T12" fmla="*/ 2147483647 w 42"/>
                    <a:gd name="T13" fmla="*/ 2147483647 h 37"/>
                    <a:gd name="T14" fmla="*/ 2147483647 w 42"/>
                    <a:gd name="T15" fmla="*/ 2147483647 h 37"/>
                    <a:gd name="T16" fmla="*/ 2147483647 w 42"/>
                    <a:gd name="T17" fmla="*/ 2147483647 h 37"/>
                    <a:gd name="T18" fmla="*/ 2147483647 w 42"/>
                    <a:gd name="T19" fmla="*/ 2147483647 h 37"/>
                    <a:gd name="T20" fmla="*/ 2147483647 w 42"/>
                    <a:gd name="T21" fmla="*/ 2147483647 h 37"/>
                    <a:gd name="T22" fmla="*/ 2147483647 w 42"/>
                    <a:gd name="T23" fmla="*/ 2147483647 h 37"/>
                    <a:gd name="T24" fmla="*/ 2147483647 w 42"/>
                    <a:gd name="T25" fmla="*/ 2147483647 h 37"/>
                    <a:gd name="T26" fmla="*/ 2147483647 w 42"/>
                    <a:gd name="T27" fmla="*/ 2147483647 h 37"/>
                    <a:gd name="T28" fmla="*/ 2147483647 w 42"/>
                    <a:gd name="T29" fmla="*/ 2147483647 h 37"/>
                    <a:gd name="T30" fmla="*/ 2147483647 w 42"/>
                    <a:gd name="T31" fmla="*/ 2147483647 h 37"/>
                    <a:gd name="T32" fmla="*/ 2147483647 w 42"/>
                    <a:gd name="T33" fmla="*/ 2147483647 h 37"/>
                    <a:gd name="T34" fmla="*/ 2147483647 w 42"/>
                    <a:gd name="T35" fmla="*/ 2147483647 h 37"/>
                    <a:gd name="T36" fmla="*/ 2147483647 w 42"/>
                    <a:gd name="T37" fmla="*/ 2147483647 h 37"/>
                    <a:gd name="T38" fmla="*/ 2147483647 w 42"/>
                    <a:gd name="T39" fmla="*/ 2147483647 h 37"/>
                    <a:gd name="T40" fmla="*/ 2147483647 w 42"/>
                    <a:gd name="T41" fmla="*/ 2147483647 h 37"/>
                    <a:gd name="T42" fmla="*/ 2147483647 w 42"/>
                    <a:gd name="T43" fmla="*/ 2147483647 h 37"/>
                    <a:gd name="T44" fmla="*/ 2147483647 w 42"/>
                    <a:gd name="T45" fmla="*/ 2147483647 h 37"/>
                    <a:gd name="T46" fmla="*/ 2147483647 w 42"/>
                    <a:gd name="T47" fmla="*/ 2147483647 h 37"/>
                    <a:gd name="T48" fmla="*/ 2147483647 w 42"/>
                    <a:gd name="T49" fmla="*/ 2147483647 h 37"/>
                    <a:gd name="T50" fmla="*/ 2147483647 w 42"/>
                    <a:gd name="T51" fmla="*/ 2147483647 h 37"/>
                    <a:gd name="T52" fmla="*/ 0 w 42"/>
                    <a:gd name="T53" fmla="*/ 2147483647 h 37"/>
                    <a:gd name="T54" fmla="*/ 2147483647 w 42"/>
                    <a:gd name="T55" fmla="*/ 2147483647 h 37"/>
                    <a:gd name="T56" fmla="*/ 2147483647 w 42"/>
                    <a:gd name="T57" fmla="*/ 0 h 37"/>
                    <a:gd name="T58" fmla="*/ 2147483647 w 42"/>
                    <a:gd name="T59" fmla="*/ 2147483647 h 37"/>
                    <a:gd name="T60" fmla="*/ 2147483647 w 42"/>
                    <a:gd name="T61" fmla="*/ 2147483647 h 37"/>
                    <a:gd name="T62" fmla="*/ 2147483647 w 42"/>
                    <a:gd name="T63" fmla="*/ 2147483647 h 37"/>
                    <a:gd name="T64" fmla="*/ 2147483647 w 42"/>
                    <a:gd name="T65" fmla="*/ 2147483647 h 37"/>
                    <a:gd name="T66" fmla="*/ 2147483647 w 42"/>
                    <a:gd name="T67" fmla="*/ 2147483647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 h="37">
                      <a:moveTo>
                        <a:pt x="42" y="9"/>
                      </a:moveTo>
                      <a:lnTo>
                        <a:pt x="40" y="10"/>
                      </a:lnTo>
                      <a:lnTo>
                        <a:pt x="39" y="10"/>
                      </a:lnTo>
                      <a:lnTo>
                        <a:pt x="40" y="13"/>
                      </a:lnTo>
                      <a:lnTo>
                        <a:pt x="40" y="15"/>
                      </a:lnTo>
                      <a:lnTo>
                        <a:pt x="41" y="16"/>
                      </a:lnTo>
                      <a:lnTo>
                        <a:pt x="41" y="18"/>
                      </a:lnTo>
                      <a:lnTo>
                        <a:pt x="35" y="19"/>
                      </a:lnTo>
                      <a:lnTo>
                        <a:pt x="30" y="33"/>
                      </a:lnTo>
                      <a:lnTo>
                        <a:pt x="27" y="35"/>
                      </a:lnTo>
                      <a:lnTo>
                        <a:pt x="26" y="32"/>
                      </a:lnTo>
                      <a:lnTo>
                        <a:pt x="25" y="32"/>
                      </a:lnTo>
                      <a:lnTo>
                        <a:pt x="24" y="33"/>
                      </a:lnTo>
                      <a:lnTo>
                        <a:pt x="21" y="33"/>
                      </a:lnTo>
                      <a:lnTo>
                        <a:pt x="20" y="35"/>
                      </a:lnTo>
                      <a:lnTo>
                        <a:pt x="16" y="35"/>
                      </a:lnTo>
                      <a:lnTo>
                        <a:pt x="15" y="36"/>
                      </a:lnTo>
                      <a:lnTo>
                        <a:pt x="13" y="35"/>
                      </a:lnTo>
                      <a:lnTo>
                        <a:pt x="10" y="36"/>
                      </a:lnTo>
                      <a:lnTo>
                        <a:pt x="10" y="37"/>
                      </a:lnTo>
                      <a:lnTo>
                        <a:pt x="9" y="37"/>
                      </a:lnTo>
                      <a:lnTo>
                        <a:pt x="9" y="36"/>
                      </a:lnTo>
                      <a:lnTo>
                        <a:pt x="7" y="36"/>
                      </a:lnTo>
                      <a:lnTo>
                        <a:pt x="9" y="30"/>
                      </a:lnTo>
                      <a:lnTo>
                        <a:pt x="1" y="28"/>
                      </a:lnTo>
                      <a:lnTo>
                        <a:pt x="1" y="25"/>
                      </a:lnTo>
                      <a:lnTo>
                        <a:pt x="0" y="25"/>
                      </a:lnTo>
                      <a:lnTo>
                        <a:pt x="9" y="2"/>
                      </a:lnTo>
                      <a:lnTo>
                        <a:pt x="16" y="0"/>
                      </a:lnTo>
                      <a:lnTo>
                        <a:pt x="18" y="5"/>
                      </a:lnTo>
                      <a:lnTo>
                        <a:pt x="33" y="3"/>
                      </a:lnTo>
                      <a:lnTo>
                        <a:pt x="34" y="8"/>
                      </a:lnTo>
                      <a:lnTo>
                        <a:pt x="38" y="6"/>
                      </a:lnTo>
                      <a:lnTo>
                        <a:pt x="42" y="9"/>
                      </a:lnTo>
                      <a:close/>
                    </a:path>
                  </a:pathLst>
                </a:custGeom>
                <a:grpFill/>
                <a:ln w="7620">
                  <a:solidFill>
                    <a:srgbClr val="000000"/>
                  </a:solidFill>
                  <a:prstDash val="solid"/>
                  <a:round/>
                  <a:headEnd/>
                  <a:tailEnd/>
                </a:ln>
              </p:spPr>
              <p:txBody>
                <a:bodyPr anchor="ctr"/>
                <a:lstStyle/>
                <a:p>
                  <a:pPr algn="ctr"/>
                  <a:endParaRPr lang="fr-FR" sz="1600"/>
                </a:p>
              </p:txBody>
            </p:sp>
            <p:sp>
              <p:nvSpPr>
                <p:cNvPr id="310" name="Departement 48">
                  <a:extLst>
                    <a:ext uri="{FF2B5EF4-FFF2-40B4-BE49-F238E27FC236}">
                      <a16:creationId xmlns:a16="http://schemas.microsoft.com/office/drawing/2014/main" id="{F66F69CD-EDD7-314E-FED1-7634C99E7795}"/>
                    </a:ext>
                  </a:extLst>
                </p:cNvPr>
                <p:cNvSpPr>
                  <a:spLocks/>
                </p:cNvSpPr>
                <p:nvPr/>
              </p:nvSpPr>
              <p:spPr bwMode="auto">
                <a:xfrm>
                  <a:off x="4833203" y="3171031"/>
                  <a:ext cx="282575" cy="288925"/>
                </a:xfrm>
                <a:custGeom>
                  <a:avLst/>
                  <a:gdLst>
                    <a:gd name="T0" fmla="*/ 2147483647 w 35"/>
                    <a:gd name="T1" fmla="*/ 2147483647 h 38"/>
                    <a:gd name="T2" fmla="*/ 2147483647 w 35"/>
                    <a:gd name="T3" fmla="*/ 2147483647 h 38"/>
                    <a:gd name="T4" fmla="*/ 2147483647 w 35"/>
                    <a:gd name="T5" fmla="*/ 2147483647 h 38"/>
                    <a:gd name="T6" fmla="*/ 2147483647 w 35"/>
                    <a:gd name="T7" fmla="*/ 2147483647 h 38"/>
                    <a:gd name="T8" fmla="*/ 2147483647 w 35"/>
                    <a:gd name="T9" fmla="*/ 2147483647 h 38"/>
                    <a:gd name="T10" fmla="*/ 0 w 35"/>
                    <a:gd name="T11" fmla="*/ 2147483647 h 38"/>
                    <a:gd name="T12" fmla="*/ 2147483647 w 35"/>
                    <a:gd name="T13" fmla="*/ 2147483647 h 38"/>
                    <a:gd name="T14" fmla="*/ 2147483647 w 35"/>
                    <a:gd name="T15" fmla="*/ 0 h 38"/>
                    <a:gd name="T16" fmla="*/ 2147483647 w 35"/>
                    <a:gd name="T17" fmla="*/ 2147483647 h 38"/>
                    <a:gd name="T18" fmla="*/ 2147483647 w 35"/>
                    <a:gd name="T19" fmla="*/ 2147483647 h 38"/>
                    <a:gd name="T20" fmla="*/ 2147483647 w 35"/>
                    <a:gd name="T21" fmla="*/ 2147483647 h 38"/>
                    <a:gd name="T22" fmla="*/ 2147483647 w 35"/>
                    <a:gd name="T23" fmla="*/ 2147483647 h 38"/>
                    <a:gd name="T24" fmla="*/ 2147483647 w 35"/>
                    <a:gd name="T25" fmla="*/ 2147483647 h 38"/>
                    <a:gd name="T26" fmla="*/ 2147483647 w 35"/>
                    <a:gd name="T27" fmla="*/ 2147483647 h 38"/>
                    <a:gd name="T28" fmla="*/ 2147483647 w 35"/>
                    <a:gd name="T29" fmla="*/ 2147483647 h 38"/>
                    <a:gd name="T30" fmla="*/ 2147483647 w 35"/>
                    <a:gd name="T31" fmla="*/ 2147483647 h 38"/>
                    <a:gd name="T32" fmla="*/ 2147483647 w 35"/>
                    <a:gd name="T33" fmla="*/ 2147483647 h 38"/>
                    <a:gd name="T34" fmla="*/ 2147483647 w 35"/>
                    <a:gd name="T35" fmla="*/ 2147483647 h 38"/>
                    <a:gd name="T36" fmla="*/ 2147483647 w 35"/>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5" h="38">
                      <a:moveTo>
                        <a:pt x="35" y="24"/>
                      </a:moveTo>
                      <a:lnTo>
                        <a:pt x="31" y="27"/>
                      </a:lnTo>
                      <a:lnTo>
                        <a:pt x="34" y="37"/>
                      </a:lnTo>
                      <a:lnTo>
                        <a:pt x="14" y="38"/>
                      </a:lnTo>
                      <a:lnTo>
                        <a:pt x="5" y="34"/>
                      </a:lnTo>
                      <a:lnTo>
                        <a:pt x="0" y="15"/>
                      </a:lnTo>
                      <a:lnTo>
                        <a:pt x="4" y="4"/>
                      </a:lnTo>
                      <a:lnTo>
                        <a:pt x="13" y="0"/>
                      </a:lnTo>
                      <a:lnTo>
                        <a:pt x="16" y="8"/>
                      </a:lnTo>
                      <a:lnTo>
                        <a:pt x="22" y="4"/>
                      </a:lnTo>
                      <a:lnTo>
                        <a:pt x="29" y="10"/>
                      </a:lnTo>
                      <a:lnTo>
                        <a:pt x="30" y="12"/>
                      </a:lnTo>
                      <a:lnTo>
                        <a:pt x="30" y="13"/>
                      </a:lnTo>
                      <a:lnTo>
                        <a:pt x="31" y="16"/>
                      </a:lnTo>
                      <a:lnTo>
                        <a:pt x="32" y="18"/>
                      </a:lnTo>
                      <a:lnTo>
                        <a:pt x="33" y="18"/>
                      </a:lnTo>
                      <a:lnTo>
                        <a:pt x="34" y="21"/>
                      </a:lnTo>
                      <a:lnTo>
                        <a:pt x="34" y="23"/>
                      </a:lnTo>
                      <a:lnTo>
                        <a:pt x="35" y="24"/>
                      </a:lnTo>
                      <a:close/>
                    </a:path>
                  </a:pathLst>
                </a:custGeom>
                <a:grpFill/>
                <a:ln w="7620">
                  <a:solidFill>
                    <a:srgbClr val="000000"/>
                  </a:solidFill>
                  <a:prstDash val="solid"/>
                  <a:round/>
                  <a:headEnd/>
                  <a:tailEnd/>
                </a:ln>
              </p:spPr>
              <p:txBody>
                <a:bodyPr anchor="ctr"/>
                <a:lstStyle/>
                <a:p>
                  <a:pPr algn="ctr"/>
                  <a:endParaRPr lang="fr-FR" sz="1600"/>
                </a:p>
              </p:txBody>
            </p:sp>
            <p:sp>
              <p:nvSpPr>
                <p:cNvPr id="311" name="Departement 49">
                  <a:extLst>
                    <a:ext uri="{FF2B5EF4-FFF2-40B4-BE49-F238E27FC236}">
                      <a16:creationId xmlns:a16="http://schemas.microsoft.com/office/drawing/2014/main" id="{BB307F3D-0739-AFF4-BC1E-4EDB5F821EF6}"/>
                    </a:ext>
                  </a:extLst>
                </p:cNvPr>
                <p:cNvSpPr>
                  <a:spLocks/>
                </p:cNvSpPr>
                <p:nvPr/>
              </p:nvSpPr>
              <p:spPr bwMode="auto">
                <a:xfrm>
                  <a:off x="3690203" y="2150268"/>
                  <a:ext cx="419100" cy="296863"/>
                </a:xfrm>
                <a:custGeom>
                  <a:avLst/>
                  <a:gdLst>
                    <a:gd name="T0" fmla="*/ 2147483647 w 51"/>
                    <a:gd name="T1" fmla="*/ 2147483647 h 39"/>
                    <a:gd name="T2" fmla="*/ 2147483647 w 51"/>
                    <a:gd name="T3" fmla="*/ 2147483647 h 39"/>
                    <a:gd name="T4" fmla="*/ 2147483647 w 51"/>
                    <a:gd name="T5" fmla="*/ 2147483647 h 39"/>
                    <a:gd name="T6" fmla="*/ 2147483647 w 51"/>
                    <a:gd name="T7" fmla="*/ 2147483647 h 39"/>
                    <a:gd name="T8" fmla="*/ 2147483647 w 51"/>
                    <a:gd name="T9" fmla="*/ 2147483647 h 39"/>
                    <a:gd name="T10" fmla="*/ 2147483647 w 51"/>
                    <a:gd name="T11" fmla="*/ 2147483647 h 39"/>
                    <a:gd name="T12" fmla="*/ 2147483647 w 51"/>
                    <a:gd name="T13" fmla="*/ 2147483647 h 39"/>
                    <a:gd name="T14" fmla="*/ 2147483647 w 51"/>
                    <a:gd name="T15" fmla="*/ 2147483647 h 39"/>
                    <a:gd name="T16" fmla="*/ 2147483647 w 51"/>
                    <a:gd name="T17" fmla="*/ 2147483647 h 39"/>
                    <a:gd name="T18" fmla="*/ 2147483647 w 51"/>
                    <a:gd name="T19" fmla="*/ 2147483647 h 39"/>
                    <a:gd name="T20" fmla="*/ 0 w 51"/>
                    <a:gd name="T21" fmla="*/ 2147483647 h 39"/>
                    <a:gd name="T22" fmla="*/ 2147483647 w 51"/>
                    <a:gd name="T23" fmla="*/ 2147483647 h 39"/>
                    <a:gd name="T24" fmla="*/ 2147483647 w 51"/>
                    <a:gd name="T25" fmla="*/ 2147483647 h 39"/>
                    <a:gd name="T26" fmla="*/ 2147483647 w 51"/>
                    <a:gd name="T27" fmla="*/ 0 h 39"/>
                    <a:gd name="T28" fmla="*/ 2147483647 w 51"/>
                    <a:gd name="T29" fmla="*/ 2147483647 h 39"/>
                    <a:gd name="T30" fmla="*/ 2147483647 w 51"/>
                    <a:gd name="T31" fmla="*/ 2147483647 h 39"/>
                    <a:gd name="T32" fmla="*/ 2147483647 w 51"/>
                    <a:gd name="T33" fmla="*/ 2147483647 h 39"/>
                    <a:gd name="T34" fmla="*/ 2147483647 w 51"/>
                    <a:gd name="T35" fmla="*/ 0 h 39"/>
                    <a:gd name="T36" fmla="*/ 2147483647 w 51"/>
                    <a:gd name="T37" fmla="*/ 2147483647 h 39"/>
                    <a:gd name="T38" fmla="*/ 2147483647 w 51"/>
                    <a:gd name="T39" fmla="*/ 2147483647 h 39"/>
                    <a:gd name="T40" fmla="*/ 2147483647 w 51"/>
                    <a:gd name="T41" fmla="*/ 2147483647 h 39"/>
                    <a:gd name="T42" fmla="*/ 2147483647 w 51"/>
                    <a:gd name="T43" fmla="*/ 2147483647 h 39"/>
                    <a:gd name="T44" fmla="*/ 2147483647 w 51"/>
                    <a:gd name="T45" fmla="*/ 2147483647 h 39"/>
                    <a:gd name="T46" fmla="*/ 2147483647 w 51"/>
                    <a:gd name="T47" fmla="*/ 2147483647 h 39"/>
                    <a:gd name="T48" fmla="*/ 2147483647 w 51"/>
                    <a:gd name="T49" fmla="*/ 2147483647 h 39"/>
                    <a:gd name="T50" fmla="*/ 2147483647 w 51"/>
                    <a:gd name="T51" fmla="*/ 2147483647 h 39"/>
                    <a:gd name="T52" fmla="*/ 2147483647 w 51"/>
                    <a:gd name="T53" fmla="*/ 2147483647 h 39"/>
                    <a:gd name="T54" fmla="*/ 2147483647 w 51"/>
                    <a:gd name="T55" fmla="*/ 2147483647 h 39"/>
                    <a:gd name="T56" fmla="*/ 2147483647 w 51"/>
                    <a:gd name="T57" fmla="*/ 2147483647 h 39"/>
                    <a:gd name="T58" fmla="*/ 2147483647 w 51"/>
                    <a:gd name="T59" fmla="*/ 2147483647 h 39"/>
                    <a:gd name="T60" fmla="*/ 2147483647 w 51"/>
                    <a:gd name="T61" fmla="*/ 2147483647 h 39"/>
                    <a:gd name="T62" fmla="*/ 2147483647 w 51"/>
                    <a:gd name="T63" fmla="*/ 2147483647 h 39"/>
                    <a:gd name="T64" fmla="*/ 2147483647 w 51"/>
                    <a:gd name="T65" fmla="*/ 2147483647 h 39"/>
                    <a:gd name="T66" fmla="*/ 2147483647 w 51"/>
                    <a:gd name="T67" fmla="*/ 2147483647 h 39"/>
                    <a:gd name="T68" fmla="*/ 2147483647 w 51"/>
                    <a:gd name="T69" fmla="*/ 2147483647 h 39"/>
                    <a:gd name="T70" fmla="*/ 2147483647 w 51"/>
                    <a:gd name="T71" fmla="*/ 2147483647 h 39"/>
                    <a:gd name="T72" fmla="*/ 2147483647 w 51"/>
                    <a:gd name="T73" fmla="*/ 2147483647 h 39"/>
                    <a:gd name="T74" fmla="*/ 2147483647 w 51"/>
                    <a:gd name="T75" fmla="*/ 2147483647 h 39"/>
                    <a:gd name="T76" fmla="*/ 2147483647 w 51"/>
                    <a:gd name="T77" fmla="*/ 2147483647 h 39"/>
                    <a:gd name="T78" fmla="*/ 2147483647 w 51"/>
                    <a:gd name="T79" fmla="*/ 2147483647 h 39"/>
                    <a:gd name="T80" fmla="*/ 2147483647 w 51"/>
                    <a:gd name="T81" fmla="*/ 2147483647 h 39"/>
                    <a:gd name="T82" fmla="*/ 2147483647 w 51"/>
                    <a:gd name="T83" fmla="*/ 2147483647 h 39"/>
                    <a:gd name="T84" fmla="*/ 2147483647 w 51"/>
                    <a:gd name="T85" fmla="*/ 2147483647 h 39"/>
                    <a:gd name="T86" fmla="*/ 2147483647 w 51"/>
                    <a:gd name="T87" fmla="*/ 2147483647 h 39"/>
                    <a:gd name="T88" fmla="*/ 2147483647 w 51"/>
                    <a:gd name="T89" fmla="*/ 2147483647 h 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1" h="39">
                      <a:moveTo>
                        <a:pt x="39" y="36"/>
                      </a:moveTo>
                      <a:lnTo>
                        <a:pt x="34" y="34"/>
                      </a:lnTo>
                      <a:lnTo>
                        <a:pt x="14" y="39"/>
                      </a:lnTo>
                      <a:lnTo>
                        <a:pt x="13" y="38"/>
                      </a:lnTo>
                      <a:lnTo>
                        <a:pt x="12" y="38"/>
                      </a:lnTo>
                      <a:lnTo>
                        <a:pt x="10" y="37"/>
                      </a:lnTo>
                      <a:lnTo>
                        <a:pt x="10" y="38"/>
                      </a:lnTo>
                      <a:lnTo>
                        <a:pt x="6" y="37"/>
                      </a:lnTo>
                      <a:lnTo>
                        <a:pt x="2" y="33"/>
                      </a:lnTo>
                      <a:lnTo>
                        <a:pt x="5" y="26"/>
                      </a:lnTo>
                      <a:lnTo>
                        <a:pt x="0" y="23"/>
                      </a:lnTo>
                      <a:lnTo>
                        <a:pt x="13" y="19"/>
                      </a:lnTo>
                      <a:lnTo>
                        <a:pt x="3" y="1"/>
                      </a:lnTo>
                      <a:lnTo>
                        <a:pt x="4" y="0"/>
                      </a:lnTo>
                      <a:lnTo>
                        <a:pt x="7" y="1"/>
                      </a:lnTo>
                      <a:lnTo>
                        <a:pt x="12" y="2"/>
                      </a:lnTo>
                      <a:lnTo>
                        <a:pt x="13" y="2"/>
                      </a:lnTo>
                      <a:lnTo>
                        <a:pt x="13" y="0"/>
                      </a:lnTo>
                      <a:lnTo>
                        <a:pt x="16" y="3"/>
                      </a:lnTo>
                      <a:lnTo>
                        <a:pt x="16" y="2"/>
                      </a:lnTo>
                      <a:lnTo>
                        <a:pt x="17" y="2"/>
                      </a:lnTo>
                      <a:lnTo>
                        <a:pt x="20" y="4"/>
                      </a:lnTo>
                      <a:lnTo>
                        <a:pt x="26" y="3"/>
                      </a:lnTo>
                      <a:lnTo>
                        <a:pt x="27" y="1"/>
                      </a:lnTo>
                      <a:lnTo>
                        <a:pt x="29" y="2"/>
                      </a:lnTo>
                      <a:lnTo>
                        <a:pt x="31" y="2"/>
                      </a:lnTo>
                      <a:lnTo>
                        <a:pt x="37" y="4"/>
                      </a:lnTo>
                      <a:lnTo>
                        <a:pt x="37" y="8"/>
                      </a:lnTo>
                      <a:lnTo>
                        <a:pt x="50" y="10"/>
                      </a:lnTo>
                      <a:lnTo>
                        <a:pt x="51" y="12"/>
                      </a:lnTo>
                      <a:lnTo>
                        <a:pt x="49" y="13"/>
                      </a:lnTo>
                      <a:lnTo>
                        <a:pt x="50" y="14"/>
                      </a:lnTo>
                      <a:lnTo>
                        <a:pt x="50" y="16"/>
                      </a:lnTo>
                      <a:lnTo>
                        <a:pt x="48" y="20"/>
                      </a:lnTo>
                      <a:lnTo>
                        <a:pt x="48" y="21"/>
                      </a:lnTo>
                      <a:lnTo>
                        <a:pt x="47" y="22"/>
                      </a:lnTo>
                      <a:lnTo>
                        <a:pt x="47" y="23"/>
                      </a:lnTo>
                      <a:lnTo>
                        <a:pt x="47" y="24"/>
                      </a:lnTo>
                      <a:lnTo>
                        <a:pt x="45" y="26"/>
                      </a:lnTo>
                      <a:lnTo>
                        <a:pt x="45" y="31"/>
                      </a:lnTo>
                      <a:lnTo>
                        <a:pt x="43" y="31"/>
                      </a:lnTo>
                      <a:lnTo>
                        <a:pt x="42" y="32"/>
                      </a:lnTo>
                      <a:lnTo>
                        <a:pt x="42" y="34"/>
                      </a:lnTo>
                      <a:lnTo>
                        <a:pt x="40" y="34"/>
                      </a:lnTo>
                      <a:lnTo>
                        <a:pt x="39" y="36"/>
                      </a:lnTo>
                      <a:close/>
                    </a:path>
                  </a:pathLst>
                </a:custGeom>
                <a:grpFill/>
                <a:ln w="7620">
                  <a:solidFill>
                    <a:srgbClr val="000000"/>
                  </a:solidFill>
                  <a:prstDash val="solid"/>
                  <a:round/>
                  <a:headEnd/>
                  <a:tailEnd/>
                </a:ln>
              </p:spPr>
              <p:txBody>
                <a:bodyPr anchor="ctr"/>
                <a:lstStyle/>
                <a:p>
                  <a:pPr algn="ctr"/>
                  <a:endParaRPr lang="fr-FR" sz="1600"/>
                </a:p>
              </p:txBody>
            </p:sp>
            <p:sp>
              <p:nvSpPr>
                <p:cNvPr id="312" name="Departement 50">
                  <a:extLst>
                    <a:ext uri="{FF2B5EF4-FFF2-40B4-BE49-F238E27FC236}">
                      <a16:creationId xmlns:a16="http://schemas.microsoft.com/office/drawing/2014/main" id="{85FE1A27-9CEC-7858-FCBA-C23D92ACB56A}"/>
                    </a:ext>
                  </a:extLst>
                </p:cNvPr>
                <p:cNvSpPr>
                  <a:spLocks/>
                </p:cNvSpPr>
                <p:nvPr/>
              </p:nvSpPr>
              <p:spPr bwMode="auto">
                <a:xfrm>
                  <a:off x="3591778" y="1502568"/>
                  <a:ext cx="280987" cy="441325"/>
                </a:xfrm>
                <a:custGeom>
                  <a:avLst/>
                  <a:gdLst>
                    <a:gd name="T0" fmla="*/ 2147483647 w 35"/>
                    <a:gd name="T1" fmla="*/ 2147483647 h 59"/>
                    <a:gd name="T2" fmla="*/ 2147483647 w 35"/>
                    <a:gd name="T3" fmla="*/ 2147483647 h 59"/>
                    <a:gd name="T4" fmla="*/ 2147483647 w 35"/>
                    <a:gd name="T5" fmla="*/ 2147483647 h 59"/>
                    <a:gd name="T6" fmla="*/ 2147483647 w 35"/>
                    <a:gd name="T7" fmla="*/ 2147483647 h 59"/>
                    <a:gd name="T8" fmla="*/ 2147483647 w 35"/>
                    <a:gd name="T9" fmla="*/ 2147483647 h 59"/>
                    <a:gd name="T10" fmla="*/ 2147483647 w 35"/>
                    <a:gd name="T11" fmla="*/ 2147483647 h 59"/>
                    <a:gd name="T12" fmla="*/ 2147483647 w 35"/>
                    <a:gd name="T13" fmla="*/ 2147483647 h 59"/>
                    <a:gd name="T14" fmla="*/ 2147483647 w 35"/>
                    <a:gd name="T15" fmla="*/ 2147483647 h 59"/>
                    <a:gd name="T16" fmla="*/ 2147483647 w 35"/>
                    <a:gd name="T17" fmla="*/ 2147483647 h 59"/>
                    <a:gd name="T18" fmla="*/ 2147483647 w 35"/>
                    <a:gd name="T19" fmla="*/ 2147483647 h 59"/>
                    <a:gd name="T20" fmla="*/ 2147483647 w 35"/>
                    <a:gd name="T21" fmla="*/ 2147483647 h 59"/>
                    <a:gd name="T22" fmla="*/ 2147483647 w 35"/>
                    <a:gd name="T23" fmla="*/ 2147483647 h 59"/>
                    <a:gd name="T24" fmla="*/ 2147483647 w 35"/>
                    <a:gd name="T25" fmla="*/ 2147483647 h 59"/>
                    <a:gd name="T26" fmla="*/ 2147483647 w 35"/>
                    <a:gd name="T27" fmla="*/ 2147483647 h 59"/>
                    <a:gd name="T28" fmla="*/ 0 w 35"/>
                    <a:gd name="T29" fmla="*/ 0 h 59"/>
                    <a:gd name="T30" fmla="*/ 2147483647 w 35"/>
                    <a:gd name="T31" fmla="*/ 0 h 59"/>
                    <a:gd name="T32" fmla="*/ 2147483647 w 35"/>
                    <a:gd name="T33" fmla="*/ 2147483647 h 59"/>
                    <a:gd name="T34" fmla="*/ 2147483647 w 35"/>
                    <a:gd name="T35" fmla="*/ 2147483647 h 59"/>
                    <a:gd name="T36" fmla="*/ 2147483647 w 35"/>
                    <a:gd name="T37" fmla="*/ 2147483647 h 59"/>
                    <a:gd name="T38" fmla="*/ 2147483647 w 35"/>
                    <a:gd name="T39" fmla="*/ 2147483647 h 59"/>
                    <a:gd name="T40" fmla="*/ 2147483647 w 35"/>
                    <a:gd name="T41" fmla="*/ 2147483647 h 59"/>
                    <a:gd name="T42" fmla="*/ 2147483647 w 35"/>
                    <a:gd name="T43" fmla="*/ 2147483647 h 59"/>
                    <a:gd name="T44" fmla="*/ 2147483647 w 35"/>
                    <a:gd name="T45" fmla="*/ 2147483647 h 59"/>
                    <a:gd name="T46" fmla="*/ 2147483647 w 35"/>
                    <a:gd name="T47" fmla="*/ 2147483647 h 59"/>
                    <a:gd name="T48" fmla="*/ 2147483647 w 35"/>
                    <a:gd name="T49" fmla="*/ 2147483647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5" h="59">
                      <a:moveTo>
                        <a:pt x="33" y="45"/>
                      </a:moveTo>
                      <a:lnTo>
                        <a:pt x="35" y="52"/>
                      </a:lnTo>
                      <a:lnTo>
                        <a:pt x="31" y="57"/>
                      </a:lnTo>
                      <a:lnTo>
                        <a:pt x="30" y="57"/>
                      </a:lnTo>
                      <a:lnTo>
                        <a:pt x="29" y="57"/>
                      </a:lnTo>
                      <a:lnTo>
                        <a:pt x="28" y="56"/>
                      </a:lnTo>
                      <a:lnTo>
                        <a:pt x="27" y="58"/>
                      </a:lnTo>
                      <a:lnTo>
                        <a:pt x="25" y="56"/>
                      </a:lnTo>
                      <a:lnTo>
                        <a:pt x="25" y="57"/>
                      </a:lnTo>
                      <a:lnTo>
                        <a:pt x="14" y="59"/>
                      </a:lnTo>
                      <a:lnTo>
                        <a:pt x="9" y="50"/>
                      </a:lnTo>
                      <a:lnTo>
                        <a:pt x="15" y="50"/>
                      </a:lnTo>
                      <a:lnTo>
                        <a:pt x="9" y="45"/>
                      </a:lnTo>
                      <a:lnTo>
                        <a:pt x="10" y="24"/>
                      </a:lnTo>
                      <a:lnTo>
                        <a:pt x="0" y="0"/>
                      </a:lnTo>
                      <a:lnTo>
                        <a:pt x="21" y="0"/>
                      </a:lnTo>
                      <a:lnTo>
                        <a:pt x="25" y="17"/>
                      </a:lnTo>
                      <a:lnTo>
                        <a:pt x="32" y="30"/>
                      </a:lnTo>
                      <a:lnTo>
                        <a:pt x="22" y="41"/>
                      </a:lnTo>
                      <a:lnTo>
                        <a:pt x="25" y="42"/>
                      </a:lnTo>
                      <a:lnTo>
                        <a:pt x="25" y="44"/>
                      </a:lnTo>
                      <a:lnTo>
                        <a:pt x="29" y="44"/>
                      </a:lnTo>
                      <a:lnTo>
                        <a:pt x="31" y="45"/>
                      </a:lnTo>
                      <a:lnTo>
                        <a:pt x="33" y="44"/>
                      </a:lnTo>
                      <a:lnTo>
                        <a:pt x="33" y="45"/>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13" name="Departement 51">
                  <a:extLst>
                    <a:ext uri="{FF2B5EF4-FFF2-40B4-BE49-F238E27FC236}">
                      <a16:creationId xmlns:a16="http://schemas.microsoft.com/office/drawing/2014/main" id="{6A036D3D-61B3-7116-5187-A087358AAC04}"/>
                    </a:ext>
                  </a:extLst>
                </p:cNvPr>
                <p:cNvSpPr>
                  <a:spLocks/>
                </p:cNvSpPr>
                <p:nvPr/>
              </p:nvSpPr>
              <p:spPr bwMode="auto">
                <a:xfrm>
                  <a:off x="4917340" y="1624806"/>
                  <a:ext cx="411163" cy="304800"/>
                </a:xfrm>
                <a:custGeom>
                  <a:avLst/>
                  <a:gdLst>
                    <a:gd name="T0" fmla="*/ 2147483647 w 52"/>
                    <a:gd name="T1" fmla="*/ 2147483647 h 43"/>
                    <a:gd name="T2" fmla="*/ 2147483647 w 52"/>
                    <a:gd name="T3" fmla="*/ 2147483647 h 43"/>
                    <a:gd name="T4" fmla="*/ 2147483647 w 52"/>
                    <a:gd name="T5" fmla="*/ 2147483647 h 43"/>
                    <a:gd name="T6" fmla="*/ 2147483647 w 52"/>
                    <a:gd name="T7" fmla="*/ 0 h 43"/>
                    <a:gd name="T8" fmla="*/ 2147483647 w 52"/>
                    <a:gd name="T9" fmla="*/ 2147483647 h 43"/>
                    <a:gd name="T10" fmla="*/ 2147483647 w 52"/>
                    <a:gd name="T11" fmla="*/ 2147483647 h 43"/>
                    <a:gd name="T12" fmla="*/ 2147483647 w 52"/>
                    <a:gd name="T13" fmla="*/ 2147483647 h 43"/>
                    <a:gd name="T14" fmla="*/ 2147483647 w 52"/>
                    <a:gd name="T15" fmla="*/ 2147483647 h 43"/>
                    <a:gd name="T16" fmla="*/ 2147483647 w 52"/>
                    <a:gd name="T17" fmla="*/ 2147483647 h 43"/>
                    <a:gd name="T18" fmla="*/ 2147483647 w 52"/>
                    <a:gd name="T19" fmla="*/ 2147483647 h 43"/>
                    <a:gd name="T20" fmla="*/ 2147483647 w 52"/>
                    <a:gd name="T21" fmla="*/ 2147483647 h 43"/>
                    <a:gd name="T22" fmla="*/ 2147483647 w 52"/>
                    <a:gd name="T23" fmla="*/ 2147483647 h 43"/>
                    <a:gd name="T24" fmla="*/ 2147483647 w 52"/>
                    <a:gd name="T25" fmla="*/ 2147483647 h 43"/>
                    <a:gd name="T26" fmla="*/ 2147483647 w 52"/>
                    <a:gd name="T27" fmla="*/ 2147483647 h 43"/>
                    <a:gd name="T28" fmla="*/ 2147483647 w 52"/>
                    <a:gd name="T29" fmla="*/ 2147483647 h 43"/>
                    <a:gd name="T30" fmla="*/ 2147483647 w 52"/>
                    <a:gd name="T31" fmla="*/ 2147483647 h 43"/>
                    <a:gd name="T32" fmla="*/ 2147483647 w 52"/>
                    <a:gd name="T33" fmla="*/ 2147483647 h 43"/>
                    <a:gd name="T34" fmla="*/ 2147483647 w 52"/>
                    <a:gd name="T35" fmla="*/ 2147483647 h 43"/>
                    <a:gd name="T36" fmla="*/ 2147483647 w 52"/>
                    <a:gd name="T37" fmla="*/ 2147483647 h 43"/>
                    <a:gd name="T38" fmla="*/ 2147483647 w 52"/>
                    <a:gd name="T39" fmla="*/ 2147483647 h 43"/>
                    <a:gd name="T40" fmla="*/ 2147483647 w 52"/>
                    <a:gd name="T41" fmla="*/ 2147483647 h 43"/>
                    <a:gd name="T42" fmla="*/ 2147483647 w 52"/>
                    <a:gd name="T43" fmla="*/ 2147483647 h 43"/>
                    <a:gd name="T44" fmla="*/ 2147483647 w 52"/>
                    <a:gd name="T45" fmla="*/ 2147483647 h 43"/>
                    <a:gd name="T46" fmla="*/ 0 w 52"/>
                    <a:gd name="T47" fmla="*/ 2147483647 h 43"/>
                    <a:gd name="T48" fmla="*/ 2147483647 w 52"/>
                    <a:gd name="T49" fmla="*/ 2147483647 h 43"/>
                    <a:gd name="T50" fmla="*/ 2147483647 w 52"/>
                    <a:gd name="T51" fmla="*/ 2147483647 h 43"/>
                    <a:gd name="T52" fmla="*/ 2147483647 w 52"/>
                    <a:gd name="T53" fmla="*/ 2147483647 h 43"/>
                    <a:gd name="T54" fmla="*/ 2147483647 w 52"/>
                    <a:gd name="T55" fmla="*/ 2147483647 h 43"/>
                    <a:gd name="T56" fmla="*/ 2147483647 w 52"/>
                    <a:gd name="T57" fmla="*/ 2147483647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2" h="43">
                      <a:moveTo>
                        <a:pt x="3" y="27"/>
                      </a:moveTo>
                      <a:lnTo>
                        <a:pt x="11" y="12"/>
                      </a:lnTo>
                      <a:lnTo>
                        <a:pt x="8" y="5"/>
                      </a:lnTo>
                      <a:lnTo>
                        <a:pt x="20" y="0"/>
                      </a:lnTo>
                      <a:lnTo>
                        <a:pt x="38" y="8"/>
                      </a:lnTo>
                      <a:lnTo>
                        <a:pt x="49" y="8"/>
                      </a:lnTo>
                      <a:lnTo>
                        <a:pt x="52" y="20"/>
                      </a:lnTo>
                      <a:lnTo>
                        <a:pt x="47" y="28"/>
                      </a:lnTo>
                      <a:lnTo>
                        <a:pt x="48" y="29"/>
                      </a:lnTo>
                      <a:lnTo>
                        <a:pt x="49" y="29"/>
                      </a:lnTo>
                      <a:lnTo>
                        <a:pt x="49" y="30"/>
                      </a:lnTo>
                      <a:lnTo>
                        <a:pt x="51" y="31"/>
                      </a:lnTo>
                      <a:lnTo>
                        <a:pt x="51" y="34"/>
                      </a:lnTo>
                      <a:lnTo>
                        <a:pt x="44" y="35"/>
                      </a:lnTo>
                      <a:lnTo>
                        <a:pt x="46" y="36"/>
                      </a:lnTo>
                      <a:lnTo>
                        <a:pt x="44" y="38"/>
                      </a:lnTo>
                      <a:lnTo>
                        <a:pt x="46" y="41"/>
                      </a:lnTo>
                      <a:lnTo>
                        <a:pt x="40" y="41"/>
                      </a:lnTo>
                      <a:lnTo>
                        <a:pt x="29" y="33"/>
                      </a:lnTo>
                      <a:lnTo>
                        <a:pt x="14" y="43"/>
                      </a:lnTo>
                      <a:lnTo>
                        <a:pt x="6" y="38"/>
                      </a:lnTo>
                      <a:lnTo>
                        <a:pt x="2" y="37"/>
                      </a:lnTo>
                      <a:lnTo>
                        <a:pt x="3" y="33"/>
                      </a:lnTo>
                      <a:lnTo>
                        <a:pt x="0" y="32"/>
                      </a:lnTo>
                      <a:lnTo>
                        <a:pt x="1" y="31"/>
                      </a:lnTo>
                      <a:lnTo>
                        <a:pt x="2" y="31"/>
                      </a:lnTo>
                      <a:lnTo>
                        <a:pt x="1" y="29"/>
                      </a:lnTo>
                      <a:lnTo>
                        <a:pt x="3" y="29"/>
                      </a:lnTo>
                      <a:lnTo>
                        <a:pt x="3" y="27"/>
                      </a:lnTo>
                      <a:close/>
                    </a:path>
                  </a:pathLst>
                </a:custGeom>
                <a:grpFill/>
                <a:ln w="7620">
                  <a:solidFill>
                    <a:srgbClr val="000000"/>
                  </a:solidFill>
                  <a:prstDash val="solid"/>
                  <a:round/>
                  <a:headEnd/>
                  <a:tailEnd/>
                </a:ln>
              </p:spPr>
              <p:txBody>
                <a:bodyPr anchor="ctr"/>
                <a:lstStyle/>
                <a:p>
                  <a:pPr algn="ctr"/>
                  <a:endParaRPr lang="fr-FR" sz="1600"/>
                </a:p>
              </p:txBody>
            </p:sp>
            <p:sp>
              <p:nvSpPr>
                <p:cNvPr id="314" name="Departement 53">
                  <a:extLst>
                    <a:ext uri="{FF2B5EF4-FFF2-40B4-BE49-F238E27FC236}">
                      <a16:creationId xmlns:a16="http://schemas.microsoft.com/office/drawing/2014/main" id="{38595BEA-AD75-8F32-6284-D3CB2F480017}"/>
                    </a:ext>
                  </a:extLst>
                </p:cNvPr>
                <p:cNvSpPr>
                  <a:spLocks/>
                </p:cNvSpPr>
                <p:nvPr/>
              </p:nvSpPr>
              <p:spPr bwMode="auto">
                <a:xfrm>
                  <a:off x="3728303" y="1913731"/>
                  <a:ext cx="320675" cy="282575"/>
                </a:xfrm>
                <a:custGeom>
                  <a:avLst/>
                  <a:gdLst>
                    <a:gd name="T0" fmla="*/ 2147483647 w 39"/>
                    <a:gd name="T1" fmla="*/ 2147483647 h 39"/>
                    <a:gd name="T2" fmla="*/ 2147483647 w 39"/>
                    <a:gd name="T3" fmla="*/ 2147483647 h 39"/>
                    <a:gd name="T4" fmla="*/ 2147483647 w 39"/>
                    <a:gd name="T5" fmla="*/ 2147483647 h 39"/>
                    <a:gd name="T6" fmla="*/ 2147483647 w 39"/>
                    <a:gd name="T7" fmla="*/ 2147483647 h 39"/>
                    <a:gd name="T8" fmla="*/ 2147483647 w 39"/>
                    <a:gd name="T9" fmla="*/ 2147483647 h 39"/>
                    <a:gd name="T10" fmla="*/ 2147483647 w 39"/>
                    <a:gd name="T11" fmla="*/ 2147483647 h 39"/>
                    <a:gd name="T12" fmla="*/ 2147483647 w 39"/>
                    <a:gd name="T13" fmla="*/ 2147483647 h 39"/>
                    <a:gd name="T14" fmla="*/ 2147483647 w 39"/>
                    <a:gd name="T15" fmla="*/ 0 h 39"/>
                    <a:gd name="T16" fmla="*/ 2147483647 w 39"/>
                    <a:gd name="T17" fmla="*/ 2147483647 h 39"/>
                    <a:gd name="T18" fmla="*/ 2147483647 w 39"/>
                    <a:gd name="T19" fmla="*/ 2147483647 h 39"/>
                    <a:gd name="T20" fmla="*/ 2147483647 w 39"/>
                    <a:gd name="T21" fmla="*/ 2147483647 h 39"/>
                    <a:gd name="T22" fmla="*/ 2147483647 w 39"/>
                    <a:gd name="T23" fmla="*/ 2147483647 h 39"/>
                    <a:gd name="T24" fmla="*/ 2147483647 w 39"/>
                    <a:gd name="T25" fmla="*/ 2147483647 h 39"/>
                    <a:gd name="T26" fmla="*/ 2147483647 w 39"/>
                    <a:gd name="T27" fmla="*/ 2147483647 h 39"/>
                    <a:gd name="T28" fmla="*/ 2147483647 w 39"/>
                    <a:gd name="T29" fmla="*/ 2147483647 h 39"/>
                    <a:gd name="T30" fmla="*/ 2147483647 w 39"/>
                    <a:gd name="T31" fmla="*/ 2147483647 h 39"/>
                    <a:gd name="T32" fmla="*/ 2147483647 w 39"/>
                    <a:gd name="T33" fmla="*/ 2147483647 h 39"/>
                    <a:gd name="T34" fmla="*/ 2147483647 w 39"/>
                    <a:gd name="T35" fmla="*/ 2147483647 h 39"/>
                    <a:gd name="T36" fmla="*/ 2147483647 w 39"/>
                    <a:gd name="T37" fmla="*/ 2147483647 h 39"/>
                    <a:gd name="T38" fmla="*/ 2147483647 w 39"/>
                    <a:gd name="T39" fmla="*/ 2147483647 h 39"/>
                    <a:gd name="T40" fmla="*/ 2147483647 w 39"/>
                    <a:gd name="T41" fmla="*/ 2147483647 h 39"/>
                    <a:gd name="T42" fmla="*/ 2147483647 w 39"/>
                    <a:gd name="T43" fmla="*/ 2147483647 h 39"/>
                    <a:gd name="T44" fmla="*/ 2147483647 w 39"/>
                    <a:gd name="T45" fmla="*/ 2147483647 h 39"/>
                    <a:gd name="T46" fmla="*/ 2147483647 w 39"/>
                    <a:gd name="T47" fmla="*/ 2147483647 h 39"/>
                    <a:gd name="T48" fmla="*/ 2147483647 w 39"/>
                    <a:gd name="T49" fmla="*/ 2147483647 h 39"/>
                    <a:gd name="T50" fmla="*/ 2147483647 w 39"/>
                    <a:gd name="T51" fmla="*/ 2147483647 h 39"/>
                    <a:gd name="T52" fmla="*/ 2147483647 w 39"/>
                    <a:gd name="T53" fmla="*/ 2147483647 h 39"/>
                    <a:gd name="T54" fmla="*/ 2147483647 w 39"/>
                    <a:gd name="T55" fmla="*/ 2147483647 h 39"/>
                    <a:gd name="T56" fmla="*/ 2147483647 w 39"/>
                    <a:gd name="T57" fmla="*/ 2147483647 h 39"/>
                    <a:gd name="T58" fmla="*/ 2147483647 w 39"/>
                    <a:gd name="T59" fmla="*/ 2147483647 h 39"/>
                    <a:gd name="T60" fmla="*/ 2147483647 w 39"/>
                    <a:gd name="T61" fmla="*/ 2147483647 h 39"/>
                    <a:gd name="T62" fmla="*/ 0 w 39"/>
                    <a:gd name="T63" fmla="*/ 2147483647 h 39"/>
                    <a:gd name="T64" fmla="*/ 2147483647 w 39"/>
                    <a:gd name="T65" fmla="*/ 2147483647 h 39"/>
                    <a:gd name="T66" fmla="*/ 2147483647 w 39"/>
                    <a:gd name="T67" fmla="*/ 2147483647 h 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9" h="39">
                      <a:moveTo>
                        <a:pt x="7" y="2"/>
                      </a:moveTo>
                      <a:lnTo>
                        <a:pt x="7" y="1"/>
                      </a:lnTo>
                      <a:lnTo>
                        <a:pt x="9" y="3"/>
                      </a:lnTo>
                      <a:lnTo>
                        <a:pt x="10" y="1"/>
                      </a:lnTo>
                      <a:lnTo>
                        <a:pt x="11" y="2"/>
                      </a:lnTo>
                      <a:lnTo>
                        <a:pt x="12" y="2"/>
                      </a:lnTo>
                      <a:lnTo>
                        <a:pt x="13" y="2"/>
                      </a:lnTo>
                      <a:lnTo>
                        <a:pt x="34" y="0"/>
                      </a:lnTo>
                      <a:lnTo>
                        <a:pt x="39" y="9"/>
                      </a:lnTo>
                      <a:lnTo>
                        <a:pt x="35" y="11"/>
                      </a:lnTo>
                      <a:lnTo>
                        <a:pt x="35" y="17"/>
                      </a:lnTo>
                      <a:lnTo>
                        <a:pt x="32" y="19"/>
                      </a:lnTo>
                      <a:lnTo>
                        <a:pt x="32" y="24"/>
                      </a:lnTo>
                      <a:lnTo>
                        <a:pt x="29" y="24"/>
                      </a:lnTo>
                      <a:lnTo>
                        <a:pt x="30" y="29"/>
                      </a:lnTo>
                      <a:lnTo>
                        <a:pt x="27" y="30"/>
                      </a:lnTo>
                      <a:lnTo>
                        <a:pt x="28" y="33"/>
                      </a:lnTo>
                      <a:lnTo>
                        <a:pt x="26" y="35"/>
                      </a:lnTo>
                      <a:lnTo>
                        <a:pt x="27" y="36"/>
                      </a:lnTo>
                      <a:lnTo>
                        <a:pt x="27" y="37"/>
                      </a:lnTo>
                      <a:lnTo>
                        <a:pt x="25" y="37"/>
                      </a:lnTo>
                      <a:lnTo>
                        <a:pt x="23" y="36"/>
                      </a:lnTo>
                      <a:lnTo>
                        <a:pt x="22" y="38"/>
                      </a:lnTo>
                      <a:lnTo>
                        <a:pt x="16" y="39"/>
                      </a:lnTo>
                      <a:lnTo>
                        <a:pt x="13" y="37"/>
                      </a:lnTo>
                      <a:lnTo>
                        <a:pt x="12" y="37"/>
                      </a:lnTo>
                      <a:lnTo>
                        <a:pt x="12" y="38"/>
                      </a:lnTo>
                      <a:lnTo>
                        <a:pt x="9" y="35"/>
                      </a:lnTo>
                      <a:lnTo>
                        <a:pt x="9" y="37"/>
                      </a:lnTo>
                      <a:lnTo>
                        <a:pt x="8" y="37"/>
                      </a:lnTo>
                      <a:lnTo>
                        <a:pt x="3" y="36"/>
                      </a:lnTo>
                      <a:lnTo>
                        <a:pt x="0" y="35"/>
                      </a:lnTo>
                      <a:lnTo>
                        <a:pt x="7" y="25"/>
                      </a:lnTo>
                      <a:lnTo>
                        <a:pt x="7" y="2"/>
                      </a:lnTo>
                      <a:close/>
                    </a:path>
                  </a:pathLst>
                </a:custGeom>
                <a:grpFill/>
                <a:ln w="7620">
                  <a:solidFill>
                    <a:srgbClr val="000000"/>
                  </a:solidFill>
                  <a:prstDash val="solid"/>
                  <a:round/>
                  <a:headEnd/>
                  <a:tailEnd/>
                </a:ln>
              </p:spPr>
              <p:txBody>
                <a:bodyPr anchor="ctr"/>
                <a:lstStyle/>
                <a:p>
                  <a:pPr algn="ctr"/>
                  <a:endParaRPr lang="fr-FR" sz="1600"/>
                </a:p>
              </p:txBody>
            </p:sp>
            <p:sp>
              <p:nvSpPr>
                <p:cNvPr id="315" name="Departement 54">
                  <a:extLst>
                    <a:ext uri="{FF2B5EF4-FFF2-40B4-BE49-F238E27FC236}">
                      <a16:creationId xmlns:a16="http://schemas.microsoft.com/office/drawing/2014/main" id="{1C8B5265-1B69-F285-2DCD-C23BF32860A0}"/>
                    </a:ext>
                  </a:extLst>
                </p:cNvPr>
                <p:cNvSpPr>
                  <a:spLocks/>
                </p:cNvSpPr>
                <p:nvPr/>
              </p:nvSpPr>
              <p:spPr bwMode="auto">
                <a:xfrm>
                  <a:off x="5434865" y="1578768"/>
                  <a:ext cx="427038" cy="403225"/>
                </a:xfrm>
                <a:custGeom>
                  <a:avLst/>
                  <a:gdLst>
                    <a:gd name="T0" fmla="*/ 2147483647 w 53"/>
                    <a:gd name="T1" fmla="*/ 2147483647 h 56"/>
                    <a:gd name="T2" fmla="*/ 2147483647 w 53"/>
                    <a:gd name="T3" fmla="*/ 2147483647 h 56"/>
                    <a:gd name="T4" fmla="*/ 2147483647 w 53"/>
                    <a:gd name="T5" fmla="*/ 2147483647 h 56"/>
                    <a:gd name="T6" fmla="*/ 2147483647 w 53"/>
                    <a:gd name="T7" fmla="*/ 2147483647 h 56"/>
                    <a:gd name="T8" fmla="*/ 0 w 53"/>
                    <a:gd name="T9" fmla="*/ 2147483647 h 56"/>
                    <a:gd name="T10" fmla="*/ 2147483647 w 53"/>
                    <a:gd name="T11" fmla="*/ 2147483647 h 56"/>
                    <a:gd name="T12" fmla="*/ 2147483647 w 53"/>
                    <a:gd name="T13" fmla="*/ 2147483647 h 56"/>
                    <a:gd name="T14" fmla="*/ 2147483647 w 53"/>
                    <a:gd name="T15" fmla="*/ 2147483647 h 56"/>
                    <a:gd name="T16" fmla="*/ 2147483647 w 53"/>
                    <a:gd name="T17" fmla="*/ 0 h 56"/>
                    <a:gd name="T18" fmla="*/ 2147483647 w 53"/>
                    <a:gd name="T19" fmla="*/ 2147483647 h 56"/>
                    <a:gd name="T20" fmla="*/ 2147483647 w 53"/>
                    <a:gd name="T21" fmla="*/ 2147483647 h 56"/>
                    <a:gd name="T22" fmla="*/ 2147483647 w 53"/>
                    <a:gd name="T23" fmla="*/ 2147483647 h 56"/>
                    <a:gd name="T24" fmla="*/ 2147483647 w 53"/>
                    <a:gd name="T25" fmla="*/ 2147483647 h 56"/>
                    <a:gd name="T26" fmla="*/ 2147483647 w 53"/>
                    <a:gd name="T27" fmla="*/ 2147483647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56">
                      <a:moveTo>
                        <a:pt x="53" y="47"/>
                      </a:moveTo>
                      <a:lnTo>
                        <a:pt x="22" y="56"/>
                      </a:lnTo>
                      <a:lnTo>
                        <a:pt x="12" y="50"/>
                      </a:lnTo>
                      <a:lnTo>
                        <a:pt x="10" y="12"/>
                      </a:lnTo>
                      <a:lnTo>
                        <a:pt x="0" y="7"/>
                      </a:lnTo>
                      <a:lnTo>
                        <a:pt x="1" y="7"/>
                      </a:lnTo>
                      <a:lnTo>
                        <a:pt x="1" y="6"/>
                      </a:lnTo>
                      <a:lnTo>
                        <a:pt x="1" y="3"/>
                      </a:lnTo>
                      <a:lnTo>
                        <a:pt x="10" y="0"/>
                      </a:lnTo>
                      <a:lnTo>
                        <a:pt x="13" y="3"/>
                      </a:lnTo>
                      <a:lnTo>
                        <a:pt x="19" y="27"/>
                      </a:lnTo>
                      <a:lnTo>
                        <a:pt x="52" y="46"/>
                      </a:lnTo>
                      <a:lnTo>
                        <a:pt x="52" y="47"/>
                      </a:lnTo>
                      <a:lnTo>
                        <a:pt x="53" y="47"/>
                      </a:lnTo>
                      <a:close/>
                    </a:path>
                  </a:pathLst>
                </a:custGeom>
                <a:grpFill/>
                <a:ln w="7620">
                  <a:solidFill>
                    <a:srgbClr val="000000"/>
                  </a:solidFill>
                  <a:prstDash val="solid"/>
                  <a:round/>
                  <a:headEnd/>
                  <a:tailEnd/>
                </a:ln>
              </p:spPr>
              <p:txBody>
                <a:bodyPr anchor="ctr"/>
                <a:lstStyle/>
                <a:p>
                  <a:pPr algn="ctr"/>
                  <a:endParaRPr lang="fr-FR" sz="1600"/>
                </a:p>
              </p:txBody>
            </p:sp>
            <p:sp>
              <p:nvSpPr>
                <p:cNvPr id="316" name="Departement 55">
                  <a:extLst>
                    <a:ext uri="{FF2B5EF4-FFF2-40B4-BE49-F238E27FC236}">
                      <a16:creationId xmlns:a16="http://schemas.microsoft.com/office/drawing/2014/main" id="{A70186A7-50E3-4328-5F36-49C1D295059B}"/>
                    </a:ext>
                  </a:extLst>
                </p:cNvPr>
                <p:cNvSpPr>
                  <a:spLocks/>
                </p:cNvSpPr>
                <p:nvPr/>
              </p:nvSpPr>
              <p:spPr bwMode="auto">
                <a:xfrm>
                  <a:off x="5290403" y="1540668"/>
                  <a:ext cx="244475" cy="419100"/>
                </a:xfrm>
                <a:custGeom>
                  <a:avLst/>
                  <a:gdLst>
                    <a:gd name="T0" fmla="*/ 2147483647 w 29"/>
                    <a:gd name="T1" fmla="*/ 0 h 57"/>
                    <a:gd name="T2" fmla="*/ 2147483647 w 29"/>
                    <a:gd name="T3" fmla="*/ 2147483647 h 57"/>
                    <a:gd name="T4" fmla="*/ 2147483647 w 29"/>
                    <a:gd name="T5" fmla="*/ 2147483647 h 57"/>
                    <a:gd name="T6" fmla="*/ 2147483647 w 29"/>
                    <a:gd name="T7" fmla="*/ 2147483647 h 57"/>
                    <a:gd name="T8" fmla="*/ 2147483647 w 29"/>
                    <a:gd name="T9" fmla="*/ 2147483647 h 57"/>
                    <a:gd name="T10" fmla="*/ 2147483647 w 29"/>
                    <a:gd name="T11" fmla="*/ 2147483647 h 57"/>
                    <a:gd name="T12" fmla="*/ 2147483647 w 29"/>
                    <a:gd name="T13" fmla="*/ 2147483647 h 57"/>
                    <a:gd name="T14" fmla="*/ 2147483647 w 29"/>
                    <a:gd name="T15" fmla="*/ 2147483647 h 57"/>
                    <a:gd name="T16" fmla="*/ 2147483647 w 29"/>
                    <a:gd name="T17" fmla="*/ 2147483647 h 57"/>
                    <a:gd name="T18" fmla="*/ 2147483647 w 29"/>
                    <a:gd name="T19" fmla="*/ 2147483647 h 57"/>
                    <a:gd name="T20" fmla="*/ 2147483647 w 29"/>
                    <a:gd name="T21" fmla="*/ 2147483647 h 57"/>
                    <a:gd name="T22" fmla="*/ 2147483647 w 29"/>
                    <a:gd name="T23" fmla="*/ 2147483647 h 57"/>
                    <a:gd name="T24" fmla="*/ 2147483647 w 29"/>
                    <a:gd name="T25" fmla="*/ 2147483647 h 57"/>
                    <a:gd name="T26" fmla="*/ 2147483647 w 29"/>
                    <a:gd name="T27" fmla="*/ 2147483647 h 57"/>
                    <a:gd name="T28" fmla="*/ 2147483647 w 29"/>
                    <a:gd name="T29" fmla="*/ 2147483647 h 57"/>
                    <a:gd name="T30" fmla="*/ 2147483647 w 29"/>
                    <a:gd name="T31" fmla="*/ 2147483647 h 57"/>
                    <a:gd name="T32" fmla="*/ 2147483647 w 29"/>
                    <a:gd name="T33" fmla="*/ 2147483647 h 57"/>
                    <a:gd name="T34" fmla="*/ 2147483647 w 29"/>
                    <a:gd name="T35" fmla="*/ 2147483647 h 57"/>
                    <a:gd name="T36" fmla="*/ 2147483647 w 29"/>
                    <a:gd name="T37" fmla="*/ 2147483647 h 57"/>
                    <a:gd name="T38" fmla="*/ 2147483647 w 29"/>
                    <a:gd name="T39" fmla="*/ 2147483647 h 57"/>
                    <a:gd name="T40" fmla="*/ 2147483647 w 29"/>
                    <a:gd name="T41" fmla="*/ 2147483647 h 57"/>
                    <a:gd name="T42" fmla="*/ 2147483647 w 29"/>
                    <a:gd name="T43" fmla="*/ 2147483647 h 57"/>
                    <a:gd name="T44" fmla="*/ 2147483647 w 29"/>
                    <a:gd name="T45" fmla="*/ 2147483647 h 57"/>
                    <a:gd name="T46" fmla="*/ 2147483647 w 29"/>
                    <a:gd name="T47" fmla="*/ 2147483647 h 57"/>
                    <a:gd name="T48" fmla="*/ 2147483647 w 29"/>
                    <a:gd name="T49" fmla="*/ 2147483647 h 57"/>
                    <a:gd name="T50" fmla="*/ 0 w 29"/>
                    <a:gd name="T51" fmla="*/ 2147483647 h 57"/>
                    <a:gd name="T52" fmla="*/ 2147483647 w 29"/>
                    <a:gd name="T53" fmla="*/ 2147483647 h 57"/>
                    <a:gd name="T54" fmla="*/ 2147483647 w 29"/>
                    <a:gd name="T55" fmla="*/ 2147483647 h 57"/>
                    <a:gd name="T56" fmla="*/ 2147483647 w 29"/>
                    <a:gd name="T57" fmla="*/ 2147483647 h 57"/>
                    <a:gd name="T58" fmla="*/ 2147483647 w 29"/>
                    <a:gd name="T59" fmla="*/ 0 h 5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57">
                      <a:moveTo>
                        <a:pt x="14" y="0"/>
                      </a:moveTo>
                      <a:lnTo>
                        <a:pt x="16" y="1"/>
                      </a:lnTo>
                      <a:lnTo>
                        <a:pt x="17" y="3"/>
                      </a:lnTo>
                      <a:lnTo>
                        <a:pt x="16" y="4"/>
                      </a:lnTo>
                      <a:lnTo>
                        <a:pt x="17" y="4"/>
                      </a:lnTo>
                      <a:lnTo>
                        <a:pt x="17" y="5"/>
                      </a:lnTo>
                      <a:lnTo>
                        <a:pt x="18" y="6"/>
                      </a:lnTo>
                      <a:lnTo>
                        <a:pt x="18" y="9"/>
                      </a:lnTo>
                      <a:lnTo>
                        <a:pt x="18" y="10"/>
                      </a:lnTo>
                      <a:lnTo>
                        <a:pt x="17" y="10"/>
                      </a:lnTo>
                      <a:lnTo>
                        <a:pt x="27" y="15"/>
                      </a:lnTo>
                      <a:lnTo>
                        <a:pt x="29" y="53"/>
                      </a:lnTo>
                      <a:lnTo>
                        <a:pt x="28" y="54"/>
                      </a:lnTo>
                      <a:lnTo>
                        <a:pt x="25" y="54"/>
                      </a:lnTo>
                      <a:lnTo>
                        <a:pt x="25" y="55"/>
                      </a:lnTo>
                      <a:lnTo>
                        <a:pt x="24" y="56"/>
                      </a:lnTo>
                      <a:lnTo>
                        <a:pt x="21" y="56"/>
                      </a:lnTo>
                      <a:lnTo>
                        <a:pt x="21" y="57"/>
                      </a:lnTo>
                      <a:lnTo>
                        <a:pt x="19" y="57"/>
                      </a:lnTo>
                      <a:lnTo>
                        <a:pt x="4" y="48"/>
                      </a:lnTo>
                      <a:lnTo>
                        <a:pt x="4" y="45"/>
                      </a:lnTo>
                      <a:lnTo>
                        <a:pt x="4" y="42"/>
                      </a:lnTo>
                      <a:lnTo>
                        <a:pt x="2" y="41"/>
                      </a:lnTo>
                      <a:lnTo>
                        <a:pt x="2" y="40"/>
                      </a:lnTo>
                      <a:lnTo>
                        <a:pt x="1" y="40"/>
                      </a:lnTo>
                      <a:lnTo>
                        <a:pt x="0" y="39"/>
                      </a:lnTo>
                      <a:lnTo>
                        <a:pt x="5" y="31"/>
                      </a:lnTo>
                      <a:lnTo>
                        <a:pt x="2" y="19"/>
                      </a:lnTo>
                      <a:lnTo>
                        <a:pt x="6" y="2"/>
                      </a:lnTo>
                      <a:lnTo>
                        <a:pt x="14" y="0"/>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17" name="Departement 57">
                  <a:extLst>
                    <a:ext uri="{FF2B5EF4-FFF2-40B4-BE49-F238E27FC236}">
                      <a16:creationId xmlns:a16="http://schemas.microsoft.com/office/drawing/2014/main" id="{C9060408-FBC6-3A32-57F8-5AF246FB5FF1}"/>
                    </a:ext>
                  </a:extLst>
                </p:cNvPr>
                <p:cNvSpPr>
                  <a:spLocks/>
                </p:cNvSpPr>
                <p:nvPr/>
              </p:nvSpPr>
              <p:spPr bwMode="auto">
                <a:xfrm>
                  <a:off x="5542815" y="1600993"/>
                  <a:ext cx="457200" cy="304800"/>
                </a:xfrm>
                <a:custGeom>
                  <a:avLst/>
                  <a:gdLst>
                    <a:gd name="T0" fmla="*/ 2147483647 w 55"/>
                    <a:gd name="T1" fmla="*/ 2147483647 h 43"/>
                    <a:gd name="T2" fmla="*/ 2147483647 w 55"/>
                    <a:gd name="T3" fmla="*/ 2147483647 h 43"/>
                    <a:gd name="T4" fmla="*/ 2147483647 w 55"/>
                    <a:gd name="T5" fmla="*/ 2147483647 h 43"/>
                    <a:gd name="T6" fmla="*/ 2147483647 w 55"/>
                    <a:gd name="T7" fmla="*/ 2147483647 h 43"/>
                    <a:gd name="T8" fmla="*/ 0 w 55"/>
                    <a:gd name="T9" fmla="*/ 0 h 43"/>
                    <a:gd name="T10" fmla="*/ 2147483647 w 55"/>
                    <a:gd name="T11" fmla="*/ 0 h 43"/>
                    <a:gd name="T12" fmla="*/ 2147483647 w 55"/>
                    <a:gd name="T13" fmla="*/ 2147483647 h 43"/>
                    <a:gd name="T14" fmla="*/ 2147483647 w 55"/>
                    <a:gd name="T15" fmla="*/ 2147483647 h 43"/>
                    <a:gd name="T16" fmla="*/ 2147483647 w 55"/>
                    <a:gd name="T17" fmla="*/ 2147483647 h 43"/>
                    <a:gd name="T18" fmla="*/ 2147483647 w 55"/>
                    <a:gd name="T19" fmla="*/ 2147483647 h 43"/>
                    <a:gd name="T20" fmla="*/ 2147483647 w 55"/>
                    <a:gd name="T21" fmla="*/ 2147483647 h 43"/>
                    <a:gd name="T22" fmla="*/ 2147483647 w 55"/>
                    <a:gd name="T23" fmla="*/ 2147483647 h 43"/>
                    <a:gd name="T24" fmla="*/ 2147483647 w 55"/>
                    <a:gd name="T25" fmla="*/ 2147483647 h 43"/>
                    <a:gd name="T26" fmla="*/ 2147483647 w 55"/>
                    <a:gd name="T27" fmla="*/ 2147483647 h 4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5" h="43">
                      <a:moveTo>
                        <a:pt x="35" y="25"/>
                      </a:moveTo>
                      <a:lnTo>
                        <a:pt x="46" y="31"/>
                      </a:lnTo>
                      <a:lnTo>
                        <a:pt x="39" y="43"/>
                      </a:lnTo>
                      <a:lnTo>
                        <a:pt x="6" y="24"/>
                      </a:lnTo>
                      <a:lnTo>
                        <a:pt x="0" y="0"/>
                      </a:lnTo>
                      <a:lnTo>
                        <a:pt x="17" y="0"/>
                      </a:lnTo>
                      <a:lnTo>
                        <a:pt x="27" y="14"/>
                      </a:lnTo>
                      <a:lnTo>
                        <a:pt x="36" y="11"/>
                      </a:lnTo>
                      <a:lnTo>
                        <a:pt x="40" y="15"/>
                      </a:lnTo>
                      <a:lnTo>
                        <a:pt x="49" y="12"/>
                      </a:lnTo>
                      <a:lnTo>
                        <a:pt x="55" y="18"/>
                      </a:lnTo>
                      <a:lnTo>
                        <a:pt x="46" y="23"/>
                      </a:lnTo>
                      <a:lnTo>
                        <a:pt x="39" y="17"/>
                      </a:lnTo>
                      <a:lnTo>
                        <a:pt x="35" y="25"/>
                      </a:lnTo>
                      <a:close/>
                    </a:path>
                  </a:pathLst>
                </a:custGeom>
                <a:grpFill/>
                <a:ln w="7620">
                  <a:solidFill>
                    <a:srgbClr val="000000"/>
                  </a:solidFill>
                  <a:prstDash val="solid"/>
                  <a:round/>
                  <a:headEnd/>
                  <a:tailEnd/>
                </a:ln>
              </p:spPr>
              <p:txBody>
                <a:bodyPr anchor="ctr"/>
                <a:lstStyle/>
                <a:p>
                  <a:pPr algn="ctr"/>
                  <a:endParaRPr lang="fr-FR" sz="1600"/>
                </a:p>
              </p:txBody>
            </p:sp>
            <p:sp>
              <p:nvSpPr>
                <p:cNvPr id="318" name="Departement 58">
                  <a:extLst>
                    <a:ext uri="{FF2B5EF4-FFF2-40B4-BE49-F238E27FC236}">
                      <a16:creationId xmlns:a16="http://schemas.microsoft.com/office/drawing/2014/main" id="{673F7DF8-D9F0-28BA-9B8E-3A859BE6F84C}"/>
                    </a:ext>
                  </a:extLst>
                </p:cNvPr>
                <p:cNvSpPr>
                  <a:spLocks/>
                </p:cNvSpPr>
                <p:nvPr/>
              </p:nvSpPr>
              <p:spPr bwMode="auto">
                <a:xfrm>
                  <a:off x="4795103" y="2248693"/>
                  <a:ext cx="358775" cy="320675"/>
                </a:xfrm>
                <a:custGeom>
                  <a:avLst/>
                  <a:gdLst>
                    <a:gd name="T0" fmla="*/ 2147483647 w 45"/>
                    <a:gd name="T1" fmla="*/ 2147483647 h 44"/>
                    <a:gd name="T2" fmla="*/ 2147483647 w 45"/>
                    <a:gd name="T3" fmla="*/ 2147483647 h 44"/>
                    <a:gd name="T4" fmla="*/ 2147483647 w 45"/>
                    <a:gd name="T5" fmla="*/ 2147483647 h 44"/>
                    <a:gd name="T6" fmla="*/ 2147483647 w 45"/>
                    <a:gd name="T7" fmla="*/ 2147483647 h 44"/>
                    <a:gd name="T8" fmla="*/ 2147483647 w 45"/>
                    <a:gd name="T9" fmla="*/ 2147483647 h 44"/>
                    <a:gd name="T10" fmla="*/ 2147483647 w 45"/>
                    <a:gd name="T11" fmla="*/ 2147483647 h 44"/>
                    <a:gd name="T12" fmla="*/ 2147483647 w 45"/>
                    <a:gd name="T13" fmla="*/ 2147483647 h 44"/>
                    <a:gd name="T14" fmla="*/ 0 w 45"/>
                    <a:gd name="T15" fmla="*/ 2147483647 h 44"/>
                    <a:gd name="T16" fmla="*/ 2147483647 w 45"/>
                    <a:gd name="T17" fmla="*/ 2147483647 h 44"/>
                    <a:gd name="T18" fmla="*/ 2147483647 w 45"/>
                    <a:gd name="T19" fmla="*/ 2147483647 h 44"/>
                    <a:gd name="T20" fmla="*/ 2147483647 w 45"/>
                    <a:gd name="T21" fmla="*/ 2147483647 h 44"/>
                    <a:gd name="T22" fmla="*/ 2147483647 w 45"/>
                    <a:gd name="T23" fmla="*/ 0 h 44"/>
                    <a:gd name="T24" fmla="*/ 2147483647 w 45"/>
                    <a:gd name="T25" fmla="*/ 2147483647 h 44"/>
                    <a:gd name="T26" fmla="*/ 2147483647 w 45"/>
                    <a:gd name="T27" fmla="*/ 2147483647 h 44"/>
                    <a:gd name="T28" fmla="*/ 2147483647 w 45"/>
                    <a:gd name="T29" fmla="*/ 2147483647 h 44"/>
                    <a:gd name="T30" fmla="*/ 2147483647 w 45"/>
                    <a:gd name="T31" fmla="*/ 2147483647 h 44"/>
                    <a:gd name="T32" fmla="*/ 2147483647 w 45"/>
                    <a:gd name="T33" fmla="*/ 2147483647 h 44"/>
                    <a:gd name="T34" fmla="*/ 2147483647 w 45"/>
                    <a:gd name="T35" fmla="*/ 2147483647 h 44"/>
                    <a:gd name="T36" fmla="*/ 2147483647 w 45"/>
                    <a:gd name="T37" fmla="*/ 2147483647 h 44"/>
                    <a:gd name="T38" fmla="*/ 2147483647 w 45"/>
                    <a:gd name="T39" fmla="*/ 2147483647 h 44"/>
                    <a:gd name="T40" fmla="*/ 2147483647 w 45"/>
                    <a:gd name="T41" fmla="*/ 2147483647 h 44"/>
                    <a:gd name="T42" fmla="*/ 2147483647 w 45"/>
                    <a:gd name="T43" fmla="*/ 2147483647 h 44"/>
                    <a:gd name="T44" fmla="*/ 2147483647 w 45"/>
                    <a:gd name="T45" fmla="*/ 2147483647 h 44"/>
                    <a:gd name="T46" fmla="*/ 2147483647 w 45"/>
                    <a:gd name="T47" fmla="*/ 2147483647 h 44"/>
                    <a:gd name="T48" fmla="*/ 2147483647 w 45"/>
                    <a:gd name="T49" fmla="*/ 2147483647 h 44"/>
                    <a:gd name="T50" fmla="*/ 2147483647 w 45"/>
                    <a:gd name="T51" fmla="*/ 2147483647 h 44"/>
                    <a:gd name="T52" fmla="*/ 2147483647 w 45"/>
                    <a:gd name="T53" fmla="*/ 2147483647 h 44"/>
                    <a:gd name="T54" fmla="*/ 2147483647 w 45"/>
                    <a:gd name="T55" fmla="*/ 2147483647 h 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5" h="44">
                      <a:moveTo>
                        <a:pt x="26" y="40"/>
                      </a:moveTo>
                      <a:lnTo>
                        <a:pt x="20" y="44"/>
                      </a:lnTo>
                      <a:lnTo>
                        <a:pt x="6" y="38"/>
                      </a:lnTo>
                      <a:lnTo>
                        <a:pt x="7" y="27"/>
                      </a:lnTo>
                      <a:lnTo>
                        <a:pt x="1" y="12"/>
                      </a:lnTo>
                      <a:lnTo>
                        <a:pt x="3" y="7"/>
                      </a:lnTo>
                      <a:lnTo>
                        <a:pt x="1" y="3"/>
                      </a:lnTo>
                      <a:lnTo>
                        <a:pt x="0" y="2"/>
                      </a:lnTo>
                      <a:lnTo>
                        <a:pt x="2" y="1"/>
                      </a:lnTo>
                      <a:lnTo>
                        <a:pt x="4" y="2"/>
                      </a:lnTo>
                      <a:lnTo>
                        <a:pt x="4" y="1"/>
                      </a:lnTo>
                      <a:lnTo>
                        <a:pt x="9" y="0"/>
                      </a:lnTo>
                      <a:lnTo>
                        <a:pt x="16" y="6"/>
                      </a:lnTo>
                      <a:lnTo>
                        <a:pt x="21" y="4"/>
                      </a:lnTo>
                      <a:lnTo>
                        <a:pt x="21" y="1"/>
                      </a:lnTo>
                      <a:lnTo>
                        <a:pt x="28" y="9"/>
                      </a:lnTo>
                      <a:lnTo>
                        <a:pt x="32" y="7"/>
                      </a:lnTo>
                      <a:lnTo>
                        <a:pt x="37" y="12"/>
                      </a:lnTo>
                      <a:lnTo>
                        <a:pt x="40" y="11"/>
                      </a:lnTo>
                      <a:lnTo>
                        <a:pt x="42" y="10"/>
                      </a:lnTo>
                      <a:lnTo>
                        <a:pt x="41" y="13"/>
                      </a:lnTo>
                      <a:lnTo>
                        <a:pt x="42" y="16"/>
                      </a:lnTo>
                      <a:lnTo>
                        <a:pt x="43" y="16"/>
                      </a:lnTo>
                      <a:lnTo>
                        <a:pt x="45" y="17"/>
                      </a:lnTo>
                      <a:lnTo>
                        <a:pt x="44" y="20"/>
                      </a:lnTo>
                      <a:lnTo>
                        <a:pt x="37" y="28"/>
                      </a:lnTo>
                      <a:lnTo>
                        <a:pt x="39" y="38"/>
                      </a:lnTo>
                      <a:lnTo>
                        <a:pt x="26" y="40"/>
                      </a:lnTo>
                      <a:close/>
                    </a:path>
                  </a:pathLst>
                </a:custGeom>
                <a:grpFill/>
                <a:ln w="7620">
                  <a:solidFill>
                    <a:srgbClr val="000000"/>
                  </a:solidFill>
                  <a:prstDash val="solid"/>
                  <a:round/>
                  <a:headEnd/>
                  <a:tailEnd/>
                </a:ln>
              </p:spPr>
              <p:txBody>
                <a:bodyPr anchor="ctr"/>
                <a:lstStyle/>
                <a:p>
                  <a:pPr algn="ctr"/>
                  <a:endParaRPr lang="fr-FR" sz="1600"/>
                </a:p>
              </p:txBody>
            </p:sp>
            <p:sp>
              <p:nvSpPr>
                <p:cNvPr id="319" name="Departement 60">
                  <a:extLst>
                    <a:ext uri="{FF2B5EF4-FFF2-40B4-BE49-F238E27FC236}">
                      <a16:creationId xmlns:a16="http://schemas.microsoft.com/office/drawing/2014/main" id="{5D6CCD28-5EB1-2E3A-C758-B45372012B6D}"/>
                    </a:ext>
                  </a:extLst>
                </p:cNvPr>
                <p:cNvSpPr>
                  <a:spLocks/>
                </p:cNvSpPr>
                <p:nvPr/>
              </p:nvSpPr>
              <p:spPr bwMode="auto">
                <a:xfrm>
                  <a:off x="4482365" y="1502568"/>
                  <a:ext cx="381000" cy="250825"/>
                </a:xfrm>
                <a:custGeom>
                  <a:avLst/>
                  <a:gdLst>
                    <a:gd name="T0" fmla="*/ 2147483647 w 46"/>
                    <a:gd name="T1" fmla="*/ 2147483647 h 34"/>
                    <a:gd name="T2" fmla="*/ 2147483647 w 46"/>
                    <a:gd name="T3" fmla="*/ 2147483647 h 34"/>
                    <a:gd name="T4" fmla="*/ 2147483647 w 46"/>
                    <a:gd name="T5" fmla="*/ 2147483647 h 34"/>
                    <a:gd name="T6" fmla="*/ 2147483647 w 46"/>
                    <a:gd name="T7" fmla="*/ 2147483647 h 34"/>
                    <a:gd name="T8" fmla="*/ 2147483647 w 46"/>
                    <a:gd name="T9" fmla="*/ 2147483647 h 34"/>
                    <a:gd name="T10" fmla="*/ 2147483647 w 46"/>
                    <a:gd name="T11" fmla="*/ 2147483647 h 34"/>
                    <a:gd name="T12" fmla="*/ 2147483647 w 46"/>
                    <a:gd name="T13" fmla="*/ 2147483647 h 34"/>
                    <a:gd name="T14" fmla="*/ 2147483647 w 46"/>
                    <a:gd name="T15" fmla="*/ 2147483647 h 34"/>
                    <a:gd name="T16" fmla="*/ 2147483647 w 46"/>
                    <a:gd name="T17" fmla="*/ 2147483647 h 34"/>
                    <a:gd name="T18" fmla="*/ 2147483647 w 46"/>
                    <a:gd name="T19" fmla="*/ 2147483647 h 34"/>
                    <a:gd name="T20" fmla="*/ 2147483647 w 46"/>
                    <a:gd name="T21" fmla="*/ 2147483647 h 34"/>
                    <a:gd name="T22" fmla="*/ 2147483647 w 46"/>
                    <a:gd name="T23" fmla="*/ 2147483647 h 34"/>
                    <a:gd name="T24" fmla="*/ 2147483647 w 46"/>
                    <a:gd name="T25" fmla="*/ 2147483647 h 34"/>
                    <a:gd name="T26" fmla="*/ 2147483647 w 46"/>
                    <a:gd name="T27" fmla="*/ 2147483647 h 34"/>
                    <a:gd name="T28" fmla="*/ 2147483647 w 46"/>
                    <a:gd name="T29" fmla="*/ 2147483647 h 34"/>
                    <a:gd name="T30" fmla="*/ 2147483647 w 46"/>
                    <a:gd name="T31" fmla="*/ 2147483647 h 34"/>
                    <a:gd name="T32" fmla="*/ 2147483647 w 46"/>
                    <a:gd name="T33" fmla="*/ 2147483647 h 34"/>
                    <a:gd name="T34" fmla="*/ 2147483647 w 46"/>
                    <a:gd name="T35" fmla="*/ 2147483647 h 34"/>
                    <a:gd name="T36" fmla="*/ 0 w 46"/>
                    <a:gd name="T37" fmla="*/ 2147483647 h 34"/>
                    <a:gd name="T38" fmla="*/ 2147483647 w 46"/>
                    <a:gd name="T39" fmla="*/ 2147483647 h 34"/>
                    <a:gd name="T40" fmla="*/ 0 w 46"/>
                    <a:gd name="T41" fmla="*/ 2147483647 h 34"/>
                    <a:gd name="T42" fmla="*/ 2147483647 w 46"/>
                    <a:gd name="T43" fmla="*/ 2147483647 h 34"/>
                    <a:gd name="T44" fmla="*/ 2147483647 w 46"/>
                    <a:gd name="T45" fmla="*/ 2147483647 h 34"/>
                    <a:gd name="T46" fmla="*/ 0 w 46"/>
                    <a:gd name="T47" fmla="*/ 2147483647 h 34"/>
                    <a:gd name="T48" fmla="*/ 2147483647 w 46"/>
                    <a:gd name="T49" fmla="*/ 0 h 34"/>
                    <a:gd name="T50" fmla="*/ 2147483647 w 46"/>
                    <a:gd name="T51" fmla="*/ 2147483647 h 34"/>
                    <a:gd name="T52" fmla="*/ 2147483647 w 46"/>
                    <a:gd name="T53" fmla="*/ 2147483647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6" h="34">
                      <a:moveTo>
                        <a:pt x="44" y="3"/>
                      </a:moveTo>
                      <a:lnTo>
                        <a:pt x="46" y="15"/>
                      </a:lnTo>
                      <a:lnTo>
                        <a:pt x="40" y="25"/>
                      </a:lnTo>
                      <a:lnTo>
                        <a:pt x="45" y="28"/>
                      </a:lnTo>
                      <a:lnTo>
                        <a:pt x="43" y="31"/>
                      </a:lnTo>
                      <a:lnTo>
                        <a:pt x="43" y="32"/>
                      </a:lnTo>
                      <a:lnTo>
                        <a:pt x="41" y="32"/>
                      </a:lnTo>
                      <a:lnTo>
                        <a:pt x="40" y="33"/>
                      </a:lnTo>
                      <a:lnTo>
                        <a:pt x="40" y="32"/>
                      </a:lnTo>
                      <a:lnTo>
                        <a:pt x="37" y="33"/>
                      </a:lnTo>
                      <a:lnTo>
                        <a:pt x="35" y="32"/>
                      </a:lnTo>
                      <a:lnTo>
                        <a:pt x="33" y="34"/>
                      </a:lnTo>
                      <a:lnTo>
                        <a:pt x="32" y="33"/>
                      </a:lnTo>
                      <a:lnTo>
                        <a:pt x="31" y="33"/>
                      </a:lnTo>
                      <a:lnTo>
                        <a:pt x="31" y="32"/>
                      </a:lnTo>
                      <a:lnTo>
                        <a:pt x="29" y="31"/>
                      </a:lnTo>
                      <a:lnTo>
                        <a:pt x="28" y="33"/>
                      </a:lnTo>
                      <a:lnTo>
                        <a:pt x="20" y="28"/>
                      </a:lnTo>
                      <a:lnTo>
                        <a:pt x="0" y="26"/>
                      </a:lnTo>
                      <a:lnTo>
                        <a:pt x="3" y="24"/>
                      </a:lnTo>
                      <a:lnTo>
                        <a:pt x="0" y="17"/>
                      </a:lnTo>
                      <a:lnTo>
                        <a:pt x="3" y="13"/>
                      </a:lnTo>
                      <a:lnTo>
                        <a:pt x="1" y="12"/>
                      </a:lnTo>
                      <a:lnTo>
                        <a:pt x="0" y="3"/>
                      </a:lnTo>
                      <a:lnTo>
                        <a:pt x="3" y="0"/>
                      </a:lnTo>
                      <a:lnTo>
                        <a:pt x="30" y="9"/>
                      </a:lnTo>
                      <a:lnTo>
                        <a:pt x="44" y="3"/>
                      </a:lnTo>
                      <a:close/>
                    </a:path>
                  </a:pathLst>
                </a:custGeom>
                <a:grpFill/>
                <a:ln w="7620">
                  <a:solidFill>
                    <a:srgbClr val="000000"/>
                  </a:solidFill>
                  <a:prstDash val="solid"/>
                  <a:round/>
                  <a:headEnd/>
                  <a:tailEnd/>
                </a:ln>
              </p:spPr>
              <p:txBody>
                <a:bodyPr anchor="ctr"/>
                <a:lstStyle/>
                <a:p>
                  <a:pPr algn="ctr"/>
                  <a:endParaRPr lang="fr-FR" sz="1600"/>
                </a:p>
              </p:txBody>
            </p:sp>
            <p:sp>
              <p:nvSpPr>
                <p:cNvPr id="320" name="Departement 61">
                  <a:extLst>
                    <a:ext uri="{FF2B5EF4-FFF2-40B4-BE49-F238E27FC236}">
                      <a16:creationId xmlns:a16="http://schemas.microsoft.com/office/drawing/2014/main" id="{0A3660F6-5202-6AC2-C07E-3DC7435A6643}"/>
                    </a:ext>
                  </a:extLst>
                </p:cNvPr>
                <p:cNvSpPr>
                  <a:spLocks/>
                </p:cNvSpPr>
                <p:nvPr/>
              </p:nvSpPr>
              <p:spPr bwMode="auto">
                <a:xfrm>
                  <a:off x="3842603" y="1783556"/>
                  <a:ext cx="465137" cy="260350"/>
                </a:xfrm>
                <a:custGeom>
                  <a:avLst/>
                  <a:gdLst>
                    <a:gd name="T0" fmla="*/ 2147483647 w 58"/>
                    <a:gd name="T1" fmla="*/ 0 h 37"/>
                    <a:gd name="T2" fmla="*/ 2147483647 w 58"/>
                    <a:gd name="T3" fmla="*/ 2147483647 h 37"/>
                    <a:gd name="T4" fmla="*/ 2147483647 w 58"/>
                    <a:gd name="T5" fmla="*/ 2147483647 h 37"/>
                    <a:gd name="T6" fmla="*/ 2147483647 w 58"/>
                    <a:gd name="T7" fmla="*/ 2147483647 h 37"/>
                    <a:gd name="T8" fmla="*/ 2147483647 w 58"/>
                    <a:gd name="T9" fmla="*/ 2147483647 h 37"/>
                    <a:gd name="T10" fmla="*/ 2147483647 w 58"/>
                    <a:gd name="T11" fmla="*/ 2147483647 h 37"/>
                    <a:gd name="T12" fmla="*/ 2147483647 w 58"/>
                    <a:gd name="T13" fmla="*/ 2147483647 h 37"/>
                    <a:gd name="T14" fmla="*/ 2147483647 w 58"/>
                    <a:gd name="T15" fmla="*/ 2147483647 h 37"/>
                    <a:gd name="T16" fmla="*/ 2147483647 w 58"/>
                    <a:gd name="T17" fmla="*/ 2147483647 h 37"/>
                    <a:gd name="T18" fmla="*/ 2147483647 w 58"/>
                    <a:gd name="T19" fmla="*/ 2147483647 h 37"/>
                    <a:gd name="T20" fmla="*/ 2147483647 w 58"/>
                    <a:gd name="T21" fmla="*/ 2147483647 h 37"/>
                    <a:gd name="T22" fmla="*/ 2147483647 w 58"/>
                    <a:gd name="T23" fmla="*/ 2147483647 h 37"/>
                    <a:gd name="T24" fmla="*/ 2147483647 w 58"/>
                    <a:gd name="T25" fmla="*/ 2147483647 h 37"/>
                    <a:gd name="T26" fmla="*/ 2147483647 w 58"/>
                    <a:gd name="T27" fmla="*/ 2147483647 h 37"/>
                    <a:gd name="T28" fmla="*/ 0 w 58"/>
                    <a:gd name="T29" fmla="*/ 2147483647 h 37"/>
                    <a:gd name="T30" fmla="*/ 2147483647 w 58"/>
                    <a:gd name="T31" fmla="*/ 2147483647 h 37"/>
                    <a:gd name="T32" fmla="*/ 2147483647 w 58"/>
                    <a:gd name="T33" fmla="*/ 2147483647 h 37"/>
                    <a:gd name="T34" fmla="*/ 2147483647 w 58"/>
                    <a:gd name="T35" fmla="*/ 2147483647 h 37"/>
                    <a:gd name="T36" fmla="*/ 2147483647 w 58"/>
                    <a:gd name="T37" fmla="*/ 2147483647 h 37"/>
                    <a:gd name="T38" fmla="*/ 2147483647 w 58"/>
                    <a:gd name="T39" fmla="*/ 0 h 37"/>
                    <a:gd name="T40" fmla="*/ 2147483647 w 58"/>
                    <a:gd name="T41" fmla="*/ 0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8" h="37">
                      <a:moveTo>
                        <a:pt x="41" y="0"/>
                      </a:moveTo>
                      <a:lnTo>
                        <a:pt x="41" y="3"/>
                      </a:lnTo>
                      <a:lnTo>
                        <a:pt x="47" y="3"/>
                      </a:lnTo>
                      <a:lnTo>
                        <a:pt x="51" y="8"/>
                      </a:lnTo>
                      <a:lnTo>
                        <a:pt x="53" y="14"/>
                      </a:lnTo>
                      <a:lnTo>
                        <a:pt x="58" y="25"/>
                      </a:lnTo>
                      <a:lnTo>
                        <a:pt x="51" y="31"/>
                      </a:lnTo>
                      <a:lnTo>
                        <a:pt x="53" y="32"/>
                      </a:lnTo>
                      <a:lnTo>
                        <a:pt x="52" y="33"/>
                      </a:lnTo>
                      <a:lnTo>
                        <a:pt x="53" y="35"/>
                      </a:lnTo>
                      <a:lnTo>
                        <a:pt x="52" y="37"/>
                      </a:lnTo>
                      <a:lnTo>
                        <a:pt x="38" y="23"/>
                      </a:lnTo>
                      <a:lnTo>
                        <a:pt x="26" y="27"/>
                      </a:lnTo>
                      <a:lnTo>
                        <a:pt x="21" y="18"/>
                      </a:lnTo>
                      <a:lnTo>
                        <a:pt x="0" y="20"/>
                      </a:lnTo>
                      <a:lnTo>
                        <a:pt x="4" y="15"/>
                      </a:lnTo>
                      <a:lnTo>
                        <a:pt x="2" y="8"/>
                      </a:lnTo>
                      <a:lnTo>
                        <a:pt x="6" y="4"/>
                      </a:lnTo>
                      <a:lnTo>
                        <a:pt x="24" y="6"/>
                      </a:lnTo>
                      <a:lnTo>
                        <a:pt x="32" y="0"/>
                      </a:lnTo>
                      <a:lnTo>
                        <a:pt x="41" y="0"/>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21" name="Departement 63">
                  <a:extLst>
                    <a:ext uri="{FF2B5EF4-FFF2-40B4-BE49-F238E27FC236}">
                      <a16:creationId xmlns:a16="http://schemas.microsoft.com/office/drawing/2014/main" id="{28D22998-5397-7131-726B-E61890234220}"/>
                    </a:ext>
                  </a:extLst>
                </p:cNvPr>
                <p:cNvSpPr>
                  <a:spLocks/>
                </p:cNvSpPr>
                <p:nvPr/>
              </p:nvSpPr>
              <p:spPr bwMode="auto">
                <a:xfrm>
                  <a:off x="4672865" y="2705893"/>
                  <a:ext cx="412750" cy="350838"/>
                </a:xfrm>
                <a:custGeom>
                  <a:avLst/>
                  <a:gdLst>
                    <a:gd name="T0" fmla="*/ 2147483647 w 52"/>
                    <a:gd name="T1" fmla="*/ 2147483647 h 46"/>
                    <a:gd name="T2" fmla="*/ 2147483647 w 52"/>
                    <a:gd name="T3" fmla="*/ 2147483647 h 46"/>
                    <a:gd name="T4" fmla="*/ 2147483647 w 52"/>
                    <a:gd name="T5" fmla="*/ 2147483647 h 46"/>
                    <a:gd name="T6" fmla="*/ 2147483647 w 52"/>
                    <a:gd name="T7" fmla="*/ 2147483647 h 46"/>
                    <a:gd name="T8" fmla="*/ 2147483647 w 52"/>
                    <a:gd name="T9" fmla="*/ 2147483647 h 46"/>
                    <a:gd name="T10" fmla="*/ 2147483647 w 52"/>
                    <a:gd name="T11" fmla="*/ 2147483647 h 46"/>
                    <a:gd name="T12" fmla="*/ 2147483647 w 52"/>
                    <a:gd name="T13" fmla="*/ 2147483647 h 46"/>
                    <a:gd name="T14" fmla="*/ 2147483647 w 52"/>
                    <a:gd name="T15" fmla="*/ 2147483647 h 46"/>
                    <a:gd name="T16" fmla="*/ 2147483647 w 52"/>
                    <a:gd name="T17" fmla="*/ 2147483647 h 46"/>
                    <a:gd name="T18" fmla="*/ 2147483647 w 52"/>
                    <a:gd name="T19" fmla="*/ 2147483647 h 46"/>
                    <a:gd name="T20" fmla="*/ 2147483647 w 52"/>
                    <a:gd name="T21" fmla="*/ 2147483647 h 46"/>
                    <a:gd name="T22" fmla="*/ 2147483647 w 52"/>
                    <a:gd name="T23" fmla="*/ 2147483647 h 46"/>
                    <a:gd name="T24" fmla="*/ 2147483647 w 52"/>
                    <a:gd name="T25" fmla="*/ 2147483647 h 46"/>
                    <a:gd name="T26" fmla="*/ 2147483647 w 52"/>
                    <a:gd name="T27" fmla="*/ 2147483647 h 46"/>
                    <a:gd name="T28" fmla="*/ 2147483647 w 52"/>
                    <a:gd name="T29" fmla="*/ 2147483647 h 46"/>
                    <a:gd name="T30" fmla="*/ 2147483647 w 52"/>
                    <a:gd name="T31" fmla="*/ 2147483647 h 46"/>
                    <a:gd name="T32" fmla="*/ 2147483647 w 52"/>
                    <a:gd name="T33" fmla="*/ 2147483647 h 46"/>
                    <a:gd name="T34" fmla="*/ 2147483647 w 52"/>
                    <a:gd name="T35" fmla="*/ 2147483647 h 46"/>
                    <a:gd name="T36" fmla="*/ 2147483647 w 52"/>
                    <a:gd name="T37" fmla="*/ 2147483647 h 46"/>
                    <a:gd name="T38" fmla="*/ 2147483647 w 52"/>
                    <a:gd name="T39" fmla="*/ 2147483647 h 46"/>
                    <a:gd name="T40" fmla="*/ 2147483647 w 52"/>
                    <a:gd name="T41" fmla="*/ 2147483647 h 46"/>
                    <a:gd name="T42" fmla="*/ 2147483647 w 52"/>
                    <a:gd name="T43" fmla="*/ 2147483647 h 46"/>
                    <a:gd name="T44" fmla="*/ 2147483647 w 52"/>
                    <a:gd name="T45" fmla="*/ 2147483647 h 46"/>
                    <a:gd name="T46" fmla="*/ 0 w 52"/>
                    <a:gd name="T47" fmla="*/ 2147483647 h 46"/>
                    <a:gd name="T48" fmla="*/ 2147483647 w 52"/>
                    <a:gd name="T49" fmla="*/ 2147483647 h 46"/>
                    <a:gd name="T50" fmla="*/ 2147483647 w 52"/>
                    <a:gd name="T51" fmla="*/ 2147483647 h 46"/>
                    <a:gd name="T52" fmla="*/ 2147483647 w 52"/>
                    <a:gd name="T53" fmla="*/ 0 h 46"/>
                    <a:gd name="T54" fmla="*/ 2147483647 w 52"/>
                    <a:gd name="T55" fmla="*/ 2147483647 h 46"/>
                    <a:gd name="T56" fmla="*/ 2147483647 w 52"/>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2" h="46">
                      <a:moveTo>
                        <a:pt x="43" y="15"/>
                      </a:moveTo>
                      <a:lnTo>
                        <a:pt x="45" y="17"/>
                      </a:lnTo>
                      <a:lnTo>
                        <a:pt x="43" y="22"/>
                      </a:lnTo>
                      <a:lnTo>
                        <a:pt x="52" y="33"/>
                      </a:lnTo>
                      <a:lnTo>
                        <a:pt x="50" y="42"/>
                      </a:lnTo>
                      <a:lnTo>
                        <a:pt x="41" y="43"/>
                      </a:lnTo>
                      <a:lnTo>
                        <a:pt x="32" y="39"/>
                      </a:lnTo>
                      <a:lnTo>
                        <a:pt x="24" y="43"/>
                      </a:lnTo>
                      <a:lnTo>
                        <a:pt x="21" y="46"/>
                      </a:lnTo>
                      <a:lnTo>
                        <a:pt x="4" y="37"/>
                      </a:lnTo>
                      <a:lnTo>
                        <a:pt x="4" y="33"/>
                      </a:lnTo>
                      <a:lnTo>
                        <a:pt x="3" y="33"/>
                      </a:lnTo>
                      <a:lnTo>
                        <a:pt x="2" y="31"/>
                      </a:lnTo>
                      <a:lnTo>
                        <a:pt x="3" y="31"/>
                      </a:lnTo>
                      <a:lnTo>
                        <a:pt x="3" y="29"/>
                      </a:lnTo>
                      <a:lnTo>
                        <a:pt x="4" y="29"/>
                      </a:lnTo>
                      <a:lnTo>
                        <a:pt x="4" y="28"/>
                      </a:lnTo>
                      <a:lnTo>
                        <a:pt x="4" y="27"/>
                      </a:lnTo>
                      <a:lnTo>
                        <a:pt x="4" y="25"/>
                      </a:lnTo>
                      <a:lnTo>
                        <a:pt x="3" y="25"/>
                      </a:lnTo>
                      <a:lnTo>
                        <a:pt x="3" y="24"/>
                      </a:lnTo>
                      <a:lnTo>
                        <a:pt x="1" y="23"/>
                      </a:lnTo>
                      <a:lnTo>
                        <a:pt x="1" y="22"/>
                      </a:lnTo>
                      <a:lnTo>
                        <a:pt x="0" y="21"/>
                      </a:lnTo>
                      <a:lnTo>
                        <a:pt x="7" y="14"/>
                      </a:lnTo>
                      <a:lnTo>
                        <a:pt x="6" y="6"/>
                      </a:lnTo>
                      <a:lnTo>
                        <a:pt x="18" y="0"/>
                      </a:lnTo>
                      <a:lnTo>
                        <a:pt x="19" y="6"/>
                      </a:lnTo>
                      <a:lnTo>
                        <a:pt x="43" y="15"/>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22" name="Departement 64">
                  <a:extLst>
                    <a:ext uri="{FF2B5EF4-FFF2-40B4-BE49-F238E27FC236}">
                      <a16:creationId xmlns:a16="http://schemas.microsoft.com/office/drawing/2014/main" id="{FCFF7399-B05E-6A72-9F07-73793BBB7E44}"/>
                    </a:ext>
                  </a:extLst>
                </p:cNvPr>
                <p:cNvSpPr>
                  <a:spLocks/>
                </p:cNvSpPr>
                <p:nvPr/>
              </p:nvSpPr>
              <p:spPr bwMode="auto">
                <a:xfrm>
                  <a:off x="3523515" y="3650456"/>
                  <a:ext cx="501650" cy="274637"/>
                </a:xfrm>
                <a:custGeom>
                  <a:avLst/>
                  <a:gdLst>
                    <a:gd name="T0" fmla="*/ 2147483647 w 63"/>
                    <a:gd name="T1" fmla="*/ 2147483647 h 38"/>
                    <a:gd name="T2" fmla="*/ 2147483647 w 63"/>
                    <a:gd name="T3" fmla="*/ 2147483647 h 38"/>
                    <a:gd name="T4" fmla="*/ 2147483647 w 63"/>
                    <a:gd name="T5" fmla="*/ 2147483647 h 38"/>
                    <a:gd name="T6" fmla="*/ 2147483647 w 63"/>
                    <a:gd name="T7" fmla="*/ 2147483647 h 38"/>
                    <a:gd name="T8" fmla="*/ 2147483647 w 63"/>
                    <a:gd name="T9" fmla="*/ 2147483647 h 38"/>
                    <a:gd name="T10" fmla="*/ 2147483647 w 63"/>
                    <a:gd name="T11" fmla="*/ 2147483647 h 38"/>
                    <a:gd name="T12" fmla="*/ 2147483647 w 63"/>
                    <a:gd name="T13" fmla="*/ 2147483647 h 38"/>
                    <a:gd name="T14" fmla="*/ 2147483647 w 63"/>
                    <a:gd name="T15" fmla="*/ 2147483647 h 38"/>
                    <a:gd name="T16" fmla="*/ 0 w 63"/>
                    <a:gd name="T17" fmla="*/ 2147483647 h 38"/>
                    <a:gd name="T18" fmla="*/ 2147483647 w 63"/>
                    <a:gd name="T19" fmla="*/ 2147483647 h 38"/>
                    <a:gd name="T20" fmla="*/ 2147483647 w 63"/>
                    <a:gd name="T21" fmla="*/ 2147483647 h 38"/>
                    <a:gd name="T22" fmla="*/ 2147483647 w 63"/>
                    <a:gd name="T23" fmla="*/ 2147483647 h 38"/>
                    <a:gd name="T24" fmla="*/ 2147483647 w 63"/>
                    <a:gd name="T25" fmla="*/ 2147483647 h 38"/>
                    <a:gd name="T26" fmla="*/ 2147483647 w 63"/>
                    <a:gd name="T27" fmla="*/ 0 h 38"/>
                    <a:gd name="T28" fmla="*/ 2147483647 w 63"/>
                    <a:gd name="T29" fmla="*/ 2147483647 h 38"/>
                    <a:gd name="T30" fmla="*/ 2147483647 w 63"/>
                    <a:gd name="T31" fmla="*/ 0 h 38"/>
                    <a:gd name="T32" fmla="*/ 2147483647 w 63"/>
                    <a:gd name="T33" fmla="*/ 2147483647 h 38"/>
                    <a:gd name="T34" fmla="*/ 2147483647 w 63"/>
                    <a:gd name="T35" fmla="*/ 0 h 38"/>
                    <a:gd name="T36" fmla="*/ 2147483647 w 63"/>
                    <a:gd name="T37" fmla="*/ 2147483647 h 38"/>
                    <a:gd name="T38" fmla="*/ 2147483647 w 63"/>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3" h="38">
                      <a:moveTo>
                        <a:pt x="59" y="1"/>
                      </a:moveTo>
                      <a:lnTo>
                        <a:pt x="63" y="12"/>
                      </a:lnTo>
                      <a:lnTo>
                        <a:pt x="50" y="32"/>
                      </a:lnTo>
                      <a:lnTo>
                        <a:pt x="51" y="36"/>
                      </a:lnTo>
                      <a:lnTo>
                        <a:pt x="42" y="38"/>
                      </a:lnTo>
                      <a:lnTo>
                        <a:pt x="35" y="29"/>
                      </a:lnTo>
                      <a:lnTo>
                        <a:pt x="12" y="24"/>
                      </a:lnTo>
                      <a:lnTo>
                        <a:pt x="14" y="14"/>
                      </a:lnTo>
                      <a:lnTo>
                        <a:pt x="0" y="8"/>
                      </a:lnTo>
                      <a:lnTo>
                        <a:pt x="5" y="8"/>
                      </a:lnTo>
                      <a:lnTo>
                        <a:pt x="10" y="1"/>
                      </a:lnTo>
                      <a:lnTo>
                        <a:pt x="22" y="1"/>
                      </a:lnTo>
                      <a:lnTo>
                        <a:pt x="23" y="4"/>
                      </a:lnTo>
                      <a:lnTo>
                        <a:pt x="36" y="0"/>
                      </a:lnTo>
                      <a:lnTo>
                        <a:pt x="54" y="1"/>
                      </a:lnTo>
                      <a:lnTo>
                        <a:pt x="55" y="0"/>
                      </a:lnTo>
                      <a:lnTo>
                        <a:pt x="55" y="1"/>
                      </a:lnTo>
                      <a:lnTo>
                        <a:pt x="56" y="0"/>
                      </a:lnTo>
                      <a:lnTo>
                        <a:pt x="57" y="1"/>
                      </a:lnTo>
                      <a:lnTo>
                        <a:pt x="59" y="1"/>
                      </a:lnTo>
                      <a:close/>
                    </a:path>
                  </a:pathLst>
                </a:custGeom>
                <a:grpFill/>
                <a:ln w="7620">
                  <a:solidFill>
                    <a:srgbClr val="000000"/>
                  </a:solidFill>
                  <a:prstDash val="solid"/>
                  <a:round/>
                  <a:headEnd/>
                  <a:tailEnd/>
                </a:ln>
              </p:spPr>
              <p:txBody>
                <a:bodyPr anchor="ctr"/>
                <a:lstStyle/>
                <a:p>
                  <a:pPr algn="ctr"/>
                  <a:endParaRPr lang="fr-FR" sz="1600"/>
                </a:p>
              </p:txBody>
            </p:sp>
            <p:sp>
              <p:nvSpPr>
                <p:cNvPr id="323" name="Departement 66">
                  <a:extLst>
                    <a:ext uri="{FF2B5EF4-FFF2-40B4-BE49-F238E27FC236}">
                      <a16:creationId xmlns:a16="http://schemas.microsoft.com/office/drawing/2014/main" id="{8E8C40AA-03A4-77FA-F4A1-7274E701F107}"/>
                    </a:ext>
                  </a:extLst>
                </p:cNvPr>
                <p:cNvSpPr>
                  <a:spLocks/>
                </p:cNvSpPr>
                <p:nvPr/>
              </p:nvSpPr>
              <p:spPr bwMode="auto">
                <a:xfrm>
                  <a:off x="4482365" y="3917156"/>
                  <a:ext cx="412750" cy="176212"/>
                </a:xfrm>
                <a:custGeom>
                  <a:avLst/>
                  <a:gdLst>
                    <a:gd name="T0" fmla="*/ 2147483647 w 51"/>
                    <a:gd name="T1" fmla="*/ 2147483647 h 24"/>
                    <a:gd name="T2" fmla="*/ 2147483647 w 51"/>
                    <a:gd name="T3" fmla="*/ 2147483647 h 24"/>
                    <a:gd name="T4" fmla="*/ 2147483647 w 51"/>
                    <a:gd name="T5" fmla="*/ 0 h 24"/>
                    <a:gd name="T6" fmla="*/ 2147483647 w 51"/>
                    <a:gd name="T7" fmla="*/ 2147483647 h 24"/>
                    <a:gd name="T8" fmla="*/ 2147483647 w 51"/>
                    <a:gd name="T9" fmla="*/ 2147483647 h 24"/>
                    <a:gd name="T10" fmla="*/ 0 w 51"/>
                    <a:gd name="T11" fmla="*/ 2147483647 h 24"/>
                    <a:gd name="T12" fmla="*/ 2147483647 w 51"/>
                    <a:gd name="T13" fmla="*/ 2147483647 h 24"/>
                    <a:gd name="T14" fmla="*/ 2147483647 w 51"/>
                    <a:gd name="T15" fmla="*/ 2147483647 h 24"/>
                    <a:gd name="T16" fmla="*/ 2147483647 w 51"/>
                    <a:gd name="T17" fmla="*/ 2147483647 h 24"/>
                    <a:gd name="T18" fmla="*/ 2147483647 w 51"/>
                    <a:gd name="T19" fmla="*/ 2147483647 h 24"/>
                    <a:gd name="T20" fmla="*/ 2147483647 w 51"/>
                    <a:gd name="T21" fmla="*/ 2147483647 h 24"/>
                    <a:gd name="T22" fmla="*/ 2147483647 w 51"/>
                    <a:gd name="T23" fmla="*/ 2147483647 h 24"/>
                    <a:gd name="T24" fmla="*/ 2147483647 w 51"/>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 h="24">
                      <a:moveTo>
                        <a:pt x="16" y="9"/>
                      </a:moveTo>
                      <a:lnTo>
                        <a:pt x="21" y="1"/>
                      </a:lnTo>
                      <a:lnTo>
                        <a:pt x="46" y="0"/>
                      </a:lnTo>
                      <a:lnTo>
                        <a:pt x="51" y="19"/>
                      </a:lnTo>
                      <a:lnTo>
                        <a:pt x="10" y="24"/>
                      </a:lnTo>
                      <a:lnTo>
                        <a:pt x="0" y="16"/>
                      </a:lnTo>
                      <a:lnTo>
                        <a:pt x="1" y="14"/>
                      </a:lnTo>
                      <a:lnTo>
                        <a:pt x="2" y="13"/>
                      </a:lnTo>
                      <a:lnTo>
                        <a:pt x="5" y="12"/>
                      </a:lnTo>
                      <a:lnTo>
                        <a:pt x="6" y="11"/>
                      </a:lnTo>
                      <a:lnTo>
                        <a:pt x="8" y="11"/>
                      </a:lnTo>
                      <a:lnTo>
                        <a:pt x="10" y="9"/>
                      </a:lnTo>
                      <a:lnTo>
                        <a:pt x="16" y="9"/>
                      </a:lnTo>
                      <a:close/>
                    </a:path>
                  </a:pathLst>
                </a:custGeom>
                <a:grpFill/>
                <a:ln w="7620">
                  <a:solidFill>
                    <a:srgbClr val="000000"/>
                  </a:solidFill>
                  <a:prstDash val="solid"/>
                  <a:round/>
                  <a:headEnd/>
                  <a:tailEnd/>
                </a:ln>
              </p:spPr>
              <p:txBody>
                <a:bodyPr anchor="ctr"/>
                <a:lstStyle/>
                <a:p>
                  <a:pPr algn="ctr"/>
                  <a:endParaRPr lang="fr-FR" sz="1600"/>
                </a:p>
              </p:txBody>
            </p:sp>
            <p:sp>
              <p:nvSpPr>
                <p:cNvPr id="324" name="Departement 69">
                  <a:extLst>
                    <a:ext uri="{FF2B5EF4-FFF2-40B4-BE49-F238E27FC236}">
                      <a16:creationId xmlns:a16="http://schemas.microsoft.com/office/drawing/2014/main" id="{1A295EEE-85A2-D6CF-046C-4D60150FA4F2}"/>
                    </a:ext>
                  </a:extLst>
                </p:cNvPr>
                <p:cNvSpPr>
                  <a:spLocks/>
                </p:cNvSpPr>
                <p:nvPr/>
              </p:nvSpPr>
              <p:spPr bwMode="auto">
                <a:xfrm>
                  <a:off x="5153878" y="2667793"/>
                  <a:ext cx="242887" cy="304800"/>
                </a:xfrm>
                <a:custGeom>
                  <a:avLst/>
                  <a:gdLst>
                    <a:gd name="T0" fmla="*/ 2147483647 w 31"/>
                    <a:gd name="T1" fmla="*/ 2147483647 h 39"/>
                    <a:gd name="T2" fmla="*/ 2147483647 w 31"/>
                    <a:gd name="T3" fmla="*/ 2147483647 h 39"/>
                    <a:gd name="T4" fmla="*/ 2147483647 w 31"/>
                    <a:gd name="T5" fmla="*/ 2147483647 h 39"/>
                    <a:gd name="T6" fmla="*/ 2147483647 w 31"/>
                    <a:gd name="T7" fmla="*/ 2147483647 h 39"/>
                    <a:gd name="T8" fmla="*/ 2147483647 w 31"/>
                    <a:gd name="T9" fmla="*/ 2147483647 h 39"/>
                    <a:gd name="T10" fmla="*/ 2147483647 w 31"/>
                    <a:gd name="T11" fmla="*/ 2147483647 h 39"/>
                    <a:gd name="T12" fmla="*/ 2147483647 w 31"/>
                    <a:gd name="T13" fmla="*/ 2147483647 h 39"/>
                    <a:gd name="T14" fmla="*/ 2147483647 w 31"/>
                    <a:gd name="T15" fmla="*/ 2147483647 h 39"/>
                    <a:gd name="T16" fmla="*/ 2147483647 w 31"/>
                    <a:gd name="T17" fmla="*/ 2147483647 h 39"/>
                    <a:gd name="T18" fmla="*/ 2147483647 w 31"/>
                    <a:gd name="T19" fmla="*/ 2147483647 h 39"/>
                    <a:gd name="T20" fmla="*/ 2147483647 w 31"/>
                    <a:gd name="T21" fmla="*/ 2147483647 h 39"/>
                    <a:gd name="T22" fmla="*/ 2147483647 w 31"/>
                    <a:gd name="T23" fmla="*/ 2147483647 h 39"/>
                    <a:gd name="T24" fmla="*/ 2147483647 w 31"/>
                    <a:gd name="T25" fmla="*/ 2147483647 h 39"/>
                    <a:gd name="T26" fmla="*/ 2147483647 w 31"/>
                    <a:gd name="T27" fmla="*/ 2147483647 h 39"/>
                    <a:gd name="T28" fmla="*/ 0 w 31"/>
                    <a:gd name="T29" fmla="*/ 2147483647 h 39"/>
                    <a:gd name="T30" fmla="*/ 2147483647 w 31"/>
                    <a:gd name="T31" fmla="*/ 2147483647 h 39"/>
                    <a:gd name="T32" fmla="*/ 2147483647 w 31"/>
                    <a:gd name="T33" fmla="*/ 2147483647 h 39"/>
                    <a:gd name="T34" fmla="*/ 2147483647 w 31"/>
                    <a:gd name="T35" fmla="*/ 2147483647 h 39"/>
                    <a:gd name="T36" fmla="*/ 2147483647 w 31"/>
                    <a:gd name="T37" fmla="*/ 0 h 39"/>
                    <a:gd name="T38" fmla="*/ 2147483647 w 31"/>
                    <a:gd name="T39" fmla="*/ 2147483647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 h="39">
                      <a:moveTo>
                        <a:pt x="17" y="6"/>
                      </a:moveTo>
                      <a:lnTo>
                        <a:pt x="18" y="7"/>
                      </a:lnTo>
                      <a:lnTo>
                        <a:pt x="17" y="10"/>
                      </a:lnTo>
                      <a:lnTo>
                        <a:pt x="17" y="11"/>
                      </a:lnTo>
                      <a:lnTo>
                        <a:pt x="17" y="12"/>
                      </a:lnTo>
                      <a:lnTo>
                        <a:pt x="17" y="15"/>
                      </a:lnTo>
                      <a:lnTo>
                        <a:pt x="16" y="16"/>
                      </a:lnTo>
                      <a:lnTo>
                        <a:pt x="16" y="17"/>
                      </a:lnTo>
                      <a:lnTo>
                        <a:pt x="21" y="18"/>
                      </a:lnTo>
                      <a:lnTo>
                        <a:pt x="23" y="23"/>
                      </a:lnTo>
                      <a:lnTo>
                        <a:pt x="30" y="23"/>
                      </a:lnTo>
                      <a:lnTo>
                        <a:pt x="31" y="28"/>
                      </a:lnTo>
                      <a:lnTo>
                        <a:pt x="18" y="39"/>
                      </a:lnTo>
                      <a:lnTo>
                        <a:pt x="6" y="32"/>
                      </a:lnTo>
                      <a:lnTo>
                        <a:pt x="0" y="16"/>
                      </a:lnTo>
                      <a:lnTo>
                        <a:pt x="3" y="9"/>
                      </a:lnTo>
                      <a:lnTo>
                        <a:pt x="6" y="8"/>
                      </a:lnTo>
                      <a:lnTo>
                        <a:pt x="5" y="4"/>
                      </a:lnTo>
                      <a:lnTo>
                        <a:pt x="14" y="0"/>
                      </a:lnTo>
                      <a:lnTo>
                        <a:pt x="17" y="6"/>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25" name="Departement 71">
                  <a:extLst>
                    <a:ext uri="{FF2B5EF4-FFF2-40B4-BE49-F238E27FC236}">
                      <a16:creationId xmlns:a16="http://schemas.microsoft.com/office/drawing/2014/main" id="{B4EBF8D2-682C-2B52-52C6-EEF6C12EB7AB}"/>
                    </a:ext>
                  </a:extLst>
                </p:cNvPr>
                <p:cNvSpPr>
                  <a:spLocks/>
                </p:cNvSpPr>
                <p:nvPr/>
              </p:nvSpPr>
              <p:spPr bwMode="auto">
                <a:xfrm>
                  <a:off x="4993540" y="2409031"/>
                  <a:ext cx="479425" cy="334962"/>
                </a:xfrm>
                <a:custGeom>
                  <a:avLst/>
                  <a:gdLst>
                    <a:gd name="T0" fmla="*/ 2147483647 w 59"/>
                    <a:gd name="T1" fmla="*/ 2147483647 h 47"/>
                    <a:gd name="T2" fmla="*/ 2147483647 w 59"/>
                    <a:gd name="T3" fmla="*/ 2147483647 h 47"/>
                    <a:gd name="T4" fmla="*/ 2147483647 w 59"/>
                    <a:gd name="T5" fmla="*/ 2147483647 h 47"/>
                    <a:gd name="T6" fmla="*/ 2147483647 w 59"/>
                    <a:gd name="T7" fmla="*/ 2147483647 h 47"/>
                    <a:gd name="T8" fmla="*/ 2147483647 w 59"/>
                    <a:gd name="T9" fmla="*/ 2147483647 h 47"/>
                    <a:gd name="T10" fmla="*/ 2147483647 w 59"/>
                    <a:gd name="T11" fmla="*/ 2147483647 h 47"/>
                    <a:gd name="T12" fmla="*/ 2147483647 w 59"/>
                    <a:gd name="T13" fmla="*/ 2147483647 h 47"/>
                    <a:gd name="T14" fmla="*/ 0 w 59"/>
                    <a:gd name="T15" fmla="*/ 2147483647 h 47"/>
                    <a:gd name="T16" fmla="*/ 0 w 59"/>
                    <a:gd name="T17" fmla="*/ 2147483647 h 47"/>
                    <a:gd name="T18" fmla="*/ 2147483647 w 59"/>
                    <a:gd name="T19" fmla="*/ 2147483647 h 47"/>
                    <a:gd name="T20" fmla="*/ 2147483647 w 59"/>
                    <a:gd name="T21" fmla="*/ 2147483647 h 47"/>
                    <a:gd name="T22" fmla="*/ 2147483647 w 59"/>
                    <a:gd name="T23" fmla="*/ 0 h 47"/>
                    <a:gd name="T24" fmla="*/ 2147483647 w 59"/>
                    <a:gd name="T25" fmla="*/ 2147483647 h 47"/>
                    <a:gd name="T26" fmla="*/ 2147483647 w 59"/>
                    <a:gd name="T27" fmla="*/ 2147483647 h 47"/>
                    <a:gd name="T28" fmla="*/ 2147483647 w 59"/>
                    <a:gd name="T29" fmla="*/ 2147483647 h 47"/>
                    <a:gd name="T30" fmla="*/ 2147483647 w 59"/>
                    <a:gd name="T31" fmla="*/ 2147483647 h 47"/>
                    <a:gd name="T32" fmla="*/ 2147483647 w 59"/>
                    <a:gd name="T33" fmla="*/ 2147483647 h 47"/>
                    <a:gd name="T34" fmla="*/ 2147483647 w 59"/>
                    <a:gd name="T35" fmla="*/ 2147483647 h 47"/>
                    <a:gd name="T36" fmla="*/ 2147483647 w 59"/>
                    <a:gd name="T37" fmla="*/ 2147483647 h 47"/>
                    <a:gd name="T38" fmla="*/ 2147483647 w 59"/>
                    <a:gd name="T39" fmla="*/ 2147483647 h 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7">
                      <a:moveTo>
                        <a:pt x="37" y="46"/>
                      </a:moveTo>
                      <a:lnTo>
                        <a:pt x="34" y="40"/>
                      </a:lnTo>
                      <a:lnTo>
                        <a:pt x="25" y="44"/>
                      </a:lnTo>
                      <a:lnTo>
                        <a:pt x="21" y="47"/>
                      </a:lnTo>
                      <a:lnTo>
                        <a:pt x="12" y="47"/>
                      </a:lnTo>
                      <a:lnTo>
                        <a:pt x="8" y="42"/>
                      </a:lnTo>
                      <a:lnTo>
                        <a:pt x="11" y="32"/>
                      </a:lnTo>
                      <a:lnTo>
                        <a:pt x="0" y="21"/>
                      </a:lnTo>
                      <a:lnTo>
                        <a:pt x="0" y="20"/>
                      </a:lnTo>
                      <a:lnTo>
                        <a:pt x="13" y="18"/>
                      </a:lnTo>
                      <a:lnTo>
                        <a:pt x="11" y="8"/>
                      </a:lnTo>
                      <a:lnTo>
                        <a:pt x="18" y="0"/>
                      </a:lnTo>
                      <a:lnTo>
                        <a:pt x="34" y="12"/>
                      </a:lnTo>
                      <a:lnTo>
                        <a:pt x="52" y="7"/>
                      </a:lnTo>
                      <a:lnTo>
                        <a:pt x="59" y="13"/>
                      </a:lnTo>
                      <a:lnTo>
                        <a:pt x="55" y="15"/>
                      </a:lnTo>
                      <a:lnTo>
                        <a:pt x="59" y="23"/>
                      </a:lnTo>
                      <a:lnTo>
                        <a:pt x="55" y="32"/>
                      </a:lnTo>
                      <a:lnTo>
                        <a:pt x="43" y="30"/>
                      </a:lnTo>
                      <a:lnTo>
                        <a:pt x="37" y="46"/>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26" name="Departement 72">
                  <a:extLst>
                    <a:ext uri="{FF2B5EF4-FFF2-40B4-BE49-F238E27FC236}">
                      <a16:creationId xmlns:a16="http://schemas.microsoft.com/office/drawing/2014/main" id="{F093A37D-1225-2FE8-B878-E14923B50B67}"/>
                    </a:ext>
                  </a:extLst>
                </p:cNvPr>
                <p:cNvSpPr>
                  <a:spLocks/>
                </p:cNvSpPr>
                <p:nvPr/>
              </p:nvSpPr>
              <p:spPr bwMode="auto">
                <a:xfrm>
                  <a:off x="3942615" y="1943893"/>
                  <a:ext cx="349250" cy="296863"/>
                </a:xfrm>
                <a:custGeom>
                  <a:avLst/>
                  <a:gdLst>
                    <a:gd name="T0" fmla="*/ 2147483647 w 43"/>
                    <a:gd name="T1" fmla="*/ 2147483647 h 42"/>
                    <a:gd name="T2" fmla="*/ 2147483647 w 43"/>
                    <a:gd name="T3" fmla="*/ 2147483647 h 42"/>
                    <a:gd name="T4" fmla="*/ 2147483647 w 43"/>
                    <a:gd name="T5" fmla="*/ 2147483647 h 42"/>
                    <a:gd name="T6" fmla="*/ 2147483647 w 43"/>
                    <a:gd name="T7" fmla="*/ 2147483647 h 42"/>
                    <a:gd name="T8" fmla="*/ 2147483647 w 43"/>
                    <a:gd name="T9" fmla="*/ 2147483647 h 42"/>
                    <a:gd name="T10" fmla="*/ 2147483647 w 43"/>
                    <a:gd name="T11" fmla="*/ 2147483647 h 42"/>
                    <a:gd name="T12" fmla="*/ 2147483647 w 43"/>
                    <a:gd name="T13" fmla="*/ 2147483647 h 42"/>
                    <a:gd name="T14" fmla="*/ 2147483647 w 43"/>
                    <a:gd name="T15" fmla="*/ 2147483647 h 42"/>
                    <a:gd name="T16" fmla="*/ 2147483647 w 43"/>
                    <a:gd name="T17" fmla="*/ 2147483647 h 42"/>
                    <a:gd name="T18" fmla="*/ 2147483647 w 43"/>
                    <a:gd name="T19" fmla="*/ 2147483647 h 42"/>
                    <a:gd name="T20" fmla="*/ 2147483647 w 43"/>
                    <a:gd name="T21" fmla="*/ 2147483647 h 42"/>
                    <a:gd name="T22" fmla="*/ 2147483647 w 43"/>
                    <a:gd name="T23" fmla="*/ 2147483647 h 42"/>
                    <a:gd name="T24" fmla="*/ 2147483647 w 43"/>
                    <a:gd name="T25" fmla="*/ 2147483647 h 42"/>
                    <a:gd name="T26" fmla="*/ 0 w 43"/>
                    <a:gd name="T27" fmla="*/ 2147483647 h 42"/>
                    <a:gd name="T28" fmla="*/ 2147483647 w 43"/>
                    <a:gd name="T29" fmla="*/ 2147483647 h 42"/>
                    <a:gd name="T30" fmla="*/ 2147483647 w 43"/>
                    <a:gd name="T31" fmla="*/ 2147483647 h 42"/>
                    <a:gd name="T32" fmla="*/ 2147483647 w 43"/>
                    <a:gd name="T33" fmla="*/ 2147483647 h 42"/>
                    <a:gd name="T34" fmla="*/ 2147483647 w 43"/>
                    <a:gd name="T35" fmla="*/ 2147483647 h 42"/>
                    <a:gd name="T36" fmla="*/ 2147483647 w 43"/>
                    <a:gd name="T37" fmla="*/ 2147483647 h 42"/>
                    <a:gd name="T38" fmla="*/ 2147483647 w 43"/>
                    <a:gd name="T39" fmla="*/ 2147483647 h 42"/>
                    <a:gd name="T40" fmla="*/ 2147483647 w 43"/>
                    <a:gd name="T41" fmla="*/ 2147483647 h 42"/>
                    <a:gd name="T42" fmla="*/ 2147483647 w 43"/>
                    <a:gd name="T43" fmla="*/ 2147483647 h 42"/>
                    <a:gd name="T44" fmla="*/ 2147483647 w 43"/>
                    <a:gd name="T45" fmla="*/ 2147483647 h 42"/>
                    <a:gd name="T46" fmla="*/ 2147483647 w 43"/>
                    <a:gd name="T47" fmla="*/ 0 h 42"/>
                    <a:gd name="T48" fmla="*/ 2147483647 w 43"/>
                    <a:gd name="T49" fmla="*/ 2147483647 h 42"/>
                    <a:gd name="T50" fmla="*/ 2147483647 w 43"/>
                    <a:gd name="T51" fmla="*/ 2147483647 h 42"/>
                    <a:gd name="T52" fmla="*/ 2147483647 w 43"/>
                    <a:gd name="T53" fmla="*/ 2147483647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3" h="42">
                      <a:moveTo>
                        <a:pt x="41" y="17"/>
                      </a:moveTo>
                      <a:lnTo>
                        <a:pt x="39" y="19"/>
                      </a:lnTo>
                      <a:lnTo>
                        <a:pt x="41" y="25"/>
                      </a:lnTo>
                      <a:lnTo>
                        <a:pt x="32" y="36"/>
                      </a:lnTo>
                      <a:lnTo>
                        <a:pt x="32" y="37"/>
                      </a:lnTo>
                      <a:lnTo>
                        <a:pt x="33" y="37"/>
                      </a:lnTo>
                      <a:lnTo>
                        <a:pt x="26" y="39"/>
                      </a:lnTo>
                      <a:lnTo>
                        <a:pt x="25" y="42"/>
                      </a:lnTo>
                      <a:lnTo>
                        <a:pt x="20" y="40"/>
                      </a:lnTo>
                      <a:lnTo>
                        <a:pt x="7" y="38"/>
                      </a:lnTo>
                      <a:lnTo>
                        <a:pt x="7" y="34"/>
                      </a:lnTo>
                      <a:lnTo>
                        <a:pt x="1" y="32"/>
                      </a:lnTo>
                      <a:lnTo>
                        <a:pt x="1" y="31"/>
                      </a:lnTo>
                      <a:lnTo>
                        <a:pt x="0" y="30"/>
                      </a:lnTo>
                      <a:lnTo>
                        <a:pt x="2" y="28"/>
                      </a:lnTo>
                      <a:lnTo>
                        <a:pt x="1" y="25"/>
                      </a:lnTo>
                      <a:lnTo>
                        <a:pt x="4" y="24"/>
                      </a:lnTo>
                      <a:lnTo>
                        <a:pt x="3" y="19"/>
                      </a:lnTo>
                      <a:lnTo>
                        <a:pt x="6" y="19"/>
                      </a:lnTo>
                      <a:lnTo>
                        <a:pt x="6" y="14"/>
                      </a:lnTo>
                      <a:lnTo>
                        <a:pt x="9" y="12"/>
                      </a:lnTo>
                      <a:lnTo>
                        <a:pt x="9" y="6"/>
                      </a:lnTo>
                      <a:lnTo>
                        <a:pt x="13" y="4"/>
                      </a:lnTo>
                      <a:lnTo>
                        <a:pt x="25" y="0"/>
                      </a:lnTo>
                      <a:lnTo>
                        <a:pt x="39" y="14"/>
                      </a:lnTo>
                      <a:lnTo>
                        <a:pt x="43" y="16"/>
                      </a:lnTo>
                      <a:lnTo>
                        <a:pt x="41" y="17"/>
                      </a:lnTo>
                      <a:close/>
                    </a:path>
                  </a:pathLst>
                </a:custGeom>
                <a:grpFill/>
                <a:ln w="7620">
                  <a:solidFill>
                    <a:srgbClr val="000000"/>
                  </a:solidFill>
                  <a:prstDash val="solid"/>
                  <a:round/>
                  <a:headEnd/>
                  <a:tailEnd/>
                </a:ln>
              </p:spPr>
              <p:txBody>
                <a:bodyPr anchor="ctr"/>
                <a:lstStyle/>
                <a:p>
                  <a:pPr algn="ctr"/>
                  <a:endParaRPr lang="fr-FR" sz="1600"/>
                </a:p>
              </p:txBody>
            </p:sp>
            <p:sp>
              <p:nvSpPr>
                <p:cNvPr id="327" name="Departement 76">
                  <a:extLst>
                    <a:ext uri="{FF2B5EF4-FFF2-40B4-BE49-F238E27FC236}">
                      <a16:creationId xmlns:a16="http://schemas.microsoft.com/office/drawing/2014/main" id="{BEF09B03-ED9A-EB15-8905-1E12346FD72D}"/>
                    </a:ext>
                  </a:extLst>
                </p:cNvPr>
                <p:cNvSpPr>
                  <a:spLocks/>
                </p:cNvSpPr>
                <p:nvPr/>
              </p:nvSpPr>
              <p:spPr bwMode="auto">
                <a:xfrm>
                  <a:off x="4095015" y="1402556"/>
                  <a:ext cx="419100" cy="274637"/>
                </a:xfrm>
                <a:custGeom>
                  <a:avLst/>
                  <a:gdLst>
                    <a:gd name="T0" fmla="*/ 2147483647 w 53"/>
                    <a:gd name="T1" fmla="*/ 2147483647 h 38"/>
                    <a:gd name="T2" fmla="*/ 2147483647 w 53"/>
                    <a:gd name="T3" fmla="*/ 2147483647 h 38"/>
                    <a:gd name="T4" fmla="*/ 2147483647 w 53"/>
                    <a:gd name="T5" fmla="*/ 2147483647 h 38"/>
                    <a:gd name="T6" fmla="*/ 0 w 53"/>
                    <a:gd name="T7" fmla="*/ 2147483647 h 38"/>
                    <a:gd name="T8" fmla="*/ 2147483647 w 53"/>
                    <a:gd name="T9" fmla="*/ 2147483647 h 38"/>
                    <a:gd name="T10" fmla="*/ 2147483647 w 53"/>
                    <a:gd name="T11" fmla="*/ 0 h 38"/>
                    <a:gd name="T12" fmla="*/ 2147483647 w 53"/>
                    <a:gd name="T13" fmla="*/ 2147483647 h 38"/>
                    <a:gd name="T14" fmla="*/ 2147483647 w 53"/>
                    <a:gd name="T15" fmla="*/ 2147483647 h 38"/>
                    <a:gd name="T16" fmla="*/ 2147483647 w 53"/>
                    <a:gd name="T17" fmla="*/ 2147483647 h 38"/>
                    <a:gd name="T18" fmla="*/ 2147483647 w 53"/>
                    <a:gd name="T19" fmla="*/ 2147483647 h 38"/>
                    <a:gd name="T20" fmla="*/ 2147483647 w 53"/>
                    <a:gd name="T21" fmla="*/ 2147483647 h 38"/>
                    <a:gd name="T22" fmla="*/ 2147483647 w 53"/>
                    <a:gd name="T23" fmla="*/ 2147483647 h 38"/>
                    <a:gd name="T24" fmla="*/ 2147483647 w 53"/>
                    <a:gd name="T25" fmla="*/ 2147483647 h 38"/>
                    <a:gd name="T26" fmla="*/ 2147483647 w 53"/>
                    <a:gd name="T27" fmla="*/ 2147483647 h 38"/>
                    <a:gd name="T28" fmla="*/ 2147483647 w 53"/>
                    <a:gd name="T29" fmla="*/ 2147483647 h 38"/>
                    <a:gd name="T30" fmla="*/ 2147483647 w 53"/>
                    <a:gd name="T31" fmla="*/ 2147483647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8">
                      <a:moveTo>
                        <a:pt x="10" y="28"/>
                      </a:moveTo>
                      <a:lnTo>
                        <a:pt x="2" y="27"/>
                      </a:lnTo>
                      <a:lnTo>
                        <a:pt x="1" y="26"/>
                      </a:lnTo>
                      <a:lnTo>
                        <a:pt x="0" y="25"/>
                      </a:lnTo>
                      <a:lnTo>
                        <a:pt x="5" y="16"/>
                      </a:lnTo>
                      <a:lnTo>
                        <a:pt x="41" y="0"/>
                      </a:lnTo>
                      <a:lnTo>
                        <a:pt x="50" y="8"/>
                      </a:lnTo>
                      <a:lnTo>
                        <a:pt x="53" y="14"/>
                      </a:lnTo>
                      <a:lnTo>
                        <a:pt x="50" y="17"/>
                      </a:lnTo>
                      <a:lnTo>
                        <a:pt x="51" y="26"/>
                      </a:lnTo>
                      <a:lnTo>
                        <a:pt x="53" y="27"/>
                      </a:lnTo>
                      <a:lnTo>
                        <a:pt x="50" y="31"/>
                      </a:lnTo>
                      <a:lnTo>
                        <a:pt x="40" y="28"/>
                      </a:lnTo>
                      <a:lnTo>
                        <a:pt x="28" y="38"/>
                      </a:lnTo>
                      <a:lnTo>
                        <a:pt x="26" y="32"/>
                      </a:lnTo>
                      <a:lnTo>
                        <a:pt x="10" y="28"/>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28" name="Departement 80">
                  <a:extLst>
                    <a:ext uri="{FF2B5EF4-FFF2-40B4-BE49-F238E27FC236}">
                      <a16:creationId xmlns:a16="http://schemas.microsoft.com/office/drawing/2014/main" id="{5BD3F779-2296-8B63-E495-5903DE4AEBA9}"/>
                    </a:ext>
                  </a:extLst>
                </p:cNvPr>
                <p:cNvSpPr>
                  <a:spLocks/>
                </p:cNvSpPr>
                <p:nvPr/>
              </p:nvSpPr>
              <p:spPr bwMode="auto">
                <a:xfrm>
                  <a:off x="4414103" y="1296193"/>
                  <a:ext cx="449262" cy="274638"/>
                </a:xfrm>
                <a:custGeom>
                  <a:avLst/>
                  <a:gdLst>
                    <a:gd name="T0" fmla="*/ 2147483647 w 55"/>
                    <a:gd name="T1" fmla="*/ 2147483647 h 38"/>
                    <a:gd name="T2" fmla="*/ 2147483647 w 55"/>
                    <a:gd name="T3" fmla="*/ 2147483647 h 38"/>
                    <a:gd name="T4" fmla="*/ 2147483647 w 55"/>
                    <a:gd name="T5" fmla="*/ 2147483647 h 38"/>
                    <a:gd name="T6" fmla="*/ 2147483647 w 55"/>
                    <a:gd name="T7" fmla="*/ 2147483647 h 38"/>
                    <a:gd name="T8" fmla="*/ 0 w 55"/>
                    <a:gd name="T9" fmla="*/ 2147483647 h 38"/>
                    <a:gd name="T10" fmla="*/ 2147483647 w 55"/>
                    <a:gd name="T11" fmla="*/ 2147483647 h 38"/>
                    <a:gd name="T12" fmla="*/ 2147483647 w 55"/>
                    <a:gd name="T13" fmla="*/ 0 h 38"/>
                    <a:gd name="T14" fmla="*/ 2147483647 w 55"/>
                    <a:gd name="T15" fmla="*/ 2147483647 h 38"/>
                    <a:gd name="T16" fmla="*/ 2147483647 w 55"/>
                    <a:gd name="T17" fmla="*/ 2147483647 h 38"/>
                    <a:gd name="T18" fmla="*/ 2147483647 w 55"/>
                    <a:gd name="T19" fmla="*/ 2147483647 h 38"/>
                    <a:gd name="T20" fmla="*/ 2147483647 w 55"/>
                    <a:gd name="T21" fmla="*/ 2147483647 h 38"/>
                    <a:gd name="T22" fmla="*/ 2147483647 w 55"/>
                    <a:gd name="T23" fmla="*/ 2147483647 h 38"/>
                    <a:gd name="T24" fmla="*/ 2147483647 w 55"/>
                    <a:gd name="T25" fmla="*/ 2147483647 h 38"/>
                    <a:gd name="T26" fmla="*/ 2147483647 w 55"/>
                    <a:gd name="T27" fmla="*/ 2147483647 h 38"/>
                    <a:gd name="T28" fmla="*/ 2147483647 w 55"/>
                    <a:gd name="T29" fmla="*/ 2147483647 h 38"/>
                    <a:gd name="T30" fmla="*/ 2147483647 w 55"/>
                    <a:gd name="T31" fmla="*/ 2147483647 h 38"/>
                    <a:gd name="T32" fmla="*/ 2147483647 w 55"/>
                    <a:gd name="T33" fmla="*/ 2147483647 h 38"/>
                    <a:gd name="T34" fmla="*/ 2147483647 w 55"/>
                    <a:gd name="T35" fmla="*/ 2147483647 h 38"/>
                    <a:gd name="T36" fmla="*/ 2147483647 w 55"/>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5" h="38">
                      <a:moveTo>
                        <a:pt x="53" y="32"/>
                      </a:moveTo>
                      <a:lnTo>
                        <a:pt x="39" y="38"/>
                      </a:lnTo>
                      <a:lnTo>
                        <a:pt x="12" y="29"/>
                      </a:lnTo>
                      <a:lnTo>
                        <a:pt x="9" y="23"/>
                      </a:lnTo>
                      <a:lnTo>
                        <a:pt x="0" y="15"/>
                      </a:lnTo>
                      <a:lnTo>
                        <a:pt x="9" y="9"/>
                      </a:lnTo>
                      <a:lnTo>
                        <a:pt x="7" y="0"/>
                      </a:lnTo>
                      <a:lnTo>
                        <a:pt x="18" y="2"/>
                      </a:lnTo>
                      <a:lnTo>
                        <a:pt x="23" y="8"/>
                      </a:lnTo>
                      <a:lnTo>
                        <a:pt x="32" y="7"/>
                      </a:lnTo>
                      <a:lnTo>
                        <a:pt x="32" y="13"/>
                      </a:lnTo>
                      <a:lnTo>
                        <a:pt x="36" y="11"/>
                      </a:lnTo>
                      <a:lnTo>
                        <a:pt x="43" y="12"/>
                      </a:lnTo>
                      <a:lnTo>
                        <a:pt x="42" y="16"/>
                      </a:lnTo>
                      <a:lnTo>
                        <a:pt x="52" y="15"/>
                      </a:lnTo>
                      <a:lnTo>
                        <a:pt x="53" y="17"/>
                      </a:lnTo>
                      <a:lnTo>
                        <a:pt x="55" y="17"/>
                      </a:lnTo>
                      <a:lnTo>
                        <a:pt x="52" y="26"/>
                      </a:lnTo>
                      <a:lnTo>
                        <a:pt x="53" y="32"/>
                      </a:lnTo>
                      <a:close/>
                    </a:path>
                  </a:pathLst>
                </a:custGeom>
                <a:grpFill/>
                <a:ln w="7620">
                  <a:solidFill>
                    <a:srgbClr val="000000"/>
                  </a:solidFill>
                  <a:prstDash val="solid"/>
                  <a:round/>
                  <a:headEnd/>
                  <a:tailEnd/>
                </a:ln>
              </p:spPr>
              <p:txBody>
                <a:bodyPr anchor="ctr"/>
                <a:lstStyle/>
                <a:p>
                  <a:pPr algn="ctr"/>
                  <a:endParaRPr lang="fr-FR" sz="1600"/>
                </a:p>
              </p:txBody>
            </p:sp>
            <p:sp>
              <p:nvSpPr>
                <p:cNvPr id="329" name="Departement 81">
                  <a:extLst>
                    <a:ext uri="{FF2B5EF4-FFF2-40B4-BE49-F238E27FC236}">
                      <a16:creationId xmlns:a16="http://schemas.microsoft.com/office/drawing/2014/main" id="{3C0BC4A0-8FE3-792E-6A15-9F5733558877}"/>
                    </a:ext>
                  </a:extLst>
                </p:cNvPr>
                <p:cNvSpPr>
                  <a:spLocks/>
                </p:cNvSpPr>
                <p:nvPr/>
              </p:nvSpPr>
              <p:spPr bwMode="auto">
                <a:xfrm>
                  <a:off x="4429978" y="3459956"/>
                  <a:ext cx="388937" cy="266700"/>
                </a:xfrm>
                <a:custGeom>
                  <a:avLst/>
                  <a:gdLst>
                    <a:gd name="T0" fmla="*/ 2147483647 w 48"/>
                    <a:gd name="T1" fmla="*/ 2147483647 h 36"/>
                    <a:gd name="T2" fmla="*/ 2147483647 w 48"/>
                    <a:gd name="T3" fmla="*/ 2147483647 h 36"/>
                    <a:gd name="T4" fmla="*/ 2147483647 w 48"/>
                    <a:gd name="T5" fmla="*/ 2147483647 h 36"/>
                    <a:gd name="T6" fmla="*/ 2147483647 w 48"/>
                    <a:gd name="T7" fmla="*/ 2147483647 h 36"/>
                    <a:gd name="T8" fmla="*/ 0 w 48"/>
                    <a:gd name="T9" fmla="*/ 2147483647 h 36"/>
                    <a:gd name="T10" fmla="*/ 2147483647 w 48"/>
                    <a:gd name="T11" fmla="*/ 2147483647 h 36"/>
                    <a:gd name="T12" fmla="*/ 2147483647 w 48"/>
                    <a:gd name="T13" fmla="*/ 0 h 36"/>
                    <a:gd name="T14" fmla="*/ 2147483647 w 48"/>
                    <a:gd name="T15" fmla="*/ 2147483647 h 36"/>
                    <a:gd name="T16" fmla="*/ 2147483647 w 48"/>
                    <a:gd name="T17" fmla="*/ 2147483647 h 36"/>
                    <a:gd name="T18" fmla="*/ 2147483647 w 48"/>
                    <a:gd name="T19" fmla="*/ 2147483647 h 36"/>
                    <a:gd name="T20" fmla="*/ 2147483647 w 48"/>
                    <a:gd name="T21" fmla="*/ 2147483647 h 36"/>
                    <a:gd name="T22" fmla="*/ 2147483647 w 48"/>
                    <a:gd name="T23" fmla="*/ 2147483647 h 36"/>
                    <a:gd name="T24" fmla="*/ 2147483647 w 48"/>
                    <a:gd name="T25" fmla="*/ 2147483647 h 36"/>
                    <a:gd name="T26" fmla="*/ 2147483647 w 48"/>
                    <a:gd name="T27" fmla="*/ 2147483647 h 36"/>
                    <a:gd name="T28" fmla="*/ 2147483647 w 48"/>
                    <a:gd name="T29" fmla="*/ 2147483647 h 36"/>
                    <a:gd name="T30" fmla="*/ 2147483647 w 48"/>
                    <a:gd name="T31" fmla="*/ 2147483647 h 36"/>
                    <a:gd name="T32" fmla="*/ 2147483647 w 48"/>
                    <a:gd name="T33" fmla="*/ 2147483647 h 36"/>
                    <a:gd name="T34" fmla="*/ 2147483647 w 48"/>
                    <a:gd name="T35" fmla="*/ 2147483647 h 36"/>
                    <a:gd name="T36" fmla="*/ 2147483647 w 48"/>
                    <a:gd name="T37" fmla="*/ 2147483647 h 36"/>
                    <a:gd name="T38" fmla="*/ 2147483647 w 48"/>
                    <a:gd name="T39" fmla="*/ 2147483647 h 36"/>
                    <a:gd name="T40" fmla="*/ 2147483647 w 48"/>
                    <a:gd name="T41" fmla="*/ 2147483647 h 36"/>
                    <a:gd name="T42" fmla="*/ 2147483647 w 48"/>
                    <a:gd name="T43" fmla="*/ 2147483647 h 36"/>
                    <a:gd name="T44" fmla="*/ 2147483647 w 48"/>
                    <a:gd name="T45" fmla="*/ 2147483647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8" h="36">
                      <a:moveTo>
                        <a:pt x="17" y="34"/>
                      </a:moveTo>
                      <a:lnTo>
                        <a:pt x="5" y="25"/>
                      </a:lnTo>
                      <a:lnTo>
                        <a:pt x="1" y="12"/>
                      </a:lnTo>
                      <a:lnTo>
                        <a:pt x="1" y="11"/>
                      </a:lnTo>
                      <a:lnTo>
                        <a:pt x="0" y="10"/>
                      </a:lnTo>
                      <a:lnTo>
                        <a:pt x="4" y="2"/>
                      </a:lnTo>
                      <a:lnTo>
                        <a:pt x="16" y="0"/>
                      </a:lnTo>
                      <a:lnTo>
                        <a:pt x="28" y="2"/>
                      </a:lnTo>
                      <a:lnTo>
                        <a:pt x="38" y="18"/>
                      </a:lnTo>
                      <a:lnTo>
                        <a:pt x="48" y="22"/>
                      </a:lnTo>
                      <a:lnTo>
                        <a:pt x="38" y="24"/>
                      </a:lnTo>
                      <a:lnTo>
                        <a:pt x="36" y="35"/>
                      </a:lnTo>
                      <a:lnTo>
                        <a:pt x="30" y="34"/>
                      </a:lnTo>
                      <a:lnTo>
                        <a:pt x="30" y="35"/>
                      </a:lnTo>
                      <a:lnTo>
                        <a:pt x="26" y="34"/>
                      </a:lnTo>
                      <a:lnTo>
                        <a:pt x="25" y="33"/>
                      </a:lnTo>
                      <a:lnTo>
                        <a:pt x="24" y="34"/>
                      </a:lnTo>
                      <a:lnTo>
                        <a:pt x="23" y="36"/>
                      </a:lnTo>
                      <a:lnTo>
                        <a:pt x="22" y="36"/>
                      </a:lnTo>
                      <a:lnTo>
                        <a:pt x="22" y="35"/>
                      </a:lnTo>
                      <a:lnTo>
                        <a:pt x="18" y="36"/>
                      </a:lnTo>
                      <a:lnTo>
                        <a:pt x="18" y="35"/>
                      </a:lnTo>
                      <a:lnTo>
                        <a:pt x="17" y="34"/>
                      </a:lnTo>
                      <a:close/>
                    </a:path>
                  </a:pathLst>
                </a:custGeom>
                <a:grpFill/>
                <a:ln w="7620">
                  <a:solidFill>
                    <a:srgbClr val="000000"/>
                  </a:solidFill>
                  <a:prstDash val="solid"/>
                  <a:round/>
                  <a:headEnd/>
                  <a:tailEnd/>
                </a:ln>
              </p:spPr>
              <p:txBody>
                <a:bodyPr anchor="ctr"/>
                <a:lstStyle/>
                <a:p>
                  <a:pPr algn="ctr"/>
                  <a:endParaRPr lang="fr-FR" sz="1600"/>
                </a:p>
              </p:txBody>
            </p:sp>
            <p:sp>
              <p:nvSpPr>
                <p:cNvPr id="330" name="Departement 82">
                  <a:extLst>
                    <a:ext uri="{FF2B5EF4-FFF2-40B4-BE49-F238E27FC236}">
                      <a16:creationId xmlns:a16="http://schemas.microsoft.com/office/drawing/2014/main" id="{9ECBA066-4A3D-90DE-316F-A4C536EF5ADA}"/>
                    </a:ext>
                  </a:extLst>
                </p:cNvPr>
                <p:cNvSpPr>
                  <a:spLocks/>
                </p:cNvSpPr>
                <p:nvPr/>
              </p:nvSpPr>
              <p:spPr bwMode="auto">
                <a:xfrm>
                  <a:off x="4215665" y="3377406"/>
                  <a:ext cx="342900" cy="220662"/>
                </a:xfrm>
                <a:custGeom>
                  <a:avLst/>
                  <a:gdLst>
                    <a:gd name="T0" fmla="*/ 2147483647 w 43"/>
                    <a:gd name="T1" fmla="*/ 2147483647 h 29"/>
                    <a:gd name="T2" fmla="*/ 2147483647 w 43"/>
                    <a:gd name="T3" fmla="*/ 2147483647 h 29"/>
                    <a:gd name="T4" fmla="*/ 2147483647 w 43"/>
                    <a:gd name="T5" fmla="*/ 2147483647 h 29"/>
                    <a:gd name="T6" fmla="*/ 2147483647 w 43"/>
                    <a:gd name="T7" fmla="*/ 2147483647 h 29"/>
                    <a:gd name="T8" fmla="*/ 2147483647 w 43"/>
                    <a:gd name="T9" fmla="*/ 2147483647 h 29"/>
                    <a:gd name="T10" fmla="*/ 2147483647 w 43"/>
                    <a:gd name="T11" fmla="*/ 2147483647 h 29"/>
                    <a:gd name="T12" fmla="*/ 2147483647 w 43"/>
                    <a:gd name="T13" fmla="*/ 2147483647 h 29"/>
                    <a:gd name="T14" fmla="*/ 2147483647 w 43"/>
                    <a:gd name="T15" fmla="*/ 2147483647 h 29"/>
                    <a:gd name="T16" fmla="*/ 2147483647 w 43"/>
                    <a:gd name="T17" fmla="*/ 2147483647 h 29"/>
                    <a:gd name="T18" fmla="*/ 2147483647 w 43"/>
                    <a:gd name="T19" fmla="*/ 2147483647 h 29"/>
                    <a:gd name="T20" fmla="*/ 2147483647 w 43"/>
                    <a:gd name="T21" fmla="*/ 2147483647 h 29"/>
                    <a:gd name="T22" fmla="*/ 2147483647 w 43"/>
                    <a:gd name="T23" fmla="*/ 2147483647 h 29"/>
                    <a:gd name="T24" fmla="*/ 2147483647 w 43"/>
                    <a:gd name="T25" fmla="*/ 2147483647 h 29"/>
                    <a:gd name="T26" fmla="*/ 2147483647 w 43"/>
                    <a:gd name="T27" fmla="*/ 2147483647 h 29"/>
                    <a:gd name="T28" fmla="*/ 0 w 43"/>
                    <a:gd name="T29" fmla="*/ 2147483647 h 29"/>
                    <a:gd name="T30" fmla="*/ 2147483647 w 43"/>
                    <a:gd name="T31" fmla="*/ 2147483647 h 29"/>
                    <a:gd name="T32" fmla="*/ 2147483647 w 43"/>
                    <a:gd name="T33" fmla="*/ 0 h 29"/>
                    <a:gd name="T34" fmla="*/ 2147483647 w 43"/>
                    <a:gd name="T35" fmla="*/ 2147483647 h 29"/>
                    <a:gd name="T36" fmla="*/ 2147483647 w 43"/>
                    <a:gd name="T37" fmla="*/ 2147483647 h 29"/>
                    <a:gd name="T38" fmla="*/ 2147483647 w 43"/>
                    <a:gd name="T39" fmla="*/ 2147483647 h 29"/>
                    <a:gd name="T40" fmla="*/ 2147483647 w 43"/>
                    <a:gd name="T41" fmla="*/ 2147483647 h 29"/>
                    <a:gd name="T42" fmla="*/ 2147483647 w 43"/>
                    <a:gd name="T43" fmla="*/ 2147483647 h 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 h="29">
                      <a:moveTo>
                        <a:pt x="38" y="5"/>
                      </a:moveTo>
                      <a:lnTo>
                        <a:pt x="42" y="6"/>
                      </a:lnTo>
                      <a:lnTo>
                        <a:pt x="39" y="9"/>
                      </a:lnTo>
                      <a:lnTo>
                        <a:pt x="43" y="11"/>
                      </a:lnTo>
                      <a:lnTo>
                        <a:pt x="31" y="13"/>
                      </a:lnTo>
                      <a:lnTo>
                        <a:pt x="27" y="21"/>
                      </a:lnTo>
                      <a:lnTo>
                        <a:pt x="28" y="22"/>
                      </a:lnTo>
                      <a:lnTo>
                        <a:pt x="28" y="23"/>
                      </a:lnTo>
                      <a:lnTo>
                        <a:pt x="21" y="23"/>
                      </a:lnTo>
                      <a:lnTo>
                        <a:pt x="18" y="29"/>
                      </a:lnTo>
                      <a:lnTo>
                        <a:pt x="7" y="28"/>
                      </a:lnTo>
                      <a:lnTo>
                        <a:pt x="5" y="23"/>
                      </a:lnTo>
                      <a:lnTo>
                        <a:pt x="1" y="21"/>
                      </a:lnTo>
                      <a:lnTo>
                        <a:pt x="4" y="16"/>
                      </a:lnTo>
                      <a:lnTo>
                        <a:pt x="0" y="15"/>
                      </a:lnTo>
                      <a:lnTo>
                        <a:pt x="5" y="1"/>
                      </a:lnTo>
                      <a:lnTo>
                        <a:pt x="11" y="0"/>
                      </a:lnTo>
                      <a:lnTo>
                        <a:pt x="21" y="9"/>
                      </a:lnTo>
                      <a:lnTo>
                        <a:pt x="39" y="3"/>
                      </a:lnTo>
                      <a:lnTo>
                        <a:pt x="38" y="4"/>
                      </a:lnTo>
                      <a:lnTo>
                        <a:pt x="39" y="4"/>
                      </a:lnTo>
                      <a:lnTo>
                        <a:pt x="38" y="5"/>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31" name="Departement 90">
                  <a:extLst>
                    <a:ext uri="{FF2B5EF4-FFF2-40B4-BE49-F238E27FC236}">
                      <a16:creationId xmlns:a16="http://schemas.microsoft.com/office/drawing/2014/main" id="{7DB0FC1D-62AE-D6DD-D45B-11D0AEE49B80}"/>
                    </a:ext>
                  </a:extLst>
                </p:cNvPr>
                <p:cNvSpPr>
                  <a:spLocks/>
                </p:cNvSpPr>
                <p:nvPr/>
              </p:nvSpPr>
              <p:spPr bwMode="auto">
                <a:xfrm>
                  <a:off x="5793640" y="2142331"/>
                  <a:ext cx="114300" cy="136525"/>
                </a:xfrm>
                <a:custGeom>
                  <a:avLst/>
                  <a:gdLst>
                    <a:gd name="T0" fmla="*/ 2147483647 w 13"/>
                    <a:gd name="T1" fmla="*/ 2147483647 h 19"/>
                    <a:gd name="T2" fmla="*/ 2147483647 w 13"/>
                    <a:gd name="T3" fmla="*/ 2147483647 h 19"/>
                    <a:gd name="T4" fmla="*/ 2147483647 w 13"/>
                    <a:gd name="T5" fmla="*/ 2147483647 h 19"/>
                    <a:gd name="T6" fmla="*/ 2147483647 w 13"/>
                    <a:gd name="T7" fmla="*/ 2147483647 h 19"/>
                    <a:gd name="T8" fmla="*/ 0 w 13"/>
                    <a:gd name="T9" fmla="*/ 2147483647 h 19"/>
                    <a:gd name="T10" fmla="*/ 2147483647 w 13"/>
                    <a:gd name="T11" fmla="*/ 2147483647 h 19"/>
                    <a:gd name="T12" fmla="*/ 2147483647 w 13"/>
                    <a:gd name="T13" fmla="*/ 0 h 19"/>
                    <a:gd name="T14" fmla="*/ 2147483647 w 13"/>
                    <a:gd name="T15" fmla="*/ 2147483647 h 19"/>
                    <a:gd name="T16" fmla="*/ 2147483647 w 13"/>
                    <a:gd name="T17" fmla="*/ 2147483647 h 19"/>
                    <a:gd name="T18" fmla="*/ 2147483647 w 13"/>
                    <a:gd name="T19" fmla="*/ 2147483647 h 19"/>
                    <a:gd name="T20" fmla="*/ 2147483647 w 13"/>
                    <a:gd name="T21" fmla="*/ 2147483647 h 19"/>
                    <a:gd name="T22" fmla="*/ 2147483647 w 13"/>
                    <a:gd name="T23" fmla="*/ 2147483647 h 19"/>
                    <a:gd name="T24" fmla="*/ 2147483647 w 13"/>
                    <a:gd name="T25" fmla="*/ 2147483647 h 19"/>
                    <a:gd name="T26" fmla="*/ 2147483647 w 13"/>
                    <a:gd name="T27" fmla="*/ 2147483647 h 19"/>
                    <a:gd name="T28" fmla="*/ 2147483647 w 13"/>
                    <a:gd name="T29" fmla="*/ 2147483647 h 19"/>
                    <a:gd name="T30" fmla="*/ 2147483647 w 13"/>
                    <a:gd name="T31" fmla="*/ 2147483647 h 19"/>
                    <a:gd name="T32" fmla="*/ 2147483647 w 13"/>
                    <a:gd name="T33" fmla="*/ 2147483647 h 19"/>
                    <a:gd name="T34" fmla="*/ 2147483647 w 13"/>
                    <a:gd name="T35" fmla="*/ 2147483647 h 19"/>
                    <a:gd name="T36" fmla="*/ 2147483647 w 13"/>
                    <a:gd name="T37" fmla="*/ 2147483647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 h="19">
                      <a:moveTo>
                        <a:pt x="2" y="13"/>
                      </a:moveTo>
                      <a:lnTo>
                        <a:pt x="2" y="12"/>
                      </a:lnTo>
                      <a:lnTo>
                        <a:pt x="1" y="10"/>
                      </a:lnTo>
                      <a:lnTo>
                        <a:pt x="2" y="9"/>
                      </a:lnTo>
                      <a:lnTo>
                        <a:pt x="0" y="4"/>
                      </a:lnTo>
                      <a:lnTo>
                        <a:pt x="2" y="1"/>
                      </a:lnTo>
                      <a:lnTo>
                        <a:pt x="2" y="0"/>
                      </a:lnTo>
                      <a:lnTo>
                        <a:pt x="8" y="5"/>
                      </a:lnTo>
                      <a:lnTo>
                        <a:pt x="8" y="10"/>
                      </a:lnTo>
                      <a:lnTo>
                        <a:pt x="13" y="15"/>
                      </a:lnTo>
                      <a:lnTo>
                        <a:pt x="10" y="16"/>
                      </a:lnTo>
                      <a:lnTo>
                        <a:pt x="9" y="15"/>
                      </a:lnTo>
                      <a:lnTo>
                        <a:pt x="8" y="16"/>
                      </a:lnTo>
                      <a:lnTo>
                        <a:pt x="8" y="17"/>
                      </a:lnTo>
                      <a:lnTo>
                        <a:pt x="8" y="18"/>
                      </a:lnTo>
                      <a:lnTo>
                        <a:pt x="7" y="19"/>
                      </a:lnTo>
                      <a:lnTo>
                        <a:pt x="6" y="18"/>
                      </a:lnTo>
                      <a:lnTo>
                        <a:pt x="6" y="15"/>
                      </a:lnTo>
                      <a:lnTo>
                        <a:pt x="2" y="13"/>
                      </a:lnTo>
                      <a:close/>
                    </a:path>
                  </a:pathLst>
                </a:custGeom>
                <a:grpFill/>
                <a:ln w="7620">
                  <a:solidFill>
                    <a:srgbClr val="000000"/>
                  </a:solidFill>
                  <a:prstDash val="solid"/>
                  <a:round/>
                  <a:headEnd/>
                  <a:tailEnd/>
                </a:ln>
              </p:spPr>
              <p:txBody>
                <a:bodyPr anchor="ctr"/>
                <a:lstStyle/>
                <a:p>
                  <a:pPr algn="ctr"/>
                  <a:endParaRPr lang="fr-FR" sz="1600"/>
                </a:p>
              </p:txBody>
            </p:sp>
            <p:sp>
              <p:nvSpPr>
                <p:cNvPr id="332" name="Departement 83">
                  <a:extLst>
                    <a:ext uri="{FF2B5EF4-FFF2-40B4-BE49-F238E27FC236}">
                      <a16:creationId xmlns:a16="http://schemas.microsoft.com/office/drawing/2014/main" id="{D8BE81E9-D473-6D37-F306-E4BC0DD56C4A}"/>
                    </a:ext>
                  </a:extLst>
                </p:cNvPr>
                <p:cNvSpPr>
                  <a:spLocks/>
                </p:cNvSpPr>
                <p:nvPr/>
              </p:nvSpPr>
              <p:spPr bwMode="auto">
                <a:xfrm>
                  <a:off x="5572978" y="3552031"/>
                  <a:ext cx="350837" cy="250825"/>
                </a:xfrm>
                <a:custGeom>
                  <a:avLst/>
                  <a:gdLst>
                    <a:gd name="T0" fmla="*/ 2147483647 w 43"/>
                    <a:gd name="T1" fmla="*/ 2147483647 h 36"/>
                    <a:gd name="T2" fmla="*/ 2147483647 w 43"/>
                    <a:gd name="T3" fmla="*/ 2147483647 h 36"/>
                    <a:gd name="T4" fmla="*/ 2147483647 w 43"/>
                    <a:gd name="T5" fmla="*/ 2147483647 h 36"/>
                    <a:gd name="T6" fmla="*/ 2147483647 w 43"/>
                    <a:gd name="T7" fmla="*/ 0 h 36"/>
                    <a:gd name="T8" fmla="*/ 2147483647 w 43"/>
                    <a:gd name="T9" fmla="*/ 2147483647 h 36"/>
                    <a:gd name="T10" fmla="*/ 2147483647 w 43"/>
                    <a:gd name="T11" fmla="*/ 0 h 36"/>
                    <a:gd name="T12" fmla="*/ 2147483647 w 43"/>
                    <a:gd name="T13" fmla="*/ 2147483647 h 36"/>
                    <a:gd name="T14" fmla="*/ 2147483647 w 43"/>
                    <a:gd name="T15" fmla="*/ 2147483647 h 36"/>
                    <a:gd name="T16" fmla="*/ 2147483647 w 43"/>
                    <a:gd name="T17" fmla="*/ 2147483647 h 36"/>
                    <a:gd name="T18" fmla="*/ 2147483647 w 43"/>
                    <a:gd name="T19" fmla="*/ 2147483647 h 36"/>
                    <a:gd name="T20" fmla="*/ 2147483647 w 43"/>
                    <a:gd name="T21" fmla="*/ 2147483647 h 36"/>
                    <a:gd name="T22" fmla="*/ 2147483647 w 43"/>
                    <a:gd name="T23" fmla="*/ 2147483647 h 36"/>
                    <a:gd name="T24" fmla="*/ 2147483647 w 43"/>
                    <a:gd name="T25" fmla="*/ 2147483647 h 36"/>
                    <a:gd name="T26" fmla="*/ 2147483647 w 43"/>
                    <a:gd name="T27" fmla="*/ 2147483647 h 36"/>
                    <a:gd name="T28" fmla="*/ 2147483647 w 43"/>
                    <a:gd name="T29" fmla="*/ 2147483647 h 36"/>
                    <a:gd name="T30" fmla="*/ 0 w 43"/>
                    <a:gd name="T31" fmla="*/ 2147483647 h 36"/>
                    <a:gd name="T32" fmla="*/ 2147483647 w 43"/>
                    <a:gd name="T33" fmla="*/ 2147483647 h 36"/>
                    <a:gd name="T34" fmla="*/ 2147483647 w 43"/>
                    <a:gd name="T35" fmla="*/ 2147483647 h 36"/>
                    <a:gd name="T36" fmla="*/ 2147483647 w 43"/>
                    <a:gd name="T37" fmla="*/ 2147483647 h 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3" h="36">
                      <a:moveTo>
                        <a:pt x="3" y="4"/>
                      </a:moveTo>
                      <a:lnTo>
                        <a:pt x="9" y="3"/>
                      </a:lnTo>
                      <a:lnTo>
                        <a:pt x="12" y="6"/>
                      </a:lnTo>
                      <a:lnTo>
                        <a:pt x="18" y="0"/>
                      </a:lnTo>
                      <a:lnTo>
                        <a:pt x="24" y="3"/>
                      </a:lnTo>
                      <a:lnTo>
                        <a:pt x="33" y="0"/>
                      </a:lnTo>
                      <a:lnTo>
                        <a:pt x="43" y="9"/>
                      </a:lnTo>
                      <a:lnTo>
                        <a:pt x="43" y="14"/>
                      </a:lnTo>
                      <a:lnTo>
                        <a:pt x="25" y="34"/>
                      </a:lnTo>
                      <a:lnTo>
                        <a:pt x="7" y="36"/>
                      </a:lnTo>
                      <a:lnTo>
                        <a:pt x="1" y="30"/>
                      </a:lnTo>
                      <a:lnTo>
                        <a:pt x="4" y="25"/>
                      </a:lnTo>
                      <a:lnTo>
                        <a:pt x="1" y="24"/>
                      </a:lnTo>
                      <a:lnTo>
                        <a:pt x="1" y="20"/>
                      </a:lnTo>
                      <a:lnTo>
                        <a:pt x="5" y="18"/>
                      </a:lnTo>
                      <a:lnTo>
                        <a:pt x="0" y="11"/>
                      </a:lnTo>
                      <a:lnTo>
                        <a:pt x="4" y="8"/>
                      </a:lnTo>
                      <a:lnTo>
                        <a:pt x="3" y="5"/>
                      </a:lnTo>
                      <a:lnTo>
                        <a:pt x="3" y="4"/>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33" name="Departement 84">
                  <a:extLst>
                    <a:ext uri="{FF2B5EF4-FFF2-40B4-BE49-F238E27FC236}">
                      <a16:creationId xmlns:a16="http://schemas.microsoft.com/office/drawing/2014/main" id="{5872EBEF-B6B5-BC34-82FA-7A3F898D393C}"/>
                    </a:ext>
                  </a:extLst>
                </p:cNvPr>
                <p:cNvSpPr>
                  <a:spLocks/>
                </p:cNvSpPr>
                <p:nvPr/>
              </p:nvSpPr>
              <p:spPr bwMode="auto">
                <a:xfrm>
                  <a:off x="5282465" y="3353593"/>
                  <a:ext cx="320675" cy="274638"/>
                </a:xfrm>
                <a:custGeom>
                  <a:avLst/>
                  <a:gdLst>
                    <a:gd name="T0" fmla="*/ 2147483647 w 39"/>
                    <a:gd name="T1" fmla="*/ 2147483647 h 36"/>
                    <a:gd name="T2" fmla="*/ 2147483647 w 39"/>
                    <a:gd name="T3" fmla="*/ 2147483647 h 36"/>
                    <a:gd name="T4" fmla="*/ 2147483647 w 39"/>
                    <a:gd name="T5" fmla="*/ 2147483647 h 36"/>
                    <a:gd name="T6" fmla="*/ 2147483647 w 39"/>
                    <a:gd name="T7" fmla="*/ 2147483647 h 36"/>
                    <a:gd name="T8" fmla="*/ 2147483647 w 39"/>
                    <a:gd name="T9" fmla="*/ 2147483647 h 36"/>
                    <a:gd name="T10" fmla="*/ 2147483647 w 39"/>
                    <a:gd name="T11" fmla="*/ 2147483647 h 36"/>
                    <a:gd name="T12" fmla="*/ 2147483647 w 39"/>
                    <a:gd name="T13" fmla="*/ 2147483647 h 36"/>
                    <a:gd name="T14" fmla="*/ 2147483647 w 39"/>
                    <a:gd name="T15" fmla="*/ 2147483647 h 36"/>
                    <a:gd name="T16" fmla="*/ 0 w 39"/>
                    <a:gd name="T17" fmla="*/ 2147483647 h 36"/>
                    <a:gd name="T18" fmla="*/ 0 w 39"/>
                    <a:gd name="T19" fmla="*/ 2147483647 h 36"/>
                    <a:gd name="T20" fmla="*/ 2147483647 w 39"/>
                    <a:gd name="T21" fmla="*/ 2147483647 h 36"/>
                    <a:gd name="T22" fmla="*/ 2147483647 w 39"/>
                    <a:gd name="T23" fmla="*/ 0 h 36"/>
                    <a:gd name="T24" fmla="*/ 2147483647 w 39"/>
                    <a:gd name="T25" fmla="*/ 2147483647 h 36"/>
                    <a:gd name="T26" fmla="*/ 2147483647 w 39"/>
                    <a:gd name="T27" fmla="*/ 2147483647 h 36"/>
                    <a:gd name="T28" fmla="*/ 2147483647 w 39"/>
                    <a:gd name="T29" fmla="*/ 2147483647 h 36"/>
                    <a:gd name="T30" fmla="*/ 2147483647 w 39"/>
                    <a:gd name="T31" fmla="*/ 2147483647 h 36"/>
                    <a:gd name="T32" fmla="*/ 2147483647 w 3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 h="36">
                      <a:moveTo>
                        <a:pt x="30" y="22"/>
                      </a:moveTo>
                      <a:lnTo>
                        <a:pt x="33" y="24"/>
                      </a:lnTo>
                      <a:lnTo>
                        <a:pt x="31" y="28"/>
                      </a:lnTo>
                      <a:lnTo>
                        <a:pt x="39" y="32"/>
                      </a:lnTo>
                      <a:lnTo>
                        <a:pt x="39" y="33"/>
                      </a:lnTo>
                      <a:lnTo>
                        <a:pt x="30" y="36"/>
                      </a:lnTo>
                      <a:lnTo>
                        <a:pt x="4" y="24"/>
                      </a:lnTo>
                      <a:lnTo>
                        <a:pt x="7" y="20"/>
                      </a:lnTo>
                      <a:lnTo>
                        <a:pt x="0" y="8"/>
                      </a:lnTo>
                      <a:lnTo>
                        <a:pt x="0" y="5"/>
                      </a:lnTo>
                      <a:lnTo>
                        <a:pt x="6" y="10"/>
                      </a:lnTo>
                      <a:lnTo>
                        <a:pt x="13" y="0"/>
                      </a:lnTo>
                      <a:lnTo>
                        <a:pt x="12" y="7"/>
                      </a:lnTo>
                      <a:lnTo>
                        <a:pt x="29" y="14"/>
                      </a:lnTo>
                      <a:lnTo>
                        <a:pt x="29" y="16"/>
                      </a:lnTo>
                      <a:lnTo>
                        <a:pt x="30" y="16"/>
                      </a:lnTo>
                      <a:lnTo>
                        <a:pt x="30" y="22"/>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34" name="Departement 85">
                  <a:extLst>
                    <a:ext uri="{FF2B5EF4-FFF2-40B4-BE49-F238E27FC236}">
                      <a16:creationId xmlns:a16="http://schemas.microsoft.com/office/drawing/2014/main" id="{8151E716-741C-95C9-3611-E1FB05BF5E5F}"/>
                    </a:ext>
                  </a:extLst>
                </p:cNvPr>
                <p:cNvSpPr>
                  <a:spLocks/>
                </p:cNvSpPr>
                <p:nvPr/>
              </p:nvSpPr>
              <p:spPr bwMode="auto">
                <a:xfrm>
                  <a:off x="3477478" y="2416968"/>
                  <a:ext cx="411162" cy="258763"/>
                </a:xfrm>
                <a:custGeom>
                  <a:avLst/>
                  <a:gdLst>
                    <a:gd name="T0" fmla="*/ 2147483647 w 51"/>
                    <a:gd name="T1" fmla="*/ 2147483647 h 36"/>
                    <a:gd name="T2" fmla="*/ 2147483647 w 51"/>
                    <a:gd name="T3" fmla="*/ 2147483647 h 36"/>
                    <a:gd name="T4" fmla="*/ 0 w 51"/>
                    <a:gd name="T5" fmla="*/ 2147483647 h 36"/>
                    <a:gd name="T6" fmla="*/ 0 w 51"/>
                    <a:gd name="T7" fmla="*/ 2147483647 h 36"/>
                    <a:gd name="T8" fmla="*/ 2147483647 w 51"/>
                    <a:gd name="T9" fmla="*/ 0 h 36"/>
                    <a:gd name="T10" fmla="*/ 2147483647 w 51"/>
                    <a:gd name="T11" fmla="*/ 2147483647 h 36"/>
                    <a:gd name="T12" fmla="*/ 2147483647 w 51"/>
                    <a:gd name="T13" fmla="*/ 0 h 36"/>
                    <a:gd name="T14" fmla="*/ 2147483647 w 51"/>
                    <a:gd name="T15" fmla="*/ 2147483647 h 36"/>
                    <a:gd name="T16" fmla="*/ 2147483647 w 51"/>
                    <a:gd name="T17" fmla="*/ 2147483647 h 36"/>
                    <a:gd name="T18" fmla="*/ 2147483647 w 51"/>
                    <a:gd name="T19" fmla="*/ 2147483647 h 36"/>
                    <a:gd name="T20" fmla="*/ 2147483647 w 51"/>
                    <a:gd name="T21" fmla="*/ 2147483647 h 36"/>
                    <a:gd name="T22" fmla="*/ 2147483647 w 51"/>
                    <a:gd name="T23" fmla="*/ 2147483647 h 36"/>
                    <a:gd name="T24" fmla="*/ 2147483647 w 51"/>
                    <a:gd name="T25" fmla="*/ 2147483647 h 36"/>
                    <a:gd name="T26" fmla="*/ 2147483647 w 51"/>
                    <a:gd name="T27" fmla="*/ 2147483647 h 36"/>
                    <a:gd name="T28" fmla="*/ 2147483647 w 51"/>
                    <a:gd name="T29" fmla="*/ 2147483647 h 36"/>
                    <a:gd name="T30" fmla="*/ 2147483647 w 51"/>
                    <a:gd name="T31" fmla="*/ 2147483647 h 36"/>
                    <a:gd name="T32" fmla="*/ 2147483647 w 51"/>
                    <a:gd name="T33" fmla="*/ 2147483647 h 36"/>
                    <a:gd name="T34" fmla="*/ 2147483647 w 51"/>
                    <a:gd name="T35" fmla="*/ 2147483647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1" h="36">
                      <a:moveTo>
                        <a:pt x="32" y="35"/>
                      </a:moveTo>
                      <a:lnTo>
                        <a:pt x="10" y="26"/>
                      </a:lnTo>
                      <a:lnTo>
                        <a:pt x="0" y="10"/>
                      </a:lnTo>
                      <a:lnTo>
                        <a:pt x="0" y="7"/>
                      </a:lnTo>
                      <a:lnTo>
                        <a:pt x="6" y="0"/>
                      </a:lnTo>
                      <a:lnTo>
                        <a:pt x="19" y="8"/>
                      </a:lnTo>
                      <a:lnTo>
                        <a:pt x="21" y="0"/>
                      </a:lnTo>
                      <a:lnTo>
                        <a:pt x="22" y="6"/>
                      </a:lnTo>
                      <a:lnTo>
                        <a:pt x="33" y="2"/>
                      </a:lnTo>
                      <a:lnTo>
                        <a:pt x="37" y="3"/>
                      </a:lnTo>
                      <a:lnTo>
                        <a:pt x="37" y="2"/>
                      </a:lnTo>
                      <a:lnTo>
                        <a:pt x="39" y="3"/>
                      </a:lnTo>
                      <a:lnTo>
                        <a:pt x="40" y="3"/>
                      </a:lnTo>
                      <a:lnTo>
                        <a:pt x="41" y="4"/>
                      </a:lnTo>
                      <a:lnTo>
                        <a:pt x="51" y="32"/>
                      </a:lnTo>
                      <a:lnTo>
                        <a:pt x="44" y="36"/>
                      </a:lnTo>
                      <a:lnTo>
                        <a:pt x="37" y="33"/>
                      </a:lnTo>
                      <a:lnTo>
                        <a:pt x="32" y="35"/>
                      </a:lnTo>
                      <a:close/>
                    </a:path>
                  </a:pathLst>
                </a:custGeom>
                <a:grpFill/>
                <a:ln w="7620">
                  <a:solidFill>
                    <a:srgbClr val="000000"/>
                  </a:solidFill>
                  <a:prstDash val="solid"/>
                  <a:round/>
                  <a:headEnd/>
                  <a:tailEnd/>
                </a:ln>
              </p:spPr>
              <p:txBody>
                <a:bodyPr anchor="ctr"/>
                <a:lstStyle/>
                <a:p>
                  <a:pPr algn="ctr"/>
                  <a:endParaRPr lang="fr-FR" sz="1600"/>
                </a:p>
              </p:txBody>
            </p:sp>
            <p:sp>
              <p:nvSpPr>
                <p:cNvPr id="335" name="Departement 86">
                  <a:extLst>
                    <a:ext uri="{FF2B5EF4-FFF2-40B4-BE49-F238E27FC236}">
                      <a16:creationId xmlns:a16="http://schemas.microsoft.com/office/drawing/2014/main" id="{F96112CF-CCA3-A510-5EF8-393361A78108}"/>
                    </a:ext>
                  </a:extLst>
                </p:cNvPr>
                <p:cNvSpPr>
                  <a:spLocks/>
                </p:cNvSpPr>
                <p:nvPr/>
              </p:nvSpPr>
              <p:spPr bwMode="auto">
                <a:xfrm>
                  <a:off x="4010878" y="2386806"/>
                  <a:ext cx="334962" cy="381000"/>
                </a:xfrm>
                <a:custGeom>
                  <a:avLst/>
                  <a:gdLst>
                    <a:gd name="T0" fmla="*/ 2147483647 w 42"/>
                    <a:gd name="T1" fmla="*/ 2147483647 h 53"/>
                    <a:gd name="T2" fmla="*/ 2147483647 w 42"/>
                    <a:gd name="T3" fmla="*/ 2147483647 h 53"/>
                    <a:gd name="T4" fmla="*/ 2147483647 w 42"/>
                    <a:gd name="T5" fmla="*/ 2147483647 h 53"/>
                    <a:gd name="T6" fmla="*/ 2147483647 w 42"/>
                    <a:gd name="T7" fmla="*/ 2147483647 h 53"/>
                    <a:gd name="T8" fmla="*/ 2147483647 w 42"/>
                    <a:gd name="T9" fmla="*/ 2147483647 h 53"/>
                    <a:gd name="T10" fmla="*/ 2147483647 w 42"/>
                    <a:gd name="T11" fmla="*/ 2147483647 h 53"/>
                    <a:gd name="T12" fmla="*/ 2147483647 w 42"/>
                    <a:gd name="T13" fmla="*/ 2147483647 h 53"/>
                    <a:gd name="T14" fmla="*/ 2147483647 w 42"/>
                    <a:gd name="T15" fmla="*/ 2147483647 h 53"/>
                    <a:gd name="T16" fmla="*/ 2147483647 w 42"/>
                    <a:gd name="T17" fmla="*/ 2147483647 h 53"/>
                    <a:gd name="T18" fmla="*/ 0 w 42"/>
                    <a:gd name="T19" fmla="*/ 2147483647 h 53"/>
                    <a:gd name="T20" fmla="*/ 2147483647 w 42"/>
                    <a:gd name="T21" fmla="*/ 2147483647 h 53"/>
                    <a:gd name="T22" fmla="*/ 2147483647 w 42"/>
                    <a:gd name="T23" fmla="*/ 2147483647 h 53"/>
                    <a:gd name="T24" fmla="*/ 2147483647 w 42"/>
                    <a:gd name="T25" fmla="*/ 2147483647 h 53"/>
                    <a:gd name="T26" fmla="*/ 2147483647 w 42"/>
                    <a:gd name="T27" fmla="*/ 0 h 53"/>
                    <a:gd name="T28" fmla="*/ 2147483647 w 42"/>
                    <a:gd name="T29" fmla="*/ 0 h 53"/>
                    <a:gd name="T30" fmla="*/ 2147483647 w 42"/>
                    <a:gd name="T31" fmla="*/ 2147483647 h 53"/>
                    <a:gd name="T32" fmla="*/ 2147483647 w 42"/>
                    <a:gd name="T33" fmla="*/ 2147483647 h 53"/>
                    <a:gd name="T34" fmla="*/ 2147483647 w 42"/>
                    <a:gd name="T35" fmla="*/ 2147483647 h 53"/>
                    <a:gd name="T36" fmla="*/ 2147483647 w 42"/>
                    <a:gd name="T37" fmla="*/ 2147483647 h 53"/>
                    <a:gd name="T38" fmla="*/ 2147483647 w 42"/>
                    <a:gd name="T39" fmla="*/ 2147483647 h 53"/>
                    <a:gd name="T40" fmla="*/ 2147483647 w 42"/>
                    <a:gd name="T41" fmla="*/ 2147483647 h 53"/>
                    <a:gd name="T42" fmla="*/ 2147483647 w 42"/>
                    <a:gd name="T43" fmla="*/ 2147483647 h 53"/>
                    <a:gd name="T44" fmla="*/ 2147483647 w 42"/>
                    <a:gd name="T45" fmla="*/ 2147483647 h 53"/>
                    <a:gd name="T46" fmla="*/ 2147483647 w 42"/>
                    <a:gd name="T47" fmla="*/ 2147483647 h 53"/>
                    <a:gd name="T48" fmla="*/ 2147483647 w 42"/>
                    <a:gd name="T49" fmla="*/ 2147483647 h 53"/>
                    <a:gd name="T50" fmla="*/ 2147483647 w 42"/>
                    <a:gd name="T51" fmla="*/ 2147483647 h 53"/>
                    <a:gd name="T52" fmla="*/ 2147483647 w 42"/>
                    <a:gd name="T53" fmla="*/ 2147483647 h 53"/>
                    <a:gd name="T54" fmla="*/ 2147483647 w 42"/>
                    <a:gd name="T55" fmla="*/ 2147483647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 h="53">
                      <a:moveTo>
                        <a:pt x="9" y="51"/>
                      </a:moveTo>
                      <a:lnTo>
                        <a:pt x="10" y="48"/>
                      </a:lnTo>
                      <a:lnTo>
                        <a:pt x="6" y="46"/>
                      </a:lnTo>
                      <a:lnTo>
                        <a:pt x="8" y="40"/>
                      </a:lnTo>
                      <a:lnTo>
                        <a:pt x="3" y="40"/>
                      </a:lnTo>
                      <a:lnTo>
                        <a:pt x="2" y="36"/>
                      </a:lnTo>
                      <a:lnTo>
                        <a:pt x="4" y="26"/>
                      </a:lnTo>
                      <a:lnTo>
                        <a:pt x="1" y="26"/>
                      </a:lnTo>
                      <a:lnTo>
                        <a:pt x="4" y="15"/>
                      </a:lnTo>
                      <a:lnTo>
                        <a:pt x="0" y="5"/>
                      </a:lnTo>
                      <a:lnTo>
                        <a:pt x="1" y="3"/>
                      </a:lnTo>
                      <a:lnTo>
                        <a:pt x="3" y="3"/>
                      </a:lnTo>
                      <a:lnTo>
                        <a:pt x="3" y="1"/>
                      </a:lnTo>
                      <a:lnTo>
                        <a:pt x="4" y="0"/>
                      </a:lnTo>
                      <a:lnTo>
                        <a:pt x="6" y="0"/>
                      </a:lnTo>
                      <a:lnTo>
                        <a:pt x="14" y="11"/>
                      </a:lnTo>
                      <a:lnTo>
                        <a:pt x="26" y="10"/>
                      </a:lnTo>
                      <a:lnTo>
                        <a:pt x="32" y="20"/>
                      </a:lnTo>
                      <a:lnTo>
                        <a:pt x="33" y="23"/>
                      </a:lnTo>
                      <a:lnTo>
                        <a:pt x="32" y="26"/>
                      </a:lnTo>
                      <a:lnTo>
                        <a:pt x="41" y="32"/>
                      </a:lnTo>
                      <a:lnTo>
                        <a:pt x="42" y="38"/>
                      </a:lnTo>
                      <a:lnTo>
                        <a:pt x="29" y="45"/>
                      </a:lnTo>
                      <a:lnTo>
                        <a:pt x="29" y="50"/>
                      </a:lnTo>
                      <a:lnTo>
                        <a:pt x="22" y="52"/>
                      </a:lnTo>
                      <a:lnTo>
                        <a:pt x="19" y="49"/>
                      </a:lnTo>
                      <a:lnTo>
                        <a:pt x="16" y="53"/>
                      </a:lnTo>
                      <a:lnTo>
                        <a:pt x="9" y="51"/>
                      </a:lnTo>
                      <a:close/>
                    </a:path>
                  </a:pathLst>
                </a:custGeom>
                <a:grpFill/>
                <a:ln w="7620">
                  <a:solidFill>
                    <a:srgbClr val="000000"/>
                  </a:solidFill>
                  <a:prstDash val="solid"/>
                  <a:round/>
                  <a:headEnd/>
                  <a:tailEnd/>
                </a:ln>
              </p:spPr>
              <p:txBody>
                <a:bodyPr anchor="ctr"/>
                <a:lstStyle/>
                <a:p>
                  <a:pPr algn="ctr"/>
                  <a:endParaRPr lang="fr-FR" sz="1600"/>
                </a:p>
              </p:txBody>
            </p:sp>
            <p:sp>
              <p:nvSpPr>
                <p:cNvPr id="336" name="Departement 88">
                  <a:extLst>
                    <a:ext uri="{FF2B5EF4-FFF2-40B4-BE49-F238E27FC236}">
                      <a16:creationId xmlns:a16="http://schemas.microsoft.com/office/drawing/2014/main" id="{1F94E863-8EEC-F6AC-E0F2-DC45DADD5089}"/>
                    </a:ext>
                  </a:extLst>
                </p:cNvPr>
                <p:cNvSpPr>
                  <a:spLocks/>
                </p:cNvSpPr>
                <p:nvPr/>
              </p:nvSpPr>
              <p:spPr bwMode="auto">
                <a:xfrm>
                  <a:off x="5434865" y="1913731"/>
                  <a:ext cx="457200" cy="236537"/>
                </a:xfrm>
                <a:custGeom>
                  <a:avLst/>
                  <a:gdLst>
                    <a:gd name="T0" fmla="*/ 2147483647 w 57"/>
                    <a:gd name="T1" fmla="*/ 2147483647 h 34"/>
                    <a:gd name="T2" fmla="*/ 2147483647 w 57"/>
                    <a:gd name="T3" fmla="*/ 2147483647 h 34"/>
                    <a:gd name="T4" fmla="*/ 2147483647 w 57"/>
                    <a:gd name="T5" fmla="*/ 2147483647 h 34"/>
                    <a:gd name="T6" fmla="*/ 2147483647 w 57"/>
                    <a:gd name="T7" fmla="*/ 2147483647 h 34"/>
                    <a:gd name="T8" fmla="*/ 2147483647 w 57"/>
                    <a:gd name="T9" fmla="*/ 2147483647 h 34"/>
                    <a:gd name="T10" fmla="*/ 2147483647 w 57"/>
                    <a:gd name="T11" fmla="*/ 2147483647 h 34"/>
                    <a:gd name="T12" fmla="*/ 2147483647 w 57"/>
                    <a:gd name="T13" fmla="*/ 2147483647 h 34"/>
                    <a:gd name="T14" fmla="*/ 2147483647 w 57"/>
                    <a:gd name="T15" fmla="*/ 2147483647 h 34"/>
                    <a:gd name="T16" fmla="*/ 2147483647 w 57"/>
                    <a:gd name="T17" fmla="*/ 2147483647 h 34"/>
                    <a:gd name="T18" fmla="*/ 2147483647 w 57"/>
                    <a:gd name="T19" fmla="*/ 2147483647 h 34"/>
                    <a:gd name="T20" fmla="*/ 2147483647 w 57"/>
                    <a:gd name="T21" fmla="*/ 2147483647 h 34"/>
                    <a:gd name="T22" fmla="*/ 2147483647 w 57"/>
                    <a:gd name="T23" fmla="*/ 2147483647 h 34"/>
                    <a:gd name="T24" fmla="*/ 2147483647 w 57"/>
                    <a:gd name="T25" fmla="*/ 2147483647 h 34"/>
                    <a:gd name="T26" fmla="*/ 2147483647 w 57"/>
                    <a:gd name="T27" fmla="*/ 2147483647 h 34"/>
                    <a:gd name="T28" fmla="*/ 2147483647 w 57"/>
                    <a:gd name="T29" fmla="*/ 2147483647 h 34"/>
                    <a:gd name="T30" fmla="*/ 2147483647 w 57"/>
                    <a:gd name="T31" fmla="*/ 2147483647 h 34"/>
                    <a:gd name="T32" fmla="*/ 2147483647 w 57"/>
                    <a:gd name="T33" fmla="*/ 2147483647 h 34"/>
                    <a:gd name="T34" fmla="*/ 2147483647 w 57"/>
                    <a:gd name="T35" fmla="*/ 2147483647 h 34"/>
                    <a:gd name="T36" fmla="*/ 2147483647 w 57"/>
                    <a:gd name="T37" fmla="*/ 2147483647 h 34"/>
                    <a:gd name="T38" fmla="*/ 0 w 57"/>
                    <a:gd name="T39" fmla="*/ 2147483647 h 34"/>
                    <a:gd name="T40" fmla="*/ 2147483647 w 57"/>
                    <a:gd name="T41" fmla="*/ 2147483647 h 34"/>
                    <a:gd name="T42" fmla="*/ 2147483647 w 57"/>
                    <a:gd name="T43" fmla="*/ 2147483647 h 34"/>
                    <a:gd name="T44" fmla="*/ 2147483647 w 57"/>
                    <a:gd name="T45" fmla="*/ 2147483647 h 34"/>
                    <a:gd name="T46" fmla="*/ 2147483647 w 57"/>
                    <a:gd name="T47" fmla="*/ 2147483647 h 34"/>
                    <a:gd name="T48" fmla="*/ 2147483647 w 57"/>
                    <a:gd name="T49" fmla="*/ 2147483647 h 34"/>
                    <a:gd name="T50" fmla="*/ 2147483647 w 57"/>
                    <a:gd name="T51" fmla="*/ 2147483647 h 34"/>
                    <a:gd name="T52" fmla="*/ 2147483647 w 57"/>
                    <a:gd name="T53" fmla="*/ 2147483647 h 34"/>
                    <a:gd name="T54" fmla="*/ 2147483647 w 57"/>
                    <a:gd name="T55" fmla="*/ 2147483647 h 34"/>
                    <a:gd name="T56" fmla="*/ 2147483647 w 57"/>
                    <a:gd name="T57" fmla="*/ 2147483647 h 34"/>
                    <a:gd name="T58" fmla="*/ 2147483647 w 57"/>
                    <a:gd name="T59" fmla="*/ 0 h 34"/>
                    <a:gd name="T60" fmla="*/ 2147483647 w 57"/>
                    <a:gd name="T61" fmla="*/ 2147483647 h 34"/>
                    <a:gd name="T62" fmla="*/ 2147483647 w 57"/>
                    <a:gd name="T63" fmla="*/ 2147483647 h 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7" h="34">
                      <a:moveTo>
                        <a:pt x="57" y="10"/>
                      </a:moveTo>
                      <a:lnTo>
                        <a:pt x="56" y="11"/>
                      </a:lnTo>
                      <a:lnTo>
                        <a:pt x="55" y="15"/>
                      </a:lnTo>
                      <a:lnTo>
                        <a:pt x="54" y="16"/>
                      </a:lnTo>
                      <a:lnTo>
                        <a:pt x="53" y="18"/>
                      </a:lnTo>
                      <a:lnTo>
                        <a:pt x="54" y="20"/>
                      </a:lnTo>
                      <a:lnTo>
                        <a:pt x="51" y="25"/>
                      </a:lnTo>
                      <a:lnTo>
                        <a:pt x="50" y="25"/>
                      </a:lnTo>
                      <a:lnTo>
                        <a:pt x="49" y="29"/>
                      </a:lnTo>
                      <a:lnTo>
                        <a:pt x="50" y="29"/>
                      </a:lnTo>
                      <a:lnTo>
                        <a:pt x="49" y="30"/>
                      </a:lnTo>
                      <a:lnTo>
                        <a:pt x="50" y="32"/>
                      </a:lnTo>
                      <a:lnTo>
                        <a:pt x="49" y="33"/>
                      </a:lnTo>
                      <a:lnTo>
                        <a:pt x="47" y="33"/>
                      </a:lnTo>
                      <a:lnTo>
                        <a:pt x="47" y="34"/>
                      </a:lnTo>
                      <a:lnTo>
                        <a:pt x="24" y="25"/>
                      </a:lnTo>
                      <a:lnTo>
                        <a:pt x="17" y="30"/>
                      </a:lnTo>
                      <a:lnTo>
                        <a:pt x="8" y="23"/>
                      </a:lnTo>
                      <a:lnTo>
                        <a:pt x="10" y="16"/>
                      </a:lnTo>
                      <a:lnTo>
                        <a:pt x="0" y="9"/>
                      </a:lnTo>
                      <a:lnTo>
                        <a:pt x="2" y="7"/>
                      </a:lnTo>
                      <a:lnTo>
                        <a:pt x="4" y="7"/>
                      </a:lnTo>
                      <a:lnTo>
                        <a:pt x="4" y="6"/>
                      </a:lnTo>
                      <a:lnTo>
                        <a:pt x="7" y="6"/>
                      </a:lnTo>
                      <a:lnTo>
                        <a:pt x="8" y="5"/>
                      </a:lnTo>
                      <a:lnTo>
                        <a:pt x="8" y="4"/>
                      </a:lnTo>
                      <a:lnTo>
                        <a:pt x="11" y="4"/>
                      </a:lnTo>
                      <a:lnTo>
                        <a:pt x="12" y="3"/>
                      </a:lnTo>
                      <a:lnTo>
                        <a:pt x="22" y="9"/>
                      </a:lnTo>
                      <a:lnTo>
                        <a:pt x="53" y="0"/>
                      </a:lnTo>
                      <a:lnTo>
                        <a:pt x="53" y="8"/>
                      </a:lnTo>
                      <a:lnTo>
                        <a:pt x="57" y="10"/>
                      </a:lnTo>
                      <a:close/>
                    </a:path>
                  </a:pathLst>
                </a:custGeom>
                <a:grpFill/>
                <a:ln w="7620">
                  <a:solidFill>
                    <a:srgbClr val="000000"/>
                  </a:solidFill>
                  <a:prstDash val="solid"/>
                  <a:round/>
                  <a:headEnd/>
                  <a:tailEnd/>
                </a:ln>
              </p:spPr>
              <p:txBody>
                <a:bodyPr anchor="ctr"/>
                <a:lstStyle/>
                <a:p>
                  <a:pPr algn="ctr"/>
                  <a:endParaRPr lang="fr-FR" sz="1600"/>
                </a:p>
              </p:txBody>
            </p:sp>
            <p:sp>
              <p:nvSpPr>
                <p:cNvPr id="337" name="Departement 89">
                  <a:extLst>
                    <a:ext uri="{FF2B5EF4-FFF2-40B4-BE49-F238E27FC236}">
                      <a16:creationId xmlns:a16="http://schemas.microsoft.com/office/drawing/2014/main" id="{8051370B-EB17-9B65-655F-0142A75D3CE3}"/>
                    </a:ext>
                  </a:extLst>
                </p:cNvPr>
                <p:cNvSpPr>
                  <a:spLocks/>
                </p:cNvSpPr>
                <p:nvPr/>
              </p:nvSpPr>
              <p:spPr bwMode="auto">
                <a:xfrm>
                  <a:off x="4787165" y="1981993"/>
                  <a:ext cx="381000" cy="342900"/>
                </a:xfrm>
                <a:custGeom>
                  <a:avLst/>
                  <a:gdLst>
                    <a:gd name="T0" fmla="*/ 2147483647 w 47"/>
                    <a:gd name="T1" fmla="*/ 2147483647 h 50"/>
                    <a:gd name="T2" fmla="*/ 2147483647 w 47"/>
                    <a:gd name="T3" fmla="*/ 2147483647 h 50"/>
                    <a:gd name="T4" fmla="*/ 2147483647 w 47"/>
                    <a:gd name="T5" fmla="*/ 2147483647 h 50"/>
                    <a:gd name="T6" fmla="*/ 2147483647 w 47"/>
                    <a:gd name="T7" fmla="*/ 2147483647 h 50"/>
                    <a:gd name="T8" fmla="*/ 2147483647 w 47"/>
                    <a:gd name="T9" fmla="*/ 2147483647 h 50"/>
                    <a:gd name="T10" fmla="*/ 2147483647 w 47"/>
                    <a:gd name="T11" fmla="*/ 2147483647 h 50"/>
                    <a:gd name="T12" fmla="*/ 2147483647 w 47"/>
                    <a:gd name="T13" fmla="*/ 2147483647 h 50"/>
                    <a:gd name="T14" fmla="*/ 2147483647 w 47"/>
                    <a:gd name="T15" fmla="*/ 2147483647 h 50"/>
                    <a:gd name="T16" fmla="*/ 2147483647 w 47"/>
                    <a:gd name="T17" fmla="*/ 2147483647 h 50"/>
                    <a:gd name="T18" fmla="*/ 2147483647 w 47"/>
                    <a:gd name="T19" fmla="*/ 2147483647 h 50"/>
                    <a:gd name="T20" fmla="*/ 2147483647 w 47"/>
                    <a:gd name="T21" fmla="*/ 2147483647 h 50"/>
                    <a:gd name="T22" fmla="*/ 2147483647 w 47"/>
                    <a:gd name="T23" fmla="*/ 2147483647 h 50"/>
                    <a:gd name="T24" fmla="*/ 2147483647 w 47"/>
                    <a:gd name="T25" fmla="*/ 2147483647 h 50"/>
                    <a:gd name="T26" fmla="*/ 2147483647 w 47"/>
                    <a:gd name="T27" fmla="*/ 2147483647 h 50"/>
                    <a:gd name="T28" fmla="*/ 2147483647 w 47"/>
                    <a:gd name="T29" fmla="*/ 2147483647 h 50"/>
                    <a:gd name="T30" fmla="*/ 2147483647 w 47"/>
                    <a:gd name="T31" fmla="*/ 2147483647 h 50"/>
                    <a:gd name="T32" fmla="*/ 2147483647 w 47"/>
                    <a:gd name="T33" fmla="*/ 2147483647 h 50"/>
                    <a:gd name="T34" fmla="*/ 2147483647 w 47"/>
                    <a:gd name="T35" fmla="*/ 2147483647 h 50"/>
                    <a:gd name="T36" fmla="*/ 2147483647 w 47"/>
                    <a:gd name="T37" fmla="*/ 2147483647 h 50"/>
                    <a:gd name="T38" fmla="*/ 2147483647 w 47"/>
                    <a:gd name="T39" fmla="*/ 2147483647 h 50"/>
                    <a:gd name="T40" fmla="*/ 2147483647 w 47"/>
                    <a:gd name="T41" fmla="*/ 2147483647 h 50"/>
                    <a:gd name="T42" fmla="*/ 0 w 47"/>
                    <a:gd name="T43" fmla="*/ 2147483647 h 50"/>
                    <a:gd name="T44" fmla="*/ 2147483647 w 47"/>
                    <a:gd name="T45" fmla="*/ 2147483647 h 50"/>
                    <a:gd name="T46" fmla="*/ 2147483647 w 47"/>
                    <a:gd name="T47" fmla="*/ 2147483647 h 50"/>
                    <a:gd name="T48" fmla="*/ 2147483647 w 47"/>
                    <a:gd name="T49" fmla="*/ 2147483647 h 50"/>
                    <a:gd name="T50" fmla="*/ 2147483647 w 47"/>
                    <a:gd name="T51" fmla="*/ 0 h 50"/>
                    <a:gd name="T52" fmla="*/ 2147483647 w 47"/>
                    <a:gd name="T53" fmla="*/ 2147483647 h 50"/>
                    <a:gd name="T54" fmla="*/ 2147483647 w 47"/>
                    <a:gd name="T55" fmla="*/ 2147483647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7" h="50">
                      <a:moveTo>
                        <a:pt x="46" y="21"/>
                      </a:moveTo>
                      <a:lnTo>
                        <a:pt x="47" y="29"/>
                      </a:lnTo>
                      <a:lnTo>
                        <a:pt x="39" y="46"/>
                      </a:lnTo>
                      <a:lnTo>
                        <a:pt x="40" y="47"/>
                      </a:lnTo>
                      <a:lnTo>
                        <a:pt x="40" y="48"/>
                      </a:lnTo>
                      <a:lnTo>
                        <a:pt x="41" y="48"/>
                      </a:lnTo>
                      <a:lnTo>
                        <a:pt x="40" y="49"/>
                      </a:lnTo>
                      <a:lnTo>
                        <a:pt x="37" y="50"/>
                      </a:lnTo>
                      <a:lnTo>
                        <a:pt x="32" y="45"/>
                      </a:lnTo>
                      <a:lnTo>
                        <a:pt x="28" y="47"/>
                      </a:lnTo>
                      <a:lnTo>
                        <a:pt x="21" y="39"/>
                      </a:lnTo>
                      <a:lnTo>
                        <a:pt x="21" y="42"/>
                      </a:lnTo>
                      <a:lnTo>
                        <a:pt x="16" y="44"/>
                      </a:lnTo>
                      <a:lnTo>
                        <a:pt x="9" y="38"/>
                      </a:lnTo>
                      <a:lnTo>
                        <a:pt x="4" y="39"/>
                      </a:lnTo>
                      <a:lnTo>
                        <a:pt x="3" y="37"/>
                      </a:lnTo>
                      <a:lnTo>
                        <a:pt x="3" y="35"/>
                      </a:lnTo>
                      <a:lnTo>
                        <a:pt x="2" y="34"/>
                      </a:lnTo>
                      <a:lnTo>
                        <a:pt x="2" y="33"/>
                      </a:lnTo>
                      <a:lnTo>
                        <a:pt x="1" y="33"/>
                      </a:lnTo>
                      <a:lnTo>
                        <a:pt x="1" y="32"/>
                      </a:lnTo>
                      <a:lnTo>
                        <a:pt x="0" y="32"/>
                      </a:lnTo>
                      <a:lnTo>
                        <a:pt x="8" y="20"/>
                      </a:lnTo>
                      <a:lnTo>
                        <a:pt x="2" y="11"/>
                      </a:lnTo>
                      <a:lnTo>
                        <a:pt x="6" y="1"/>
                      </a:lnTo>
                      <a:lnTo>
                        <a:pt x="18" y="0"/>
                      </a:lnTo>
                      <a:lnTo>
                        <a:pt x="33" y="22"/>
                      </a:lnTo>
                      <a:lnTo>
                        <a:pt x="46" y="21"/>
                      </a:lnTo>
                      <a:close/>
                    </a:path>
                  </a:pathLst>
                </a:custGeom>
                <a:grpFill/>
                <a:ln w="7620">
                  <a:solidFill>
                    <a:srgbClr val="000000"/>
                  </a:solidFill>
                  <a:prstDash val="solid"/>
                  <a:round/>
                  <a:headEnd/>
                  <a:tailEnd/>
                </a:ln>
              </p:spPr>
              <p:txBody>
                <a:bodyPr anchor="ctr"/>
                <a:lstStyle/>
                <a:p>
                  <a:pPr algn="ctr"/>
                  <a:endParaRPr lang="fr-FR" sz="1600"/>
                </a:p>
              </p:txBody>
            </p:sp>
            <p:sp>
              <p:nvSpPr>
                <p:cNvPr id="338" name="Departement 20">
                  <a:extLst>
                    <a:ext uri="{FF2B5EF4-FFF2-40B4-BE49-F238E27FC236}">
                      <a16:creationId xmlns:a16="http://schemas.microsoft.com/office/drawing/2014/main" id="{C4CE78E8-253E-8457-F33E-DCEDAF4C0A82}"/>
                    </a:ext>
                  </a:extLst>
                </p:cNvPr>
                <p:cNvSpPr>
                  <a:spLocks/>
                </p:cNvSpPr>
                <p:nvPr/>
              </p:nvSpPr>
              <p:spPr bwMode="auto">
                <a:xfrm>
                  <a:off x="6106378" y="3696493"/>
                  <a:ext cx="304800" cy="549275"/>
                </a:xfrm>
                <a:custGeom>
                  <a:avLst/>
                  <a:gdLst>
                    <a:gd name="T0" fmla="*/ 0 w 37"/>
                    <a:gd name="T1" fmla="*/ 2147483647 h 74"/>
                    <a:gd name="T2" fmla="*/ 2147483647 w 37"/>
                    <a:gd name="T3" fmla="*/ 2147483647 h 74"/>
                    <a:gd name="T4" fmla="*/ 0 w 37"/>
                    <a:gd name="T5" fmla="*/ 2147483647 h 74"/>
                    <a:gd name="T6" fmla="*/ 2147483647 w 37"/>
                    <a:gd name="T7" fmla="*/ 2147483647 h 74"/>
                    <a:gd name="T8" fmla="*/ 2147483647 w 37"/>
                    <a:gd name="T9" fmla="*/ 2147483647 h 74"/>
                    <a:gd name="T10" fmla="*/ 2147483647 w 37"/>
                    <a:gd name="T11" fmla="*/ 0 h 74"/>
                    <a:gd name="T12" fmla="*/ 2147483647 w 37"/>
                    <a:gd name="T13" fmla="*/ 0 h 74"/>
                    <a:gd name="T14" fmla="*/ 2147483647 w 37"/>
                    <a:gd name="T15" fmla="*/ 2147483647 h 74"/>
                    <a:gd name="T16" fmla="*/ 2147483647 w 37"/>
                    <a:gd name="T17" fmla="*/ 2147483647 h 74"/>
                    <a:gd name="T18" fmla="*/ 2147483647 w 37"/>
                    <a:gd name="T19" fmla="*/ 2147483647 h 74"/>
                    <a:gd name="T20" fmla="*/ 2147483647 w 37"/>
                    <a:gd name="T21" fmla="*/ 2147483647 h 74"/>
                    <a:gd name="T22" fmla="*/ 2147483647 w 37"/>
                    <a:gd name="T23" fmla="*/ 2147483647 h 74"/>
                    <a:gd name="T24" fmla="*/ 2147483647 w 37"/>
                    <a:gd name="T25" fmla="*/ 2147483647 h 74"/>
                    <a:gd name="T26" fmla="*/ 2147483647 w 37"/>
                    <a:gd name="T27" fmla="*/ 2147483647 h 74"/>
                    <a:gd name="T28" fmla="*/ 2147483647 w 37"/>
                    <a:gd name="T29" fmla="*/ 2147483647 h 74"/>
                    <a:gd name="T30" fmla="*/ 0 w 37"/>
                    <a:gd name="T31" fmla="*/ 2147483647 h 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7" h="74">
                      <a:moveTo>
                        <a:pt x="0" y="38"/>
                      </a:moveTo>
                      <a:lnTo>
                        <a:pt x="5" y="36"/>
                      </a:lnTo>
                      <a:lnTo>
                        <a:pt x="0" y="32"/>
                      </a:lnTo>
                      <a:lnTo>
                        <a:pt x="4" y="22"/>
                      </a:lnTo>
                      <a:lnTo>
                        <a:pt x="25" y="15"/>
                      </a:lnTo>
                      <a:lnTo>
                        <a:pt x="25" y="0"/>
                      </a:lnTo>
                      <a:lnTo>
                        <a:pt x="29" y="0"/>
                      </a:lnTo>
                      <a:lnTo>
                        <a:pt x="37" y="39"/>
                      </a:lnTo>
                      <a:lnTo>
                        <a:pt x="28" y="74"/>
                      </a:lnTo>
                      <a:lnTo>
                        <a:pt x="12" y="67"/>
                      </a:lnTo>
                      <a:lnTo>
                        <a:pt x="16" y="61"/>
                      </a:lnTo>
                      <a:lnTo>
                        <a:pt x="7" y="60"/>
                      </a:lnTo>
                      <a:lnTo>
                        <a:pt x="11" y="52"/>
                      </a:lnTo>
                      <a:lnTo>
                        <a:pt x="4" y="53"/>
                      </a:lnTo>
                      <a:lnTo>
                        <a:pt x="8" y="45"/>
                      </a:lnTo>
                      <a:lnTo>
                        <a:pt x="0" y="38"/>
                      </a:lnTo>
                      <a:close/>
                    </a:path>
                  </a:pathLst>
                </a:custGeom>
                <a:solidFill>
                  <a:schemeClr val="accent1"/>
                </a:solidFill>
                <a:ln w="7620" cap="flat" cmpd="sng">
                  <a:solidFill>
                    <a:srgbClr val="000000"/>
                  </a:solidFill>
                  <a:prstDash val="solid"/>
                  <a:round/>
                  <a:headEnd/>
                  <a:tailEnd/>
                </a:ln>
              </p:spPr>
              <p:txBody>
                <a:bodyPr anchor="ctr"/>
                <a:lstStyle/>
                <a:p>
                  <a:pPr algn="ctr"/>
                  <a:endParaRPr lang="fr-FR" sz="1600" dirty="0"/>
                </a:p>
              </p:txBody>
            </p:sp>
            <p:grpSp>
              <p:nvGrpSpPr>
                <p:cNvPr id="339" name="Groupe 338">
                  <a:extLst>
                    <a:ext uri="{FF2B5EF4-FFF2-40B4-BE49-F238E27FC236}">
                      <a16:creationId xmlns:a16="http://schemas.microsoft.com/office/drawing/2014/main" id="{338D21F7-511C-7283-2394-170D21EF6759}"/>
                    </a:ext>
                  </a:extLst>
                </p:cNvPr>
                <p:cNvGrpSpPr/>
                <p:nvPr/>
              </p:nvGrpSpPr>
              <p:grpSpPr>
                <a:xfrm>
                  <a:off x="4422040" y="1693068"/>
                  <a:ext cx="541338" cy="388938"/>
                  <a:chOff x="2551761" y="1921668"/>
                  <a:chExt cx="541338" cy="388938"/>
                </a:xfrm>
                <a:grpFill/>
              </p:grpSpPr>
              <p:sp>
                <p:nvSpPr>
                  <p:cNvPr id="375" name="Departement 91">
                    <a:extLst>
                      <a:ext uri="{FF2B5EF4-FFF2-40B4-BE49-F238E27FC236}">
                        <a16:creationId xmlns:a16="http://schemas.microsoft.com/office/drawing/2014/main" id="{58B000B3-1D29-ACC8-C069-71284DCE4625}"/>
                      </a:ext>
                    </a:extLst>
                  </p:cNvPr>
                  <p:cNvSpPr>
                    <a:spLocks/>
                  </p:cNvSpPr>
                  <p:nvPr/>
                </p:nvSpPr>
                <p:spPr bwMode="auto">
                  <a:xfrm>
                    <a:off x="2681936" y="2082006"/>
                    <a:ext cx="166688" cy="152400"/>
                  </a:xfrm>
                  <a:custGeom>
                    <a:avLst/>
                    <a:gdLst>
                      <a:gd name="T0" fmla="*/ 0 w 21"/>
                      <a:gd name="T1" fmla="*/ 2147483647 h 23"/>
                      <a:gd name="T2" fmla="*/ 2147483647 w 21"/>
                      <a:gd name="T3" fmla="*/ 2147483647 h 23"/>
                      <a:gd name="T4" fmla="*/ 0 w 21"/>
                      <a:gd name="T5" fmla="*/ 2147483647 h 23"/>
                      <a:gd name="T6" fmla="*/ 2147483647 w 21"/>
                      <a:gd name="T7" fmla="*/ 2147483647 h 23"/>
                      <a:gd name="T8" fmla="*/ 2147483647 w 21"/>
                      <a:gd name="T9" fmla="*/ 2147483647 h 23"/>
                      <a:gd name="T10" fmla="*/ 2147483647 w 21"/>
                      <a:gd name="T11" fmla="*/ 0 h 23"/>
                      <a:gd name="T12" fmla="*/ 2147483647 w 21"/>
                      <a:gd name="T13" fmla="*/ 2147483647 h 23"/>
                      <a:gd name="T14" fmla="*/ 2147483647 w 21"/>
                      <a:gd name="T15" fmla="*/ 2147483647 h 23"/>
                      <a:gd name="T16" fmla="*/ 2147483647 w 21"/>
                      <a:gd name="T17" fmla="*/ 2147483647 h 23"/>
                      <a:gd name="T18" fmla="*/ 2147483647 w 21"/>
                      <a:gd name="T19" fmla="*/ 2147483647 h 23"/>
                      <a:gd name="T20" fmla="*/ 2147483647 w 21"/>
                      <a:gd name="T21" fmla="*/ 2147483647 h 23"/>
                      <a:gd name="T22" fmla="*/ 2147483647 w 21"/>
                      <a:gd name="T23" fmla="*/ 2147483647 h 23"/>
                      <a:gd name="T24" fmla="*/ 2147483647 w 21"/>
                      <a:gd name="T25" fmla="*/ 2147483647 h 23"/>
                      <a:gd name="T26" fmla="*/ 2147483647 w 21"/>
                      <a:gd name="T27" fmla="*/ 2147483647 h 23"/>
                      <a:gd name="T28" fmla="*/ 2147483647 w 21"/>
                      <a:gd name="T29" fmla="*/ 2147483647 h 23"/>
                      <a:gd name="T30" fmla="*/ 2147483647 w 21"/>
                      <a:gd name="T31" fmla="*/ 2147483647 h 23"/>
                      <a:gd name="T32" fmla="*/ 2147483647 w 21"/>
                      <a:gd name="T33" fmla="*/ 2147483647 h 23"/>
                      <a:gd name="T34" fmla="*/ 2147483647 w 21"/>
                      <a:gd name="T35" fmla="*/ 2147483647 h 23"/>
                      <a:gd name="T36" fmla="*/ 2147483647 w 21"/>
                      <a:gd name="T37" fmla="*/ 2147483647 h 23"/>
                      <a:gd name="T38" fmla="*/ 2147483647 w 21"/>
                      <a:gd name="T39" fmla="*/ 2147483647 h 23"/>
                      <a:gd name="T40" fmla="*/ 2147483647 w 21"/>
                      <a:gd name="T41" fmla="*/ 2147483647 h 23"/>
                      <a:gd name="T42" fmla="*/ 2147483647 w 21"/>
                      <a:gd name="T43" fmla="*/ 2147483647 h 23"/>
                      <a:gd name="T44" fmla="*/ 2147483647 w 21"/>
                      <a:gd name="T45" fmla="*/ 2147483647 h 23"/>
                      <a:gd name="T46" fmla="*/ 2147483647 w 21"/>
                      <a:gd name="T47" fmla="*/ 2147483647 h 23"/>
                      <a:gd name="T48" fmla="*/ 2147483647 w 21"/>
                      <a:gd name="T49" fmla="*/ 2147483647 h 23"/>
                      <a:gd name="T50" fmla="*/ 2147483647 w 21"/>
                      <a:gd name="T51" fmla="*/ 2147483647 h 23"/>
                      <a:gd name="T52" fmla="*/ 2147483647 w 21"/>
                      <a:gd name="T53" fmla="*/ 2147483647 h 23"/>
                      <a:gd name="T54" fmla="*/ 2147483647 w 21"/>
                      <a:gd name="T55" fmla="*/ 2147483647 h 23"/>
                      <a:gd name="T56" fmla="*/ 0 w 21"/>
                      <a:gd name="T57" fmla="*/ 2147483647 h 23"/>
                      <a:gd name="T58" fmla="*/ 0 w 21"/>
                      <a:gd name="T59" fmla="*/ 2147483647 h 23"/>
                      <a:gd name="T60" fmla="*/ 0 w 21"/>
                      <a:gd name="T61" fmla="*/ 2147483647 h 23"/>
                      <a:gd name="T62" fmla="*/ 0 w 21"/>
                      <a:gd name="T63" fmla="*/ 2147483647 h 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 h="23">
                        <a:moveTo>
                          <a:pt x="0" y="14"/>
                        </a:moveTo>
                        <a:lnTo>
                          <a:pt x="2" y="11"/>
                        </a:lnTo>
                        <a:lnTo>
                          <a:pt x="0" y="10"/>
                        </a:lnTo>
                        <a:lnTo>
                          <a:pt x="4" y="8"/>
                        </a:lnTo>
                        <a:lnTo>
                          <a:pt x="4" y="4"/>
                        </a:lnTo>
                        <a:lnTo>
                          <a:pt x="9" y="0"/>
                        </a:lnTo>
                        <a:lnTo>
                          <a:pt x="11" y="1"/>
                        </a:lnTo>
                        <a:lnTo>
                          <a:pt x="11" y="2"/>
                        </a:lnTo>
                        <a:lnTo>
                          <a:pt x="12" y="2"/>
                        </a:lnTo>
                        <a:lnTo>
                          <a:pt x="12" y="1"/>
                        </a:lnTo>
                        <a:lnTo>
                          <a:pt x="14" y="1"/>
                        </a:lnTo>
                        <a:lnTo>
                          <a:pt x="14" y="3"/>
                        </a:lnTo>
                        <a:lnTo>
                          <a:pt x="18" y="2"/>
                        </a:lnTo>
                        <a:lnTo>
                          <a:pt x="19" y="4"/>
                        </a:lnTo>
                        <a:lnTo>
                          <a:pt x="21" y="4"/>
                        </a:lnTo>
                        <a:lnTo>
                          <a:pt x="20" y="17"/>
                        </a:lnTo>
                        <a:lnTo>
                          <a:pt x="15" y="22"/>
                        </a:lnTo>
                        <a:lnTo>
                          <a:pt x="14" y="22"/>
                        </a:lnTo>
                        <a:lnTo>
                          <a:pt x="13" y="21"/>
                        </a:lnTo>
                        <a:lnTo>
                          <a:pt x="10" y="23"/>
                        </a:lnTo>
                        <a:lnTo>
                          <a:pt x="10" y="21"/>
                        </a:lnTo>
                        <a:lnTo>
                          <a:pt x="9" y="21"/>
                        </a:lnTo>
                        <a:lnTo>
                          <a:pt x="7" y="22"/>
                        </a:lnTo>
                        <a:lnTo>
                          <a:pt x="2" y="23"/>
                        </a:lnTo>
                        <a:lnTo>
                          <a:pt x="1" y="23"/>
                        </a:lnTo>
                        <a:lnTo>
                          <a:pt x="1" y="22"/>
                        </a:lnTo>
                        <a:lnTo>
                          <a:pt x="2" y="19"/>
                        </a:lnTo>
                        <a:lnTo>
                          <a:pt x="1" y="18"/>
                        </a:lnTo>
                        <a:lnTo>
                          <a:pt x="0" y="18"/>
                        </a:lnTo>
                        <a:lnTo>
                          <a:pt x="0" y="16"/>
                        </a:lnTo>
                        <a:lnTo>
                          <a:pt x="0" y="15"/>
                        </a:lnTo>
                        <a:lnTo>
                          <a:pt x="0" y="14"/>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76" name="Departement 92">
                    <a:extLst>
                      <a:ext uri="{FF2B5EF4-FFF2-40B4-BE49-F238E27FC236}">
                        <a16:creationId xmlns:a16="http://schemas.microsoft.com/office/drawing/2014/main" id="{81BE1981-A80C-05DC-C541-DFA8007F3004}"/>
                      </a:ext>
                    </a:extLst>
                  </p:cNvPr>
                  <p:cNvSpPr>
                    <a:spLocks/>
                  </p:cNvSpPr>
                  <p:nvPr/>
                </p:nvSpPr>
                <p:spPr bwMode="auto">
                  <a:xfrm>
                    <a:off x="2726386" y="2012156"/>
                    <a:ext cx="53975" cy="84137"/>
                  </a:xfrm>
                  <a:custGeom>
                    <a:avLst/>
                    <a:gdLst>
                      <a:gd name="T0" fmla="*/ 2147483647 w 6"/>
                      <a:gd name="T1" fmla="*/ 2147483647 h 11"/>
                      <a:gd name="T2" fmla="*/ 2147483647 w 6"/>
                      <a:gd name="T3" fmla="*/ 2147483647 h 11"/>
                      <a:gd name="T4" fmla="*/ 2147483647 w 6"/>
                      <a:gd name="T5" fmla="*/ 2147483647 h 11"/>
                      <a:gd name="T6" fmla="*/ 0 w 6"/>
                      <a:gd name="T7" fmla="*/ 2147483647 h 11"/>
                      <a:gd name="T8" fmla="*/ 0 w 6"/>
                      <a:gd name="T9" fmla="*/ 2147483647 h 11"/>
                      <a:gd name="T10" fmla="*/ 2147483647 w 6"/>
                      <a:gd name="T11" fmla="*/ 2147483647 h 11"/>
                      <a:gd name="T12" fmla="*/ 2147483647 w 6"/>
                      <a:gd name="T13" fmla="*/ 2147483647 h 11"/>
                      <a:gd name="T14" fmla="*/ 2147483647 w 6"/>
                      <a:gd name="T15" fmla="*/ 2147483647 h 11"/>
                      <a:gd name="T16" fmla="*/ 2147483647 w 6"/>
                      <a:gd name="T17" fmla="*/ 0 h 11"/>
                      <a:gd name="T18" fmla="*/ 2147483647 w 6"/>
                      <a:gd name="T19" fmla="*/ 2147483647 h 11"/>
                      <a:gd name="T20" fmla="*/ 2147483647 w 6"/>
                      <a:gd name="T21" fmla="*/ 2147483647 h 11"/>
                      <a:gd name="T22" fmla="*/ 2147483647 w 6"/>
                      <a:gd name="T23" fmla="*/ 2147483647 h 11"/>
                      <a:gd name="T24" fmla="*/ 2147483647 w 6"/>
                      <a:gd name="T25" fmla="*/ 2147483647 h 11"/>
                      <a:gd name="T26" fmla="*/ 2147483647 w 6"/>
                      <a:gd name="T27" fmla="*/ 2147483647 h 11"/>
                      <a:gd name="T28" fmla="*/ 2147483647 w 6"/>
                      <a:gd name="T29" fmla="*/ 2147483647 h 11"/>
                      <a:gd name="T30" fmla="*/ 2147483647 w 6"/>
                      <a:gd name="T31" fmla="*/ 2147483647 h 11"/>
                      <a:gd name="T32" fmla="*/ 2147483647 w 6"/>
                      <a:gd name="T33" fmla="*/ 2147483647 h 11"/>
                      <a:gd name="T34" fmla="*/ 2147483647 w 6"/>
                      <a:gd name="T35" fmla="*/ 2147483647 h 11"/>
                      <a:gd name="T36" fmla="*/ 2147483647 w 6"/>
                      <a:gd name="T37" fmla="*/ 2147483647 h 11"/>
                      <a:gd name="T38" fmla="*/ 2147483647 w 6"/>
                      <a:gd name="T39" fmla="*/ 2147483647 h 11"/>
                      <a:gd name="T40" fmla="*/ 2147483647 w 6"/>
                      <a:gd name="T41" fmla="*/ 2147483647 h 11"/>
                      <a:gd name="T42" fmla="*/ 2147483647 w 6"/>
                      <a:gd name="T43" fmla="*/ 2147483647 h 11"/>
                      <a:gd name="T44" fmla="*/ 2147483647 w 6"/>
                      <a:gd name="T45" fmla="*/ 2147483647 h 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 h="11">
                        <a:moveTo>
                          <a:pt x="2" y="9"/>
                        </a:moveTo>
                        <a:lnTo>
                          <a:pt x="1" y="8"/>
                        </a:lnTo>
                        <a:lnTo>
                          <a:pt x="1" y="7"/>
                        </a:lnTo>
                        <a:lnTo>
                          <a:pt x="0" y="7"/>
                        </a:lnTo>
                        <a:lnTo>
                          <a:pt x="0" y="6"/>
                        </a:lnTo>
                        <a:lnTo>
                          <a:pt x="1" y="4"/>
                        </a:lnTo>
                        <a:lnTo>
                          <a:pt x="2" y="3"/>
                        </a:lnTo>
                        <a:lnTo>
                          <a:pt x="5" y="1"/>
                        </a:lnTo>
                        <a:lnTo>
                          <a:pt x="5" y="0"/>
                        </a:lnTo>
                        <a:lnTo>
                          <a:pt x="6" y="1"/>
                        </a:lnTo>
                        <a:lnTo>
                          <a:pt x="5" y="3"/>
                        </a:lnTo>
                        <a:lnTo>
                          <a:pt x="4" y="4"/>
                        </a:lnTo>
                        <a:lnTo>
                          <a:pt x="3" y="4"/>
                        </a:lnTo>
                        <a:lnTo>
                          <a:pt x="2" y="5"/>
                        </a:lnTo>
                        <a:lnTo>
                          <a:pt x="4" y="6"/>
                        </a:lnTo>
                        <a:lnTo>
                          <a:pt x="6" y="7"/>
                        </a:lnTo>
                        <a:lnTo>
                          <a:pt x="5" y="8"/>
                        </a:lnTo>
                        <a:lnTo>
                          <a:pt x="5" y="9"/>
                        </a:lnTo>
                        <a:lnTo>
                          <a:pt x="5" y="10"/>
                        </a:lnTo>
                        <a:lnTo>
                          <a:pt x="5" y="11"/>
                        </a:lnTo>
                        <a:lnTo>
                          <a:pt x="4" y="11"/>
                        </a:lnTo>
                        <a:lnTo>
                          <a:pt x="4" y="10"/>
                        </a:lnTo>
                        <a:lnTo>
                          <a:pt x="2" y="9"/>
                        </a:lnTo>
                        <a:close/>
                      </a:path>
                    </a:pathLst>
                  </a:custGeom>
                  <a:grpFill/>
                  <a:ln w="7620">
                    <a:solidFill>
                      <a:srgbClr val="000000"/>
                    </a:solidFill>
                    <a:prstDash val="solid"/>
                    <a:round/>
                    <a:headEnd/>
                    <a:tailEnd/>
                  </a:ln>
                </p:spPr>
                <p:txBody>
                  <a:bodyPr anchor="ctr"/>
                  <a:lstStyle/>
                  <a:p>
                    <a:pPr algn="ctr"/>
                    <a:endParaRPr lang="fr-FR" sz="1600"/>
                  </a:p>
                </p:txBody>
              </p:sp>
              <p:sp>
                <p:nvSpPr>
                  <p:cNvPr id="377" name="Departement 77">
                    <a:extLst>
                      <a:ext uri="{FF2B5EF4-FFF2-40B4-BE49-F238E27FC236}">
                        <a16:creationId xmlns:a16="http://schemas.microsoft.com/office/drawing/2014/main" id="{6DB2FF56-8537-EAC6-DD4F-E1B7A06BD7BC}"/>
                      </a:ext>
                    </a:extLst>
                  </p:cNvPr>
                  <p:cNvSpPr>
                    <a:spLocks/>
                  </p:cNvSpPr>
                  <p:nvPr/>
                </p:nvSpPr>
                <p:spPr bwMode="auto">
                  <a:xfrm>
                    <a:off x="2802586" y="1959768"/>
                    <a:ext cx="290513" cy="350838"/>
                  </a:xfrm>
                  <a:custGeom>
                    <a:avLst/>
                    <a:gdLst>
                      <a:gd name="T0" fmla="*/ 2147483647 w 37"/>
                      <a:gd name="T1" fmla="*/ 2147483647 h 47"/>
                      <a:gd name="T2" fmla="*/ 2147483647 w 37"/>
                      <a:gd name="T3" fmla="*/ 2147483647 h 47"/>
                      <a:gd name="T4" fmla="*/ 2147483647 w 37"/>
                      <a:gd name="T5" fmla="*/ 2147483647 h 47"/>
                      <a:gd name="T6" fmla="*/ 2147483647 w 37"/>
                      <a:gd name="T7" fmla="*/ 2147483647 h 47"/>
                      <a:gd name="T8" fmla="*/ 2147483647 w 37"/>
                      <a:gd name="T9" fmla="*/ 2147483647 h 47"/>
                      <a:gd name="T10" fmla="*/ 2147483647 w 37"/>
                      <a:gd name="T11" fmla="*/ 2147483647 h 47"/>
                      <a:gd name="T12" fmla="*/ 2147483647 w 37"/>
                      <a:gd name="T13" fmla="*/ 2147483647 h 47"/>
                      <a:gd name="T14" fmla="*/ 2147483647 w 37"/>
                      <a:gd name="T15" fmla="*/ 2147483647 h 47"/>
                      <a:gd name="T16" fmla="*/ 2147483647 w 37"/>
                      <a:gd name="T17" fmla="*/ 2147483647 h 47"/>
                      <a:gd name="T18" fmla="*/ 2147483647 w 37"/>
                      <a:gd name="T19" fmla="*/ 2147483647 h 47"/>
                      <a:gd name="T20" fmla="*/ 2147483647 w 37"/>
                      <a:gd name="T21" fmla="*/ 2147483647 h 47"/>
                      <a:gd name="T22" fmla="*/ 2147483647 w 37"/>
                      <a:gd name="T23" fmla="*/ 2147483647 h 47"/>
                      <a:gd name="T24" fmla="*/ 2147483647 w 37"/>
                      <a:gd name="T25" fmla="*/ 2147483647 h 47"/>
                      <a:gd name="T26" fmla="*/ 2147483647 w 37"/>
                      <a:gd name="T27" fmla="*/ 2147483647 h 47"/>
                      <a:gd name="T28" fmla="*/ 2147483647 w 37"/>
                      <a:gd name="T29" fmla="*/ 2147483647 h 47"/>
                      <a:gd name="T30" fmla="*/ 2147483647 w 37"/>
                      <a:gd name="T31" fmla="*/ 2147483647 h 47"/>
                      <a:gd name="T32" fmla="*/ 2147483647 w 37"/>
                      <a:gd name="T33" fmla="*/ 2147483647 h 47"/>
                      <a:gd name="T34" fmla="*/ 2147483647 w 37"/>
                      <a:gd name="T35" fmla="*/ 2147483647 h 47"/>
                      <a:gd name="T36" fmla="*/ 2147483647 w 37"/>
                      <a:gd name="T37" fmla="*/ 2147483647 h 47"/>
                      <a:gd name="T38" fmla="*/ 2147483647 w 37"/>
                      <a:gd name="T39" fmla="*/ 2147483647 h 47"/>
                      <a:gd name="T40" fmla="*/ 2147483647 w 37"/>
                      <a:gd name="T41" fmla="*/ 2147483647 h 47"/>
                      <a:gd name="T42" fmla="*/ 0 w 37"/>
                      <a:gd name="T43" fmla="*/ 2147483647 h 47"/>
                      <a:gd name="T44" fmla="*/ 2147483647 w 37"/>
                      <a:gd name="T45" fmla="*/ 2147483647 h 47"/>
                      <a:gd name="T46" fmla="*/ 2147483647 w 37"/>
                      <a:gd name="T47" fmla="*/ 2147483647 h 47"/>
                      <a:gd name="T48" fmla="*/ 2147483647 w 37"/>
                      <a:gd name="T49" fmla="*/ 2147483647 h 47"/>
                      <a:gd name="T50" fmla="*/ 2147483647 w 37"/>
                      <a:gd name="T51" fmla="*/ 2147483647 h 47"/>
                      <a:gd name="T52" fmla="*/ 2147483647 w 37"/>
                      <a:gd name="T53" fmla="*/ 2147483647 h 47"/>
                      <a:gd name="T54" fmla="*/ 2147483647 w 37"/>
                      <a:gd name="T55" fmla="*/ 2147483647 h 47"/>
                      <a:gd name="T56" fmla="*/ 2147483647 w 37"/>
                      <a:gd name="T57" fmla="*/ 2147483647 h 47"/>
                      <a:gd name="T58" fmla="*/ 2147483647 w 37"/>
                      <a:gd name="T59" fmla="*/ 2147483647 h 47"/>
                      <a:gd name="T60" fmla="*/ 2147483647 w 37"/>
                      <a:gd name="T61" fmla="*/ 2147483647 h 47"/>
                      <a:gd name="T62" fmla="*/ 2147483647 w 37"/>
                      <a:gd name="T63" fmla="*/ 2147483647 h 47"/>
                      <a:gd name="T64" fmla="*/ 2147483647 w 37"/>
                      <a:gd name="T65" fmla="*/ 2147483647 h 47"/>
                      <a:gd name="T66" fmla="*/ 2147483647 w 37"/>
                      <a:gd name="T67" fmla="*/ 2147483647 h 47"/>
                      <a:gd name="T68" fmla="*/ 2147483647 w 37"/>
                      <a:gd name="T69" fmla="*/ 2147483647 h 47"/>
                      <a:gd name="T70" fmla="*/ 2147483647 w 37"/>
                      <a:gd name="T71" fmla="*/ 2147483647 h 47"/>
                      <a:gd name="T72" fmla="*/ 2147483647 w 37"/>
                      <a:gd name="T73" fmla="*/ 2147483647 h 47"/>
                      <a:gd name="T74" fmla="*/ 2147483647 w 37"/>
                      <a:gd name="T75" fmla="*/ 2147483647 h 47"/>
                      <a:gd name="T76" fmla="*/ 2147483647 w 37"/>
                      <a:gd name="T77" fmla="*/ 2147483647 h 47"/>
                      <a:gd name="T78" fmla="*/ 2147483647 w 37"/>
                      <a:gd name="T79" fmla="*/ 0 h 47"/>
                      <a:gd name="T80" fmla="*/ 2147483647 w 37"/>
                      <a:gd name="T81" fmla="*/ 2147483647 h 47"/>
                      <a:gd name="T82" fmla="*/ 2147483647 w 37"/>
                      <a:gd name="T83" fmla="*/ 2147483647 h 47"/>
                      <a:gd name="T84" fmla="*/ 2147483647 w 37"/>
                      <a:gd name="T85" fmla="*/ 2147483647 h 47"/>
                      <a:gd name="T86" fmla="*/ 2147483647 w 37"/>
                      <a:gd name="T87" fmla="*/ 2147483647 h 47"/>
                      <a:gd name="T88" fmla="*/ 2147483647 w 37"/>
                      <a:gd name="T89" fmla="*/ 2147483647 h 47"/>
                      <a:gd name="T90" fmla="*/ 2147483647 w 37"/>
                      <a:gd name="T91" fmla="*/ 2147483647 h 47"/>
                      <a:gd name="T92" fmla="*/ 2147483647 w 37"/>
                      <a:gd name="T93" fmla="*/ 2147483647 h 47"/>
                      <a:gd name="T94" fmla="*/ 2147483647 w 37"/>
                      <a:gd name="T95" fmla="*/ 2147483647 h 47"/>
                      <a:gd name="T96" fmla="*/ 2147483647 w 37"/>
                      <a:gd name="T97" fmla="*/ 2147483647 h 47"/>
                      <a:gd name="T98" fmla="*/ 2147483647 w 37"/>
                      <a:gd name="T99" fmla="*/ 2147483647 h 47"/>
                      <a:gd name="T100" fmla="*/ 2147483647 w 37"/>
                      <a:gd name="T101" fmla="*/ 0 h 47"/>
                      <a:gd name="T102" fmla="*/ 2147483647 w 37"/>
                      <a:gd name="T103" fmla="*/ 2147483647 h 47"/>
                      <a:gd name="T104" fmla="*/ 2147483647 w 37"/>
                      <a:gd name="T105" fmla="*/ 2147483647 h 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7" h="47">
                        <a:moveTo>
                          <a:pt x="34" y="12"/>
                        </a:moveTo>
                        <a:lnTo>
                          <a:pt x="34" y="14"/>
                        </a:lnTo>
                        <a:lnTo>
                          <a:pt x="32" y="14"/>
                        </a:lnTo>
                        <a:lnTo>
                          <a:pt x="33" y="16"/>
                        </a:lnTo>
                        <a:lnTo>
                          <a:pt x="32" y="16"/>
                        </a:lnTo>
                        <a:lnTo>
                          <a:pt x="31" y="17"/>
                        </a:lnTo>
                        <a:lnTo>
                          <a:pt x="34" y="18"/>
                        </a:lnTo>
                        <a:lnTo>
                          <a:pt x="33" y="22"/>
                        </a:lnTo>
                        <a:lnTo>
                          <a:pt x="37" y="23"/>
                        </a:lnTo>
                        <a:lnTo>
                          <a:pt x="34" y="25"/>
                        </a:lnTo>
                        <a:lnTo>
                          <a:pt x="34" y="27"/>
                        </a:lnTo>
                        <a:lnTo>
                          <a:pt x="33" y="28"/>
                        </a:lnTo>
                        <a:lnTo>
                          <a:pt x="32" y="27"/>
                        </a:lnTo>
                        <a:lnTo>
                          <a:pt x="33" y="29"/>
                        </a:lnTo>
                        <a:lnTo>
                          <a:pt x="32" y="30"/>
                        </a:lnTo>
                        <a:lnTo>
                          <a:pt x="32" y="32"/>
                        </a:lnTo>
                        <a:lnTo>
                          <a:pt x="33" y="33"/>
                        </a:lnTo>
                        <a:lnTo>
                          <a:pt x="33" y="34"/>
                        </a:lnTo>
                        <a:lnTo>
                          <a:pt x="21" y="35"/>
                        </a:lnTo>
                        <a:lnTo>
                          <a:pt x="17" y="45"/>
                        </a:lnTo>
                        <a:lnTo>
                          <a:pt x="2" y="47"/>
                        </a:lnTo>
                        <a:lnTo>
                          <a:pt x="0" y="38"/>
                        </a:lnTo>
                        <a:lnTo>
                          <a:pt x="5" y="33"/>
                        </a:lnTo>
                        <a:lnTo>
                          <a:pt x="6" y="20"/>
                        </a:lnTo>
                        <a:lnTo>
                          <a:pt x="5" y="19"/>
                        </a:lnTo>
                        <a:lnTo>
                          <a:pt x="7" y="16"/>
                        </a:lnTo>
                        <a:lnTo>
                          <a:pt x="6" y="16"/>
                        </a:lnTo>
                        <a:lnTo>
                          <a:pt x="6" y="14"/>
                        </a:lnTo>
                        <a:lnTo>
                          <a:pt x="6" y="13"/>
                        </a:lnTo>
                        <a:lnTo>
                          <a:pt x="6" y="12"/>
                        </a:lnTo>
                        <a:lnTo>
                          <a:pt x="5" y="11"/>
                        </a:lnTo>
                        <a:lnTo>
                          <a:pt x="6" y="10"/>
                        </a:lnTo>
                        <a:lnTo>
                          <a:pt x="6" y="8"/>
                        </a:lnTo>
                        <a:lnTo>
                          <a:pt x="6" y="7"/>
                        </a:lnTo>
                        <a:lnTo>
                          <a:pt x="6" y="5"/>
                        </a:lnTo>
                        <a:lnTo>
                          <a:pt x="5" y="5"/>
                        </a:lnTo>
                        <a:lnTo>
                          <a:pt x="4" y="4"/>
                        </a:lnTo>
                        <a:lnTo>
                          <a:pt x="6" y="3"/>
                        </a:lnTo>
                        <a:lnTo>
                          <a:pt x="6" y="2"/>
                        </a:lnTo>
                        <a:lnTo>
                          <a:pt x="7" y="0"/>
                        </a:lnTo>
                        <a:lnTo>
                          <a:pt x="9" y="1"/>
                        </a:lnTo>
                        <a:lnTo>
                          <a:pt x="9" y="2"/>
                        </a:lnTo>
                        <a:lnTo>
                          <a:pt x="10" y="2"/>
                        </a:lnTo>
                        <a:lnTo>
                          <a:pt x="11" y="3"/>
                        </a:lnTo>
                        <a:lnTo>
                          <a:pt x="13" y="1"/>
                        </a:lnTo>
                        <a:lnTo>
                          <a:pt x="15" y="2"/>
                        </a:lnTo>
                        <a:lnTo>
                          <a:pt x="18" y="1"/>
                        </a:lnTo>
                        <a:lnTo>
                          <a:pt x="18" y="2"/>
                        </a:lnTo>
                        <a:lnTo>
                          <a:pt x="19" y="1"/>
                        </a:lnTo>
                        <a:lnTo>
                          <a:pt x="21" y="1"/>
                        </a:lnTo>
                        <a:lnTo>
                          <a:pt x="21" y="0"/>
                        </a:lnTo>
                        <a:lnTo>
                          <a:pt x="27" y="8"/>
                        </a:lnTo>
                        <a:lnTo>
                          <a:pt x="34" y="12"/>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78" name="Departement 93">
                    <a:extLst>
                      <a:ext uri="{FF2B5EF4-FFF2-40B4-BE49-F238E27FC236}">
                        <a16:creationId xmlns:a16="http://schemas.microsoft.com/office/drawing/2014/main" id="{728B07DC-41B1-43AE-5FC8-D52BAD8FA33C}"/>
                      </a:ext>
                    </a:extLst>
                  </p:cNvPr>
                  <p:cNvSpPr>
                    <a:spLocks/>
                  </p:cNvSpPr>
                  <p:nvPr/>
                </p:nvSpPr>
                <p:spPr bwMode="auto">
                  <a:xfrm>
                    <a:off x="2772424" y="1989931"/>
                    <a:ext cx="68262" cy="68262"/>
                  </a:xfrm>
                  <a:custGeom>
                    <a:avLst/>
                    <a:gdLst>
                      <a:gd name="T0" fmla="*/ 0 w 9"/>
                      <a:gd name="T1" fmla="*/ 2147483647 h 9"/>
                      <a:gd name="T2" fmla="*/ 2147483647 w 9"/>
                      <a:gd name="T3" fmla="*/ 2147483647 h 9"/>
                      <a:gd name="T4" fmla="*/ 0 w 9"/>
                      <a:gd name="T5" fmla="*/ 2147483647 h 9"/>
                      <a:gd name="T6" fmla="*/ 2147483647 w 9"/>
                      <a:gd name="T7" fmla="*/ 2147483647 h 9"/>
                      <a:gd name="T8" fmla="*/ 2147483647 w 9"/>
                      <a:gd name="T9" fmla="*/ 2147483647 h 9"/>
                      <a:gd name="T10" fmla="*/ 2147483647 w 9"/>
                      <a:gd name="T11" fmla="*/ 0 h 9"/>
                      <a:gd name="T12" fmla="*/ 2147483647 w 9"/>
                      <a:gd name="T13" fmla="*/ 0 h 9"/>
                      <a:gd name="T14" fmla="*/ 2147483647 w 9"/>
                      <a:gd name="T15" fmla="*/ 2147483647 h 9"/>
                      <a:gd name="T16" fmla="*/ 2147483647 w 9"/>
                      <a:gd name="T17" fmla="*/ 2147483647 h 9"/>
                      <a:gd name="T18" fmla="*/ 2147483647 w 9"/>
                      <a:gd name="T19" fmla="*/ 2147483647 h 9"/>
                      <a:gd name="T20" fmla="*/ 2147483647 w 9"/>
                      <a:gd name="T21" fmla="*/ 2147483647 h 9"/>
                      <a:gd name="T22" fmla="*/ 2147483647 w 9"/>
                      <a:gd name="T23" fmla="*/ 2147483647 h 9"/>
                      <a:gd name="T24" fmla="*/ 2147483647 w 9"/>
                      <a:gd name="T25" fmla="*/ 2147483647 h 9"/>
                      <a:gd name="T26" fmla="*/ 2147483647 w 9"/>
                      <a:gd name="T27" fmla="*/ 2147483647 h 9"/>
                      <a:gd name="T28" fmla="*/ 2147483647 w 9"/>
                      <a:gd name="T29" fmla="*/ 2147483647 h 9"/>
                      <a:gd name="T30" fmla="*/ 2147483647 w 9"/>
                      <a:gd name="T31" fmla="*/ 2147483647 h 9"/>
                      <a:gd name="T32" fmla="*/ 2147483647 w 9"/>
                      <a:gd name="T33" fmla="*/ 2147483647 h 9"/>
                      <a:gd name="T34" fmla="*/ 2147483647 w 9"/>
                      <a:gd name="T35" fmla="*/ 2147483647 h 9"/>
                      <a:gd name="T36" fmla="*/ 0 w 9"/>
                      <a:gd name="T37" fmla="*/ 2147483647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 h="9">
                        <a:moveTo>
                          <a:pt x="0" y="5"/>
                        </a:moveTo>
                        <a:lnTo>
                          <a:pt x="1" y="3"/>
                        </a:lnTo>
                        <a:lnTo>
                          <a:pt x="0" y="2"/>
                        </a:lnTo>
                        <a:lnTo>
                          <a:pt x="2" y="2"/>
                        </a:lnTo>
                        <a:lnTo>
                          <a:pt x="5" y="3"/>
                        </a:lnTo>
                        <a:lnTo>
                          <a:pt x="8" y="0"/>
                        </a:lnTo>
                        <a:lnTo>
                          <a:pt x="9" y="0"/>
                        </a:lnTo>
                        <a:lnTo>
                          <a:pt x="9" y="2"/>
                        </a:lnTo>
                        <a:lnTo>
                          <a:pt x="9" y="3"/>
                        </a:lnTo>
                        <a:lnTo>
                          <a:pt x="9" y="5"/>
                        </a:lnTo>
                        <a:lnTo>
                          <a:pt x="8" y="6"/>
                        </a:lnTo>
                        <a:lnTo>
                          <a:pt x="9" y="7"/>
                        </a:lnTo>
                        <a:lnTo>
                          <a:pt x="9" y="8"/>
                        </a:lnTo>
                        <a:lnTo>
                          <a:pt x="9" y="9"/>
                        </a:lnTo>
                        <a:lnTo>
                          <a:pt x="6" y="7"/>
                        </a:lnTo>
                        <a:lnTo>
                          <a:pt x="3" y="7"/>
                        </a:lnTo>
                        <a:lnTo>
                          <a:pt x="4" y="7"/>
                        </a:lnTo>
                        <a:lnTo>
                          <a:pt x="3" y="5"/>
                        </a:lnTo>
                        <a:lnTo>
                          <a:pt x="0" y="5"/>
                        </a:lnTo>
                        <a:close/>
                      </a:path>
                    </a:pathLst>
                  </a:custGeom>
                  <a:grpFill/>
                  <a:ln w="7620">
                    <a:solidFill>
                      <a:srgbClr val="000000"/>
                    </a:solidFill>
                    <a:prstDash val="solid"/>
                    <a:round/>
                    <a:headEnd/>
                    <a:tailEnd/>
                  </a:ln>
                </p:spPr>
                <p:txBody>
                  <a:bodyPr anchor="ctr"/>
                  <a:lstStyle/>
                  <a:p>
                    <a:pPr algn="ctr"/>
                    <a:endParaRPr lang="fr-FR" sz="1600"/>
                  </a:p>
                </p:txBody>
              </p:sp>
              <p:sp>
                <p:nvSpPr>
                  <p:cNvPr id="379" name="Departement 95">
                    <a:extLst>
                      <a:ext uri="{FF2B5EF4-FFF2-40B4-BE49-F238E27FC236}">
                        <a16:creationId xmlns:a16="http://schemas.microsoft.com/office/drawing/2014/main" id="{3C7A33D7-3B64-39AB-F304-552C840CB4B3}"/>
                      </a:ext>
                    </a:extLst>
                  </p:cNvPr>
                  <p:cNvSpPr>
                    <a:spLocks/>
                  </p:cNvSpPr>
                  <p:nvPr/>
                </p:nvSpPr>
                <p:spPr bwMode="auto">
                  <a:xfrm>
                    <a:off x="2597799" y="1921668"/>
                    <a:ext cx="250825" cy="106363"/>
                  </a:xfrm>
                  <a:custGeom>
                    <a:avLst/>
                    <a:gdLst>
                      <a:gd name="T0" fmla="*/ 0 w 31"/>
                      <a:gd name="T1" fmla="*/ 2147483647 h 15"/>
                      <a:gd name="T2" fmla="*/ 2147483647 w 31"/>
                      <a:gd name="T3" fmla="*/ 2147483647 h 15"/>
                      <a:gd name="T4" fmla="*/ 2147483647 w 31"/>
                      <a:gd name="T5" fmla="*/ 0 h 15"/>
                      <a:gd name="T6" fmla="*/ 2147483647 w 31"/>
                      <a:gd name="T7" fmla="*/ 0 h 15"/>
                      <a:gd name="T8" fmla="*/ 2147483647 w 31"/>
                      <a:gd name="T9" fmla="*/ 2147483647 h 15"/>
                      <a:gd name="T10" fmla="*/ 2147483647 w 31"/>
                      <a:gd name="T11" fmla="*/ 2147483647 h 15"/>
                      <a:gd name="T12" fmla="*/ 2147483647 w 31"/>
                      <a:gd name="T13" fmla="*/ 2147483647 h 15"/>
                      <a:gd name="T14" fmla="*/ 2147483647 w 31"/>
                      <a:gd name="T15" fmla="*/ 2147483647 h 15"/>
                      <a:gd name="T16" fmla="*/ 2147483647 w 31"/>
                      <a:gd name="T17" fmla="*/ 2147483647 h 15"/>
                      <a:gd name="T18" fmla="*/ 2147483647 w 31"/>
                      <a:gd name="T19" fmla="*/ 2147483647 h 15"/>
                      <a:gd name="T20" fmla="*/ 2147483647 w 31"/>
                      <a:gd name="T21" fmla="*/ 2147483647 h 15"/>
                      <a:gd name="T22" fmla="*/ 2147483647 w 31"/>
                      <a:gd name="T23" fmla="*/ 2147483647 h 15"/>
                      <a:gd name="T24" fmla="*/ 2147483647 w 31"/>
                      <a:gd name="T25" fmla="*/ 2147483647 h 15"/>
                      <a:gd name="T26" fmla="*/ 2147483647 w 31"/>
                      <a:gd name="T27" fmla="*/ 2147483647 h 15"/>
                      <a:gd name="T28" fmla="*/ 2147483647 w 31"/>
                      <a:gd name="T29" fmla="*/ 2147483647 h 15"/>
                      <a:gd name="T30" fmla="*/ 0 w 31"/>
                      <a:gd name="T31" fmla="*/ 2147483647 h 1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15">
                        <a:moveTo>
                          <a:pt x="0" y="7"/>
                        </a:moveTo>
                        <a:lnTo>
                          <a:pt x="2" y="4"/>
                        </a:lnTo>
                        <a:lnTo>
                          <a:pt x="2" y="0"/>
                        </a:lnTo>
                        <a:lnTo>
                          <a:pt x="3" y="0"/>
                        </a:lnTo>
                        <a:lnTo>
                          <a:pt x="23" y="2"/>
                        </a:lnTo>
                        <a:lnTo>
                          <a:pt x="31" y="7"/>
                        </a:lnTo>
                        <a:lnTo>
                          <a:pt x="31" y="8"/>
                        </a:lnTo>
                        <a:lnTo>
                          <a:pt x="29" y="9"/>
                        </a:lnTo>
                        <a:lnTo>
                          <a:pt x="30" y="10"/>
                        </a:lnTo>
                        <a:lnTo>
                          <a:pt x="27" y="13"/>
                        </a:lnTo>
                        <a:lnTo>
                          <a:pt x="24" y="12"/>
                        </a:lnTo>
                        <a:lnTo>
                          <a:pt x="22" y="12"/>
                        </a:lnTo>
                        <a:lnTo>
                          <a:pt x="22" y="13"/>
                        </a:lnTo>
                        <a:lnTo>
                          <a:pt x="19" y="15"/>
                        </a:lnTo>
                        <a:lnTo>
                          <a:pt x="17" y="10"/>
                        </a:lnTo>
                        <a:lnTo>
                          <a:pt x="0" y="7"/>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80" name="Departement 94">
                    <a:extLst>
                      <a:ext uri="{FF2B5EF4-FFF2-40B4-BE49-F238E27FC236}">
                        <a16:creationId xmlns:a16="http://schemas.microsoft.com/office/drawing/2014/main" id="{1B1836E0-1B2F-3B36-4E9E-E8DB6020737C}"/>
                      </a:ext>
                    </a:extLst>
                  </p:cNvPr>
                  <p:cNvSpPr>
                    <a:spLocks/>
                  </p:cNvSpPr>
                  <p:nvPr/>
                </p:nvSpPr>
                <p:spPr bwMode="auto">
                  <a:xfrm>
                    <a:off x="2772424" y="2050256"/>
                    <a:ext cx="84137" cy="53975"/>
                  </a:xfrm>
                  <a:custGeom>
                    <a:avLst/>
                    <a:gdLst>
                      <a:gd name="T0" fmla="*/ 0 w 10"/>
                      <a:gd name="T1" fmla="*/ 2147483647 h 8"/>
                      <a:gd name="T2" fmla="*/ 0 w 10"/>
                      <a:gd name="T3" fmla="*/ 2147483647 h 8"/>
                      <a:gd name="T4" fmla="*/ 0 w 10"/>
                      <a:gd name="T5" fmla="*/ 2147483647 h 8"/>
                      <a:gd name="T6" fmla="*/ 2147483647 w 10"/>
                      <a:gd name="T7" fmla="*/ 2147483647 h 8"/>
                      <a:gd name="T8" fmla="*/ 2147483647 w 10"/>
                      <a:gd name="T9" fmla="*/ 2147483647 h 8"/>
                      <a:gd name="T10" fmla="*/ 2147483647 w 10"/>
                      <a:gd name="T11" fmla="*/ 2147483647 h 8"/>
                      <a:gd name="T12" fmla="*/ 2147483647 w 10"/>
                      <a:gd name="T13" fmla="*/ 2147483647 h 8"/>
                      <a:gd name="T14" fmla="*/ 2147483647 w 10"/>
                      <a:gd name="T15" fmla="*/ 2147483647 h 8"/>
                      <a:gd name="T16" fmla="*/ 2147483647 w 10"/>
                      <a:gd name="T17" fmla="*/ 0 h 8"/>
                      <a:gd name="T18" fmla="*/ 2147483647 w 10"/>
                      <a:gd name="T19" fmla="*/ 0 h 8"/>
                      <a:gd name="T20" fmla="*/ 2147483647 w 10"/>
                      <a:gd name="T21" fmla="*/ 2147483647 h 8"/>
                      <a:gd name="T22" fmla="*/ 2147483647 w 10"/>
                      <a:gd name="T23" fmla="*/ 2147483647 h 8"/>
                      <a:gd name="T24" fmla="*/ 2147483647 w 10"/>
                      <a:gd name="T25" fmla="*/ 2147483647 h 8"/>
                      <a:gd name="T26" fmla="*/ 2147483647 w 10"/>
                      <a:gd name="T27" fmla="*/ 2147483647 h 8"/>
                      <a:gd name="T28" fmla="*/ 2147483647 w 10"/>
                      <a:gd name="T29" fmla="*/ 2147483647 h 8"/>
                      <a:gd name="T30" fmla="*/ 2147483647 w 10"/>
                      <a:gd name="T31" fmla="*/ 2147483647 h 8"/>
                      <a:gd name="T32" fmla="*/ 2147483647 w 10"/>
                      <a:gd name="T33" fmla="*/ 2147483647 h 8"/>
                      <a:gd name="T34" fmla="*/ 2147483647 w 10"/>
                      <a:gd name="T35" fmla="*/ 2147483647 h 8"/>
                      <a:gd name="T36" fmla="*/ 2147483647 w 10"/>
                      <a:gd name="T37" fmla="*/ 2147483647 h 8"/>
                      <a:gd name="T38" fmla="*/ 0 w 10"/>
                      <a:gd name="T39" fmla="*/ 2147483647 h 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 h="8">
                        <a:moveTo>
                          <a:pt x="0" y="5"/>
                        </a:moveTo>
                        <a:lnTo>
                          <a:pt x="0" y="4"/>
                        </a:lnTo>
                        <a:lnTo>
                          <a:pt x="0" y="3"/>
                        </a:lnTo>
                        <a:lnTo>
                          <a:pt x="1" y="2"/>
                        </a:lnTo>
                        <a:lnTo>
                          <a:pt x="3" y="1"/>
                        </a:lnTo>
                        <a:lnTo>
                          <a:pt x="5" y="2"/>
                        </a:lnTo>
                        <a:lnTo>
                          <a:pt x="5" y="1"/>
                        </a:lnTo>
                        <a:lnTo>
                          <a:pt x="4" y="1"/>
                        </a:lnTo>
                        <a:lnTo>
                          <a:pt x="3" y="0"/>
                        </a:lnTo>
                        <a:lnTo>
                          <a:pt x="6" y="0"/>
                        </a:lnTo>
                        <a:lnTo>
                          <a:pt x="9" y="2"/>
                        </a:lnTo>
                        <a:lnTo>
                          <a:pt x="9" y="4"/>
                        </a:lnTo>
                        <a:lnTo>
                          <a:pt x="10" y="4"/>
                        </a:lnTo>
                        <a:lnTo>
                          <a:pt x="8" y="7"/>
                        </a:lnTo>
                        <a:lnTo>
                          <a:pt x="9" y="8"/>
                        </a:lnTo>
                        <a:lnTo>
                          <a:pt x="7" y="8"/>
                        </a:lnTo>
                        <a:lnTo>
                          <a:pt x="6" y="6"/>
                        </a:lnTo>
                        <a:lnTo>
                          <a:pt x="2" y="7"/>
                        </a:lnTo>
                        <a:lnTo>
                          <a:pt x="2" y="5"/>
                        </a:lnTo>
                        <a:lnTo>
                          <a:pt x="0" y="5"/>
                        </a:lnTo>
                        <a:close/>
                      </a:path>
                    </a:pathLst>
                  </a:custGeom>
                  <a:grpFill/>
                  <a:ln w="7620">
                    <a:solidFill>
                      <a:srgbClr val="000000"/>
                    </a:solidFill>
                    <a:prstDash val="solid"/>
                    <a:round/>
                    <a:headEnd/>
                    <a:tailEnd/>
                  </a:ln>
                </p:spPr>
                <p:txBody>
                  <a:bodyPr anchor="ctr"/>
                  <a:lstStyle/>
                  <a:p>
                    <a:pPr algn="ctr"/>
                    <a:endParaRPr lang="fr-FR" sz="1600"/>
                  </a:p>
                </p:txBody>
              </p:sp>
              <p:sp>
                <p:nvSpPr>
                  <p:cNvPr id="381" name="Departement 75">
                    <a:extLst>
                      <a:ext uri="{FF2B5EF4-FFF2-40B4-BE49-F238E27FC236}">
                        <a16:creationId xmlns:a16="http://schemas.microsoft.com/office/drawing/2014/main" id="{C26C36E6-95D1-A93F-7604-D26A79072A83}"/>
                      </a:ext>
                    </a:extLst>
                  </p:cNvPr>
                  <p:cNvSpPr>
                    <a:spLocks/>
                  </p:cNvSpPr>
                  <p:nvPr/>
                </p:nvSpPr>
                <p:spPr bwMode="auto">
                  <a:xfrm>
                    <a:off x="2758136" y="2028031"/>
                    <a:ext cx="60325" cy="30162"/>
                  </a:xfrm>
                  <a:custGeom>
                    <a:avLst/>
                    <a:gdLst>
                      <a:gd name="T0" fmla="*/ 2147483647 w 8"/>
                      <a:gd name="T1" fmla="*/ 0 h 4"/>
                      <a:gd name="T2" fmla="*/ 2147483647 w 8"/>
                      <a:gd name="T3" fmla="*/ 0 h 4"/>
                      <a:gd name="T4" fmla="*/ 2147483647 w 8"/>
                      <a:gd name="T5" fmla="*/ 2147483647 h 4"/>
                      <a:gd name="T6" fmla="*/ 2147483647 w 8"/>
                      <a:gd name="T7" fmla="*/ 2147483647 h 4"/>
                      <a:gd name="T8" fmla="*/ 2147483647 w 8"/>
                      <a:gd name="T9" fmla="*/ 2147483647 h 4"/>
                      <a:gd name="T10" fmla="*/ 2147483647 w 8"/>
                      <a:gd name="T11" fmla="*/ 2147483647 h 4"/>
                      <a:gd name="T12" fmla="*/ 2147483647 w 8"/>
                      <a:gd name="T13" fmla="*/ 2147483647 h 4"/>
                      <a:gd name="T14" fmla="*/ 2147483647 w 8"/>
                      <a:gd name="T15" fmla="*/ 2147483647 h 4"/>
                      <a:gd name="T16" fmla="*/ 2147483647 w 8"/>
                      <a:gd name="T17" fmla="*/ 2147483647 h 4"/>
                      <a:gd name="T18" fmla="*/ 2147483647 w 8"/>
                      <a:gd name="T19" fmla="*/ 2147483647 h 4"/>
                      <a:gd name="T20" fmla="*/ 0 w 8"/>
                      <a:gd name="T21" fmla="*/ 2147483647 h 4"/>
                      <a:gd name="T22" fmla="*/ 2147483647 w 8"/>
                      <a:gd name="T23" fmla="*/ 2147483647 h 4"/>
                      <a:gd name="T24" fmla="*/ 2147483647 w 8"/>
                      <a:gd name="T25" fmla="*/ 2147483647 h 4"/>
                      <a:gd name="T26" fmla="*/ 2147483647 w 8"/>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 h="4">
                        <a:moveTo>
                          <a:pt x="3" y="0"/>
                        </a:moveTo>
                        <a:lnTo>
                          <a:pt x="6" y="0"/>
                        </a:lnTo>
                        <a:lnTo>
                          <a:pt x="7" y="2"/>
                        </a:lnTo>
                        <a:lnTo>
                          <a:pt x="6" y="2"/>
                        </a:lnTo>
                        <a:lnTo>
                          <a:pt x="7" y="3"/>
                        </a:lnTo>
                        <a:lnTo>
                          <a:pt x="8" y="3"/>
                        </a:lnTo>
                        <a:lnTo>
                          <a:pt x="8" y="4"/>
                        </a:lnTo>
                        <a:lnTo>
                          <a:pt x="6" y="3"/>
                        </a:lnTo>
                        <a:lnTo>
                          <a:pt x="4" y="4"/>
                        </a:lnTo>
                        <a:lnTo>
                          <a:pt x="2" y="3"/>
                        </a:lnTo>
                        <a:lnTo>
                          <a:pt x="0" y="2"/>
                        </a:lnTo>
                        <a:lnTo>
                          <a:pt x="1" y="1"/>
                        </a:lnTo>
                        <a:lnTo>
                          <a:pt x="2" y="1"/>
                        </a:lnTo>
                        <a:lnTo>
                          <a:pt x="3" y="0"/>
                        </a:lnTo>
                        <a:close/>
                      </a:path>
                    </a:pathLst>
                  </a:custGeom>
                  <a:grpFill/>
                  <a:ln w="7620">
                    <a:solidFill>
                      <a:srgbClr val="000000"/>
                    </a:solidFill>
                    <a:prstDash val="solid"/>
                    <a:round/>
                    <a:headEnd/>
                    <a:tailEnd/>
                  </a:ln>
                </p:spPr>
                <p:txBody>
                  <a:bodyPr anchor="ctr"/>
                  <a:lstStyle/>
                  <a:p>
                    <a:pPr algn="ctr"/>
                    <a:endParaRPr lang="fr-FR" sz="1600"/>
                  </a:p>
                </p:txBody>
              </p:sp>
              <p:sp>
                <p:nvSpPr>
                  <p:cNvPr id="382" name="Departement 78">
                    <a:extLst>
                      <a:ext uri="{FF2B5EF4-FFF2-40B4-BE49-F238E27FC236}">
                        <a16:creationId xmlns:a16="http://schemas.microsoft.com/office/drawing/2014/main" id="{AB74629B-0E75-02A0-6D92-E4AC054DE87B}"/>
                      </a:ext>
                    </a:extLst>
                  </p:cNvPr>
                  <p:cNvSpPr>
                    <a:spLocks/>
                  </p:cNvSpPr>
                  <p:nvPr/>
                </p:nvSpPr>
                <p:spPr bwMode="auto">
                  <a:xfrm>
                    <a:off x="2551761" y="1974056"/>
                    <a:ext cx="206375" cy="214312"/>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0 w 24"/>
                      <a:gd name="T19" fmla="*/ 2147483647 h 30"/>
                      <a:gd name="T20" fmla="*/ 2147483647 w 24"/>
                      <a:gd name="T21" fmla="*/ 2147483647 h 30"/>
                      <a:gd name="T22" fmla="*/ 2147483647 w 24"/>
                      <a:gd name="T23" fmla="*/ 0 h 30"/>
                      <a:gd name="T24" fmla="*/ 2147483647 w 24"/>
                      <a:gd name="T25" fmla="*/ 0 h 30"/>
                      <a:gd name="T26" fmla="*/ 2147483647 w 24"/>
                      <a:gd name="T27" fmla="*/ 2147483647 h 30"/>
                      <a:gd name="T28" fmla="*/ 2147483647 w 24"/>
                      <a:gd name="T29" fmla="*/ 2147483647 h 30"/>
                      <a:gd name="T30" fmla="*/ 2147483647 w 24"/>
                      <a:gd name="T31" fmla="*/ 2147483647 h 30"/>
                      <a:gd name="T32" fmla="*/ 2147483647 w 24"/>
                      <a:gd name="T33" fmla="*/ 2147483647 h 30"/>
                      <a:gd name="T34" fmla="*/ 2147483647 w 24"/>
                      <a:gd name="T35" fmla="*/ 2147483647 h 30"/>
                      <a:gd name="T36" fmla="*/ 2147483647 w 24"/>
                      <a:gd name="T37" fmla="*/ 2147483647 h 30"/>
                      <a:gd name="T38" fmla="*/ 2147483647 w 24"/>
                      <a:gd name="T39" fmla="*/ 2147483647 h 30"/>
                      <a:gd name="T40" fmla="*/ 2147483647 w 24"/>
                      <a:gd name="T41" fmla="*/ 2147483647 h 30"/>
                      <a:gd name="T42" fmla="*/ 2147483647 w 24"/>
                      <a:gd name="T43" fmla="*/ 2147483647 h 30"/>
                      <a:gd name="T44" fmla="*/ 2147483647 w 24"/>
                      <a:gd name="T45" fmla="*/ 2147483647 h 30"/>
                      <a:gd name="T46" fmla="*/ 2147483647 w 24"/>
                      <a:gd name="T47" fmla="*/ 2147483647 h 30"/>
                      <a:gd name="T48" fmla="*/ 2147483647 w 24"/>
                      <a:gd name="T49" fmla="*/ 2147483647 h 30"/>
                      <a:gd name="T50" fmla="*/ 2147483647 w 24"/>
                      <a:gd name="T51" fmla="*/ 2147483647 h 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 h="30">
                        <a:moveTo>
                          <a:pt x="15" y="28"/>
                        </a:moveTo>
                        <a:lnTo>
                          <a:pt x="15" y="29"/>
                        </a:lnTo>
                        <a:lnTo>
                          <a:pt x="12" y="30"/>
                        </a:lnTo>
                        <a:lnTo>
                          <a:pt x="5" y="19"/>
                        </a:lnTo>
                        <a:lnTo>
                          <a:pt x="2" y="6"/>
                        </a:lnTo>
                        <a:lnTo>
                          <a:pt x="1" y="5"/>
                        </a:lnTo>
                        <a:lnTo>
                          <a:pt x="2" y="4"/>
                        </a:lnTo>
                        <a:lnTo>
                          <a:pt x="1" y="4"/>
                        </a:lnTo>
                        <a:lnTo>
                          <a:pt x="1" y="3"/>
                        </a:lnTo>
                        <a:lnTo>
                          <a:pt x="0" y="1"/>
                        </a:lnTo>
                        <a:lnTo>
                          <a:pt x="1" y="1"/>
                        </a:lnTo>
                        <a:lnTo>
                          <a:pt x="2" y="0"/>
                        </a:lnTo>
                        <a:lnTo>
                          <a:pt x="5" y="0"/>
                        </a:lnTo>
                        <a:lnTo>
                          <a:pt x="22" y="3"/>
                        </a:lnTo>
                        <a:lnTo>
                          <a:pt x="24" y="8"/>
                        </a:lnTo>
                        <a:lnTo>
                          <a:pt x="23" y="9"/>
                        </a:lnTo>
                        <a:lnTo>
                          <a:pt x="22" y="11"/>
                        </a:lnTo>
                        <a:lnTo>
                          <a:pt x="22" y="12"/>
                        </a:lnTo>
                        <a:lnTo>
                          <a:pt x="23" y="12"/>
                        </a:lnTo>
                        <a:lnTo>
                          <a:pt x="23" y="13"/>
                        </a:lnTo>
                        <a:lnTo>
                          <a:pt x="24" y="14"/>
                        </a:lnTo>
                        <a:lnTo>
                          <a:pt x="19" y="18"/>
                        </a:lnTo>
                        <a:lnTo>
                          <a:pt x="19" y="22"/>
                        </a:lnTo>
                        <a:lnTo>
                          <a:pt x="15" y="24"/>
                        </a:lnTo>
                        <a:lnTo>
                          <a:pt x="17" y="25"/>
                        </a:lnTo>
                        <a:lnTo>
                          <a:pt x="15" y="28"/>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83" name="Forme libre 4">
                    <a:extLst>
                      <a:ext uri="{FF2B5EF4-FFF2-40B4-BE49-F238E27FC236}">
                        <a16:creationId xmlns:a16="http://schemas.microsoft.com/office/drawing/2014/main" id="{F32CF2DF-976B-DDC2-BAF4-6D2D0B5E1589}"/>
                      </a:ext>
                    </a:extLst>
                  </p:cNvPr>
                  <p:cNvSpPr/>
                  <p:nvPr/>
                </p:nvSpPr>
                <p:spPr>
                  <a:xfrm>
                    <a:off x="2594610" y="1950720"/>
                    <a:ext cx="359198" cy="304800"/>
                  </a:xfrm>
                  <a:custGeom>
                    <a:avLst/>
                    <a:gdLst>
                      <a:gd name="connsiteX0" fmla="*/ 213360 w 359198"/>
                      <a:gd name="connsiteY0" fmla="*/ 17145 h 304800"/>
                      <a:gd name="connsiteX1" fmla="*/ 213360 w 359198"/>
                      <a:gd name="connsiteY1" fmla="*/ 17145 h 304800"/>
                      <a:gd name="connsiteX2" fmla="*/ 232410 w 359198"/>
                      <a:gd name="connsiteY2" fmla="*/ 20955 h 304800"/>
                      <a:gd name="connsiteX3" fmla="*/ 243840 w 359198"/>
                      <a:gd name="connsiteY3" fmla="*/ 22860 h 304800"/>
                      <a:gd name="connsiteX4" fmla="*/ 255270 w 359198"/>
                      <a:gd name="connsiteY4" fmla="*/ 26670 h 304800"/>
                      <a:gd name="connsiteX5" fmla="*/ 268605 w 359198"/>
                      <a:gd name="connsiteY5" fmla="*/ 34290 h 304800"/>
                      <a:gd name="connsiteX6" fmla="*/ 280035 w 359198"/>
                      <a:gd name="connsiteY6" fmla="*/ 38100 h 304800"/>
                      <a:gd name="connsiteX7" fmla="*/ 285750 w 359198"/>
                      <a:gd name="connsiteY7" fmla="*/ 40005 h 304800"/>
                      <a:gd name="connsiteX8" fmla="*/ 299085 w 359198"/>
                      <a:gd name="connsiteY8" fmla="*/ 47625 h 304800"/>
                      <a:gd name="connsiteX9" fmla="*/ 312420 w 359198"/>
                      <a:gd name="connsiteY9" fmla="*/ 55245 h 304800"/>
                      <a:gd name="connsiteX10" fmla="*/ 320040 w 359198"/>
                      <a:gd name="connsiteY10" fmla="*/ 62865 h 304800"/>
                      <a:gd name="connsiteX11" fmla="*/ 327660 w 359198"/>
                      <a:gd name="connsiteY11" fmla="*/ 72390 h 304800"/>
                      <a:gd name="connsiteX12" fmla="*/ 335280 w 359198"/>
                      <a:gd name="connsiteY12" fmla="*/ 83820 h 304800"/>
                      <a:gd name="connsiteX13" fmla="*/ 339090 w 359198"/>
                      <a:gd name="connsiteY13" fmla="*/ 91440 h 304800"/>
                      <a:gd name="connsiteX14" fmla="*/ 348615 w 359198"/>
                      <a:gd name="connsiteY14" fmla="*/ 106680 h 304800"/>
                      <a:gd name="connsiteX15" fmla="*/ 352425 w 359198"/>
                      <a:gd name="connsiteY15" fmla="*/ 118110 h 304800"/>
                      <a:gd name="connsiteX16" fmla="*/ 354330 w 359198"/>
                      <a:gd name="connsiteY16" fmla="*/ 123825 h 304800"/>
                      <a:gd name="connsiteX17" fmla="*/ 356235 w 359198"/>
                      <a:gd name="connsiteY17" fmla="*/ 133350 h 304800"/>
                      <a:gd name="connsiteX18" fmla="*/ 356235 w 359198"/>
                      <a:gd name="connsiteY18" fmla="*/ 234315 h 304800"/>
                      <a:gd name="connsiteX19" fmla="*/ 352425 w 359198"/>
                      <a:gd name="connsiteY19" fmla="*/ 243840 h 304800"/>
                      <a:gd name="connsiteX20" fmla="*/ 348615 w 359198"/>
                      <a:gd name="connsiteY20" fmla="*/ 251460 h 304800"/>
                      <a:gd name="connsiteX21" fmla="*/ 346710 w 359198"/>
                      <a:gd name="connsiteY21" fmla="*/ 257175 h 304800"/>
                      <a:gd name="connsiteX22" fmla="*/ 333375 w 359198"/>
                      <a:gd name="connsiteY22" fmla="*/ 268605 h 304800"/>
                      <a:gd name="connsiteX23" fmla="*/ 327660 w 359198"/>
                      <a:gd name="connsiteY23" fmla="*/ 270510 h 304800"/>
                      <a:gd name="connsiteX24" fmla="*/ 321945 w 359198"/>
                      <a:gd name="connsiteY24" fmla="*/ 274320 h 304800"/>
                      <a:gd name="connsiteX25" fmla="*/ 314325 w 359198"/>
                      <a:gd name="connsiteY25" fmla="*/ 276225 h 304800"/>
                      <a:gd name="connsiteX26" fmla="*/ 306705 w 359198"/>
                      <a:gd name="connsiteY26" fmla="*/ 280035 h 304800"/>
                      <a:gd name="connsiteX27" fmla="*/ 297180 w 359198"/>
                      <a:gd name="connsiteY27" fmla="*/ 283845 h 304800"/>
                      <a:gd name="connsiteX28" fmla="*/ 291465 w 359198"/>
                      <a:gd name="connsiteY28" fmla="*/ 287655 h 304800"/>
                      <a:gd name="connsiteX29" fmla="*/ 281940 w 359198"/>
                      <a:gd name="connsiteY29" fmla="*/ 289560 h 304800"/>
                      <a:gd name="connsiteX30" fmla="*/ 274320 w 359198"/>
                      <a:gd name="connsiteY30" fmla="*/ 293370 h 304800"/>
                      <a:gd name="connsiteX31" fmla="*/ 268605 w 359198"/>
                      <a:gd name="connsiteY31" fmla="*/ 297180 h 304800"/>
                      <a:gd name="connsiteX32" fmla="*/ 259080 w 359198"/>
                      <a:gd name="connsiteY32" fmla="*/ 299085 h 304800"/>
                      <a:gd name="connsiteX33" fmla="*/ 245745 w 359198"/>
                      <a:gd name="connsiteY33" fmla="*/ 304800 h 304800"/>
                      <a:gd name="connsiteX34" fmla="*/ 232410 w 359198"/>
                      <a:gd name="connsiteY34" fmla="*/ 302895 h 304800"/>
                      <a:gd name="connsiteX35" fmla="*/ 226695 w 359198"/>
                      <a:gd name="connsiteY35" fmla="*/ 291465 h 304800"/>
                      <a:gd name="connsiteX36" fmla="*/ 215265 w 359198"/>
                      <a:gd name="connsiteY36" fmla="*/ 283845 h 304800"/>
                      <a:gd name="connsiteX37" fmla="*/ 213360 w 359198"/>
                      <a:gd name="connsiteY37" fmla="*/ 278130 h 304800"/>
                      <a:gd name="connsiteX38" fmla="*/ 196215 w 359198"/>
                      <a:gd name="connsiteY38" fmla="*/ 259080 h 304800"/>
                      <a:gd name="connsiteX39" fmla="*/ 184785 w 359198"/>
                      <a:gd name="connsiteY39" fmla="*/ 251460 h 304800"/>
                      <a:gd name="connsiteX40" fmla="*/ 171450 w 359198"/>
                      <a:gd name="connsiteY40" fmla="*/ 243840 h 304800"/>
                      <a:gd name="connsiteX41" fmla="*/ 160020 w 359198"/>
                      <a:gd name="connsiteY41" fmla="*/ 238125 h 304800"/>
                      <a:gd name="connsiteX42" fmla="*/ 97155 w 359198"/>
                      <a:gd name="connsiteY42" fmla="*/ 234315 h 304800"/>
                      <a:gd name="connsiteX43" fmla="*/ 91440 w 359198"/>
                      <a:gd name="connsiteY43" fmla="*/ 232410 h 304800"/>
                      <a:gd name="connsiteX44" fmla="*/ 76200 w 359198"/>
                      <a:gd name="connsiteY44" fmla="*/ 228600 h 304800"/>
                      <a:gd name="connsiteX45" fmla="*/ 68580 w 359198"/>
                      <a:gd name="connsiteY45" fmla="*/ 215265 h 304800"/>
                      <a:gd name="connsiteX46" fmla="*/ 64770 w 359198"/>
                      <a:gd name="connsiteY46" fmla="*/ 201930 h 304800"/>
                      <a:gd name="connsiteX47" fmla="*/ 60960 w 359198"/>
                      <a:gd name="connsiteY47" fmla="*/ 190500 h 304800"/>
                      <a:gd name="connsiteX48" fmla="*/ 55245 w 359198"/>
                      <a:gd name="connsiteY48" fmla="*/ 173355 h 304800"/>
                      <a:gd name="connsiteX49" fmla="*/ 53340 w 359198"/>
                      <a:gd name="connsiteY49" fmla="*/ 167640 h 304800"/>
                      <a:gd name="connsiteX50" fmla="*/ 51435 w 359198"/>
                      <a:gd name="connsiteY50" fmla="*/ 158115 h 304800"/>
                      <a:gd name="connsiteX51" fmla="*/ 47625 w 359198"/>
                      <a:gd name="connsiteY51" fmla="*/ 150495 h 304800"/>
                      <a:gd name="connsiteX52" fmla="*/ 43815 w 359198"/>
                      <a:gd name="connsiteY52" fmla="*/ 139065 h 304800"/>
                      <a:gd name="connsiteX53" fmla="*/ 36195 w 359198"/>
                      <a:gd name="connsiteY53" fmla="*/ 127635 h 304800"/>
                      <a:gd name="connsiteX54" fmla="*/ 34290 w 359198"/>
                      <a:gd name="connsiteY54" fmla="*/ 116205 h 304800"/>
                      <a:gd name="connsiteX55" fmla="*/ 26670 w 359198"/>
                      <a:gd name="connsiteY55" fmla="*/ 106680 h 304800"/>
                      <a:gd name="connsiteX56" fmla="*/ 22860 w 359198"/>
                      <a:gd name="connsiteY56" fmla="*/ 100965 h 304800"/>
                      <a:gd name="connsiteX57" fmla="*/ 15240 w 359198"/>
                      <a:gd name="connsiteY57" fmla="*/ 91440 h 304800"/>
                      <a:gd name="connsiteX58" fmla="*/ 11430 w 359198"/>
                      <a:gd name="connsiteY58" fmla="*/ 80010 h 304800"/>
                      <a:gd name="connsiteX59" fmla="*/ 3810 w 359198"/>
                      <a:gd name="connsiteY59" fmla="*/ 64770 h 304800"/>
                      <a:gd name="connsiteX60" fmla="*/ 0 w 359198"/>
                      <a:gd name="connsiteY60" fmla="*/ 49530 h 304800"/>
                      <a:gd name="connsiteX61" fmla="*/ 5715 w 359198"/>
                      <a:gd name="connsiteY61" fmla="*/ 19050 h 304800"/>
                      <a:gd name="connsiteX62" fmla="*/ 17145 w 359198"/>
                      <a:gd name="connsiteY62" fmla="*/ 7620 h 304800"/>
                      <a:gd name="connsiteX63" fmla="*/ 34290 w 359198"/>
                      <a:gd name="connsiteY63" fmla="*/ 1905 h 304800"/>
                      <a:gd name="connsiteX64" fmla="*/ 40005 w 359198"/>
                      <a:gd name="connsiteY64" fmla="*/ 0 h 304800"/>
                      <a:gd name="connsiteX65" fmla="*/ 129540 w 359198"/>
                      <a:gd name="connsiteY65" fmla="*/ 1905 h 304800"/>
                      <a:gd name="connsiteX66" fmla="*/ 150495 w 359198"/>
                      <a:gd name="connsiteY66" fmla="*/ 3810 h 304800"/>
                      <a:gd name="connsiteX67" fmla="*/ 213360 w 359198"/>
                      <a:gd name="connsiteY67" fmla="*/ 1714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98" h="304800">
                        <a:moveTo>
                          <a:pt x="213360" y="17145"/>
                        </a:moveTo>
                        <a:lnTo>
                          <a:pt x="213360" y="17145"/>
                        </a:lnTo>
                        <a:lnTo>
                          <a:pt x="232410" y="20955"/>
                        </a:lnTo>
                        <a:cubicBezTo>
                          <a:pt x="236206" y="21667"/>
                          <a:pt x="240093" y="21923"/>
                          <a:pt x="243840" y="22860"/>
                        </a:cubicBezTo>
                        <a:cubicBezTo>
                          <a:pt x="247736" y="23834"/>
                          <a:pt x="251928" y="24442"/>
                          <a:pt x="255270" y="26670"/>
                        </a:cubicBezTo>
                        <a:cubicBezTo>
                          <a:pt x="260425" y="30107"/>
                          <a:pt x="262563" y="31873"/>
                          <a:pt x="268605" y="34290"/>
                        </a:cubicBezTo>
                        <a:cubicBezTo>
                          <a:pt x="272334" y="35782"/>
                          <a:pt x="276225" y="36830"/>
                          <a:pt x="280035" y="38100"/>
                        </a:cubicBezTo>
                        <a:cubicBezTo>
                          <a:pt x="281940" y="38735"/>
                          <a:pt x="283954" y="39107"/>
                          <a:pt x="285750" y="40005"/>
                        </a:cubicBezTo>
                        <a:cubicBezTo>
                          <a:pt x="308777" y="51518"/>
                          <a:pt x="280237" y="36855"/>
                          <a:pt x="299085" y="47625"/>
                        </a:cubicBezTo>
                        <a:cubicBezTo>
                          <a:pt x="304490" y="50714"/>
                          <a:pt x="307779" y="51267"/>
                          <a:pt x="312420" y="55245"/>
                        </a:cubicBezTo>
                        <a:cubicBezTo>
                          <a:pt x="315147" y="57583"/>
                          <a:pt x="317500" y="60325"/>
                          <a:pt x="320040" y="62865"/>
                        </a:cubicBezTo>
                        <a:cubicBezTo>
                          <a:pt x="324330" y="75735"/>
                          <a:pt x="318380" y="61785"/>
                          <a:pt x="327660" y="72390"/>
                        </a:cubicBezTo>
                        <a:cubicBezTo>
                          <a:pt x="330675" y="75836"/>
                          <a:pt x="332924" y="79893"/>
                          <a:pt x="335280" y="83820"/>
                        </a:cubicBezTo>
                        <a:cubicBezTo>
                          <a:pt x="336741" y="86255"/>
                          <a:pt x="337585" y="89032"/>
                          <a:pt x="339090" y="91440"/>
                        </a:cubicBezTo>
                        <a:cubicBezTo>
                          <a:pt x="345459" y="101630"/>
                          <a:pt x="344324" y="95954"/>
                          <a:pt x="348615" y="106680"/>
                        </a:cubicBezTo>
                        <a:cubicBezTo>
                          <a:pt x="350107" y="110409"/>
                          <a:pt x="351155" y="114300"/>
                          <a:pt x="352425" y="118110"/>
                        </a:cubicBezTo>
                        <a:cubicBezTo>
                          <a:pt x="353060" y="120015"/>
                          <a:pt x="353936" y="121856"/>
                          <a:pt x="354330" y="123825"/>
                        </a:cubicBezTo>
                        <a:lnTo>
                          <a:pt x="356235" y="133350"/>
                        </a:lnTo>
                        <a:cubicBezTo>
                          <a:pt x="360017" y="174956"/>
                          <a:pt x="360353" y="169800"/>
                          <a:pt x="356235" y="234315"/>
                        </a:cubicBezTo>
                        <a:cubicBezTo>
                          <a:pt x="356017" y="237728"/>
                          <a:pt x="353814" y="240715"/>
                          <a:pt x="352425" y="243840"/>
                        </a:cubicBezTo>
                        <a:cubicBezTo>
                          <a:pt x="351272" y="246435"/>
                          <a:pt x="349734" y="248850"/>
                          <a:pt x="348615" y="251460"/>
                        </a:cubicBezTo>
                        <a:cubicBezTo>
                          <a:pt x="347824" y="253306"/>
                          <a:pt x="347877" y="255541"/>
                          <a:pt x="346710" y="257175"/>
                        </a:cubicBezTo>
                        <a:cubicBezTo>
                          <a:pt x="344106" y="260820"/>
                          <a:pt x="337850" y="266368"/>
                          <a:pt x="333375" y="268605"/>
                        </a:cubicBezTo>
                        <a:cubicBezTo>
                          <a:pt x="331579" y="269503"/>
                          <a:pt x="329456" y="269612"/>
                          <a:pt x="327660" y="270510"/>
                        </a:cubicBezTo>
                        <a:cubicBezTo>
                          <a:pt x="325612" y="271534"/>
                          <a:pt x="324049" y="273418"/>
                          <a:pt x="321945" y="274320"/>
                        </a:cubicBezTo>
                        <a:cubicBezTo>
                          <a:pt x="319539" y="275351"/>
                          <a:pt x="316776" y="275306"/>
                          <a:pt x="314325" y="276225"/>
                        </a:cubicBezTo>
                        <a:cubicBezTo>
                          <a:pt x="311666" y="277222"/>
                          <a:pt x="309300" y="278882"/>
                          <a:pt x="306705" y="280035"/>
                        </a:cubicBezTo>
                        <a:cubicBezTo>
                          <a:pt x="303580" y="281424"/>
                          <a:pt x="300239" y="282316"/>
                          <a:pt x="297180" y="283845"/>
                        </a:cubicBezTo>
                        <a:cubicBezTo>
                          <a:pt x="295132" y="284869"/>
                          <a:pt x="293609" y="286851"/>
                          <a:pt x="291465" y="287655"/>
                        </a:cubicBezTo>
                        <a:cubicBezTo>
                          <a:pt x="288433" y="288792"/>
                          <a:pt x="285115" y="288925"/>
                          <a:pt x="281940" y="289560"/>
                        </a:cubicBezTo>
                        <a:cubicBezTo>
                          <a:pt x="279400" y="290830"/>
                          <a:pt x="276786" y="291961"/>
                          <a:pt x="274320" y="293370"/>
                        </a:cubicBezTo>
                        <a:cubicBezTo>
                          <a:pt x="272332" y="294506"/>
                          <a:pt x="270749" y="296376"/>
                          <a:pt x="268605" y="297180"/>
                        </a:cubicBezTo>
                        <a:cubicBezTo>
                          <a:pt x="265573" y="298317"/>
                          <a:pt x="262255" y="298450"/>
                          <a:pt x="259080" y="299085"/>
                        </a:cubicBezTo>
                        <a:cubicBezTo>
                          <a:pt x="257592" y="299829"/>
                          <a:pt x="248548" y="304800"/>
                          <a:pt x="245745" y="304800"/>
                        </a:cubicBezTo>
                        <a:cubicBezTo>
                          <a:pt x="241255" y="304800"/>
                          <a:pt x="236855" y="303530"/>
                          <a:pt x="232410" y="302895"/>
                        </a:cubicBezTo>
                        <a:cubicBezTo>
                          <a:pt x="231051" y="298818"/>
                          <a:pt x="230171" y="294506"/>
                          <a:pt x="226695" y="291465"/>
                        </a:cubicBezTo>
                        <a:cubicBezTo>
                          <a:pt x="223249" y="288450"/>
                          <a:pt x="215265" y="283845"/>
                          <a:pt x="215265" y="283845"/>
                        </a:cubicBezTo>
                        <a:cubicBezTo>
                          <a:pt x="214630" y="281940"/>
                          <a:pt x="214258" y="279926"/>
                          <a:pt x="213360" y="278130"/>
                        </a:cubicBezTo>
                        <a:cubicBezTo>
                          <a:pt x="210161" y="271732"/>
                          <a:pt x="199917" y="261548"/>
                          <a:pt x="196215" y="259080"/>
                        </a:cubicBezTo>
                        <a:cubicBezTo>
                          <a:pt x="192405" y="256540"/>
                          <a:pt x="188023" y="254698"/>
                          <a:pt x="184785" y="251460"/>
                        </a:cubicBezTo>
                        <a:cubicBezTo>
                          <a:pt x="177219" y="243894"/>
                          <a:pt x="181684" y="246398"/>
                          <a:pt x="171450" y="243840"/>
                        </a:cubicBezTo>
                        <a:cubicBezTo>
                          <a:pt x="167918" y="241485"/>
                          <a:pt x="164527" y="238501"/>
                          <a:pt x="160020" y="238125"/>
                        </a:cubicBezTo>
                        <a:cubicBezTo>
                          <a:pt x="139099" y="236382"/>
                          <a:pt x="97155" y="234315"/>
                          <a:pt x="97155" y="234315"/>
                        </a:cubicBezTo>
                        <a:cubicBezTo>
                          <a:pt x="95250" y="233680"/>
                          <a:pt x="93377" y="232938"/>
                          <a:pt x="91440" y="232410"/>
                        </a:cubicBezTo>
                        <a:cubicBezTo>
                          <a:pt x="86388" y="231032"/>
                          <a:pt x="76200" y="228600"/>
                          <a:pt x="76200" y="228600"/>
                        </a:cubicBezTo>
                        <a:cubicBezTo>
                          <a:pt x="72374" y="222860"/>
                          <a:pt x="71480" y="222032"/>
                          <a:pt x="68580" y="215265"/>
                        </a:cubicBezTo>
                        <a:cubicBezTo>
                          <a:pt x="66446" y="210286"/>
                          <a:pt x="66381" y="207301"/>
                          <a:pt x="64770" y="201930"/>
                        </a:cubicBezTo>
                        <a:cubicBezTo>
                          <a:pt x="63616" y="198083"/>
                          <a:pt x="62230" y="194310"/>
                          <a:pt x="60960" y="190500"/>
                        </a:cubicBezTo>
                        <a:lnTo>
                          <a:pt x="55245" y="173355"/>
                        </a:lnTo>
                        <a:cubicBezTo>
                          <a:pt x="54610" y="171450"/>
                          <a:pt x="53734" y="169609"/>
                          <a:pt x="53340" y="167640"/>
                        </a:cubicBezTo>
                        <a:cubicBezTo>
                          <a:pt x="52705" y="164465"/>
                          <a:pt x="52459" y="161187"/>
                          <a:pt x="51435" y="158115"/>
                        </a:cubicBezTo>
                        <a:cubicBezTo>
                          <a:pt x="50537" y="155421"/>
                          <a:pt x="48680" y="153132"/>
                          <a:pt x="47625" y="150495"/>
                        </a:cubicBezTo>
                        <a:cubicBezTo>
                          <a:pt x="46133" y="146766"/>
                          <a:pt x="46043" y="142407"/>
                          <a:pt x="43815" y="139065"/>
                        </a:cubicBezTo>
                        <a:lnTo>
                          <a:pt x="36195" y="127635"/>
                        </a:lnTo>
                        <a:cubicBezTo>
                          <a:pt x="35560" y="123825"/>
                          <a:pt x="35888" y="119721"/>
                          <a:pt x="34290" y="116205"/>
                        </a:cubicBezTo>
                        <a:cubicBezTo>
                          <a:pt x="32607" y="112503"/>
                          <a:pt x="29110" y="109933"/>
                          <a:pt x="26670" y="106680"/>
                        </a:cubicBezTo>
                        <a:cubicBezTo>
                          <a:pt x="25296" y="104848"/>
                          <a:pt x="24234" y="102797"/>
                          <a:pt x="22860" y="100965"/>
                        </a:cubicBezTo>
                        <a:cubicBezTo>
                          <a:pt x="20420" y="97712"/>
                          <a:pt x="17780" y="94615"/>
                          <a:pt x="15240" y="91440"/>
                        </a:cubicBezTo>
                        <a:cubicBezTo>
                          <a:pt x="13970" y="87630"/>
                          <a:pt x="13226" y="83602"/>
                          <a:pt x="11430" y="80010"/>
                        </a:cubicBezTo>
                        <a:cubicBezTo>
                          <a:pt x="8890" y="74930"/>
                          <a:pt x="5606" y="70158"/>
                          <a:pt x="3810" y="64770"/>
                        </a:cubicBezTo>
                        <a:cubicBezTo>
                          <a:pt x="881" y="55983"/>
                          <a:pt x="2299" y="61024"/>
                          <a:pt x="0" y="49530"/>
                        </a:cubicBezTo>
                        <a:cubicBezTo>
                          <a:pt x="1121" y="34956"/>
                          <a:pt x="-2422" y="28204"/>
                          <a:pt x="5715" y="19050"/>
                        </a:cubicBezTo>
                        <a:cubicBezTo>
                          <a:pt x="9295" y="15023"/>
                          <a:pt x="12033" y="9324"/>
                          <a:pt x="17145" y="7620"/>
                        </a:cubicBezTo>
                        <a:lnTo>
                          <a:pt x="34290" y="1905"/>
                        </a:lnTo>
                        <a:lnTo>
                          <a:pt x="40005" y="0"/>
                        </a:lnTo>
                        <a:lnTo>
                          <a:pt x="129540" y="1905"/>
                        </a:lnTo>
                        <a:cubicBezTo>
                          <a:pt x="136550" y="2147"/>
                          <a:pt x="150495" y="3810"/>
                          <a:pt x="150495" y="3810"/>
                        </a:cubicBezTo>
                        <a:lnTo>
                          <a:pt x="213360" y="1714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grpSp>
            <p:grpSp>
              <p:nvGrpSpPr>
                <p:cNvPr id="340" name="Groupe 339">
                  <a:extLst>
                    <a:ext uri="{FF2B5EF4-FFF2-40B4-BE49-F238E27FC236}">
                      <a16:creationId xmlns:a16="http://schemas.microsoft.com/office/drawing/2014/main" id="{64A41FF3-9087-95D7-FC8E-87F79A247407}"/>
                    </a:ext>
                  </a:extLst>
                </p:cNvPr>
                <p:cNvGrpSpPr/>
                <p:nvPr/>
              </p:nvGrpSpPr>
              <p:grpSpPr>
                <a:xfrm>
                  <a:off x="2844065" y="1769268"/>
                  <a:ext cx="946150" cy="495300"/>
                  <a:chOff x="973786" y="1997868"/>
                  <a:chExt cx="946150" cy="495300"/>
                </a:xfrm>
                <a:grpFill/>
              </p:grpSpPr>
              <p:sp>
                <p:nvSpPr>
                  <p:cNvPr id="370" name="Departement 22">
                    <a:extLst>
                      <a:ext uri="{FF2B5EF4-FFF2-40B4-BE49-F238E27FC236}">
                        <a16:creationId xmlns:a16="http://schemas.microsoft.com/office/drawing/2014/main" id="{97C95C31-6349-ACCB-F24F-F5F28591EF2F}"/>
                      </a:ext>
                    </a:extLst>
                  </p:cNvPr>
                  <p:cNvSpPr>
                    <a:spLocks/>
                  </p:cNvSpPr>
                  <p:nvPr/>
                </p:nvSpPr>
                <p:spPr bwMode="auto">
                  <a:xfrm>
                    <a:off x="1272236" y="1997868"/>
                    <a:ext cx="425450" cy="304800"/>
                  </a:xfrm>
                  <a:custGeom>
                    <a:avLst/>
                    <a:gdLst>
                      <a:gd name="T0" fmla="*/ 2147483647 w 53"/>
                      <a:gd name="T1" fmla="*/ 2147483647 h 41"/>
                      <a:gd name="T2" fmla="*/ 2147483647 w 53"/>
                      <a:gd name="T3" fmla="*/ 2147483647 h 41"/>
                      <a:gd name="T4" fmla="*/ 2147483647 w 53"/>
                      <a:gd name="T5" fmla="*/ 2147483647 h 41"/>
                      <a:gd name="T6" fmla="*/ 2147483647 w 53"/>
                      <a:gd name="T7" fmla="*/ 2147483647 h 41"/>
                      <a:gd name="T8" fmla="*/ 2147483647 w 53"/>
                      <a:gd name="T9" fmla="*/ 2147483647 h 41"/>
                      <a:gd name="T10" fmla="*/ 2147483647 w 53"/>
                      <a:gd name="T11" fmla="*/ 2147483647 h 41"/>
                      <a:gd name="T12" fmla="*/ 2147483647 w 53"/>
                      <a:gd name="T13" fmla="*/ 2147483647 h 41"/>
                      <a:gd name="T14" fmla="*/ 0 w 53"/>
                      <a:gd name="T15" fmla="*/ 2147483647 h 41"/>
                      <a:gd name="T16" fmla="*/ 2147483647 w 53"/>
                      <a:gd name="T17" fmla="*/ 0 h 41"/>
                      <a:gd name="T18" fmla="*/ 2147483647 w 53"/>
                      <a:gd name="T19" fmla="*/ 2147483647 h 41"/>
                      <a:gd name="T20" fmla="*/ 2147483647 w 53"/>
                      <a:gd name="T21" fmla="*/ 2147483647 h 41"/>
                      <a:gd name="T22" fmla="*/ 2147483647 w 53"/>
                      <a:gd name="T23" fmla="*/ 2147483647 h 41"/>
                      <a:gd name="T24" fmla="*/ 2147483647 w 53"/>
                      <a:gd name="T25" fmla="*/ 2147483647 h 41"/>
                      <a:gd name="T26" fmla="*/ 2147483647 w 53"/>
                      <a:gd name="T27" fmla="*/ 2147483647 h 41"/>
                      <a:gd name="T28" fmla="*/ 2147483647 w 53"/>
                      <a:gd name="T29" fmla="*/ 2147483647 h 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3" h="41">
                        <a:moveTo>
                          <a:pt x="41" y="37"/>
                        </a:moveTo>
                        <a:lnTo>
                          <a:pt x="29" y="41"/>
                        </a:lnTo>
                        <a:lnTo>
                          <a:pt x="17" y="32"/>
                        </a:lnTo>
                        <a:lnTo>
                          <a:pt x="1" y="32"/>
                        </a:lnTo>
                        <a:lnTo>
                          <a:pt x="3" y="25"/>
                        </a:lnTo>
                        <a:lnTo>
                          <a:pt x="1" y="17"/>
                        </a:lnTo>
                        <a:lnTo>
                          <a:pt x="3" y="15"/>
                        </a:lnTo>
                        <a:lnTo>
                          <a:pt x="0" y="8"/>
                        </a:lnTo>
                        <a:lnTo>
                          <a:pt x="18" y="0"/>
                        </a:lnTo>
                        <a:lnTo>
                          <a:pt x="30" y="18"/>
                        </a:lnTo>
                        <a:lnTo>
                          <a:pt x="41" y="10"/>
                        </a:lnTo>
                        <a:lnTo>
                          <a:pt x="48" y="15"/>
                        </a:lnTo>
                        <a:lnTo>
                          <a:pt x="53" y="18"/>
                        </a:lnTo>
                        <a:lnTo>
                          <a:pt x="53" y="27"/>
                        </a:lnTo>
                        <a:lnTo>
                          <a:pt x="41" y="37"/>
                        </a:lnTo>
                        <a:close/>
                      </a:path>
                    </a:pathLst>
                  </a:custGeom>
                  <a:grpFill/>
                  <a:ln w="7620">
                    <a:solidFill>
                      <a:srgbClr val="000000"/>
                    </a:solidFill>
                    <a:prstDash val="solid"/>
                    <a:round/>
                    <a:headEnd/>
                    <a:tailEnd/>
                  </a:ln>
                </p:spPr>
                <p:txBody>
                  <a:bodyPr anchor="ctr"/>
                  <a:lstStyle/>
                  <a:p>
                    <a:pPr algn="ctr"/>
                    <a:endParaRPr lang="fr-FR" sz="1600"/>
                  </a:p>
                </p:txBody>
              </p:sp>
              <p:sp>
                <p:nvSpPr>
                  <p:cNvPr id="371" name="Departement 29">
                    <a:extLst>
                      <a:ext uri="{FF2B5EF4-FFF2-40B4-BE49-F238E27FC236}">
                        <a16:creationId xmlns:a16="http://schemas.microsoft.com/office/drawing/2014/main" id="{F88EF4CB-1052-8AB5-BC36-AEC4F6F63BC2}"/>
                      </a:ext>
                    </a:extLst>
                  </p:cNvPr>
                  <p:cNvSpPr>
                    <a:spLocks/>
                  </p:cNvSpPr>
                  <p:nvPr/>
                </p:nvSpPr>
                <p:spPr bwMode="auto">
                  <a:xfrm>
                    <a:off x="973786" y="2066131"/>
                    <a:ext cx="342900" cy="312737"/>
                  </a:xfrm>
                  <a:custGeom>
                    <a:avLst/>
                    <a:gdLst>
                      <a:gd name="T0" fmla="*/ 2147483647 w 43"/>
                      <a:gd name="T1" fmla="*/ 2147483647 h 44"/>
                      <a:gd name="T2" fmla="*/ 2147483647 w 43"/>
                      <a:gd name="T3" fmla="*/ 2147483647 h 44"/>
                      <a:gd name="T4" fmla="*/ 2147483647 w 43"/>
                      <a:gd name="T5" fmla="*/ 2147483647 h 44"/>
                      <a:gd name="T6" fmla="*/ 2147483647 w 43"/>
                      <a:gd name="T7" fmla="*/ 2147483647 h 44"/>
                      <a:gd name="T8" fmla="*/ 2147483647 w 43"/>
                      <a:gd name="T9" fmla="*/ 2147483647 h 44"/>
                      <a:gd name="T10" fmla="*/ 2147483647 w 43"/>
                      <a:gd name="T11" fmla="*/ 2147483647 h 44"/>
                      <a:gd name="T12" fmla="*/ 2147483647 w 43"/>
                      <a:gd name="T13" fmla="*/ 2147483647 h 44"/>
                      <a:gd name="T14" fmla="*/ 2147483647 w 43"/>
                      <a:gd name="T15" fmla="*/ 2147483647 h 44"/>
                      <a:gd name="T16" fmla="*/ 0 w 43"/>
                      <a:gd name="T17" fmla="*/ 2147483647 h 44"/>
                      <a:gd name="T18" fmla="*/ 2147483647 w 43"/>
                      <a:gd name="T19" fmla="*/ 2147483647 h 44"/>
                      <a:gd name="T20" fmla="*/ 2147483647 w 43"/>
                      <a:gd name="T21" fmla="*/ 2147483647 h 44"/>
                      <a:gd name="T22" fmla="*/ 2147483647 w 43"/>
                      <a:gd name="T23" fmla="*/ 2147483647 h 44"/>
                      <a:gd name="T24" fmla="*/ 2147483647 w 43"/>
                      <a:gd name="T25" fmla="*/ 2147483647 h 44"/>
                      <a:gd name="T26" fmla="*/ 2147483647 w 43"/>
                      <a:gd name="T27" fmla="*/ 2147483647 h 44"/>
                      <a:gd name="T28" fmla="*/ 2147483647 w 43"/>
                      <a:gd name="T29" fmla="*/ 2147483647 h 44"/>
                      <a:gd name="T30" fmla="*/ 2147483647 w 43"/>
                      <a:gd name="T31" fmla="*/ 0 h 44"/>
                      <a:gd name="T32" fmla="*/ 2147483647 w 43"/>
                      <a:gd name="T33" fmla="*/ 2147483647 h 44"/>
                      <a:gd name="T34" fmla="*/ 2147483647 w 43"/>
                      <a:gd name="T35" fmla="*/ 2147483647 h 44"/>
                      <a:gd name="T36" fmla="*/ 2147483647 w 43"/>
                      <a:gd name="T37" fmla="*/ 2147483647 h 44"/>
                      <a:gd name="T38" fmla="*/ 2147483647 w 43"/>
                      <a:gd name="T39" fmla="*/ 2147483647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3" h="44">
                        <a:moveTo>
                          <a:pt x="38" y="24"/>
                        </a:moveTo>
                        <a:lnTo>
                          <a:pt x="34" y="25"/>
                        </a:lnTo>
                        <a:lnTo>
                          <a:pt x="32" y="27"/>
                        </a:lnTo>
                        <a:lnTo>
                          <a:pt x="43" y="35"/>
                        </a:lnTo>
                        <a:lnTo>
                          <a:pt x="38" y="44"/>
                        </a:lnTo>
                        <a:lnTo>
                          <a:pt x="24" y="36"/>
                        </a:lnTo>
                        <a:lnTo>
                          <a:pt x="11" y="40"/>
                        </a:lnTo>
                        <a:lnTo>
                          <a:pt x="10" y="32"/>
                        </a:lnTo>
                        <a:lnTo>
                          <a:pt x="0" y="27"/>
                        </a:lnTo>
                        <a:lnTo>
                          <a:pt x="15" y="25"/>
                        </a:lnTo>
                        <a:lnTo>
                          <a:pt x="5" y="17"/>
                        </a:lnTo>
                        <a:lnTo>
                          <a:pt x="15" y="16"/>
                        </a:lnTo>
                        <a:lnTo>
                          <a:pt x="12" y="12"/>
                        </a:lnTo>
                        <a:lnTo>
                          <a:pt x="1" y="14"/>
                        </a:lnTo>
                        <a:lnTo>
                          <a:pt x="3" y="3"/>
                        </a:lnTo>
                        <a:lnTo>
                          <a:pt x="37" y="0"/>
                        </a:lnTo>
                        <a:lnTo>
                          <a:pt x="40" y="7"/>
                        </a:lnTo>
                        <a:lnTo>
                          <a:pt x="38" y="9"/>
                        </a:lnTo>
                        <a:lnTo>
                          <a:pt x="40" y="17"/>
                        </a:lnTo>
                        <a:lnTo>
                          <a:pt x="38" y="24"/>
                        </a:lnTo>
                        <a:close/>
                      </a:path>
                    </a:pathLst>
                  </a:custGeom>
                  <a:grpFill/>
                  <a:ln w="7620">
                    <a:solidFill>
                      <a:srgbClr val="000000"/>
                    </a:solidFill>
                    <a:prstDash val="solid"/>
                    <a:round/>
                    <a:headEnd/>
                    <a:tailEnd/>
                  </a:ln>
                </p:spPr>
                <p:txBody>
                  <a:bodyPr anchor="ctr"/>
                  <a:lstStyle/>
                  <a:p>
                    <a:pPr algn="ctr"/>
                    <a:endParaRPr lang="fr-FR" sz="1600"/>
                  </a:p>
                </p:txBody>
              </p:sp>
              <p:sp>
                <p:nvSpPr>
                  <p:cNvPr id="372" name="Departement 35">
                    <a:extLst>
                      <a:ext uri="{FF2B5EF4-FFF2-40B4-BE49-F238E27FC236}">
                        <a16:creationId xmlns:a16="http://schemas.microsoft.com/office/drawing/2014/main" id="{20723A9C-7DD3-8BB4-2C5D-471BC5151972}"/>
                      </a:ext>
                    </a:extLst>
                  </p:cNvPr>
                  <p:cNvSpPr>
                    <a:spLocks/>
                  </p:cNvSpPr>
                  <p:nvPr/>
                </p:nvSpPr>
                <p:spPr bwMode="auto">
                  <a:xfrm>
                    <a:off x="1591324" y="2082006"/>
                    <a:ext cx="328612" cy="349250"/>
                  </a:xfrm>
                  <a:custGeom>
                    <a:avLst/>
                    <a:gdLst>
                      <a:gd name="T0" fmla="*/ 0 w 40"/>
                      <a:gd name="T1" fmla="*/ 2147483647 h 50"/>
                      <a:gd name="T2" fmla="*/ 2147483647 w 40"/>
                      <a:gd name="T3" fmla="*/ 2147483647 h 50"/>
                      <a:gd name="T4" fmla="*/ 2147483647 w 40"/>
                      <a:gd name="T5" fmla="*/ 2147483647 h 50"/>
                      <a:gd name="T6" fmla="*/ 2147483647 w 40"/>
                      <a:gd name="T7" fmla="*/ 2147483647 h 50"/>
                      <a:gd name="T8" fmla="*/ 2147483647 w 40"/>
                      <a:gd name="T9" fmla="*/ 0 h 50"/>
                      <a:gd name="T10" fmla="*/ 2147483647 w 40"/>
                      <a:gd name="T11" fmla="*/ 2147483647 h 50"/>
                      <a:gd name="T12" fmla="*/ 2147483647 w 40"/>
                      <a:gd name="T13" fmla="*/ 2147483647 h 50"/>
                      <a:gd name="T14" fmla="*/ 2147483647 w 40"/>
                      <a:gd name="T15" fmla="*/ 2147483647 h 50"/>
                      <a:gd name="T16" fmla="*/ 2147483647 w 40"/>
                      <a:gd name="T17" fmla="*/ 2147483647 h 50"/>
                      <a:gd name="T18" fmla="*/ 2147483647 w 40"/>
                      <a:gd name="T19" fmla="*/ 2147483647 h 50"/>
                      <a:gd name="T20" fmla="*/ 2147483647 w 40"/>
                      <a:gd name="T21" fmla="*/ 2147483647 h 50"/>
                      <a:gd name="T22" fmla="*/ 2147483647 w 40"/>
                      <a:gd name="T23" fmla="*/ 2147483647 h 50"/>
                      <a:gd name="T24" fmla="*/ 2147483647 w 40"/>
                      <a:gd name="T25" fmla="*/ 2147483647 h 50"/>
                      <a:gd name="T26" fmla="*/ 2147483647 w 40"/>
                      <a:gd name="T27" fmla="*/ 2147483647 h 50"/>
                      <a:gd name="T28" fmla="*/ 2147483647 w 40"/>
                      <a:gd name="T29" fmla="*/ 2147483647 h 50"/>
                      <a:gd name="T30" fmla="*/ 2147483647 w 40"/>
                      <a:gd name="T31" fmla="*/ 2147483647 h 50"/>
                      <a:gd name="T32" fmla="*/ 0 w 40"/>
                      <a:gd name="T33" fmla="*/ 2147483647 h 50"/>
                      <a:gd name="T34" fmla="*/ 2147483647 w 40"/>
                      <a:gd name="T35" fmla="*/ 2147483647 h 50"/>
                      <a:gd name="T36" fmla="*/ 0 w 40"/>
                      <a:gd name="T37" fmla="*/ 2147483647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0">
                        <a:moveTo>
                          <a:pt x="0" y="27"/>
                        </a:moveTo>
                        <a:lnTo>
                          <a:pt x="12" y="17"/>
                        </a:lnTo>
                        <a:lnTo>
                          <a:pt x="12" y="8"/>
                        </a:lnTo>
                        <a:lnTo>
                          <a:pt x="7" y="5"/>
                        </a:lnTo>
                        <a:lnTo>
                          <a:pt x="16" y="0"/>
                        </a:lnTo>
                        <a:lnTo>
                          <a:pt x="16" y="5"/>
                        </a:lnTo>
                        <a:lnTo>
                          <a:pt x="24" y="4"/>
                        </a:lnTo>
                        <a:lnTo>
                          <a:pt x="29" y="13"/>
                        </a:lnTo>
                        <a:lnTo>
                          <a:pt x="40" y="11"/>
                        </a:lnTo>
                        <a:lnTo>
                          <a:pt x="40" y="34"/>
                        </a:lnTo>
                        <a:lnTo>
                          <a:pt x="33" y="44"/>
                        </a:lnTo>
                        <a:lnTo>
                          <a:pt x="32" y="45"/>
                        </a:lnTo>
                        <a:lnTo>
                          <a:pt x="26" y="42"/>
                        </a:lnTo>
                        <a:lnTo>
                          <a:pt x="20" y="47"/>
                        </a:lnTo>
                        <a:lnTo>
                          <a:pt x="5" y="50"/>
                        </a:lnTo>
                        <a:lnTo>
                          <a:pt x="7" y="39"/>
                        </a:lnTo>
                        <a:lnTo>
                          <a:pt x="0" y="33"/>
                        </a:lnTo>
                        <a:lnTo>
                          <a:pt x="4" y="30"/>
                        </a:lnTo>
                        <a:lnTo>
                          <a:pt x="0" y="27"/>
                        </a:lnTo>
                        <a:close/>
                      </a:path>
                    </a:pathLst>
                  </a:custGeom>
                  <a:grpFill/>
                  <a:ln w="7620">
                    <a:solidFill>
                      <a:srgbClr val="000000"/>
                    </a:solidFill>
                    <a:prstDash val="solid"/>
                    <a:round/>
                    <a:headEnd/>
                    <a:tailEnd/>
                  </a:ln>
                </p:spPr>
                <p:txBody>
                  <a:bodyPr anchor="ctr"/>
                  <a:lstStyle/>
                  <a:p>
                    <a:pPr algn="ctr"/>
                    <a:endParaRPr lang="fr-FR" sz="1600"/>
                  </a:p>
                </p:txBody>
              </p:sp>
              <p:sp>
                <p:nvSpPr>
                  <p:cNvPr id="373" name="Departement 56">
                    <a:extLst>
                      <a:ext uri="{FF2B5EF4-FFF2-40B4-BE49-F238E27FC236}">
                        <a16:creationId xmlns:a16="http://schemas.microsoft.com/office/drawing/2014/main" id="{07887E62-3100-F493-4DFA-6736692833C7}"/>
                      </a:ext>
                    </a:extLst>
                  </p:cNvPr>
                  <p:cNvSpPr>
                    <a:spLocks/>
                  </p:cNvSpPr>
                  <p:nvPr/>
                </p:nvSpPr>
                <p:spPr bwMode="auto">
                  <a:xfrm>
                    <a:off x="1226199" y="2226468"/>
                    <a:ext cx="433387" cy="266700"/>
                  </a:xfrm>
                  <a:custGeom>
                    <a:avLst/>
                    <a:gdLst>
                      <a:gd name="T0" fmla="*/ 2147483647 w 53"/>
                      <a:gd name="T1" fmla="*/ 2147483647 h 36"/>
                      <a:gd name="T2" fmla="*/ 2147483647 w 53"/>
                      <a:gd name="T3" fmla="*/ 2147483647 h 36"/>
                      <a:gd name="T4" fmla="*/ 2147483647 w 53"/>
                      <a:gd name="T5" fmla="*/ 2147483647 h 36"/>
                      <a:gd name="T6" fmla="*/ 2147483647 w 53"/>
                      <a:gd name="T7" fmla="*/ 2147483647 h 36"/>
                      <a:gd name="T8" fmla="*/ 2147483647 w 53"/>
                      <a:gd name="T9" fmla="*/ 2147483647 h 36"/>
                      <a:gd name="T10" fmla="*/ 2147483647 w 53"/>
                      <a:gd name="T11" fmla="*/ 2147483647 h 36"/>
                      <a:gd name="T12" fmla="*/ 2147483647 w 53"/>
                      <a:gd name="T13" fmla="*/ 2147483647 h 36"/>
                      <a:gd name="T14" fmla="*/ 2147483647 w 53"/>
                      <a:gd name="T15" fmla="*/ 2147483647 h 36"/>
                      <a:gd name="T16" fmla="*/ 2147483647 w 53"/>
                      <a:gd name="T17" fmla="*/ 2147483647 h 36"/>
                      <a:gd name="T18" fmla="*/ 2147483647 w 53"/>
                      <a:gd name="T19" fmla="*/ 2147483647 h 36"/>
                      <a:gd name="T20" fmla="*/ 2147483647 w 53"/>
                      <a:gd name="T21" fmla="*/ 2147483647 h 36"/>
                      <a:gd name="T22" fmla="*/ 2147483647 w 53"/>
                      <a:gd name="T23" fmla="*/ 2147483647 h 36"/>
                      <a:gd name="T24" fmla="*/ 2147483647 w 53"/>
                      <a:gd name="T25" fmla="*/ 2147483647 h 36"/>
                      <a:gd name="T26" fmla="*/ 2147483647 w 53"/>
                      <a:gd name="T27" fmla="*/ 2147483647 h 36"/>
                      <a:gd name="T28" fmla="*/ 2147483647 w 53"/>
                      <a:gd name="T29" fmla="*/ 2147483647 h 36"/>
                      <a:gd name="T30" fmla="*/ 2147483647 w 53"/>
                      <a:gd name="T31" fmla="*/ 2147483647 h 36"/>
                      <a:gd name="T32" fmla="*/ 2147483647 w 53"/>
                      <a:gd name="T33" fmla="*/ 2147483647 h 36"/>
                      <a:gd name="T34" fmla="*/ 2147483647 w 53"/>
                      <a:gd name="T35" fmla="*/ 2147483647 h 36"/>
                      <a:gd name="T36" fmla="*/ 2147483647 w 53"/>
                      <a:gd name="T37" fmla="*/ 2147483647 h 36"/>
                      <a:gd name="T38" fmla="*/ 0 w 53"/>
                      <a:gd name="T39" fmla="*/ 2147483647 h 36"/>
                      <a:gd name="T40" fmla="*/ 2147483647 w 53"/>
                      <a:gd name="T41" fmla="*/ 2147483647 h 36"/>
                      <a:gd name="T42" fmla="*/ 2147483647 w 53"/>
                      <a:gd name="T43" fmla="*/ 0 h 36"/>
                      <a:gd name="T44" fmla="*/ 2147483647 w 53"/>
                      <a:gd name="T45" fmla="*/ 0 h 36"/>
                      <a:gd name="T46" fmla="*/ 2147483647 w 53"/>
                      <a:gd name="T47" fmla="*/ 2147483647 h 36"/>
                      <a:gd name="T48" fmla="*/ 2147483647 w 53"/>
                      <a:gd name="T49" fmla="*/ 2147483647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6">
                        <a:moveTo>
                          <a:pt x="46" y="5"/>
                        </a:moveTo>
                        <a:lnTo>
                          <a:pt x="50" y="8"/>
                        </a:lnTo>
                        <a:lnTo>
                          <a:pt x="46" y="11"/>
                        </a:lnTo>
                        <a:lnTo>
                          <a:pt x="53" y="17"/>
                        </a:lnTo>
                        <a:lnTo>
                          <a:pt x="51" y="28"/>
                        </a:lnTo>
                        <a:lnTo>
                          <a:pt x="49" y="35"/>
                        </a:lnTo>
                        <a:lnTo>
                          <a:pt x="39" y="36"/>
                        </a:lnTo>
                        <a:lnTo>
                          <a:pt x="38" y="35"/>
                        </a:lnTo>
                        <a:lnTo>
                          <a:pt x="40" y="34"/>
                        </a:lnTo>
                        <a:lnTo>
                          <a:pt x="34" y="33"/>
                        </a:lnTo>
                        <a:lnTo>
                          <a:pt x="28" y="34"/>
                        </a:lnTo>
                        <a:lnTo>
                          <a:pt x="25" y="31"/>
                        </a:lnTo>
                        <a:lnTo>
                          <a:pt x="32" y="27"/>
                        </a:lnTo>
                        <a:lnTo>
                          <a:pt x="24" y="28"/>
                        </a:lnTo>
                        <a:lnTo>
                          <a:pt x="24" y="31"/>
                        </a:lnTo>
                        <a:lnTo>
                          <a:pt x="18" y="29"/>
                        </a:lnTo>
                        <a:lnTo>
                          <a:pt x="14" y="24"/>
                        </a:lnTo>
                        <a:lnTo>
                          <a:pt x="6" y="20"/>
                        </a:lnTo>
                        <a:lnTo>
                          <a:pt x="11" y="11"/>
                        </a:lnTo>
                        <a:lnTo>
                          <a:pt x="0" y="3"/>
                        </a:lnTo>
                        <a:lnTo>
                          <a:pt x="2" y="1"/>
                        </a:lnTo>
                        <a:lnTo>
                          <a:pt x="6" y="0"/>
                        </a:lnTo>
                        <a:lnTo>
                          <a:pt x="22" y="0"/>
                        </a:lnTo>
                        <a:lnTo>
                          <a:pt x="34" y="9"/>
                        </a:lnTo>
                        <a:lnTo>
                          <a:pt x="46" y="5"/>
                        </a:lnTo>
                        <a:close/>
                      </a:path>
                    </a:pathLst>
                  </a:custGeom>
                  <a:grpFill/>
                  <a:ln w="7620">
                    <a:solidFill>
                      <a:srgbClr val="000000"/>
                    </a:solidFill>
                    <a:prstDash val="solid"/>
                    <a:round/>
                    <a:headEnd/>
                    <a:tailEnd/>
                  </a:ln>
                </p:spPr>
                <p:txBody>
                  <a:bodyPr anchor="ctr"/>
                  <a:lstStyle/>
                  <a:p>
                    <a:pPr algn="ctr"/>
                    <a:endParaRPr lang="fr-FR" sz="1600"/>
                  </a:p>
                </p:txBody>
              </p:sp>
              <p:sp>
                <p:nvSpPr>
                  <p:cNvPr id="374" name="Forme libre 107">
                    <a:extLst>
                      <a:ext uri="{FF2B5EF4-FFF2-40B4-BE49-F238E27FC236}">
                        <a16:creationId xmlns:a16="http://schemas.microsoft.com/office/drawing/2014/main" id="{1B6A6DF8-EA4F-CF1C-3753-3DE4F9E09030}"/>
                      </a:ext>
                    </a:extLst>
                  </p:cNvPr>
                  <p:cNvSpPr/>
                  <p:nvPr/>
                </p:nvSpPr>
                <p:spPr>
                  <a:xfrm>
                    <a:off x="1192530" y="2061210"/>
                    <a:ext cx="566062" cy="365760"/>
                  </a:xfrm>
                  <a:custGeom>
                    <a:avLst/>
                    <a:gdLst>
                      <a:gd name="connsiteX0" fmla="*/ 60960 w 566062"/>
                      <a:gd name="connsiteY0" fmla="*/ 30480 h 365760"/>
                      <a:gd name="connsiteX1" fmla="*/ 60960 w 566062"/>
                      <a:gd name="connsiteY1" fmla="*/ 30480 h 365760"/>
                      <a:gd name="connsiteX2" fmla="*/ 85725 w 566062"/>
                      <a:gd name="connsiteY2" fmla="*/ 3810 h 365760"/>
                      <a:gd name="connsiteX3" fmla="*/ 91440 w 566062"/>
                      <a:gd name="connsiteY3" fmla="*/ 0 h 365760"/>
                      <a:gd name="connsiteX4" fmla="*/ 125730 w 566062"/>
                      <a:gd name="connsiteY4" fmla="*/ 3810 h 365760"/>
                      <a:gd name="connsiteX5" fmla="*/ 137160 w 566062"/>
                      <a:gd name="connsiteY5" fmla="*/ 11430 h 365760"/>
                      <a:gd name="connsiteX6" fmla="*/ 150495 w 566062"/>
                      <a:gd name="connsiteY6" fmla="*/ 22860 h 365760"/>
                      <a:gd name="connsiteX7" fmla="*/ 161925 w 566062"/>
                      <a:gd name="connsiteY7" fmla="*/ 28575 h 365760"/>
                      <a:gd name="connsiteX8" fmla="*/ 175260 w 566062"/>
                      <a:gd name="connsiteY8" fmla="*/ 40005 h 365760"/>
                      <a:gd name="connsiteX9" fmla="*/ 182880 w 566062"/>
                      <a:gd name="connsiteY9" fmla="*/ 43815 h 365760"/>
                      <a:gd name="connsiteX10" fmla="*/ 201930 w 566062"/>
                      <a:gd name="connsiteY10" fmla="*/ 55245 h 365760"/>
                      <a:gd name="connsiteX11" fmla="*/ 207645 w 566062"/>
                      <a:gd name="connsiteY11" fmla="*/ 59055 h 365760"/>
                      <a:gd name="connsiteX12" fmla="*/ 213360 w 566062"/>
                      <a:gd name="connsiteY12" fmla="*/ 64770 h 365760"/>
                      <a:gd name="connsiteX13" fmla="*/ 220980 w 566062"/>
                      <a:gd name="connsiteY13" fmla="*/ 66675 h 365760"/>
                      <a:gd name="connsiteX14" fmla="*/ 232410 w 566062"/>
                      <a:gd name="connsiteY14" fmla="*/ 74295 h 365760"/>
                      <a:gd name="connsiteX15" fmla="*/ 253365 w 566062"/>
                      <a:gd name="connsiteY15" fmla="*/ 89535 h 365760"/>
                      <a:gd name="connsiteX16" fmla="*/ 259080 w 566062"/>
                      <a:gd name="connsiteY16" fmla="*/ 91440 h 365760"/>
                      <a:gd name="connsiteX17" fmla="*/ 281940 w 566062"/>
                      <a:gd name="connsiteY17" fmla="*/ 100965 h 365760"/>
                      <a:gd name="connsiteX18" fmla="*/ 297180 w 566062"/>
                      <a:gd name="connsiteY18" fmla="*/ 104775 h 365760"/>
                      <a:gd name="connsiteX19" fmla="*/ 308610 w 566062"/>
                      <a:gd name="connsiteY19" fmla="*/ 108585 h 365760"/>
                      <a:gd name="connsiteX20" fmla="*/ 339090 w 566062"/>
                      <a:gd name="connsiteY20" fmla="*/ 106680 h 365760"/>
                      <a:gd name="connsiteX21" fmla="*/ 344805 w 566062"/>
                      <a:gd name="connsiteY21" fmla="*/ 102870 h 365760"/>
                      <a:gd name="connsiteX22" fmla="*/ 356235 w 566062"/>
                      <a:gd name="connsiteY22" fmla="*/ 91440 h 365760"/>
                      <a:gd name="connsiteX23" fmla="*/ 367665 w 566062"/>
                      <a:gd name="connsiteY23" fmla="*/ 89535 h 365760"/>
                      <a:gd name="connsiteX24" fmla="*/ 398145 w 566062"/>
                      <a:gd name="connsiteY24" fmla="*/ 83820 h 365760"/>
                      <a:gd name="connsiteX25" fmla="*/ 424815 w 566062"/>
                      <a:gd name="connsiteY25" fmla="*/ 78105 h 365760"/>
                      <a:gd name="connsiteX26" fmla="*/ 430530 w 566062"/>
                      <a:gd name="connsiteY26" fmla="*/ 76200 h 365760"/>
                      <a:gd name="connsiteX27" fmla="*/ 447675 w 566062"/>
                      <a:gd name="connsiteY27" fmla="*/ 72390 h 365760"/>
                      <a:gd name="connsiteX28" fmla="*/ 453390 w 566062"/>
                      <a:gd name="connsiteY28" fmla="*/ 66675 h 365760"/>
                      <a:gd name="connsiteX29" fmla="*/ 510540 w 566062"/>
                      <a:gd name="connsiteY29" fmla="*/ 64770 h 365760"/>
                      <a:gd name="connsiteX30" fmla="*/ 523875 w 566062"/>
                      <a:gd name="connsiteY30" fmla="*/ 66675 h 365760"/>
                      <a:gd name="connsiteX31" fmla="*/ 541020 w 566062"/>
                      <a:gd name="connsiteY31" fmla="*/ 81915 h 365760"/>
                      <a:gd name="connsiteX32" fmla="*/ 544830 w 566062"/>
                      <a:gd name="connsiteY32" fmla="*/ 87630 h 365760"/>
                      <a:gd name="connsiteX33" fmla="*/ 552450 w 566062"/>
                      <a:gd name="connsiteY33" fmla="*/ 95250 h 365760"/>
                      <a:gd name="connsiteX34" fmla="*/ 560070 w 566062"/>
                      <a:gd name="connsiteY34" fmla="*/ 108585 h 365760"/>
                      <a:gd name="connsiteX35" fmla="*/ 561975 w 566062"/>
                      <a:gd name="connsiteY35" fmla="*/ 131445 h 365760"/>
                      <a:gd name="connsiteX36" fmla="*/ 565785 w 566062"/>
                      <a:gd name="connsiteY36" fmla="*/ 137160 h 365760"/>
                      <a:gd name="connsiteX37" fmla="*/ 560070 w 566062"/>
                      <a:gd name="connsiteY37" fmla="*/ 171450 h 365760"/>
                      <a:gd name="connsiteX38" fmla="*/ 556260 w 566062"/>
                      <a:gd name="connsiteY38" fmla="*/ 177165 h 365760"/>
                      <a:gd name="connsiteX39" fmla="*/ 552450 w 566062"/>
                      <a:gd name="connsiteY39" fmla="*/ 188595 h 365760"/>
                      <a:gd name="connsiteX40" fmla="*/ 548640 w 566062"/>
                      <a:gd name="connsiteY40" fmla="*/ 198120 h 365760"/>
                      <a:gd name="connsiteX41" fmla="*/ 544830 w 566062"/>
                      <a:gd name="connsiteY41" fmla="*/ 209550 h 365760"/>
                      <a:gd name="connsiteX42" fmla="*/ 529590 w 566062"/>
                      <a:gd name="connsiteY42" fmla="*/ 236220 h 365760"/>
                      <a:gd name="connsiteX43" fmla="*/ 527685 w 566062"/>
                      <a:gd name="connsiteY43" fmla="*/ 245745 h 365760"/>
                      <a:gd name="connsiteX44" fmla="*/ 525780 w 566062"/>
                      <a:gd name="connsiteY44" fmla="*/ 251460 h 365760"/>
                      <a:gd name="connsiteX45" fmla="*/ 523875 w 566062"/>
                      <a:gd name="connsiteY45" fmla="*/ 276225 h 365760"/>
                      <a:gd name="connsiteX46" fmla="*/ 521970 w 566062"/>
                      <a:gd name="connsiteY46" fmla="*/ 283845 h 365760"/>
                      <a:gd name="connsiteX47" fmla="*/ 518160 w 566062"/>
                      <a:gd name="connsiteY47" fmla="*/ 299085 h 365760"/>
                      <a:gd name="connsiteX48" fmla="*/ 512445 w 566062"/>
                      <a:gd name="connsiteY48" fmla="*/ 302895 h 365760"/>
                      <a:gd name="connsiteX49" fmla="*/ 510540 w 566062"/>
                      <a:gd name="connsiteY49" fmla="*/ 312420 h 365760"/>
                      <a:gd name="connsiteX50" fmla="*/ 495300 w 566062"/>
                      <a:gd name="connsiteY50" fmla="*/ 327660 h 365760"/>
                      <a:gd name="connsiteX51" fmla="*/ 478155 w 566062"/>
                      <a:gd name="connsiteY51" fmla="*/ 337185 h 365760"/>
                      <a:gd name="connsiteX52" fmla="*/ 472440 w 566062"/>
                      <a:gd name="connsiteY52" fmla="*/ 342900 h 365760"/>
                      <a:gd name="connsiteX53" fmla="*/ 461010 w 566062"/>
                      <a:gd name="connsiteY53" fmla="*/ 354330 h 365760"/>
                      <a:gd name="connsiteX54" fmla="*/ 453390 w 566062"/>
                      <a:gd name="connsiteY54" fmla="*/ 356235 h 365760"/>
                      <a:gd name="connsiteX55" fmla="*/ 443865 w 566062"/>
                      <a:gd name="connsiteY55" fmla="*/ 361950 h 365760"/>
                      <a:gd name="connsiteX56" fmla="*/ 430530 w 566062"/>
                      <a:gd name="connsiteY56" fmla="*/ 365760 h 365760"/>
                      <a:gd name="connsiteX57" fmla="*/ 407670 w 566062"/>
                      <a:gd name="connsiteY57" fmla="*/ 363855 h 365760"/>
                      <a:gd name="connsiteX58" fmla="*/ 401955 w 566062"/>
                      <a:gd name="connsiteY58" fmla="*/ 360045 h 365760"/>
                      <a:gd name="connsiteX59" fmla="*/ 375285 w 566062"/>
                      <a:gd name="connsiteY59" fmla="*/ 350520 h 365760"/>
                      <a:gd name="connsiteX60" fmla="*/ 367665 w 566062"/>
                      <a:gd name="connsiteY60" fmla="*/ 346710 h 365760"/>
                      <a:gd name="connsiteX61" fmla="*/ 361950 w 566062"/>
                      <a:gd name="connsiteY61" fmla="*/ 342900 h 365760"/>
                      <a:gd name="connsiteX62" fmla="*/ 354330 w 566062"/>
                      <a:gd name="connsiteY62" fmla="*/ 340995 h 365760"/>
                      <a:gd name="connsiteX63" fmla="*/ 348615 w 566062"/>
                      <a:gd name="connsiteY63" fmla="*/ 337185 h 365760"/>
                      <a:gd name="connsiteX64" fmla="*/ 331470 w 566062"/>
                      <a:gd name="connsiteY64" fmla="*/ 331470 h 365760"/>
                      <a:gd name="connsiteX65" fmla="*/ 325755 w 566062"/>
                      <a:gd name="connsiteY65" fmla="*/ 327660 h 365760"/>
                      <a:gd name="connsiteX66" fmla="*/ 297180 w 566062"/>
                      <a:gd name="connsiteY66" fmla="*/ 321945 h 365760"/>
                      <a:gd name="connsiteX67" fmla="*/ 270510 w 566062"/>
                      <a:gd name="connsiteY67" fmla="*/ 318135 h 365760"/>
                      <a:gd name="connsiteX68" fmla="*/ 260985 w 566062"/>
                      <a:gd name="connsiteY68" fmla="*/ 316230 h 365760"/>
                      <a:gd name="connsiteX69" fmla="*/ 89535 w 566062"/>
                      <a:gd name="connsiteY69" fmla="*/ 312420 h 365760"/>
                      <a:gd name="connsiteX70" fmla="*/ 78105 w 566062"/>
                      <a:gd name="connsiteY70" fmla="*/ 310515 h 365760"/>
                      <a:gd name="connsiteX71" fmla="*/ 70485 w 566062"/>
                      <a:gd name="connsiteY71" fmla="*/ 308610 h 365760"/>
                      <a:gd name="connsiteX72" fmla="*/ 60960 w 566062"/>
                      <a:gd name="connsiteY72" fmla="*/ 293370 h 365760"/>
                      <a:gd name="connsiteX73" fmla="*/ 51435 w 566062"/>
                      <a:gd name="connsiteY73" fmla="*/ 280035 h 365760"/>
                      <a:gd name="connsiteX74" fmla="*/ 43815 w 566062"/>
                      <a:gd name="connsiteY74" fmla="*/ 268605 h 365760"/>
                      <a:gd name="connsiteX75" fmla="*/ 36195 w 566062"/>
                      <a:gd name="connsiteY75" fmla="*/ 257175 h 365760"/>
                      <a:gd name="connsiteX76" fmla="*/ 32385 w 566062"/>
                      <a:gd name="connsiteY76" fmla="*/ 249555 h 365760"/>
                      <a:gd name="connsiteX77" fmla="*/ 24765 w 566062"/>
                      <a:gd name="connsiteY77" fmla="*/ 241935 h 365760"/>
                      <a:gd name="connsiteX78" fmla="*/ 20955 w 566062"/>
                      <a:gd name="connsiteY78" fmla="*/ 228600 h 365760"/>
                      <a:gd name="connsiteX79" fmla="*/ 19050 w 566062"/>
                      <a:gd name="connsiteY79" fmla="*/ 222885 h 365760"/>
                      <a:gd name="connsiteX80" fmla="*/ 11430 w 566062"/>
                      <a:gd name="connsiteY80" fmla="*/ 200025 h 365760"/>
                      <a:gd name="connsiteX81" fmla="*/ 7620 w 566062"/>
                      <a:gd name="connsiteY81" fmla="*/ 175260 h 365760"/>
                      <a:gd name="connsiteX82" fmla="*/ 5715 w 566062"/>
                      <a:gd name="connsiteY82" fmla="*/ 160020 h 365760"/>
                      <a:gd name="connsiteX83" fmla="*/ 1905 w 566062"/>
                      <a:gd name="connsiteY83" fmla="*/ 152400 h 365760"/>
                      <a:gd name="connsiteX84" fmla="*/ 0 w 566062"/>
                      <a:gd name="connsiteY84" fmla="*/ 146685 h 365760"/>
                      <a:gd name="connsiteX85" fmla="*/ 1905 w 566062"/>
                      <a:gd name="connsiteY85" fmla="*/ 112395 h 365760"/>
                      <a:gd name="connsiteX86" fmla="*/ 3810 w 566062"/>
                      <a:gd name="connsiteY86" fmla="*/ 106680 h 365760"/>
                      <a:gd name="connsiteX87" fmla="*/ 11430 w 566062"/>
                      <a:gd name="connsiteY87" fmla="*/ 104775 h 365760"/>
                      <a:gd name="connsiteX88" fmla="*/ 22860 w 566062"/>
                      <a:gd name="connsiteY88" fmla="*/ 97155 h 365760"/>
                      <a:gd name="connsiteX89" fmla="*/ 28575 w 566062"/>
                      <a:gd name="connsiteY89" fmla="*/ 91440 h 365760"/>
                      <a:gd name="connsiteX90" fmla="*/ 34290 w 566062"/>
                      <a:gd name="connsiteY90" fmla="*/ 87630 h 365760"/>
                      <a:gd name="connsiteX91" fmla="*/ 41910 w 566062"/>
                      <a:gd name="connsiteY91" fmla="*/ 80010 h 365760"/>
                      <a:gd name="connsiteX92" fmla="*/ 60960 w 566062"/>
                      <a:gd name="connsiteY92" fmla="*/ 3048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66062" h="365760">
                        <a:moveTo>
                          <a:pt x="60960" y="30480"/>
                        </a:moveTo>
                        <a:lnTo>
                          <a:pt x="60960" y="30480"/>
                        </a:lnTo>
                        <a:cubicBezTo>
                          <a:pt x="65631" y="25030"/>
                          <a:pt x="79900" y="7693"/>
                          <a:pt x="85725" y="3810"/>
                        </a:cubicBezTo>
                        <a:lnTo>
                          <a:pt x="91440" y="0"/>
                        </a:lnTo>
                        <a:cubicBezTo>
                          <a:pt x="102870" y="1270"/>
                          <a:pt x="114573" y="1021"/>
                          <a:pt x="125730" y="3810"/>
                        </a:cubicBezTo>
                        <a:cubicBezTo>
                          <a:pt x="130172" y="4921"/>
                          <a:pt x="133497" y="8683"/>
                          <a:pt x="137160" y="11430"/>
                        </a:cubicBezTo>
                        <a:cubicBezTo>
                          <a:pt x="165697" y="32833"/>
                          <a:pt x="126615" y="2960"/>
                          <a:pt x="150495" y="22860"/>
                        </a:cubicBezTo>
                        <a:cubicBezTo>
                          <a:pt x="158684" y="29684"/>
                          <a:pt x="153333" y="24279"/>
                          <a:pt x="161925" y="28575"/>
                        </a:cubicBezTo>
                        <a:cubicBezTo>
                          <a:pt x="170715" y="32970"/>
                          <a:pt x="165886" y="32974"/>
                          <a:pt x="175260" y="40005"/>
                        </a:cubicBezTo>
                        <a:cubicBezTo>
                          <a:pt x="177532" y="41709"/>
                          <a:pt x="180414" y="42406"/>
                          <a:pt x="182880" y="43815"/>
                        </a:cubicBezTo>
                        <a:cubicBezTo>
                          <a:pt x="189310" y="47489"/>
                          <a:pt x="195768" y="51137"/>
                          <a:pt x="201930" y="55245"/>
                        </a:cubicBezTo>
                        <a:cubicBezTo>
                          <a:pt x="203835" y="56515"/>
                          <a:pt x="205886" y="57589"/>
                          <a:pt x="207645" y="59055"/>
                        </a:cubicBezTo>
                        <a:cubicBezTo>
                          <a:pt x="209715" y="60780"/>
                          <a:pt x="211021" y="63433"/>
                          <a:pt x="213360" y="64770"/>
                        </a:cubicBezTo>
                        <a:cubicBezTo>
                          <a:pt x="215633" y="66069"/>
                          <a:pt x="218440" y="66040"/>
                          <a:pt x="220980" y="66675"/>
                        </a:cubicBezTo>
                        <a:cubicBezTo>
                          <a:pt x="224790" y="69215"/>
                          <a:pt x="228707" y="71602"/>
                          <a:pt x="232410" y="74295"/>
                        </a:cubicBezTo>
                        <a:cubicBezTo>
                          <a:pt x="242548" y="81668"/>
                          <a:pt x="241888" y="83159"/>
                          <a:pt x="253365" y="89535"/>
                        </a:cubicBezTo>
                        <a:cubicBezTo>
                          <a:pt x="255120" y="90510"/>
                          <a:pt x="257216" y="90694"/>
                          <a:pt x="259080" y="91440"/>
                        </a:cubicBezTo>
                        <a:cubicBezTo>
                          <a:pt x="266745" y="94506"/>
                          <a:pt x="274109" y="98355"/>
                          <a:pt x="281940" y="100965"/>
                        </a:cubicBezTo>
                        <a:cubicBezTo>
                          <a:pt x="299281" y="106745"/>
                          <a:pt x="271893" y="97879"/>
                          <a:pt x="297180" y="104775"/>
                        </a:cubicBezTo>
                        <a:cubicBezTo>
                          <a:pt x="301055" y="105832"/>
                          <a:pt x="308610" y="108585"/>
                          <a:pt x="308610" y="108585"/>
                        </a:cubicBezTo>
                        <a:cubicBezTo>
                          <a:pt x="318770" y="107950"/>
                          <a:pt x="329035" y="108268"/>
                          <a:pt x="339090" y="106680"/>
                        </a:cubicBezTo>
                        <a:cubicBezTo>
                          <a:pt x="341352" y="106323"/>
                          <a:pt x="343094" y="104391"/>
                          <a:pt x="344805" y="102870"/>
                        </a:cubicBezTo>
                        <a:cubicBezTo>
                          <a:pt x="348832" y="99290"/>
                          <a:pt x="350920" y="92326"/>
                          <a:pt x="356235" y="91440"/>
                        </a:cubicBezTo>
                        <a:lnTo>
                          <a:pt x="367665" y="89535"/>
                        </a:lnTo>
                        <a:cubicBezTo>
                          <a:pt x="380646" y="80881"/>
                          <a:pt x="369732" y="86811"/>
                          <a:pt x="398145" y="83820"/>
                        </a:cubicBezTo>
                        <a:cubicBezTo>
                          <a:pt x="405155" y="83082"/>
                          <a:pt x="418822" y="80103"/>
                          <a:pt x="424815" y="78105"/>
                        </a:cubicBezTo>
                        <a:cubicBezTo>
                          <a:pt x="426720" y="77470"/>
                          <a:pt x="428570" y="76636"/>
                          <a:pt x="430530" y="76200"/>
                        </a:cubicBezTo>
                        <a:cubicBezTo>
                          <a:pt x="450646" y="71730"/>
                          <a:pt x="434810" y="76678"/>
                          <a:pt x="447675" y="72390"/>
                        </a:cubicBezTo>
                        <a:cubicBezTo>
                          <a:pt x="449580" y="70485"/>
                          <a:pt x="451320" y="68400"/>
                          <a:pt x="453390" y="66675"/>
                        </a:cubicBezTo>
                        <a:cubicBezTo>
                          <a:pt x="469552" y="53206"/>
                          <a:pt x="485502" y="63843"/>
                          <a:pt x="510540" y="64770"/>
                        </a:cubicBezTo>
                        <a:cubicBezTo>
                          <a:pt x="514985" y="65405"/>
                          <a:pt x="519684" y="65063"/>
                          <a:pt x="523875" y="66675"/>
                        </a:cubicBezTo>
                        <a:cubicBezTo>
                          <a:pt x="533237" y="70276"/>
                          <a:pt x="535823" y="74640"/>
                          <a:pt x="541020" y="81915"/>
                        </a:cubicBezTo>
                        <a:cubicBezTo>
                          <a:pt x="542351" y="83778"/>
                          <a:pt x="543340" y="85892"/>
                          <a:pt x="544830" y="87630"/>
                        </a:cubicBezTo>
                        <a:cubicBezTo>
                          <a:pt x="547168" y="90357"/>
                          <a:pt x="550112" y="92523"/>
                          <a:pt x="552450" y="95250"/>
                        </a:cubicBezTo>
                        <a:cubicBezTo>
                          <a:pt x="555681" y="99020"/>
                          <a:pt x="557908" y="104261"/>
                          <a:pt x="560070" y="108585"/>
                        </a:cubicBezTo>
                        <a:cubicBezTo>
                          <a:pt x="560705" y="116205"/>
                          <a:pt x="560475" y="123947"/>
                          <a:pt x="561975" y="131445"/>
                        </a:cubicBezTo>
                        <a:cubicBezTo>
                          <a:pt x="562424" y="133690"/>
                          <a:pt x="565642" y="134875"/>
                          <a:pt x="565785" y="137160"/>
                        </a:cubicBezTo>
                        <a:cubicBezTo>
                          <a:pt x="566646" y="150942"/>
                          <a:pt x="565704" y="160182"/>
                          <a:pt x="560070" y="171450"/>
                        </a:cubicBezTo>
                        <a:cubicBezTo>
                          <a:pt x="559046" y="173498"/>
                          <a:pt x="557190" y="175073"/>
                          <a:pt x="556260" y="177165"/>
                        </a:cubicBezTo>
                        <a:cubicBezTo>
                          <a:pt x="554629" y="180835"/>
                          <a:pt x="553942" y="184866"/>
                          <a:pt x="552450" y="188595"/>
                        </a:cubicBezTo>
                        <a:cubicBezTo>
                          <a:pt x="551180" y="191770"/>
                          <a:pt x="549809" y="194906"/>
                          <a:pt x="548640" y="198120"/>
                        </a:cubicBezTo>
                        <a:cubicBezTo>
                          <a:pt x="547268" y="201894"/>
                          <a:pt x="546626" y="205958"/>
                          <a:pt x="544830" y="209550"/>
                        </a:cubicBezTo>
                        <a:cubicBezTo>
                          <a:pt x="533885" y="231440"/>
                          <a:pt x="539565" y="222920"/>
                          <a:pt x="529590" y="236220"/>
                        </a:cubicBezTo>
                        <a:cubicBezTo>
                          <a:pt x="528955" y="239395"/>
                          <a:pt x="528470" y="242604"/>
                          <a:pt x="527685" y="245745"/>
                        </a:cubicBezTo>
                        <a:cubicBezTo>
                          <a:pt x="527198" y="247693"/>
                          <a:pt x="526029" y="249467"/>
                          <a:pt x="525780" y="251460"/>
                        </a:cubicBezTo>
                        <a:cubicBezTo>
                          <a:pt x="524753" y="259675"/>
                          <a:pt x="524842" y="268002"/>
                          <a:pt x="523875" y="276225"/>
                        </a:cubicBezTo>
                        <a:cubicBezTo>
                          <a:pt x="523569" y="278825"/>
                          <a:pt x="522538" y="281289"/>
                          <a:pt x="521970" y="283845"/>
                        </a:cubicBezTo>
                        <a:cubicBezTo>
                          <a:pt x="521861" y="284338"/>
                          <a:pt x="519731" y="297121"/>
                          <a:pt x="518160" y="299085"/>
                        </a:cubicBezTo>
                        <a:cubicBezTo>
                          <a:pt x="516730" y="300873"/>
                          <a:pt x="514350" y="301625"/>
                          <a:pt x="512445" y="302895"/>
                        </a:cubicBezTo>
                        <a:cubicBezTo>
                          <a:pt x="511810" y="306070"/>
                          <a:pt x="512383" y="309758"/>
                          <a:pt x="510540" y="312420"/>
                        </a:cubicBezTo>
                        <a:cubicBezTo>
                          <a:pt x="506451" y="318327"/>
                          <a:pt x="502116" y="325388"/>
                          <a:pt x="495300" y="327660"/>
                        </a:cubicBezTo>
                        <a:cubicBezTo>
                          <a:pt x="488113" y="330056"/>
                          <a:pt x="484705" y="330635"/>
                          <a:pt x="478155" y="337185"/>
                        </a:cubicBezTo>
                        <a:cubicBezTo>
                          <a:pt x="476250" y="339090"/>
                          <a:pt x="474165" y="340830"/>
                          <a:pt x="472440" y="342900"/>
                        </a:cubicBezTo>
                        <a:cubicBezTo>
                          <a:pt x="466915" y="349530"/>
                          <a:pt x="470397" y="349636"/>
                          <a:pt x="461010" y="354330"/>
                        </a:cubicBezTo>
                        <a:cubicBezTo>
                          <a:pt x="458668" y="355501"/>
                          <a:pt x="455930" y="355600"/>
                          <a:pt x="453390" y="356235"/>
                        </a:cubicBezTo>
                        <a:cubicBezTo>
                          <a:pt x="450215" y="358140"/>
                          <a:pt x="447177" y="360294"/>
                          <a:pt x="443865" y="361950"/>
                        </a:cubicBezTo>
                        <a:cubicBezTo>
                          <a:pt x="441132" y="363316"/>
                          <a:pt x="432971" y="365150"/>
                          <a:pt x="430530" y="365760"/>
                        </a:cubicBezTo>
                        <a:cubicBezTo>
                          <a:pt x="422910" y="365125"/>
                          <a:pt x="415168" y="365355"/>
                          <a:pt x="407670" y="363855"/>
                        </a:cubicBezTo>
                        <a:cubicBezTo>
                          <a:pt x="405425" y="363406"/>
                          <a:pt x="404068" y="360926"/>
                          <a:pt x="401955" y="360045"/>
                        </a:cubicBezTo>
                        <a:cubicBezTo>
                          <a:pt x="363012" y="343819"/>
                          <a:pt x="400935" y="361920"/>
                          <a:pt x="375285" y="350520"/>
                        </a:cubicBezTo>
                        <a:cubicBezTo>
                          <a:pt x="372690" y="349367"/>
                          <a:pt x="370131" y="348119"/>
                          <a:pt x="367665" y="346710"/>
                        </a:cubicBezTo>
                        <a:cubicBezTo>
                          <a:pt x="365677" y="345574"/>
                          <a:pt x="364054" y="343802"/>
                          <a:pt x="361950" y="342900"/>
                        </a:cubicBezTo>
                        <a:cubicBezTo>
                          <a:pt x="359544" y="341869"/>
                          <a:pt x="356870" y="341630"/>
                          <a:pt x="354330" y="340995"/>
                        </a:cubicBezTo>
                        <a:cubicBezTo>
                          <a:pt x="352425" y="339725"/>
                          <a:pt x="350663" y="338209"/>
                          <a:pt x="348615" y="337185"/>
                        </a:cubicBezTo>
                        <a:cubicBezTo>
                          <a:pt x="341441" y="333598"/>
                          <a:pt x="338746" y="333289"/>
                          <a:pt x="331470" y="331470"/>
                        </a:cubicBezTo>
                        <a:cubicBezTo>
                          <a:pt x="329565" y="330200"/>
                          <a:pt x="327927" y="328384"/>
                          <a:pt x="325755" y="327660"/>
                        </a:cubicBezTo>
                        <a:cubicBezTo>
                          <a:pt x="319886" y="325704"/>
                          <a:pt x="304457" y="323037"/>
                          <a:pt x="297180" y="321945"/>
                        </a:cubicBezTo>
                        <a:lnTo>
                          <a:pt x="270510" y="318135"/>
                        </a:lnTo>
                        <a:cubicBezTo>
                          <a:pt x="267312" y="317630"/>
                          <a:pt x="264205" y="316569"/>
                          <a:pt x="260985" y="316230"/>
                        </a:cubicBezTo>
                        <a:cubicBezTo>
                          <a:pt x="213655" y="311248"/>
                          <a:pt x="94406" y="312484"/>
                          <a:pt x="89535" y="312420"/>
                        </a:cubicBezTo>
                        <a:cubicBezTo>
                          <a:pt x="85725" y="311785"/>
                          <a:pt x="81893" y="311273"/>
                          <a:pt x="78105" y="310515"/>
                        </a:cubicBezTo>
                        <a:cubicBezTo>
                          <a:pt x="75538" y="310002"/>
                          <a:pt x="72615" y="310132"/>
                          <a:pt x="70485" y="308610"/>
                        </a:cubicBezTo>
                        <a:cubicBezTo>
                          <a:pt x="66089" y="305470"/>
                          <a:pt x="63486" y="297791"/>
                          <a:pt x="60960" y="293370"/>
                        </a:cubicBezTo>
                        <a:cubicBezTo>
                          <a:pt x="58732" y="289470"/>
                          <a:pt x="53888" y="283306"/>
                          <a:pt x="51435" y="280035"/>
                        </a:cubicBezTo>
                        <a:cubicBezTo>
                          <a:pt x="47792" y="269105"/>
                          <a:pt x="52139" y="279307"/>
                          <a:pt x="43815" y="268605"/>
                        </a:cubicBezTo>
                        <a:cubicBezTo>
                          <a:pt x="41004" y="264991"/>
                          <a:pt x="38243" y="261271"/>
                          <a:pt x="36195" y="257175"/>
                        </a:cubicBezTo>
                        <a:cubicBezTo>
                          <a:pt x="34925" y="254635"/>
                          <a:pt x="34089" y="251827"/>
                          <a:pt x="32385" y="249555"/>
                        </a:cubicBezTo>
                        <a:cubicBezTo>
                          <a:pt x="30230" y="246681"/>
                          <a:pt x="27305" y="244475"/>
                          <a:pt x="24765" y="241935"/>
                        </a:cubicBezTo>
                        <a:cubicBezTo>
                          <a:pt x="23495" y="237490"/>
                          <a:pt x="22283" y="233028"/>
                          <a:pt x="20955" y="228600"/>
                        </a:cubicBezTo>
                        <a:cubicBezTo>
                          <a:pt x="20378" y="226677"/>
                          <a:pt x="19578" y="224822"/>
                          <a:pt x="19050" y="222885"/>
                        </a:cubicBezTo>
                        <a:cubicBezTo>
                          <a:pt x="13651" y="203090"/>
                          <a:pt x="18070" y="213304"/>
                          <a:pt x="11430" y="200025"/>
                        </a:cubicBezTo>
                        <a:cubicBezTo>
                          <a:pt x="9490" y="188383"/>
                          <a:pt x="9254" y="187516"/>
                          <a:pt x="7620" y="175260"/>
                        </a:cubicBezTo>
                        <a:cubicBezTo>
                          <a:pt x="6943" y="170185"/>
                          <a:pt x="6957" y="164987"/>
                          <a:pt x="5715" y="160020"/>
                        </a:cubicBezTo>
                        <a:cubicBezTo>
                          <a:pt x="5026" y="157265"/>
                          <a:pt x="3024" y="155010"/>
                          <a:pt x="1905" y="152400"/>
                        </a:cubicBezTo>
                        <a:cubicBezTo>
                          <a:pt x="1114" y="150554"/>
                          <a:pt x="635" y="148590"/>
                          <a:pt x="0" y="146685"/>
                        </a:cubicBezTo>
                        <a:cubicBezTo>
                          <a:pt x="635" y="135255"/>
                          <a:pt x="820" y="123791"/>
                          <a:pt x="1905" y="112395"/>
                        </a:cubicBezTo>
                        <a:cubicBezTo>
                          <a:pt x="2095" y="110396"/>
                          <a:pt x="2242" y="107934"/>
                          <a:pt x="3810" y="106680"/>
                        </a:cubicBezTo>
                        <a:cubicBezTo>
                          <a:pt x="5854" y="105044"/>
                          <a:pt x="8890" y="105410"/>
                          <a:pt x="11430" y="104775"/>
                        </a:cubicBezTo>
                        <a:cubicBezTo>
                          <a:pt x="15240" y="102235"/>
                          <a:pt x="19622" y="100393"/>
                          <a:pt x="22860" y="97155"/>
                        </a:cubicBezTo>
                        <a:cubicBezTo>
                          <a:pt x="24765" y="95250"/>
                          <a:pt x="26505" y="93165"/>
                          <a:pt x="28575" y="91440"/>
                        </a:cubicBezTo>
                        <a:cubicBezTo>
                          <a:pt x="30334" y="89974"/>
                          <a:pt x="32552" y="89120"/>
                          <a:pt x="34290" y="87630"/>
                        </a:cubicBezTo>
                        <a:cubicBezTo>
                          <a:pt x="37017" y="85292"/>
                          <a:pt x="41910" y="80010"/>
                          <a:pt x="41910" y="80010"/>
                        </a:cubicBezTo>
                        <a:lnTo>
                          <a:pt x="60960" y="304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grpSp>
            <p:grpSp>
              <p:nvGrpSpPr>
                <p:cNvPr id="341" name="Groupe 340">
                  <a:extLst>
                    <a:ext uri="{FF2B5EF4-FFF2-40B4-BE49-F238E27FC236}">
                      <a16:creationId xmlns:a16="http://schemas.microsoft.com/office/drawing/2014/main" id="{C0BCA230-3B18-514C-70D9-89B771AAEFF7}"/>
                    </a:ext>
                  </a:extLst>
                </p:cNvPr>
                <p:cNvGrpSpPr/>
                <p:nvPr/>
              </p:nvGrpSpPr>
              <p:grpSpPr>
                <a:xfrm>
                  <a:off x="5809515" y="1723231"/>
                  <a:ext cx="334963" cy="549275"/>
                  <a:chOff x="3939236" y="1951831"/>
                  <a:chExt cx="334963" cy="549275"/>
                </a:xfrm>
                <a:grpFill/>
              </p:grpSpPr>
              <p:sp>
                <p:nvSpPr>
                  <p:cNvPr id="367" name="Departement 67">
                    <a:extLst>
                      <a:ext uri="{FF2B5EF4-FFF2-40B4-BE49-F238E27FC236}">
                        <a16:creationId xmlns:a16="http://schemas.microsoft.com/office/drawing/2014/main" id="{904D04F3-791E-92E1-7645-584976C921E7}"/>
                      </a:ext>
                    </a:extLst>
                  </p:cNvPr>
                  <p:cNvSpPr>
                    <a:spLocks/>
                  </p:cNvSpPr>
                  <p:nvPr/>
                </p:nvSpPr>
                <p:spPr bwMode="auto">
                  <a:xfrm>
                    <a:off x="3953524" y="1951831"/>
                    <a:ext cx="320675" cy="327025"/>
                  </a:xfrm>
                  <a:custGeom>
                    <a:avLst/>
                    <a:gdLst>
                      <a:gd name="T0" fmla="*/ 2147483647 w 40"/>
                      <a:gd name="T1" fmla="*/ 2147483647 h 45"/>
                      <a:gd name="T2" fmla="*/ 2147483647 w 40"/>
                      <a:gd name="T3" fmla="*/ 2147483647 h 45"/>
                      <a:gd name="T4" fmla="*/ 2147483647 w 40"/>
                      <a:gd name="T5" fmla="*/ 2147483647 h 45"/>
                      <a:gd name="T6" fmla="*/ 2147483647 w 40"/>
                      <a:gd name="T7" fmla="*/ 2147483647 h 45"/>
                      <a:gd name="T8" fmla="*/ 2147483647 w 40"/>
                      <a:gd name="T9" fmla="*/ 2147483647 h 45"/>
                      <a:gd name="T10" fmla="*/ 2147483647 w 40"/>
                      <a:gd name="T11" fmla="*/ 2147483647 h 45"/>
                      <a:gd name="T12" fmla="*/ 0 w 40"/>
                      <a:gd name="T13" fmla="*/ 2147483647 h 45"/>
                      <a:gd name="T14" fmla="*/ 2147483647 w 40"/>
                      <a:gd name="T15" fmla="*/ 0 h 45"/>
                      <a:gd name="T16" fmla="*/ 2147483647 w 40"/>
                      <a:gd name="T17" fmla="*/ 2147483647 h 45"/>
                      <a:gd name="T18" fmla="*/ 2147483647 w 40"/>
                      <a:gd name="T19" fmla="*/ 2147483647 h 45"/>
                      <a:gd name="T20" fmla="*/ 2147483647 w 40"/>
                      <a:gd name="T21" fmla="*/ 2147483647 h 45"/>
                      <a:gd name="T22" fmla="*/ 2147483647 w 40"/>
                      <a:gd name="T23" fmla="*/ 2147483647 h 45"/>
                      <a:gd name="T24" fmla="*/ 2147483647 w 40"/>
                      <a:gd name="T25" fmla="*/ 2147483647 h 45"/>
                      <a:gd name="T26" fmla="*/ 2147483647 w 40"/>
                      <a:gd name="T27" fmla="*/ 2147483647 h 45"/>
                      <a:gd name="T28" fmla="*/ 2147483647 w 40"/>
                      <a:gd name="T29" fmla="*/ 2147483647 h 45"/>
                      <a:gd name="T30" fmla="*/ 2147483647 w 40"/>
                      <a:gd name="T31" fmla="*/ 2147483647 h 45"/>
                      <a:gd name="T32" fmla="*/ 2147483647 w 40"/>
                      <a:gd name="T33" fmla="*/ 2147483647 h 45"/>
                      <a:gd name="T34" fmla="*/ 2147483647 w 40"/>
                      <a:gd name="T35" fmla="*/ 2147483647 h 45"/>
                      <a:gd name="T36" fmla="*/ 2147483647 w 40"/>
                      <a:gd name="T37" fmla="*/ 2147483647 h 45"/>
                      <a:gd name="T38" fmla="*/ 2147483647 w 40"/>
                      <a:gd name="T39" fmla="*/ 2147483647 h 45"/>
                      <a:gd name="T40" fmla="*/ 2147483647 w 40"/>
                      <a:gd name="T41" fmla="*/ 2147483647 h 45"/>
                      <a:gd name="T42" fmla="*/ 2147483647 w 40"/>
                      <a:gd name="T43" fmla="*/ 2147483647 h 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5">
                        <a:moveTo>
                          <a:pt x="9" y="37"/>
                        </a:moveTo>
                        <a:lnTo>
                          <a:pt x="5" y="35"/>
                        </a:lnTo>
                        <a:lnTo>
                          <a:pt x="5" y="27"/>
                        </a:lnTo>
                        <a:lnTo>
                          <a:pt x="4" y="27"/>
                        </a:lnTo>
                        <a:lnTo>
                          <a:pt x="4" y="26"/>
                        </a:lnTo>
                        <a:lnTo>
                          <a:pt x="11" y="14"/>
                        </a:lnTo>
                        <a:lnTo>
                          <a:pt x="0" y="8"/>
                        </a:lnTo>
                        <a:lnTo>
                          <a:pt x="4" y="0"/>
                        </a:lnTo>
                        <a:lnTo>
                          <a:pt x="11" y="6"/>
                        </a:lnTo>
                        <a:lnTo>
                          <a:pt x="20" y="1"/>
                        </a:lnTo>
                        <a:lnTo>
                          <a:pt x="40" y="4"/>
                        </a:lnTo>
                        <a:lnTo>
                          <a:pt x="28" y="20"/>
                        </a:lnTo>
                        <a:lnTo>
                          <a:pt x="22" y="45"/>
                        </a:lnTo>
                        <a:lnTo>
                          <a:pt x="20" y="45"/>
                        </a:lnTo>
                        <a:lnTo>
                          <a:pt x="20" y="43"/>
                        </a:lnTo>
                        <a:lnTo>
                          <a:pt x="18" y="43"/>
                        </a:lnTo>
                        <a:lnTo>
                          <a:pt x="18" y="41"/>
                        </a:lnTo>
                        <a:lnTo>
                          <a:pt x="13" y="40"/>
                        </a:lnTo>
                        <a:lnTo>
                          <a:pt x="13" y="38"/>
                        </a:lnTo>
                        <a:lnTo>
                          <a:pt x="12" y="38"/>
                        </a:lnTo>
                        <a:lnTo>
                          <a:pt x="12" y="37"/>
                        </a:lnTo>
                        <a:lnTo>
                          <a:pt x="9" y="37"/>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68" name="Departement 68">
                    <a:extLst>
                      <a:ext uri="{FF2B5EF4-FFF2-40B4-BE49-F238E27FC236}">
                        <a16:creationId xmlns:a16="http://schemas.microsoft.com/office/drawing/2014/main" id="{159DB3AC-B1E7-97E3-1F99-A7E6589F0A41}"/>
                      </a:ext>
                    </a:extLst>
                  </p:cNvPr>
                  <p:cNvSpPr>
                    <a:spLocks/>
                  </p:cNvSpPr>
                  <p:nvPr/>
                </p:nvSpPr>
                <p:spPr bwMode="auto">
                  <a:xfrm>
                    <a:off x="3939236" y="2210593"/>
                    <a:ext cx="196850" cy="290513"/>
                  </a:xfrm>
                  <a:custGeom>
                    <a:avLst/>
                    <a:gdLst>
                      <a:gd name="T0" fmla="*/ 2147483647 w 24"/>
                      <a:gd name="T1" fmla="*/ 0 h 41"/>
                      <a:gd name="T2" fmla="*/ 2147483647 w 24"/>
                      <a:gd name="T3" fmla="*/ 0 h 41"/>
                      <a:gd name="T4" fmla="*/ 2147483647 w 24"/>
                      <a:gd name="T5" fmla="*/ 2147483647 h 41"/>
                      <a:gd name="T6" fmla="*/ 2147483647 w 24"/>
                      <a:gd name="T7" fmla="*/ 2147483647 h 41"/>
                      <a:gd name="T8" fmla="*/ 2147483647 w 24"/>
                      <a:gd name="T9" fmla="*/ 2147483647 h 41"/>
                      <a:gd name="T10" fmla="*/ 2147483647 w 24"/>
                      <a:gd name="T11" fmla="*/ 2147483647 h 41"/>
                      <a:gd name="T12" fmla="*/ 2147483647 w 24"/>
                      <a:gd name="T13" fmla="*/ 2147483647 h 41"/>
                      <a:gd name="T14" fmla="*/ 2147483647 w 24"/>
                      <a:gd name="T15" fmla="*/ 2147483647 h 41"/>
                      <a:gd name="T16" fmla="*/ 2147483647 w 24"/>
                      <a:gd name="T17" fmla="*/ 2147483647 h 41"/>
                      <a:gd name="T18" fmla="*/ 2147483647 w 24"/>
                      <a:gd name="T19" fmla="*/ 2147483647 h 41"/>
                      <a:gd name="T20" fmla="*/ 2147483647 w 24"/>
                      <a:gd name="T21" fmla="*/ 2147483647 h 41"/>
                      <a:gd name="T22" fmla="*/ 2147483647 w 24"/>
                      <a:gd name="T23" fmla="*/ 2147483647 h 41"/>
                      <a:gd name="T24" fmla="*/ 2147483647 w 24"/>
                      <a:gd name="T25" fmla="*/ 2147483647 h 41"/>
                      <a:gd name="T26" fmla="*/ 2147483647 w 24"/>
                      <a:gd name="T27" fmla="*/ 2147483647 h 41"/>
                      <a:gd name="T28" fmla="*/ 2147483647 w 24"/>
                      <a:gd name="T29" fmla="*/ 2147483647 h 41"/>
                      <a:gd name="T30" fmla="*/ 0 w 24"/>
                      <a:gd name="T31" fmla="*/ 2147483647 h 41"/>
                      <a:gd name="T32" fmla="*/ 2147483647 w 24"/>
                      <a:gd name="T33" fmla="*/ 2147483647 h 41"/>
                      <a:gd name="T34" fmla="*/ 2147483647 w 24"/>
                      <a:gd name="T35" fmla="*/ 2147483647 h 41"/>
                      <a:gd name="T36" fmla="*/ 2147483647 w 24"/>
                      <a:gd name="T37" fmla="*/ 2147483647 h 41"/>
                      <a:gd name="T38" fmla="*/ 2147483647 w 24"/>
                      <a:gd name="T39" fmla="*/ 2147483647 h 41"/>
                      <a:gd name="T40" fmla="*/ 2147483647 w 24"/>
                      <a:gd name="T41" fmla="*/ 2147483647 h 41"/>
                      <a:gd name="T42" fmla="*/ 2147483647 w 24"/>
                      <a:gd name="T43" fmla="*/ 2147483647 h 41"/>
                      <a:gd name="T44" fmla="*/ 2147483647 w 24"/>
                      <a:gd name="T45" fmla="*/ 2147483647 h 41"/>
                      <a:gd name="T46" fmla="*/ 2147483647 w 24"/>
                      <a:gd name="T47" fmla="*/ 2147483647 h 41"/>
                      <a:gd name="T48" fmla="*/ 2147483647 w 24"/>
                      <a:gd name="T49" fmla="*/ 2147483647 h 41"/>
                      <a:gd name="T50" fmla="*/ 2147483647 w 24"/>
                      <a:gd name="T51" fmla="*/ 2147483647 h 41"/>
                      <a:gd name="T52" fmla="*/ 2147483647 w 24"/>
                      <a:gd name="T53" fmla="*/ 2147483647 h 41"/>
                      <a:gd name="T54" fmla="*/ 2147483647 w 24"/>
                      <a:gd name="T55" fmla="*/ 2147483647 h 41"/>
                      <a:gd name="T56" fmla="*/ 2147483647 w 24"/>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4" h="41">
                        <a:moveTo>
                          <a:pt x="10" y="0"/>
                        </a:moveTo>
                        <a:lnTo>
                          <a:pt x="13" y="0"/>
                        </a:lnTo>
                        <a:lnTo>
                          <a:pt x="13" y="1"/>
                        </a:lnTo>
                        <a:lnTo>
                          <a:pt x="14" y="1"/>
                        </a:lnTo>
                        <a:lnTo>
                          <a:pt x="14" y="3"/>
                        </a:lnTo>
                        <a:lnTo>
                          <a:pt x="19" y="4"/>
                        </a:lnTo>
                        <a:lnTo>
                          <a:pt x="19" y="6"/>
                        </a:lnTo>
                        <a:lnTo>
                          <a:pt x="21" y="6"/>
                        </a:lnTo>
                        <a:lnTo>
                          <a:pt x="21" y="8"/>
                        </a:lnTo>
                        <a:lnTo>
                          <a:pt x="23" y="8"/>
                        </a:lnTo>
                        <a:lnTo>
                          <a:pt x="24" y="34"/>
                        </a:lnTo>
                        <a:lnTo>
                          <a:pt x="18" y="41"/>
                        </a:lnTo>
                        <a:lnTo>
                          <a:pt x="11" y="38"/>
                        </a:lnTo>
                        <a:lnTo>
                          <a:pt x="6" y="33"/>
                        </a:lnTo>
                        <a:lnTo>
                          <a:pt x="6" y="28"/>
                        </a:lnTo>
                        <a:lnTo>
                          <a:pt x="0" y="23"/>
                        </a:lnTo>
                        <a:lnTo>
                          <a:pt x="2" y="23"/>
                        </a:lnTo>
                        <a:lnTo>
                          <a:pt x="3" y="22"/>
                        </a:lnTo>
                        <a:lnTo>
                          <a:pt x="2" y="20"/>
                        </a:lnTo>
                        <a:lnTo>
                          <a:pt x="3" y="19"/>
                        </a:lnTo>
                        <a:lnTo>
                          <a:pt x="2" y="19"/>
                        </a:lnTo>
                        <a:lnTo>
                          <a:pt x="3" y="15"/>
                        </a:lnTo>
                        <a:lnTo>
                          <a:pt x="4" y="15"/>
                        </a:lnTo>
                        <a:lnTo>
                          <a:pt x="7" y="10"/>
                        </a:lnTo>
                        <a:lnTo>
                          <a:pt x="6" y="8"/>
                        </a:lnTo>
                        <a:lnTo>
                          <a:pt x="7" y="6"/>
                        </a:lnTo>
                        <a:lnTo>
                          <a:pt x="8" y="5"/>
                        </a:lnTo>
                        <a:lnTo>
                          <a:pt x="9" y="1"/>
                        </a:lnTo>
                        <a:lnTo>
                          <a:pt x="10" y="0"/>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69" name="Forme libre 109">
                    <a:extLst>
                      <a:ext uri="{FF2B5EF4-FFF2-40B4-BE49-F238E27FC236}">
                        <a16:creationId xmlns:a16="http://schemas.microsoft.com/office/drawing/2014/main" id="{85BC020F-7DB6-E57C-44BB-8DCE11234CFF}"/>
                      </a:ext>
                    </a:extLst>
                  </p:cNvPr>
                  <p:cNvSpPr/>
                  <p:nvPr/>
                </p:nvSpPr>
                <p:spPr>
                  <a:xfrm>
                    <a:off x="4013835" y="2160270"/>
                    <a:ext cx="116683" cy="163830"/>
                  </a:xfrm>
                  <a:custGeom>
                    <a:avLst/>
                    <a:gdLst>
                      <a:gd name="connsiteX0" fmla="*/ 0 w 116683"/>
                      <a:gd name="connsiteY0" fmla="*/ 30480 h 163830"/>
                      <a:gd name="connsiteX1" fmla="*/ 0 w 116683"/>
                      <a:gd name="connsiteY1" fmla="*/ 30480 h 163830"/>
                      <a:gd name="connsiteX2" fmla="*/ 9525 w 116683"/>
                      <a:gd name="connsiteY2" fmla="*/ 45720 h 163830"/>
                      <a:gd name="connsiteX3" fmla="*/ 11430 w 116683"/>
                      <a:gd name="connsiteY3" fmla="*/ 53340 h 163830"/>
                      <a:gd name="connsiteX4" fmla="*/ 19050 w 116683"/>
                      <a:gd name="connsiteY4" fmla="*/ 60960 h 163830"/>
                      <a:gd name="connsiteX5" fmla="*/ 20955 w 116683"/>
                      <a:gd name="connsiteY5" fmla="*/ 70485 h 163830"/>
                      <a:gd name="connsiteX6" fmla="*/ 26670 w 116683"/>
                      <a:gd name="connsiteY6" fmla="*/ 81915 h 163830"/>
                      <a:gd name="connsiteX7" fmla="*/ 28575 w 116683"/>
                      <a:gd name="connsiteY7" fmla="*/ 87630 h 163830"/>
                      <a:gd name="connsiteX8" fmla="*/ 30480 w 116683"/>
                      <a:gd name="connsiteY8" fmla="*/ 100965 h 163830"/>
                      <a:gd name="connsiteX9" fmla="*/ 32385 w 116683"/>
                      <a:gd name="connsiteY9" fmla="*/ 118110 h 163830"/>
                      <a:gd name="connsiteX10" fmla="*/ 34290 w 116683"/>
                      <a:gd name="connsiteY10" fmla="*/ 129540 h 163830"/>
                      <a:gd name="connsiteX11" fmla="*/ 38100 w 116683"/>
                      <a:gd name="connsiteY11" fmla="*/ 163830 h 163830"/>
                      <a:gd name="connsiteX12" fmla="*/ 55245 w 116683"/>
                      <a:gd name="connsiteY12" fmla="*/ 160020 h 163830"/>
                      <a:gd name="connsiteX13" fmla="*/ 60960 w 116683"/>
                      <a:gd name="connsiteY13" fmla="*/ 156210 h 163830"/>
                      <a:gd name="connsiteX14" fmla="*/ 68580 w 116683"/>
                      <a:gd name="connsiteY14" fmla="*/ 152400 h 163830"/>
                      <a:gd name="connsiteX15" fmla="*/ 70485 w 116683"/>
                      <a:gd name="connsiteY15" fmla="*/ 146685 h 163830"/>
                      <a:gd name="connsiteX16" fmla="*/ 76200 w 116683"/>
                      <a:gd name="connsiteY16" fmla="*/ 139065 h 163830"/>
                      <a:gd name="connsiteX17" fmla="*/ 78105 w 116683"/>
                      <a:gd name="connsiteY17" fmla="*/ 123825 h 163830"/>
                      <a:gd name="connsiteX18" fmla="*/ 97155 w 116683"/>
                      <a:gd name="connsiteY18" fmla="*/ 118110 h 163830"/>
                      <a:gd name="connsiteX19" fmla="*/ 102870 w 116683"/>
                      <a:gd name="connsiteY19" fmla="*/ 106680 h 163830"/>
                      <a:gd name="connsiteX20" fmla="*/ 110490 w 116683"/>
                      <a:gd name="connsiteY20" fmla="*/ 95250 h 163830"/>
                      <a:gd name="connsiteX21" fmla="*/ 112395 w 116683"/>
                      <a:gd name="connsiteY21" fmla="*/ 89535 h 163830"/>
                      <a:gd name="connsiteX22" fmla="*/ 114300 w 116683"/>
                      <a:gd name="connsiteY22" fmla="*/ 1905 h 163830"/>
                      <a:gd name="connsiteX23" fmla="*/ 114300 w 116683"/>
                      <a:gd name="connsiteY23" fmla="*/ 1905 h 163830"/>
                      <a:gd name="connsiteX24" fmla="*/ 81915 w 116683"/>
                      <a:gd name="connsiteY24" fmla="*/ 0 h 16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6683" h="163830">
                        <a:moveTo>
                          <a:pt x="0" y="30480"/>
                        </a:moveTo>
                        <a:lnTo>
                          <a:pt x="0" y="30480"/>
                        </a:lnTo>
                        <a:cubicBezTo>
                          <a:pt x="3175" y="35560"/>
                          <a:pt x="6846" y="40362"/>
                          <a:pt x="9525" y="45720"/>
                        </a:cubicBezTo>
                        <a:cubicBezTo>
                          <a:pt x="10696" y="48062"/>
                          <a:pt x="10042" y="51120"/>
                          <a:pt x="11430" y="53340"/>
                        </a:cubicBezTo>
                        <a:cubicBezTo>
                          <a:pt x="13334" y="56386"/>
                          <a:pt x="16510" y="58420"/>
                          <a:pt x="19050" y="60960"/>
                        </a:cubicBezTo>
                        <a:cubicBezTo>
                          <a:pt x="19685" y="64135"/>
                          <a:pt x="19848" y="67442"/>
                          <a:pt x="20955" y="70485"/>
                        </a:cubicBezTo>
                        <a:cubicBezTo>
                          <a:pt x="22411" y="74488"/>
                          <a:pt x="24940" y="78022"/>
                          <a:pt x="26670" y="81915"/>
                        </a:cubicBezTo>
                        <a:cubicBezTo>
                          <a:pt x="27486" y="83750"/>
                          <a:pt x="27940" y="85725"/>
                          <a:pt x="28575" y="87630"/>
                        </a:cubicBezTo>
                        <a:cubicBezTo>
                          <a:pt x="29210" y="92075"/>
                          <a:pt x="29923" y="96510"/>
                          <a:pt x="30480" y="100965"/>
                        </a:cubicBezTo>
                        <a:cubicBezTo>
                          <a:pt x="31193" y="106671"/>
                          <a:pt x="31625" y="112410"/>
                          <a:pt x="32385" y="118110"/>
                        </a:cubicBezTo>
                        <a:cubicBezTo>
                          <a:pt x="32895" y="121939"/>
                          <a:pt x="33811" y="125707"/>
                          <a:pt x="34290" y="129540"/>
                        </a:cubicBezTo>
                        <a:cubicBezTo>
                          <a:pt x="35716" y="140952"/>
                          <a:pt x="36830" y="152400"/>
                          <a:pt x="38100" y="163830"/>
                        </a:cubicBezTo>
                        <a:cubicBezTo>
                          <a:pt x="42490" y="163098"/>
                          <a:pt x="50555" y="162365"/>
                          <a:pt x="55245" y="160020"/>
                        </a:cubicBezTo>
                        <a:cubicBezTo>
                          <a:pt x="57293" y="158996"/>
                          <a:pt x="58972" y="157346"/>
                          <a:pt x="60960" y="156210"/>
                        </a:cubicBezTo>
                        <a:cubicBezTo>
                          <a:pt x="63426" y="154801"/>
                          <a:pt x="66040" y="153670"/>
                          <a:pt x="68580" y="152400"/>
                        </a:cubicBezTo>
                        <a:cubicBezTo>
                          <a:pt x="69215" y="150495"/>
                          <a:pt x="69489" y="148428"/>
                          <a:pt x="70485" y="146685"/>
                        </a:cubicBezTo>
                        <a:cubicBezTo>
                          <a:pt x="72060" y="143928"/>
                          <a:pt x="75196" y="142077"/>
                          <a:pt x="76200" y="139065"/>
                        </a:cubicBezTo>
                        <a:cubicBezTo>
                          <a:pt x="77819" y="134208"/>
                          <a:pt x="75815" y="128404"/>
                          <a:pt x="78105" y="123825"/>
                        </a:cubicBezTo>
                        <a:cubicBezTo>
                          <a:pt x="80119" y="119798"/>
                          <a:pt x="95248" y="118428"/>
                          <a:pt x="97155" y="118110"/>
                        </a:cubicBezTo>
                        <a:cubicBezTo>
                          <a:pt x="114069" y="92739"/>
                          <a:pt x="89725" y="130341"/>
                          <a:pt x="102870" y="106680"/>
                        </a:cubicBezTo>
                        <a:cubicBezTo>
                          <a:pt x="105094" y="102677"/>
                          <a:pt x="109042" y="99594"/>
                          <a:pt x="110490" y="95250"/>
                        </a:cubicBezTo>
                        <a:cubicBezTo>
                          <a:pt x="111125" y="93345"/>
                          <a:pt x="111843" y="91466"/>
                          <a:pt x="112395" y="89535"/>
                        </a:cubicBezTo>
                        <a:cubicBezTo>
                          <a:pt x="120768" y="60228"/>
                          <a:pt x="114300" y="41885"/>
                          <a:pt x="114300" y="1905"/>
                        </a:cubicBezTo>
                        <a:lnTo>
                          <a:pt x="114300" y="1905"/>
                        </a:lnTo>
                        <a:lnTo>
                          <a:pt x="81915" y="0"/>
                        </a:ln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grpSp>
            <p:grpSp>
              <p:nvGrpSpPr>
                <p:cNvPr id="342" name="Groupe 341">
                  <a:extLst>
                    <a:ext uri="{FF2B5EF4-FFF2-40B4-BE49-F238E27FC236}">
                      <a16:creationId xmlns:a16="http://schemas.microsoft.com/office/drawing/2014/main" id="{4F1703D0-3A7D-10A6-7A00-9196BB5390A0}"/>
                    </a:ext>
                  </a:extLst>
                </p:cNvPr>
                <p:cNvGrpSpPr/>
                <p:nvPr/>
              </p:nvGrpSpPr>
              <p:grpSpPr>
                <a:xfrm>
                  <a:off x="5526940" y="2637631"/>
                  <a:ext cx="419100" cy="479425"/>
                  <a:chOff x="5526940" y="2637631"/>
                  <a:chExt cx="419100" cy="479425"/>
                </a:xfrm>
                <a:grpFill/>
              </p:grpSpPr>
              <p:sp>
                <p:nvSpPr>
                  <p:cNvPr id="364" name="Departement 74">
                    <a:extLst>
                      <a:ext uri="{FF2B5EF4-FFF2-40B4-BE49-F238E27FC236}">
                        <a16:creationId xmlns:a16="http://schemas.microsoft.com/office/drawing/2014/main" id="{81CC10E7-64C4-62C2-6568-BA5EC6385904}"/>
                      </a:ext>
                    </a:extLst>
                  </p:cNvPr>
                  <p:cNvSpPr>
                    <a:spLocks/>
                  </p:cNvSpPr>
                  <p:nvPr/>
                </p:nvSpPr>
                <p:spPr bwMode="auto">
                  <a:xfrm>
                    <a:off x="5572978" y="2637631"/>
                    <a:ext cx="334962" cy="258762"/>
                  </a:xfrm>
                  <a:custGeom>
                    <a:avLst/>
                    <a:gdLst>
                      <a:gd name="T0" fmla="*/ 2147483647 w 41"/>
                      <a:gd name="T1" fmla="*/ 2147483647 h 34"/>
                      <a:gd name="T2" fmla="*/ 2147483647 w 41"/>
                      <a:gd name="T3" fmla="*/ 2147483647 h 34"/>
                      <a:gd name="T4" fmla="*/ 0 w 41"/>
                      <a:gd name="T5" fmla="*/ 2147483647 h 34"/>
                      <a:gd name="T6" fmla="*/ 0 w 41"/>
                      <a:gd name="T7" fmla="*/ 2147483647 h 34"/>
                      <a:gd name="T8" fmla="*/ 0 w 41"/>
                      <a:gd name="T9" fmla="*/ 2147483647 h 34"/>
                      <a:gd name="T10" fmla="*/ 2147483647 w 41"/>
                      <a:gd name="T11" fmla="*/ 2147483647 h 34"/>
                      <a:gd name="T12" fmla="*/ 2147483647 w 41"/>
                      <a:gd name="T13" fmla="*/ 2147483647 h 34"/>
                      <a:gd name="T14" fmla="*/ 2147483647 w 41"/>
                      <a:gd name="T15" fmla="*/ 2147483647 h 34"/>
                      <a:gd name="T16" fmla="*/ 2147483647 w 41"/>
                      <a:gd name="T17" fmla="*/ 2147483647 h 34"/>
                      <a:gd name="T18" fmla="*/ 2147483647 w 41"/>
                      <a:gd name="T19" fmla="*/ 2147483647 h 34"/>
                      <a:gd name="T20" fmla="*/ 2147483647 w 41"/>
                      <a:gd name="T21" fmla="*/ 0 h 34"/>
                      <a:gd name="T22" fmla="*/ 2147483647 w 41"/>
                      <a:gd name="T23" fmla="*/ 2147483647 h 34"/>
                      <a:gd name="T24" fmla="*/ 2147483647 w 41"/>
                      <a:gd name="T25" fmla="*/ 2147483647 h 34"/>
                      <a:gd name="T26" fmla="*/ 2147483647 w 41"/>
                      <a:gd name="T27" fmla="*/ 2147483647 h 34"/>
                      <a:gd name="T28" fmla="*/ 2147483647 w 41"/>
                      <a:gd name="T29" fmla="*/ 2147483647 h 34"/>
                      <a:gd name="T30" fmla="*/ 2147483647 w 41"/>
                      <a:gd name="T31" fmla="*/ 2147483647 h 34"/>
                      <a:gd name="T32" fmla="*/ 2147483647 w 41"/>
                      <a:gd name="T33" fmla="*/ 2147483647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1" h="34">
                        <a:moveTo>
                          <a:pt x="1" y="23"/>
                        </a:moveTo>
                        <a:lnTo>
                          <a:pt x="1" y="21"/>
                        </a:lnTo>
                        <a:lnTo>
                          <a:pt x="0" y="20"/>
                        </a:lnTo>
                        <a:lnTo>
                          <a:pt x="0" y="17"/>
                        </a:lnTo>
                        <a:lnTo>
                          <a:pt x="0" y="15"/>
                        </a:lnTo>
                        <a:lnTo>
                          <a:pt x="2" y="16"/>
                        </a:lnTo>
                        <a:lnTo>
                          <a:pt x="2" y="15"/>
                        </a:lnTo>
                        <a:lnTo>
                          <a:pt x="5" y="14"/>
                        </a:lnTo>
                        <a:lnTo>
                          <a:pt x="16" y="9"/>
                        </a:lnTo>
                        <a:lnTo>
                          <a:pt x="16" y="2"/>
                        </a:lnTo>
                        <a:lnTo>
                          <a:pt x="31" y="0"/>
                        </a:lnTo>
                        <a:lnTo>
                          <a:pt x="32" y="12"/>
                        </a:lnTo>
                        <a:lnTo>
                          <a:pt x="41" y="22"/>
                        </a:lnTo>
                        <a:lnTo>
                          <a:pt x="33" y="29"/>
                        </a:lnTo>
                        <a:lnTo>
                          <a:pt x="23" y="23"/>
                        </a:lnTo>
                        <a:lnTo>
                          <a:pt x="13" y="34"/>
                        </a:lnTo>
                        <a:lnTo>
                          <a:pt x="1" y="23"/>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65" name="Departement 73">
                    <a:extLst>
                      <a:ext uri="{FF2B5EF4-FFF2-40B4-BE49-F238E27FC236}">
                        <a16:creationId xmlns:a16="http://schemas.microsoft.com/office/drawing/2014/main" id="{9A510CD6-80ED-FE0C-244B-9BA2D39AE9B3}"/>
                      </a:ext>
                    </a:extLst>
                  </p:cNvPr>
                  <p:cNvSpPr>
                    <a:spLocks/>
                  </p:cNvSpPr>
                  <p:nvPr/>
                </p:nvSpPr>
                <p:spPr bwMode="auto">
                  <a:xfrm>
                    <a:off x="5526940" y="2805906"/>
                    <a:ext cx="419100" cy="311150"/>
                  </a:xfrm>
                  <a:custGeom>
                    <a:avLst/>
                    <a:gdLst>
                      <a:gd name="T0" fmla="*/ 2147483647 w 52"/>
                      <a:gd name="T1" fmla="*/ 0 h 41"/>
                      <a:gd name="T2" fmla="*/ 2147483647 w 52"/>
                      <a:gd name="T3" fmla="*/ 2147483647 h 41"/>
                      <a:gd name="T4" fmla="*/ 2147483647 w 52"/>
                      <a:gd name="T5" fmla="*/ 0 h 41"/>
                      <a:gd name="T6" fmla="*/ 2147483647 w 52"/>
                      <a:gd name="T7" fmla="*/ 2147483647 h 41"/>
                      <a:gd name="T8" fmla="*/ 2147483647 w 52"/>
                      <a:gd name="T9" fmla="*/ 2147483647 h 41"/>
                      <a:gd name="T10" fmla="*/ 2147483647 w 52"/>
                      <a:gd name="T11" fmla="*/ 2147483647 h 41"/>
                      <a:gd name="T12" fmla="*/ 2147483647 w 52"/>
                      <a:gd name="T13" fmla="*/ 2147483647 h 41"/>
                      <a:gd name="T14" fmla="*/ 2147483647 w 52"/>
                      <a:gd name="T15" fmla="*/ 2147483647 h 41"/>
                      <a:gd name="T16" fmla="*/ 2147483647 w 52"/>
                      <a:gd name="T17" fmla="*/ 2147483647 h 41"/>
                      <a:gd name="T18" fmla="*/ 2147483647 w 52"/>
                      <a:gd name="T19" fmla="*/ 2147483647 h 41"/>
                      <a:gd name="T20" fmla="*/ 2147483647 w 52"/>
                      <a:gd name="T21" fmla="*/ 2147483647 h 41"/>
                      <a:gd name="T22" fmla="*/ 0 w 52"/>
                      <a:gd name="T23" fmla="*/ 2147483647 h 41"/>
                      <a:gd name="T24" fmla="*/ 2147483647 w 52"/>
                      <a:gd name="T25" fmla="*/ 2147483647 h 41"/>
                      <a:gd name="T26" fmla="*/ 2147483647 w 52"/>
                      <a:gd name="T27" fmla="*/ 0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 h="41">
                        <a:moveTo>
                          <a:pt x="6" y="0"/>
                        </a:moveTo>
                        <a:lnTo>
                          <a:pt x="18" y="11"/>
                        </a:lnTo>
                        <a:lnTo>
                          <a:pt x="28" y="0"/>
                        </a:lnTo>
                        <a:lnTo>
                          <a:pt x="38" y="6"/>
                        </a:lnTo>
                        <a:lnTo>
                          <a:pt x="52" y="23"/>
                        </a:lnTo>
                        <a:lnTo>
                          <a:pt x="49" y="32"/>
                        </a:lnTo>
                        <a:lnTo>
                          <a:pt x="34" y="37"/>
                        </a:lnTo>
                        <a:lnTo>
                          <a:pt x="28" y="41"/>
                        </a:lnTo>
                        <a:lnTo>
                          <a:pt x="22" y="37"/>
                        </a:lnTo>
                        <a:lnTo>
                          <a:pt x="17" y="23"/>
                        </a:lnTo>
                        <a:lnTo>
                          <a:pt x="4" y="24"/>
                        </a:lnTo>
                        <a:lnTo>
                          <a:pt x="0" y="15"/>
                        </a:lnTo>
                        <a:lnTo>
                          <a:pt x="4" y="10"/>
                        </a:lnTo>
                        <a:lnTo>
                          <a:pt x="6" y="0"/>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66" name="Forme libre 111">
                    <a:extLst>
                      <a:ext uri="{FF2B5EF4-FFF2-40B4-BE49-F238E27FC236}">
                        <a16:creationId xmlns:a16="http://schemas.microsoft.com/office/drawing/2014/main" id="{F18F0BF5-BD6F-1E6B-C5B2-908F7D4A5ADE}"/>
                      </a:ext>
                    </a:extLst>
                  </p:cNvPr>
                  <p:cNvSpPr/>
                  <p:nvPr/>
                </p:nvSpPr>
                <p:spPr>
                  <a:xfrm>
                    <a:off x="5581607" y="2783205"/>
                    <a:ext cx="258692" cy="154305"/>
                  </a:xfrm>
                  <a:custGeom>
                    <a:avLst/>
                    <a:gdLst>
                      <a:gd name="connsiteX0" fmla="*/ 7232 w 258692"/>
                      <a:gd name="connsiteY0" fmla="*/ 11430 h 154305"/>
                      <a:gd name="connsiteX1" fmla="*/ 7232 w 258692"/>
                      <a:gd name="connsiteY1" fmla="*/ 11430 h 154305"/>
                      <a:gd name="connsiteX2" fmla="*/ 3422 w 258692"/>
                      <a:gd name="connsiteY2" fmla="*/ 28575 h 154305"/>
                      <a:gd name="connsiteX3" fmla="*/ 1517 w 258692"/>
                      <a:gd name="connsiteY3" fmla="*/ 34290 h 154305"/>
                      <a:gd name="connsiteX4" fmla="*/ 28187 w 258692"/>
                      <a:gd name="connsiteY4" fmla="*/ 123825 h 154305"/>
                      <a:gd name="connsiteX5" fmla="*/ 207257 w 258692"/>
                      <a:gd name="connsiteY5" fmla="*/ 154305 h 154305"/>
                      <a:gd name="connsiteX6" fmla="*/ 258692 w 258692"/>
                      <a:gd name="connsiteY6" fmla="*/ 110490 h 154305"/>
                      <a:gd name="connsiteX7" fmla="*/ 258692 w 258692"/>
                      <a:gd name="connsiteY7" fmla="*/ 20955 h 154305"/>
                      <a:gd name="connsiteX8" fmla="*/ 108197 w 258692"/>
                      <a:gd name="connsiteY8"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692" h="154305">
                        <a:moveTo>
                          <a:pt x="7232" y="11430"/>
                        </a:moveTo>
                        <a:lnTo>
                          <a:pt x="7232" y="11430"/>
                        </a:lnTo>
                        <a:cubicBezTo>
                          <a:pt x="5962" y="17145"/>
                          <a:pt x="4842" y="22895"/>
                          <a:pt x="3422" y="28575"/>
                        </a:cubicBezTo>
                        <a:cubicBezTo>
                          <a:pt x="2935" y="30523"/>
                          <a:pt x="-2610" y="18733"/>
                          <a:pt x="1517" y="34290"/>
                        </a:cubicBezTo>
                        <a:lnTo>
                          <a:pt x="28187" y="123825"/>
                        </a:lnTo>
                        <a:lnTo>
                          <a:pt x="207257" y="154305"/>
                        </a:lnTo>
                        <a:lnTo>
                          <a:pt x="258692" y="110490"/>
                        </a:lnTo>
                        <a:lnTo>
                          <a:pt x="258692" y="20955"/>
                        </a:lnTo>
                        <a:lnTo>
                          <a:pt x="108197" y="0"/>
                        </a:ln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tx1"/>
                      </a:solidFill>
                    </a:endParaRPr>
                  </a:p>
                </p:txBody>
              </p:sp>
            </p:grpSp>
            <p:grpSp>
              <p:nvGrpSpPr>
                <p:cNvPr id="343" name="Groupe 342">
                  <a:extLst>
                    <a:ext uri="{FF2B5EF4-FFF2-40B4-BE49-F238E27FC236}">
                      <a16:creationId xmlns:a16="http://schemas.microsoft.com/office/drawing/2014/main" id="{3E59C4D2-8795-B777-BB0B-A28E32AD8929}"/>
                    </a:ext>
                  </a:extLst>
                </p:cNvPr>
                <p:cNvGrpSpPr/>
                <p:nvPr/>
              </p:nvGrpSpPr>
              <p:grpSpPr>
                <a:xfrm>
                  <a:off x="4460140" y="1053306"/>
                  <a:ext cx="655638" cy="373062"/>
                  <a:chOff x="2589861" y="1281906"/>
                  <a:chExt cx="655638" cy="373062"/>
                </a:xfrm>
                <a:grpFill/>
              </p:grpSpPr>
              <p:sp>
                <p:nvSpPr>
                  <p:cNvPr id="361" name="Departement 59">
                    <a:extLst>
                      <a:ext uri="{FF2B5EF4-FFF2-40B4-BE49-F238E27FC236}">
                        <a16:creationId xmlns:a16="http://schemas.microsoft.com/office/drawing/2014/main" id="{ED958BA0-9A37-0B46-2FE1-B655210995E3}"/>
                      </a:ext>
                    </a:extLst>
                  </p:cNvPr>
                  <p:cNvSpPr>
                    <a:spLocks/>
                  </p:cNvSpPr>
                  <p:nvPr/>
                </p:nvSpPr>
                <p:spPr bwMode="auto">
                  <a:xfrm>
                    <a:off x="2726386" y="1281906"/>
                    <a:ext cx="519113" cy="373062"/>
                  </a:xfrm>
                  <a:custGeom>
                    <a:avLst/>
                    <a:gdLst>
                      <a:gd name="T0" fmla="*/ 2147483647 w 64"/>
                      <a:gd name="T1" fmla="*/ 2147483647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0 w 64"/>
                      <a:gd name="T21" fmla="*/ 2147483647 h 52"/>
                      <a:gd name="T22" fmla="*/ 2147483647 w 64"/>
                      <a:gd name="T23" fmla="*/ 0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2147483647 w 64"/>
                      <a:gd name="T39" fmla="*/ 2147483647 h 52"/>
                      <a:gd name="T40" fmla="*/ 2147483647 w 64"/>
                      <a:gd name="T41" fmla="*/ 2147483647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4" h="52">
                        <a:moveTo>
                          <a:pt x="33" y="51"/>
                        </a:moveTo>
                        <a:lnTo>
                          <a:pt x="31" y="51"/>
                        </a:lnTo>
                        <a:lnTo>
                          <a:pt x="30" y="49"/>
                        </a:lnTo>
                        <a:lnTo>
                          <a:pt x="27" y="45"/>
                        </a:lnTo>
                        <a:lnTo>
                          <a:pt x="33" y="41"/>
                        </a:lnTo>
                        <a:lnTo>
                          <a:pt x="28" y="39"/>
                        </a:lnTo>
                        <a:lnTo>
                          <a:pt x="30" y="30"/>
                        </a:lnTo>
                        <a:lnTo>
                          <a:pt x="21" y="26"/>
                        </a:lnTo>
                        <a:lnTo>
                          <a:pt x="22" y="20"/>
                        </a:lnTo>
                        <a:lnTo>
                          <a:pt x="8" y="20"/>
                        </a:lnTo>
                        <a:lnTo>
                          <a:pt x="0" y="4"/>
                        </a:lnTo>
                        <a:lnTo>
                          <a:pt x="14" y="0"/>
                        </a:lnTo>
                        <a:lnTo>
                          <a:pt x="21" y="17"/>
                        </a:lnTo>
                        <a:lnTo>
                          <a:pt x="32" y="14"/>
                        </a:lnTo>
                        <a:lnTo>
                          <a:pt x="36" y="26"/>
                        </a:lnTo>
                        <a:lnTo>
                          <a:pt x="46" y="28"/>
                        </a:lnTo>
                        <a:lnTo>
                          <a:pt x="49" y="37"/>
                        </a:lnTo>
                        <a:lnTo>
                          <a:pt x="64" y="38"/>
                        </a:lnTo>
                        <a:lnTo>
                          <a:pt x="63" y="52"/>
                        </a:lnTo>
                        <a:lnTo>
                          <a:pt x="49" y="48"/>
                        </a:lnTo>
                        <a:lnTo>
                          <a:pt x="33" y="51"/>
                        </a:lnTo>
                        <a:close/>
                      </a:path>
                    </a:pathLst>
                  </a:custGeom>
                  <a:grpFill/>
                  <a:ln w="7620">
                    <a:solidFill>
                      <a:srgbClr val="000000"/>
                    </a:solidFill>
                    <a:prstDash val="solid"/>
                    <a:round/>
                    <a:headEnd/>
                    <a:tailEnd/>
                  </a:ln>
                </p:spPr>
                <p:txBody>
                  <a:bodyPr anchor="ctr"/>
                  <a:lstStyle/>
                  <a:p>
                    <a:pPr algn="ctr"/>
                    <a:endParaRPr lang="fr-FR" sz="1600"/>
                  </a:p>
                </p:txBody>
              </p:sp>
              <p:sp>
                <p:nvSpPr>
                  <p:cNvPr id="362" name="Departement 62">
                    <a:extLst>
                      <a:ext uri="{FF2B5EF4-FFF2-40B4-BE49-F238E27FC236}">
                        <a16:creationId xmlns:a16="http://schemas.microsoft.com/office/drawing/2014/main" id="{D5619565-97AB-890B-9A29-4865DD14FEED}"/>
                      </a:ext>
                    </a:extLst>
                  </p:cNvPr>
                  <p:cNvSpPr>
                    <a:spLocks/>
                  </p:cNvSpPr>
                  <p:nvPr/>
                </p:nvSpPr>
                <p:spPr bwMode="auto">
                  <a:xfrm>
                    <a:off x="2589861" y="1312068"/>
                    <a:ext cx="403225" cy="327025"/>
                  </a:xfrm>
                  <a:custGeom>
                    <a:avLst/>
                    <a:gdLst>
                      <a:gd name="T0" fmla="*/ 2147483647 w 50"/>
                      <a:gd name="T1" fmla="*/ 2147483647 h 46"/>
                      <a:gd name="T2" fmla="*/ 2147483647 w 50"/>
                      <a:gd name="T3" fmla="*/ 2147483647 h 46"/>
                      <a:gd name="T4" fmla="*/ 2147483647 w 50"/>
                      <a:gd name="T5" fmla="*/ 2147483647 h 46"/>
                      <a:gd name="T6" fmla="*/ 2147483647 w 50"/>
                      <a:gd name="T7" fmla="*/ 2147483647 h 46"/>
                      <a:gd name="T8" fmla="*/ 2147483647 w 50"/>
                      <a:gd name="T9" fmla="*/ 2147483647 h 46"/>
                      <a:gd name="T10" fmla="*/ 2147483647 w 50"/>
                      <a:gd name="T11" fmla="*/ 2147483647 h 46"/>
                      <a:gd name="T12" fmla="*/ 2147483647 w 50"/>
                      <a:gd name="T13" fmla="*/ 2147483647 h 46"/>
                      <a:gd name="T14" fmla="*/ 2147483647 w 50"/>
                      <a:gd name="T15" fmla="*/ 2147483647 h 46"/>
                      <a:gd name="T16" fmla="*/ 2147483647 w 50"/>
                      <a:gd name="T17" fmla="*/ 2147483647 h 46"/>
                      <a:gd name="T18" fmla="*/ 2147483647 w 50"/>
                      <a:gd name="T19" fmla="*/ 2147483647 h 46"/>
                      <a:gd name="T20" fmla="*/ 0 w 50"/>
                      <a:gd name="T21" fmla="*/ 2147483647 h 46"/>
                      <a:gd name="T22" fmla="*/ 2147483647 w 50"/>
                      <a:gd name="T23" fmla="*/ 2147483647 h 46"/>
                      <a:gd name="T24" fmla="*/ 2147483647 w 50"/>
                      <a:gd name="T25" fmla="*/ 0 h 46"/>
                      <a:gd name="T26" fmla="*/ 2147483647 w 50"/>
                      <a:gd name="T27" fmla="*/ 2147483647 h 46"/>
                      <a:gd name="T28" fmla="*/ 2147483647 w 50"/>
                      <a:gd name="T29" fmla="*/ 2147483647 h 46"/>
                      <a:gd name="T30" fmla="*/ 2147483647 w 50"/>
                      <a:gd name="T31" fmla="*/ 2147483647 h 46"/>
                      <a:gd name="T32" fmla="*/ 2147483647 w 50"/>
                      <a:gd name="T33" fmla="*/ 2147483647 h 46"/>
                      <a:gd name="T34" fmla="*/ 2147483647 w 50"/>
                      <a:gd name="T35" fmla="*/ 2147483647 h 46"/>
                      <a:gd name="T36" fmla="*/ 2147483647 w 50"/>
                      <a:gd name="T37" fmla="*/ 2147483647 h 46"/>
                      <a:gd name="T38" fmla="*/ 2147483647 w 50"/>
                      <a:gd name="T39" fmla="*/ 2147483647 h 46"/>
                      <a:gd name="T40" fmla="*/ 2147483647 w 50"/>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46">
                        <a:moveTo>
                          <a:pt x="47" y="45"/>
                        </a:moveTo>
                        <a:lnTo>
                          <a:pt x="37" y="46"/>
                        </a:lnTo>
                        <a:lnTo>
                          <a:pt x="38" y="42"/>
                        </a:lnTo>
                        <a:lnTo>
                          <a:pt x="31" y="41"/>
                        </a:lnTo>
                        <a:lnTo>
                          <a:pt x="27" y="43"/>
                        </a:lnTo>
                        <a:lnTo>
                          <a:pt x="27" y="37"/>
                        </a:lnTo>
                        <a:lnTo>
                          <a:pt x="18" y="38"/>
                        </a:lnTo>
                        <a:lnTo>
                          <a:pt x="13" y="32"/>
                        </a:lnTo>
                        <a:lnTo>
                          <a:pt x="2" y="30"/>
                        </a:lnTo>
                        <a:lnTo>
                          <a:pt x="1" y="30"/>
                        </a:lnTo>
                        <a:lnTo>
                          <a:pt x="0" y="29"/>
                        </a:lnTo>
                        <a:lnTo>
                          <a:pt x="1" y="7"/>
                        </a:lnTo>
                        <a:lnTo>
                          <a:pt x="17" y="0"/>
                        </a:lnTo>
                        <a:lnTo>
                          <a:pt x="25" y="16"/>
                        </a:lnTo>
                        <a:lnTo>
                          <a:pt x="39" y="16"/>
                        </a:lnTo>
                        <a:lnTo>
                          <a:pt x="38" y="22"/>
                        </a:lnTo>
                        <a:lnTo>
                          <a:pt x="47" y="26"/>
                        </a:lnTo>
                        <a:lnTo>
                          <a:pt x="45" y="35"/>
                        </a:lnTo>
                        <a:lnTo>
                          <a:pt x="50" y="37"/>
                        </a:lnTo>
                        <a:lnTo>
                          <a:pt x="44" y="41"/>
                        </a:lnTo>
                        <a:lnTo>
                          <a:pt x="47" y="45"/>
                        </a:lnTo>
                        <a:close/>
                      </a:path>
                    </a:pathLst>
                  </a:custGeom>
                  <a:grpFill/>
                  <a:ln w="7620">
                    <a:solidFill>
                      <a:srgbClr val="000000"/>
                    </a:solidFill>
                    <a:prstDash val="solid"/>
                    <a:round/>
                    <a:headEnd/>
                    <a:tailEnd/>
                  </a:ln>
                </p:spPr>
                <p:txBody>
                  <a:bodyPr anchor="ctr"/>
                  <a:lstStyle/>
                  <a:p>
                    <a:pPr algn="ctr"/>
                    <a:endParaRPr lang="fr-FR" sz="1600"/>
                  </a:p>
                </p:txBody>
              </p:sp>
              <p:sp>
                <p:nvSpPr>
                  <p:cNvPr id="363" name="Forme libre 112">
                    <a:extLst>
                      <a:ext uri="{FF2B5EF4-FFF2-40B4-BE49-F238E27FC236}">
                        <a16:creationId xmlns:a16="http://schemas.microsoft.com/office/drawing/2014/main" id="{E5B6E770-E510-77FF-B90F-26E4022A267C}"/>
                      </a:ext>
                    </a:extLst>
                  </p:cNvPr>
                  <p:cNvSpPr/>
                  <p:nvPr/>
                </p:nvSpPr>
                <p:spPr>
                  <a:xfrm>
                    <a:off x="2684780" y="1315719"/>
                    <a:ext cx="353060" cy="312775"/>
                  </a:xfrm>
                  <a:custGeom>
                    <a:avLst/>
                    <a:gdLst>
                      <a:gd name="connsiteX0" fmla="*/ 76200 w 353060"/>
                      <a:gd name="connsiteY0" fmla="*/ 0 h 322580"/>
                      <a:gd name="connsiteX1" fmla="*/ 76200 w 353060"/>
                      <a:gd name="connsiteY1" fmla="*/ 0 h 322580"/>
                      <a:gd name="connsiteX2" fmla="*/ 40640 w 353060"/>
                      <a:gd name="connsiteY2" fmla="*/ 2540 h 322580"/>
                      <a:gd name="connsiteX3" fmla="*/ 25400 w 353060"/>
                      <a:gd name="connsiteY3" fmla="*/ 10160 h 322580"/>
                      <a:gd name="connsiteX4" fmla="*/ 17780 w 353060"/>
                      <a:gd name="connsiteY4" fmla="*/ 12700 h 322580"/>
                      <a:gd name="connsiteX5" fmla="*/ 10160 w 353060"/>
                      <a:gd name="connsiteY5" fmla="*/ 22860 h 322580"/>
                      <a:gd name="connsiteX6" fmla="*/ 5080 w 353060"/>
                      <a:gd name="connsiteY6" fmla="*/ 33020 h 322580"/>
                      <a:gd name="connsiteX7" fmla="*/ 0 w 353060"/>
                      <a:gd name="connsiteY7" fmla="*/ 40640 h 322580"/>
                      <a:gd name="connsiteX8" fmla="*/ 2540 w 353060"/>
                      <a:gd name="connsiteY8" fmla="*/ 86360 h 322580"/>
                      <a:gd name="connsiteX9" fmla="*/ 10160 w 353060"/>
                      <a:gd name="connsiteY9" fmla="*/ 91440 h 322580"/>
                      <a:gd name="connsiteX10" fmla="*/ 20320 w 353060"/>
                      <a:gd name="connsiteY10" fmla="*/ 99060 h 322580"/>
                      <a:gd name="connsiteX11" fmla="*/ 35560 w 353060"/>
                      <a:gd name="connsiteY11" fmla="*/ 109220 h 322580"/>
                      <a:gd name="connsiteX12" fmla="*/ 55880 w 353060"/>
                      <a:gd name="connsiteY12" fmla="*/ 124460 h 322580"/>
                      <a:gd name="connsiteX13" fmla="*/ 81280 w 353060"/>
                      <a:gd name="connsiteY13" fmla="*/ 139700 h 322580"/>
                      <a:gd name="connsiteX14" fmla="*/ 91440 w 353060"/>
                      <a:gd name="connsiteY14" fmla="*/ 142240 h 322580"/>
                      <a:gd name="connsiteX15" fmla="*/ 106680 w 353060"/>
                      <a:gd name="connsiteY15" fmla="*/ 152400 h 322580"/>
                      <a:gd name="connsiteX16" fmla="*/ 114300 w 353060"/>
                      <a:gd name="connsiteY16" fmla="*/ 160020 h 322580"/>
                      <a:gd name="connsiteX17" fmla="*/ 127000 w 353060"/>
                      <a:gd name="connsiteY17" fmla="*/ 167640 h 322580"/>
                      <a:gd name="connsiteX18" fmla="*/ 139700 w 353060"/>
                      <a:gd name="connsiteY18" fmla="*/ 177800 h 322580"/>
                      <a:gd name="connsiteX19" fmla="*/ 147320 w 353060"/>
                      <a:gd name="connsiteY19" fmla="*/ 182880 h 322580"/>
                      <a:gd name="connsiteX20" fmla="*/ 154940 w 353060"/>
                      <a:gd name="connsiteY20" fmla="*/ 190500 h 322580"/>
                      <a:gd name="connsiteX21" fmla="*/ 170180 w 353060"/>
                      <a:gd name="connsiteY21" fmla="*/ 195580 h 322580"/>
                      <a:gd name="connsiteX22" fmla="*/ 182880 w 353060"/>
                      <a:gd name="connsiteY22" fmla="*/ 208280 h 322580"/>
                      <a:gd name="connsiteX23" fmla="*/ 193040 w 353060"/>
                      <a:gd name="connsiteY23" fmla="*/ 218440 h 322580"/>
                      <a:gd name="connsiteX24" fmla="*/ 203200 w 353060"/>
                      <a:gd name="connsiteY24" fmla="*/ 226060 h 322580"/>
                      <a:gd name="connsiteX25" fmla="*/ 213360 w 353060"/>
                      <a:gd name="connsiteY25" fmla="*/ 241300 h 322580"/>
                      <a:gd name="connsiteX26" fmla="*/ 231140 w 353060"/>
                      <a:gd name="connsiteY26" fmla="*/ 264160 h 322580"/>
                      <a:gd name="connsiteX27" fmla="*/ 241300 w 353060"/>
                      <a:gd name="connsiteY27" fmla="*/ 287020 h 322580"/>
                      <a:gd name="connsiteX28" fmla="*/ 243840 w 353060"/>
                      <a:gd name="connsiteY28" fmla="*/ 297180 h 322580"/>
                      <a:gd name="connsiteX29" fmla="*/ 246380 w 353060"/>
                      <a:gd name="connsiteY29" fmla="*/ 309880 h 322580"/>
                      <a:gd name="connsiteX30" fmla="*/ 281940 w 353060"/>
                      <a:gd name="connsiteY30" fmla="*/ 322580 h 322580"/>
                      <a:gd name="connsiteX31" fmla="*/ 330200 w 353060"/>
                      <a:gd name="connsiteY31" fmla="*/ 312420 h 322580"/>
                      <a:gd name="connsiteX32" fmla="*/ 345440 w 353060"/>
                      <a:gd name="connsiteY32" fmla="*/ 297180 h 322580"/>
                      <a:gd name="connsiteX33" fmla="*/ 353060 w 353060"/>
                      <a:gd name="connsiteY33" fmla="*/ 289560 h 322580"/>
                      <a:gd name="connsiteX34" fmla="*/ 347980 w 353060"/>
                      <a:gd name="connsiteY34" fmla="*/ 238760 h 322580"/>
                      <a:gd name="connsiteX35" fmla="*/ 342900 w 353060"/>
                      <a:gd name="connsiteY35" fmla="*/ 223520 h 322580"/>
                      <a:gd name="connsiteX36" fmla="*/ 337820 w 353060"/>
                      <a:gd name="connsiteY36" fmla="*/ 215900 h 322580"/>
                      <a:gd name="connsiteX37" fmla="*/ 330200 w 353060"/>
                      <a:gd name="connsiteY37" fmla="*/ 198120 h 322580"/>
                      <a:gd name="connsiteX38" fmla="*/ 322580 w 353060"/>
                      <a:gd name="connsiteY38" fmla="*/ 175260 h 322580"/>
                      <a:gd name="connsiteX39" fmla="*/ 320040 w 353060"/>
                      <a:gd name="connsiteY39" fmla="*/ 167640 h 322580"/>
                      <a:gd name="connsiteX40" fmla="*/ 312420 w 353060"/>
                      <a:gd name="connsiteY40" fmla="*/ 157480 h 322580"/>
                      <a:gd name="connsiteX41" fmla="*/ 307340 w 353060"/>
                      <a:gd name="connsiteY41" fmla="*/ 149860 h 322580"/>
                      <a:gd name="connsiteX42" fmla="*/ 299720 w 353060"/>
                      <a:gd name="connsiteY42" fmla="*/ 142240 h 322580"/>
                      <a:gd name="connsiteX43" fmla="*/ 294640 w 353060"/>
                      <a:gd name="connsiteY43" fmla="*/ 134620 h 322580"/>
                      <a:gd name="connsiteX44" fmla="*/ 287020 w 353060"/>
                      <a:gd name="connsiteY44" fmla="*/ 129540 h 322580"/>
                      <a:gd name="connsiteX45" fmla="*/ 269240 w 353060"/>
                      <a:gd name="connsiteY45" fmla="*/ 116840 h 322580"/>
                      <a:gd name="connsiteX46" fmla="*/ 259080 w 353060"/>
                      <a:gd name="connsiteY46" fmla="*/ 114300 h 322580"/>
                      <a:gd name="connsiteX47" fmla="*/ 233680 w 353060"/>
                      <a:gd name="connsiteY47" fmla="*/ 106680 h 322580"/>
                      <a:gd name="connsiteX48" fmla="*/ 226060 w 353060"/>
                      <a:gd name="connsiteY48" fmla="*/ 104140 h 322580"/>
                      <a:gd name="connsiteX49" fmla="*/ 198120 w 353060"/>
                      <a:gd name="connsiteY49" fmla="*/ 99060 h 322580"/>
                      <a:gd name="connsiteX50" fmla="*/ 182880 w 353060"/>
                      <a:gd name="connsiteY50" fmla="*/ 93980 h 322580"/>
                      <a:gd name="connsiteX51" fmla="*/ 172720 w 353060"/>
                      <a:gd name="connsiteY51" fmla="*/ 91440 h 322580"/>
                      <a:gd name="connsiteX52" fmla="*/ 165100 w 353060"/>
                      <a:gd name="connsiteY52" fmla="*/ 86360 h 322580"/>
                      <a:gd name="connsiteX53" fmla="*/ 154940 w 353060"/>
                      <a:gd name="connsiteY53" fmla="*/ 81280 h 322580"/>
                      <a:gd name="connsiteX54" fmla="*/ 147320 w 353060"/>
                      <a:gd name="connsiteY54" fmla="*/ 73660 h 322580"/>
                      <a:gd name="connsiteX55" fmla="*/ 139700 w 353060"/>
                      <a:gd name="connsiteY55" fmla="*/ 68580 h 322580"/>
                      <a:gd name="connsiteX56" fmla="*/ 121920 w 353060"/>
                      <a:gd name="connsiteY56" fmla="*/ 48260 h 322580"/>
                      <a:gd name="connsiteX57" fmla="*/ 111760 w 353060"/>
                      <a:gd name="connsiteY57" fmla="*/ 38100 h 322580"/>
                      <a:gd name="connsiteX58" fmla="*/ 76200 w 353060"/>
                      <a:gd name="connsiteY58" fmla="*/ 0 h 322580"/>
                      <a:gd name="connsiteX0" fmla="*/ 76200 w 353060"/>
                      <a:gd name="connsiteY0" fmla="*/ 0 h 312449"/>
                      <a:gd name="connsiteX1" fmla="*/ 76200 w 353060"/>
                      <a:gd name="connsiteY1" fmla="*/ 0 h 312449"/>
                      <a:gd name="connsiteX2" fmla="*/ 40640 w 353060"/>
                      <a:gd name="connsiteY2" fmla="*/ 2540 h 312449"/>
                      <a:gd name="connsiteX3" fmla="*/ 25400 w 353060"/>
                      <a:gd name="connsiteY3" fmla="*/ 10160 h 312449"/>
                      <a:gd name="connsiteX4" fmla="*/ 17780 w 353060"/>
                      <a:gd name="connsiteY4" fmla="*/ 12700 h 312449"/>
                      <a:gd name="connsiteX5" fmla="*/ 10160 w 353060"/>
                      <a:gd name="connsiteY5" fmla="*/ 22860 h 312449"/>
                      <a:gd name="connsiteX6" fmla="*/ 5080 w 353060"/>
                      <a:gd name="connsiteY6" fmla="*/ 33020 h 312449"/>
                      <a:gd name="connsiteX7" fmla="*/ 0 w 353060"/>
                      <a:gd name="connsiteY7" fmla="*/ 40640 h 312449"/>
                      <a:gd name="connsiteX8" fmla="*/ 2540 w 353060"/>
                      <a:gd name="connsiteY8" fmla="*/ 86360 h 312449"/>
                      <a:gd name="connsiteX9" fmla="*/ 10160 w 353060"/>
                      <a:gd name="connsiteY9" fmla="*/ 91440 h 312449"/>
                      <a:gd name="connsiteX10" fmla="*/ 20320 w 353060"/>
                      <a:gd name="connsiteY10" fmla="*/ 99060 h 312449"/>
                      <a:gd name="connsiteX11" fmla="*/ 35560 w 353060"/>
                      <a:gd name="connsiteY11" fmla="*/ 109220 h 312449"/>
                      <a:gd name="connsiteX12" fmla="*/ 55880 w 353060"/>
                      <a:gd name="connsiteY12" fmla="*/ 124460 h 312449"/>
                      <a:gd name="connsiteX13" fmla="*/ 81280 w 353060"/>
                      <a:gd name="connsiteY13" fmla="*/ 139700 h 312449"/>
                      <a:gd name="connsiteX14" fmla="*/ 91440 w 353060"/>
                      <a:gd name="connsiteY14" fmla="*/ 142240 h 312449"/>
                      <a:gd name="connsiteX15" fmla="*/ 106680 w 353060"/>
                      <a:gd name="connsiteY15" fmla="*/ 152400 h 312449"/>
                      <a:gd name="connsiteX16" fmla="*/ 114300 w 353060"/>
                      <a:gd name="connsiteY16" fmla="*/ 160020 h 312449"/>
                      <a:gd name="connsiteX17" fmla="*/ 127000 w 353060"/>
                      <a:gd name="connsiteY17" fmla="*/ 167640 h 312449"/>
                      <a:gd name="connsiteX18" fmla="*/ 139700 w 353060"/>
                      <a:gd name="connsiteY18" fmla="*/ 177800 h 312449"/>
                      <a:gd name="connsiteX19" fmla="*/ 147320 w 353060"/>
                      <a:gd name="connsiteY19" fmla="*/ 182880 h 312449"/>
                      <a:gd name="connsiteX20" fmla="*/ 154940 w 353060"/>
                      <a:gd name="connsiteY20" fmla="*/ 190500 h 312449"/>
                      <a:gd name="connsiteX21" fmla="*/ 170180 w 353060"/>
                      <a:gd name="connsiteY21" fmla="*/ 195580 h 312449"/>
                      <a:gd name="connsiteX22" fmla="*/ 182880 w 353060"/>
                      <a:gd name="connsiteY22" fmla="*/ 208280 h 312449"/>
                      <a:gd name="connsiteX23" fmla="*/ 193040 w 353060"/>
                      <a:gd name="connsiteY23" fmla="*/ 218440 h 312449"/>
                      <a:gd name="connsiteX24" fmla="*/ 203200 w 353060"/>
                      <a:gd name="connsiteY24" fmla="*/ 226060 h 312449"/>
                      <a:gd name="connsiteX25" fmla="*/ 213360 w 353060"/>
                      <a:gd name="connsiteY25" fmla="*/ 241300 h 312449"/>
                      <a:gd name="connsiteX26" fmla="*/ 231140 w 353060"/>
                      <a:gd name="connsiteY26" fmla="*/ 264160 h 312449"/>
                      <a:gd name="connsiteX27" fmla="*/ 241300 w 353060"/>
                      <a:gd name="connsiteY27" fmla="*/ 287020 h 312449"/>
                      <a:gd name="connsiteX28" fmla="*/ 243840 w 353060"/>
                      <a:gd name="connsiteY28" fmla="*/ 297180 h 312449"/>
                      <a:gd name="connsiteX29" fmla="*/ 246380 w 353060"/>
                      <a:gd name="connsiteY29" fmla="*/ 309880 h 312449"/>
                      <a:gd name="connsiteX30" fmla="*/ 281940 w 353060"/>
                      <a:gd name="connsiteY30" fmla="*/ 301625 h 312449"/>
                      <a:gd name="connsiteX31" fmla="*/ 330200 w 353060"/>
                      <a:gd name="connsiteY31" fmla="*/ 312420 h 312449"/>
                      <a:gd name="connsiteX32" fmla="*/ 345440 w 353060"/>
                      <a:gd name="connsiteY32" fmla="*/ 297180 h 312449"/>
                      <a:gd name="connsiteX33" fmla="*/ 353060 w 353060"/>
                      <a:gd name="connsiteY33" fmla="*/ 289560 h 312449"/>
                      <a:gd name="connsiteX34" fmla="*/ 347980 w 353060"/>
                      <a:gd name="connsiteY34" fmla="*/ 238760 h 312449"/>
                      <a:gd name="connsiteX35" fmla="*/ 342900 w 353060"/>
                      <a:gd name="connsiteY35" fmla="*/ 223520 h 312449"/>
                      <a:gd name="connsiteX36" fmla="*/ 337820 w 353060"/>
                      <a:gd name="connsiteY36" fmla="*/ 215900 h 312449"/>
                      <a:gd name="connsiteX37" fmla="*/ 330200 w 353060"/>
                      <a:gd name="connsiteY37" fmla="*/ 198120 h 312449"/>
                      <a:gd name="connsiteX38" fmla="*/ 322580 w 353060"/>
                      <a:gd name="connsiteY38" fmla="*/ 175260 h 312449"/>
                      <a:gd name="connsiteX39" fmla="*/ 320040 w 353060"/>
                      <a:gd name="connsiteY39" fmla="*/ 167640 h 312449"/>
                      <a:gd name="connsiteX40" fmla="*/ 312420 w 353060"/>
                      <a:gd name="connsiteY40" fmla="*/ 157480 h 312449"/>
                      <a:gd name="connsiteX41" fmla="*/ 307340 w 353060"/>
                      <a:gd name="connsiteY41" fmla="*/ 149860 h 312449"/>
                      <a:gd name="connsiteX42" fmla="*/ 299720 w 353060"/>
                      <a:gd name="connsiteY42" fmla="*/ 142240 h 312449"/>
                      <a:gd name="connsiteX43" fmla="*/ 294640 w 353060"/>
                      <a:gd name="connsiteY43" fmla="*/ 134620 h 312449"/>
                      <a:gd name="connsiteX44" fmla="*/ 287020 w 353060"/>
                      <a:gd name="connsiteY44" fmla="*/ 129540 h 312449"/>
                      <a:gd name="connsiteX45" fmla="*/ 269240 w 353060"/>
                      <a:gd name="connsiteY45" fmla="*/ 116840 h 312449"/>
                      <a:gd name="connsiteX46" fmla="*/ 259080 w 353060"/>
                      <a:gd name="connsiteY46" fmla="*/ 114300 h 312449"/>
                      <a:gd name="connsiteX47" fmla="*/ 233680 w 353060"/>
                      <a:gd name="connsiteY47" fmla="*/ 106680 h 312449"/>
                      <a:gd name="connsiteX48" fmla="*/ 226060 w 353060"/>
                      <a:gd name="connsiteY48" fmla="*/ 104140 h 312449"/>
                      <a:gd name="connsiteX49" fmla="*/ 198120 w 353060"/>
                      <a:gd name="connsiteY49" fmla="*/ 99060 h 312449"/>
                      <a:gd name="connsiteX50" fmla="*/ 182880 w 353060"/>
                      <a:gd name="connsiteY50" fmla="*/ 93980 h 312449"/>
                      <a:gd name="connsiteX51" fmla="*/ 172720 w 353060"/>
                      <a:gd name="connsiteY51" fmla="*/ 91440 h 312449"/>
                      <a:gd name="connsiteX52" fmla="*/ 165100 w 353060"/>
                      <a:gd name="connsiteY52" fmla="*/ 86360 h 312449"/>
                      <a:gd name="connsiteX53" fmla="*/ 154940 w 353060"/>
                      <a:gd name="connsiteY53" fmla="*/ 81280 h 312449"/>
                      <a:gd name="connsiteX54" fmla="*/ 147320 w 353060"/>
                      <a:gd name="connsiteY54" fmla="*/ 73660 h 312449"/>
                      <a:gd name="connsiteX55" fmla="*/ 139700 w 353060"/>
                      <a:gd name="connsiteY55" fmla="*/ 68580 h 312449"/>
                      <a:gd name="connsiteX56" fmla="*/ 121920 w 353060"/>
                      <a:gd name="connsiteY56" fmla="*/ 48260 h 312449"/>
                      <a:gd name="connsiteX57" fmla="*/ 111760 w 353060"/>
                      <a:gd name="connsiteY57" fmla="*/ 38100 h 312449"/>
                      <a:gd name="connsiteX58" fmla="*/ 76200 w 353060"/>
                      <a:gd name="connsiteY58" fmla="*/ 0 h 312449"/>
                      <a:gd name="connsiteX0" fmla="*/ 76200 w 353060"/>
                      <a:gd name="connsiteY0" fmla="*/ 0 h 312775"/>
                      <a:gd name="connsiteX1" fmla="*/ 76200 w 353060"/>
                      <a:gd name="connsiteY1" fmla="*/ 0 h 312775"/>
                      <a:gd name="connsiteX2" fmla="*/ 40640 w 353060"/>
                      <a:gd name="connsiteY2" fmla="*/ 2540 h 312775"/>
                      <a:gd name="connsiteX3" fmla="*/ 25400 w 353060"/>
                      <a:gd name="connsiteY3" fmla="*/ 10160 h 312775"/>
                      <a:gd name="connsiteX4" fmla="*/ 17780 w 353060"/>
                      <a:gd name="connsiteY4" fmla="*/ 12700 h 312775"/>
                      <a:gd name="connsiteX5" fmla="*/ 10160 w 353060"/>
                      <a:gd name="connsiteY5" fmla="*/ 22860 h 312775"/>
                      <a:gd name="connsiteX6" fmla="*/ 5080 w 353060"/>
                      <a:gd name="connsiteY6" fmla="*/ 33020 h 312775"/>
                      <a:gd name="connsiteX7" fmla="*/ 0 w 353060"/>
                      <a:gd name="connsiteY7" fmla="*/ 40640 h 312775"/>
                      <a:gd name="connsiteX8" fmla="*/ 2540 w 353060"/>
                      <a:gd name="connsiteY8" fmla="*/ 86360 h 312775"/>
                      <a:gd name="connsiteX9" fmla="*/ 10160 w 353060"/>
                      <a:gd name="connsiteY9" fmla="*/ 91440 h 312775"/>
                      <a:gd name="connsiteX10" fmla="*/ 20320 w 353060"/>
                      <a:gd name="connsiteY10" fmla="*/ 99060 h 312775"/>
                      <a:gd name="connsiteX11" fmla="*/ 35560 w 353060"/>
                      <a:gd name="connsiteY11" fmla="*/ 109220 h 312775"/>
                      <a:gd name="connsiteX12" fmla="*/ 55880 w 353060"/>
                      <a:gd name="connsiteY12" fmla="*/ 124460 h 312775"/>
                      <a:gd name="connsiteX13" fmla="*/ 81280 w 353060"/>
                      <a:gd name="connsiteY13" fmla="*/ 139700 h 312775"/>
                      <a:gd name="connsiteX14" fmla="*/ 91440 w 353060"/>
                      <a:gd name="connsiteY14" fmla="*/ 142240 h 312775"/>
                      <a:gd name="connsiteX15" fmla="*/ 106680 w 353060"/>
                      <a:gd name="connsiteY15" fmla="*/ 152400 h 312775"/>
                      <a:gd name="connsiteX16" fmla="*/ 114300 w 353060"/>
                      <a:gd name="connsiteY16" fmla="*/ 160020 h 312775"/>
                      <a:gd name="connsiteX17" fmla="*/ 127000 w 353060"/>
                      <a:gd name="connsiteY17" fmla="*/ 167640 h 312775"/>
                      <a:gd name="connsiteX18" fmla="*/ 139700 w 353060"/>
                      <a:gd name="connsiteY18" fmla="*/ 177800 h 312775"/>
                      <a:gd name="connsiteX19" fmla="*/ 147320 w 353060"/>
                      <a:gd name="connsiteY19" fmla="*/ 182880 h 312775"/>
                      <a:gd name="connsiteX20" fmla="*/ 154940 w 353060"/>
                      <a:gd name="connsiteY20" fmla="*/ 190500 h 312775"/>
                      <a:gd name="connsiteX21" fmla="*/ 170180 w 353060"/>
                      <a:gd name="connsiteY21" fmla="*/ 195580 h 312775"/>
                      <a:gd name="connsiteX22" fmla="*/ 182880 w 353060"/>
                      <a:gd name="connsiteY22" fmla="*/ 208280 h 312775"/>
                      <a:gd name="connsiteX23" fmla="*/ 193040 w 353060"/>
                      <a:gd name="connsiteY23" fmla="*/ 218440 h 312775"/>
                      <a:gd name="connsiteX24" fmla="*/ 203200 w 353060"/>
                      <a:gd name="connsiteY24" fmla="*/ 226060 h 312775"/>
                      <a:gd name="connsiteX25" fmla="*/ 213360 w 353060"/>
                      <a:gd name="connsiteY25" fmla="*/ 241300 h 312775"/>
                      <a:gd name="connsiteX26" fmla="*/ 231140 w 353060"/>
                      <a:gd name="connsiteY26" fmla="*/ 264160 h 312775"/>
                      <a:gd name="connsiteX27" fmla="*/ 241300 w 353060"/>
                      <a:gd name="connsiteY27" fmla="*/ 287020 h 312775"/>
                      <a:gd name="connsiteX28" fmla="*/ 243840 w 353060"/>
                      <a:gd name="connsiteY28" fmla="*/ 297180 h 312775"/>
                      <a:gd name="connsiteX29" fmla="*/ 246380 w 353060"/>
                      <a:gd name="connsiteY29" fmla="*/ 309880 h 312775"/>
                      <a:gd name="connsiteX30" fmla="*/ 299085 w 353060"/>
                      <a:gd name="connsiteY30" fmla="*/ 309245 h 312775"/>
                      <a:gd name="connsiteX31" fmla="*/ 330200 w 353060"/>
                      <a:gd name="connsiteY31" fmla="*/ 312420 h 312775"/>
                      <a:gd name="connsiteX32" fmla="*/ 345440 w 353060"/>
                      <a:gd name="connsiteY32" fmla="*/ 297180 h 312775"/>
                      <a:gd name="connsiteX33" fmla="*/ 353060 w 353060"/>
                      <a:gd name="connsiteY33" fmla="*/ 289560 h 312775"/>
                      <a:gd name="connsiteX34" fmla="*/ 347980 w 353060"/>
                      <a:gd name="connsiteY34" fmla="*/ 238760 h 312775"/>
                      <a:gd name="connsiteX35" fmla="*/ 342900 w 353060"/>
                      <a:gd name="connsiteY35" fmla="*/ 223520 h 312775"/>
                      <a:gd name="connsiteX36" fmla="*/ 337820 w 353060"/>
                      <a:gd name="connsiteY36" fmla="*/ 215900 h 312775"/>
                      <a:gd name="connsiteX37" fmla="*/ 330200 w 353060"/>
                      <a:gd name="connsiteY37" fmla="*/ 198120 h 312775"/>
                      <a:gd name="connsiteX38" fmla="*/ 322580 w 353060"/>
                      <a:gd name="connsiteY38" fmla="*/ 175260 h 312775"/>
                      <a:gd name="connsiteX39" fmla="*/ 320040 w 353060"/>
                      <a:gd name="connsiteY39" fmla="*/ 167640 h 312775"/>
                      <a:gd name="connsiteX40" fmla="*/ 312420 w 353060"/>
                      <a:gd name="connsiteY40" fmla="*/ 157480 h 312775"/>
                      <a:gd name="connsiteX41" fmla="*/ 307340 w 353060"/>
                      <a:gd name="connsiteY41" fmla="*/ 149860 h 312775"/>
                      <a:gd name="connsiteX42" fmla="*/ 299720 w 353060"/>
                      <a:gd name="connsiteY42" fmla="*/ 142240 h 312775"/>
                      <a:gd name="connsiteX43" fmla="*/ 294640 w 353060"/>
                      <a:gd name="connsiteY43" fmla="*/ 134620 h 312775"/>
                      <a:gd name="connsiteX44" fmla="*/ 287020 w 353060"/>
                      <a:gd name="connsiteY44" fmla="*/ 129540 h 312775"/>
                      <a:gd name="connsiteX45" fmla="*/ 269240 w 353060"/>
                      <a:gd name="connsiteY45" fmla="*/ 116840 h 312775"/>
                      <a:gd name="connsiteX46" fmla="*/ 259080 w 353060"/>
                      <a:gd name="connsiteY46" fmla="*/ 114300 h 312775"/>
                      <a:gd name="connsiteX47" fmla="*/ 233680 w 353060"/>
                      <a:gd name="connsiteY47" fmla="*/ 106680 h 312775"/>
                      <a:gd name="connsiteX48" fmla="*/ 226060 w 353060"/>
                      <a:gd name="connsiteY48" fmla="*/ 104140 h 312775"/>
                      <a:gd name="connsiteX49" fmla="*/ 198120 w 353060"/>
                      <a:gd name="connsiteY49" fmla="*/ 99060 h 312775"/>
                      <a:gd name="connsiteX50" fmla="*/ 182880 w 353060"/>
                      <a:gd name="connsiteY50" fmla="*/ 93980 h 312775"/>
                      <a:gd name="connsiteX51" fmla="*/ 172720 w 353060"/>
                      <a:gd name="connsiteY51" fmla="*/ 91440 h 312775"/>
                      <a:gd name="connsiteX52" fmla="*/ 165100 w 353060"/>
                      <a:gd name="connsiteY52" fmla="*/ 86360 h 312775"/>
                      <a:gd name="connsiteX53" fmla="*/ 154940 w 353060"/>
                      <a:gd name="connsiteY53" fmla="*/ 81280 h 312775"/>
                      <a:gd name="connsiteX54" fmla="*/ 147320 w 353060"/>
                      <a:gd name="connsiteY54" fmla="*/ 73660 h 312775"/>
                      <a:gd name="connsiteX55" fmla="*/ 139700 w 353060"/>
                      <a:gd name="connsiteY55" fmla="*/ 68580 h 312775"/>
                      <a:gd name="connsiteX56" fmla="*/ 121920 w 353060"/>
                      <a:gd name="connsiteY56" fmla="*/ 48260 h 312775"/>
                      <a:gd name="connsiteX57" fmla="*/ 111760 w 353060"/>
                      <a:gd name="connsiteY57" fmla="*/ 38100 h 312775"/>
                      <a:gd name="connsiteX58" fmla="*/ 76200 w 353060"/>
                      <a:gd name="connsiteY58" fmla="*/ 0 h 31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3060" h="312775">
                        <a:moveTo>
                          <a:pt x="76200" y="0"/>
                        </a:moveTo>
                        <a:lnTo>
                          <a:pt x="76200" y="0"/>
                        </a:lnTo>
                        <a:cubicBezTo>
                          <a:pt x="64347" y="847"/>
                          <a:pt x="52442" y="1152"/>
                          <a:pt x="40640" y="2540"/>
                        </a:cubicBezTo>
                        <a:cubicBezTo>
                          <a:pt x="32291" y="3522"/>
                          <a:pt x="32777" y="6472"/>
                          <a:pt x="25400" y="10160"/>
                        </a:cubicBezTo>
                        <a:cubicBezTo>
                          <a:pt x="23005" y="11357"/>
                          <a:pt x="20320" y="11853"/>
                          <a:pt x="17780" y="12700"/>
                        </a:cubicBezTo>
                        <a:cubicBezTo>
                          <a:pt x="15240" y="16087"/>
                          <a:pt x="12404" y="19270"/>
                          <a:pt x="10160" y="22860"/>
                        </a:cubicBezTo>
                        <a:cubicBezTo>
                          <a:pt x="8153" y="26071"/>
                          <a:pt x="6959" y="29732"/>
                          <a:pt x="5080" y="33020"/>
                        </a:cubicBezTo>
                        <a:cubicBezTo>
                          <a:pt x="3565" y="35670"/>
                          <a:pt x="1693" y="38100"/>
                          <a:pt x="0" y="40640"/>
                        </a:cubicBezTo>
                        <a:cubicBezTo>
                          <a:pt x="847" y="55880"/>
                          <a:pt x="-453" y="71393"/>
                          <a:pt x="2540" y="86360"/>
                        </a:cubicBezTo>
                        <a:cubicBezTo>
                          <a:pt x="3139" y="89353"/>
                          <a:pt x="7676" y="89666"/>
                          <a:pt x="10160" y="91440"/>
                        </a:cubicBezTo>
                        <a:cubicBezTo>
                          <a:pt x="13605" y="93901"/>
                          <a:pt x="16852" y="96632"/>
                          <a:pt x="20320" y="99060"/>
                        </a:cubicBezTo>
                        <a:cubicBezTo>
                          <a:pt x="25322" y="102561"/>
                          <a:pt x="31243" y="104903"/>
                          <a:pt x="35560" y="109220"/>
                        </a:cubicBezTo>
                        <a:cubicBezTo>
                          <a:pt x="47436" y="121096"/>
                          <a:pt x="39048" y="113940"/>
                          <a:pt x="55880" y="124460"/>
                        </a:cubicBezTo>
                        <a:cubicBezTo>
                          <a:pt x="66165" y="130888"/>
                          <a:pt x="67589" y="133477"/>
                          <a:pt x="81280" y="139700"/>
                        </a:cubicBezTo>
                        <a:cubicBezTo>
                          <a:pt x="84458" y="141145"/>
                          <a:pt x="88053" y="141393"/>
                          <a:pt x="91440" y="142240"/>
                        </a:cubicBezTo>
                        <a:cubicBezTo>
                          <a:pt x="115749" y="166549"/>
                          <a:pt x="84624" y="137696"/>
                          <a:pt x="106680" y="152400"/>
                        </a:cubicBezTo>
                        <a:cubicBezTo>
                          <a:pt x="109669" y="154393"/>
                          <a:pt x="111426" y="157865"/>
                          <a:pt x="114300" y="160020"/>
                        </a:cubicBezTo>
                        <a:cubicBezTo>
                          <a:pt x="118249" y="162982"/>
                          <a:pt x="122956" y="164809"/>
                          <a:pt x="127000" y="167640"/>
                        </a:cubicBezTo>
                        <a:cubicBezTo>
                          <a:pt x="131441" y="170749"/>
                          <a:pt x="135363" y="174547"/>
                          <a:pt x="139700" y="177800"/>
                        </a:cubicBezTo>
                        <a:cubicBezTo>
                          <a:pt x="142142" y="179632"/>
                          <a:pt x="144975" y="180926"/>
                          <a:pt x="147320" y="182880"/>
                        </a:cubicBezTo>
                        <a:cubicBezTo>
                          <a:pt x="150080" y="185180"/>
                          <a:pt x="151800" y="188756"/>
                          <a:pt x="154940" y="190500"/>
                        </a:cubicBezTo>
                        <a:cubicBezTo>
                          <a:pt x="159621" y="193101"/>
                          <a:pt x="165100" y="193887"/>
                          <a:pt x="170180" y="195580"/>
                        </a:cubicBezTo>
                        <a:cubicBezTo>
                          <a:pt x="179964" y="210256"/>
                          <a:pt x="169710" y="196991"/>
                          <a:pt x="182880" y="208280"/>
                        </a:cubicBezTo>
                        <a:cubicBezTo>
                          <a:pt x="186516" y="211397"/>
                          <a:pt x="189436" y="215286"/>
                          <a:pt x="193040" y="218440"/>
                        </a:cubicBezTo>
                        <a:cubicBezTo>
                          <a:pt x="196226" y="221228"/>
                          <a:pt x="200388" y="222896"/>
                          <a:pt x="203200" y="226060"/>
                        </a:cubicBezTo>
                        <a:cubicBezTo>
                          <a:pt x="207256" y="230623"/>
                          <a:pt x="209043" y="236983"/>
                          <a:pt x="213360" y="241300"/>
                        </a:cubicBezTo>
                        <a:cubicBezTo>
                          <a:pt x="219935" y="247875"/>
                          <a:pt x="228102" y="255046"/>
                          <a:pt x="231140" y="264160"/>
                        </a:cubicBezTo>
                        <a:cubicBezTo>
                          <a:pt x="237185" y="282296"/>
                          <a:pt x="233250" y="274945"/>
                          <a:pt x="241300" y="287020"/>
                        </a:cubicBezTo>
                        <a:cubicBezTo>
                          <a:pt x="242147" y="290407"/>
                          <a:pt x="243083" y="293772"/>
                          <a:pt x="243840" y="297180"/>
                        </a:cubicBezTo>
                        <a:cubicBezTo>
                          <a:pt x="244777" y="301394"/>
                          <a:pt x="237172" y="307869"/>
                          <a:pt x="246380" y="309880"/>
                        </a:cubicBezTo>
                        <a:cubicBezTo>
                          <a:pt x="255588" y="311891"/>
                          <a:pt x="285181" y="307507"/>
                          <a:pt x="299085" y="309245"/>
                        </a:cubicBezTo>
                        <a:cubicBezTo>
                          <a:pt x="330400" y="307157"/>
                          <a:pt x="322474" y="314431"/>
                          <a:pt x="330200" y="312420"/>
                        </a:cubicBezTo>
                        <a:cubicBezTo>
                          <a:pt x="337926" y="310409"/>
                          <a:pt x="340360" y="302260"/>
                          <a:pt x="345440" y="297180"/>
                        </a:cubicBezTo>
                        <a:lnTo>
                          <a:pt x="353060" y="289560"/>
                        </a:lnTo>
                        <a:cubicBezTo>
                          <a:pt x="351367" y="272627"/>
                          <a:pt x="350568" y="255580"/>
                          <a:pt x="347980" y="238760"/>
                        </a:cubicBezTo>
                        <a:cubicBezTo>
                          <a:pt x="347166" y="233467"/>
                          <a:pt x="345870" y="227975"/>
                          <a:pt x="342900" y="223520"/>
                        </a:cubicBezTo>
                        <a:lnTo>
                          <a:pt x="337820" y="215900"/>
                        </a:lnTo>
                        <a:cubicBezTo>
                          <a:pt x="331101" y="189024"/>
                          <a:pt x="340223" y="220673"/>
                          <a:pt x="330200" y="198120"/>
                        </a:cubicBezTo>
                        <a:lnTo>
                          <a:pt x="322580" y="175260"/>
                        </a:lnTo>
                        <a:cubicBezTo>
                          <a:pt x="321733" y="172720"/>
                          <a:pt x="321646" y="169782"/>
                          <a:pt x="320040" y="167640"/>
                        </a:cubicBezTo>
                        <a:cubicBezTo>
                          <a:pt x="317500" y="164253"/>
                          <a:pt x="314881" y="160925"/>
                          <a:pt x="312420" y="157480"/>
                        </a:cubicBezTo>
                        <a:cubicBezTo>
                          <a:pt x="310646" y="154996"/>
                          <a:pt x="309294" y="152205"/>
                          <a:pt x="307340" y="149860"/>
                        </a:cubicBezTo>
                        <a:cubicBezTo>
                          <a:pt x="305040" y="147100"/>
                          <a:pt x="302020" y="145000"/>
                          <a:pt x="299720" y="142240"/>
                        </a:cubicBezTo>
                        <a:cubicBezTo>
                          <a:pt x="297766" y="139895"/>
                          <a:pt x="296799" y="136779"/>
                          <a:pt x="294640" y="134620"/>
                        </a:cubicBezTo>
                        <a:cubicBezTo>
                          <a:pt x="292481" y="132461"/>
                          <a:pt x="289504" y="131314"/>
                          <a:pt x="287020" y="129540"/>
                        </a:cubicBezTo>
                        <a:cubicBezTo>
                          <a:pt x="285719" y="128611"/>
                          <a:pt x="272233" y="118123"/>
                          <a:pt x="269240" y="116840"/>
                        </a:cubicBezTo>
                        <a:cubicBezTo>
                          <a:pt x="266031" y="115465"/>
                          <a:pt x="262467" y="115147"/>
                          <a:pt x="259080" y="114300"/>
                        </a:cubicBezTo>
                        <a:cubicBezTo>
                          <a:pt x="245180" y="105033"/>
                          <a:pt x="257029" y="111350"/>
                          <a:pt x="233680" y="106680"/>
                        </a:cubicBezTo>
                        <a:cubicBezTo>
                          <a:pt x="231055" y="106155"/>
                          <a:pt x="228678" y="104701"/>
                          <a:pt x="226060" y="104140"/>
                        </a:cubicBezTo>
                        <a:cubicBezTo>
                          <a:pt x="216804" y="102157"/>
                          <a:pt x="207334" y="101228"/>
                          <a:pt x="198120" y="99060"/>
                        </a:cubicBezTo>
                        <a:cubicBezTo>
                          <a:pt x="192908" y="97834"/>
                          <a:pt x="188075" y="95279"/>
                          <a:pt x="182880" y="93980"/>
                        </a:cubicBezTo>
                        <a:lnTo>
                          <a:pt x="172720" y="91440"/>
                        </a:lnTo>
                        <a:cubicBezTo>
                          <a:pt x="170180" y="89747"/>
                          <a:pt x="167750" y="87875"/>
                          <a:pt x="165100" y="86360"/>
                        </a:cubicBezTo>
                        <a:cubicBezTo>
                          <a:pt x="161812" y="84481"/>
                          <a:pt x="158021" y="83481"/>
                          <a:pt x="154940" y="81280"/>
                        </a:cubicBezTo>
                        <a:cubicBezTo>
                          <a:pt x="152017" y="79192"/>
                          <a:pt x="150080" y="75960"/>
                          <a:pt x="147320" y="73660"/>
                        </a:cubicBezTo>
                        <a:cubicBezTo>
                          <a:pt x="144975" y="71706"/>
                          <a:pt x="142045" y="70534"/>
                          <a:pt x="139700" y="68580"/>
                        </a:cubicBezTo>
                        <a:cubicBezTo>
                          <a:pt x="127372" y="58307"/>
                          <a:pt x="135644" y="61984"/>
                          <a:pt x="121920" y="48260"/>
                        </a:cubicBezTo>
                        <a:cubicBezTo>
                          <a:pt x="109660" y="36000"/>
                          <a:pt x="117566" y="49712"/>
                          <a:pt x="111760" y="38100"/>
                        </a:cubicBezTo>
                        <a:lnTo>
                          <a:pt x="762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grpSp>
            <p:sp>
              <p:nvSpPr>
                <p:cNvPr id="344" name="Departement 17">
                  <a:extLst>
                    <a:ext uri="{FF2B5EF4-FFF2-40B4-BE49-F238E27FC236}">
                      <a16:creationId xmlns:a16="http://schemas.microsoft.com/office/drawing/2014/main" id="{9E11327C-8D49-D454-577D-E1C48432D0E1}"/>
                    </a:ext>
                  </a:extLst>
                </p:cNvPr>
                <p:cNvSpPr>
                  <a:spLocks/>
                </p:cNvSpPr>
                <p:nvPr/>
              </p:nvSpPr>
              <p:spPr bwMode="auto">
                <a:xfrm>
                  <a:off x="3698140" y="2630487"/>
                  <a:ext cx="320675" cy="465137"/>
                </a:xfrm>
                <a:custGeom>
                  <a:avLst/>
                  <a:gdLst>
                    <a:gd name="T0" fmla="*/ 2147483647 w 41"/>
                    <a:gd name="T1" fmla="*/ 2147483647 h 60"/>
                    <a:gd name="T2" fmla="*/ 2147483647 w 41"/>
                    <a:gd name="T3" fmla="*/ 2147483647 h 60"/>
                    <a:gd name="T4" fmla="*/ 2147483647 w 41"/>
                    <a:gd name="T5" fmla="*/ 2147483647 h 60"/>
                    <a:gd name="T6" fmla="*/ 2147483647 w 41"/>
                    <a:gd name="T7" fmla="*/ 2147483647 h 60"/>
                    <a:gd name="T8" fmla="*/ 2147483647 w 41"/>
                    <a:gd name="T9" fmla="*/ 2147483647 h 60"/>
                    <a:gd name="T10" fmla="*/ 2147483647 w 41"/>
                    <a:gd name="T11" fmla="*/ 2147483647 h 60"/>
                    <a:gd name="T12" fmla="*/ 2147483647 w 41"/>
                    <a:gd name="T13" fmla="*/ 2147483647 h 60"/>
                    <a:gd name="T14" fmla="*/ 2147483647 w 41"/>
                    <a:gd name="T15" fmla="*/ 2147483647 h 60"/>
                    <a:gd name="T16" fmla="*/ 2147483647 w 41"/>
                    <a:gd name="T17" fmla="*/ 2147483647 h 60"/>
                    <a:gd name="T18" fmla="*/ 0 w 41"/>
                    <a:gd name="T19" fmla="*/ 2147483647 h 60"/>
                    <a:gd name="T20" fmla="*/ 2147483647 w 41"/>
                    <a:gd name="T21" fmla="*/ 2147483647 h 60"/>
                    <a:gd name="T22" fmla="*/ 2147483647 w 41"/>
                    <a:gd name="T23" fmla="*/ 2147483647 h 60"/>
                    <a:gd name="T24" fmla="*/ 2147483647 w 41"/>
                    <a:gd name="T25" fmla="*/ 2147483647 h 60"/>
                    <a:gd name="T26" fmla="*/ 2147483647 w 41"/>
                    <a:gd name="T27" fmla="*/ 0 h 60"/>
                    <a:gd name="T28" fmla="*/ 2147483647 w 41"/>
                    <a:gd name="T29" fmla="*/ 2147483647 h 60"/>
                    <a:gd name="T30" fmla="*/ 2147483647 w 41"/>
                    <a:gd name="T31" fmla="*/ 2147483647 h 60"/>
                    <a:gd name="T32" fmla="*/ 2147483647 w 41"/>
                    <a:gd name="T33" fmla="*/ 2147483647 h 60"/>
                    <a:gd name="T34" fmla="*/ 2147483647 w 41"/>
                    <a:gd name="T35" fmla="*/ 2147483647 h 60"/>
                    <a:gd name="T36" fmla="*/ 2147483647 w 41"/>
                    <a:gd name="T37" fmla="*/ 2147483647 h 60"/>
                    <a:gd name="T38" fmla="*/ 2147483647 w 41"/>
                    <a:gd name="T39" fmla="*/ 2147483647 h 60"/>
                    <a:gd name="T40" fmla="*/ 2147483647 w 41"/>
                    <a:gd name="T41" fmla="*/ 2147483647 h 60"/>
                    <a:gd name="T42" fmla="*/ 2147483647 w 41"/>
                    <a:gd name="T43" fmla="*/ 2147483647 h 60"/>
                    <a:gd name="T44" fmla="*/ 2147483647 w 41"/>
                    <a:gd name="T45" fmla="*/ 2147483647 h 60"/>
                    <a:gd name="T46" fmla="*/ 2147483647 w 41"/>
                    <a:gd name="T47" fmla="*/ 2147483647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1" h="60">
                      <a:moveTo>
                        <a:pt x="41" y="56"/>
                      </a:moveTo>
                      <a:lnTo>
                        <a:pt x="41" y="57"/>
                      </a:lnTo>
                      <a:lnTo>
                        <a:pt x="41" y="58"/>
                      </a:lnTo>
                      <a:lnTo>
                        <a:pt x="40" y="59"/>
                      </a:lnTo>
                      <a:lnTo>
                        <a:pt x="40" y="60"/>
                      </a:lnTo>
                      <a:lnTo>
                        <a:pt x="28" y="58"/>
                      </a:lnTo>
                      <a:lnTo>
                        <a:pt x="27" y="52"/>
                      </a:lnTo>
                      <a:lnTo>
                        <a:pt x="18" y="49"/>
                      </a:lnTo>
                      <a:lnTo>
                        <a:pt x="15" y="41"/>
                      </a:lnTo>
                      <a:lnTo>
                        <a:pt x="0" y="30"/>
                      </a:lnTo>
                      <a:lnTo>
                        <a:pt x="8" y="17"/>
                      </a:lnTo>
                      <a:lnTo>
                        <a:pt x="2" y="9"/>
                      </a:lnTo>
                      <a:lnTo>
                        <a:pt x="6" y="2"/>
                      </a:lnTo>
                      <a:lnTo>
                        <a:pt x="11" y="0"/>
                      </a:lnTo>
                      <a:lnTo>
                        <a:pt x="18" y="3"/>
                      </a:lnTo>
                      <a:lnTo>
                        <a:pt x="19" y="5"/>
                      </a:lnTo>
                      <a:lnTo>
                        <a:pt x="18" y="5"/>
                      </a:lnTo>
                      <a:lnTo>
                        <a:pt x="22" y="11"/>
                      </a:lnTo>
                      <a:lnTo>
                        <a:pt x="39" y="19"/>
                      </a:lnTo>
                      <a:lnTo>
                        <a:pt x="37" y="28"/>
                      </a:lnTo>
                      <a:lnTo>
                        <a:pt x="27" y="30"/>
                      </a:lnTo>
                      <a:lnTo>
                        <a:pt x="33" y="42"/>
                      </a:lnTo>
                      <a:lnTo>
                        <a:pt x="32" y="50"/>
                      </a:lnTo>
                      <a:lnTo>
                        <a:pt x="41" y="56"/>
                      </a:lnTo>
                      <a:close/>
                    </a:path>
                  </a:pathLst>
                </a:custGeom>
                <a:solidFill>
                  <a:schemeClr val="accent1"/>
                </a:solidFill>
                <a:ln w="7620">
                  <a:solidFill>
                    <a:srgbClr val="000000"/>
                  </a:solidFill>
                  <a:prstDash val="solid"/>
                  <a:round/>
                  <a:headEnd/>
                  <a:tailEnd/>
                </a:ln>
              </p:spPr>
              <p:txBody>
                <a:bodyPr anchor="ctr"/>
                <a:lstStyle/>
                <a:p>
                  <a:pPr algn="ctr"/>
                  <a:endParaRPr lang="fr-FR" sz="1600"/>
                </a:p>
              </p:txBody>
            </p:sp>
            <p:sp>
              <p:nvSpPr>
                <p:cNvPr id="345" name="Departement 19">
                  <a:extLst>
                    <a:ext uri="{FF2B5EF4-FFF2-40B4-BE49-F238E27FC236}">
                      <a16:creationId xmlns:a16="http://schemas.microsoft.com/office/drawing/2014/main" id="{38B0D395-1C58-7B88-A245-4E57EE555156}"/>
                    </a:ext>
                  </a:extLst>
                </p:cNvPr>
                <p:cNvSpPr>
                  <a:spLocks/>
                </p:cNvSpPr>
                <p:nvPr/>
              </p:nvSpPr>
              <p:spPr bwMode="auto">
                <a:xfrm>
                  <a:off x="4345840" y="2881312"/>
                  <a:ext cx="365125" cy="304800"/>
                </a:xfrm>
                <a:custGeom>
                  <a:avLst/>
                  <a:gdLst>
                    <a:gd name="T0" fmla="*/ 2147483647 w 44"/>
                    <a:gd name="T1" fmla="*/ 2147483647 h 39"/>
                    <a:gd name="T2" fmla="*/ 2147483647 w 44"/>
                    <a:gd name="T3" fmla="*/ 2147483647 h 39"/>
                    <a:gd name="T4" fmla="*/ 2147483647 w 44"/>
                    <a:gd name="T5" fmla="*/ 2147483647 h 39"/>
                    <a:gd name="T6" fmla="*/ 2147483647 w 44"/>
                    <a:gd name="T7" fmla="*/ 2147483647 h 39"/>
                    <a:gd name="T8" fmla="*/ 2147483647 w 44"/>
                    <a:gd name="T9" fmla="*/ 2147483647 h 39"/>
                    <a:gd name="T10" fmla="*/ 2147483647 w 44"/>
                    <a:gd name="T11" fmla="*/ 2147483647 h 39"/>
                    <a:gd name="T12" fmla="*/ 2147483647 w 44"/>
                    <a:gd name="T13" fmla="*/ 2147483647 h 39"/>
                    <a:gd name="T14" fmla="*/ 2147483647 w 44"/>
                    <a:gd name="T15" fmla="*/ 2147483647 h 39"/>
                    <a:gd name="T16" fmla="*/ 0 w 44"/>
                    <a:gd name="T17" fmla="*/ 2147483647 h 39"/>
                    <a:gd name="T18" fmla="*/ 0 w 44"/>
                    <a:gd name="T19" fmla="*/ 2147483647 h 39"/>
                    <a:gd name="T20" fmla="*/ 2147483647 w 44"/>
                    <a:gd name="T21" fmla="*/ 2147483647 h 39"/>
                    <a:gd name="T22" fmla="*/ 2147483647 w 44"/>
                    <a:gd name="T23" fmla="*/ 2147483647 h 39"/>
                    <a:gd name="T24" fmla="*/ 2147483647 w 44"/>
                    <a:gd name="T25" fmla="*/ 2147483647 h 39"/>
                    <a:gd name="T26" fmla="*/ 2147483647 w 44"/>
                    <a:gd name="T27" fmla="*/ 2147483647 h 39"/>
                    <a:gd name="T28" fmla="*/ 2147483647 w 44"/>
                    <a:gd name="T29" fmla="*/ 2147483647 h 39"/>
                    <a:gd name="T30" fmla="*/ 2147483647 w 44"/>
                    <a:gd name="T31" fmla="*/ 2147483647 h 39"/>
                    <a:gd name="T32" fmla="*/ 2147483647 w 44"/>
                    <a:gd name="T33" fmla="*/ 2147483647 h 39"/>
                    <a:gd name="T34" fmla="*/ 2147483647 w 44"/>
                    <a:gd name="T35" fmla="*/ 2147483647 h 39"/>
                    <a:gd name="T36" fmla="*/ 2147483647 w 44"/>
                    <a:gd name="T37" fmla="*/ 2147483647 h 39"/>
                    <a:gd name="T38" fmla="*/ 2147483647 w 44"/>
                    <a:gd name="T39" fmla="*/ 2147483647 h 39"/>
                    <a:gd name="T40" fmla="*/ 2147483647 w 44"/>
                    <a:gd name="T41" fmla="*/ 2147483647 h 39"/>
                    <a:gd name="T42" fmla="*/ 2147483647 w 44"/>
                    <a:gd name="T43" fmla="*/ 2147483647 h 39"/>
                    <a:gd name="T44" fmla="*/ 2147483647 w 44"/>
                    <a:gd name="T45" fmla="*/ 2147483647 h 39"/>
                    <a:gd name="T46" fmla="*/ 2147483647 w 44"/>
                    <a:gd name="T47" fmla="*/ 2147483647 h 39"/>
                    <a:gd name="T48" fmla="*/ 2147483647 w 44"/>
                    <a:gd name="T49" fmla="*/ 2147483647 h 39"/>
                    <a:gd name="T50" fmla="*/ 2147483647 w 44"/>
                    <a:gd name="T51" fmla="*/ 2147483647 h 39"/>
                    <a:gd name="T52" fmla="*/ 2147483647 w 44"/>
                    <a:gd name="T53" fmla="*/ 0 h 39"/>
                    <a:gd name="T54" fmla="*/ 2147483647 w 44"/>
                    <a:gd name="T55" fmla="*/ 2147483647 h 39"/>
                    <a:gd name="T56" fmla="*/ 2147483647 w 44"/>
                    <a:gd name="T57" fmla="*/ 2147483647 h 39"/>
                    <a:gd name="T58" fmla="*/ 2147483647 w 44"/>
                    <a:gd name="T59" fmla="*/ 2147483647 h 39"/>
                    <a:gd name="T60" fmla="*/ 2147483647 w 44"/>
                    <a:gd name="T61" fmla="*/ 2147483647 h 39"/>
                    <a:gd name="T62" fmla="*/ 2147483647 w 44"/>
                    <a:gd name="T63" fmla="*/ 2147483647 h 39"/>
                    <a:gd name="T64" fmla="*/ 2147483647 w 44"/>
                    <a:gd name="T65" fmla="*/ 2147483647 h 39"/>
                    <a:gd name="T66" fmla="*/ 2147483647 w 44"/>
                    <a:gd name="T67" fmla="*/ 2147483647 h 39"/>
                    <a:gd name="T68" fmla="*/ 2147483647 w 44"/>
                    <a:gd name="T69" fmla="*/ 2147483647 h 39"/>
                    <a:gd name="T70" fmla="*/ 2147483647 w 44"/>
                    <a:gd name="T71" fmla="*/ 2147483647 h 39"/>
                    <a:gd name="T72" fmla="*/ 2147483647 w 44"/>
                    <a:gd name="T73" fmla="*/ 2147483647 h 39"/>
                    <a:gd name="T74" fmla="*/ 2147483647 w 44"/>
                    <a:gd name="T75" fmla="*/ 2147483647 h 39"/>
                    <a:gd name="T76" fmla="*/ 2147483647 w 44"/>
                    <a:gd name="T77" fmla="*/ 2147483647 h 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4" h="39">
                      <a:moveTo>
                        <a:pt x="43" y="13"/>
                      </a:moveTo>
                      <a:lnTo>
                        <a:pt x="44" y="18"/>
                      </a:lnTo>
                      <a:lnTo>
                        <a:pt x="38" y="16"/>
                      </a:lnTo>
                      <a:lnTo>
                        <a:pt x="28" y="37"/>
                      </a:lnTo>
                      <a:lnTo>
                        <a:pt x="19" y="39"/>
                      </a:lnTo>
                      <a:lnTo>
                        <a:pt x="14" y="34"/>
                      </a:lnTo>
                      <a:lnTo>
                        <a:pt x="7" y="34"/>
                      </a:lnTo>
                      <a:lnTo>
                        <a:pt x="6" y="29"/>
                      </a:lnTo>
                      <a:lnTo>
                        <a:pt x="0" y="25"/>
                      </a:lnTo>
                      <a:lnTo>
                        <a:pt x="0" y="20"/>
                      </a:lnTo>
                      <a:lnTo>
                        <a:pt x="4" y="17"/>
                      </a:lnTo>
                      <a:lnTo>
                        <a:pt x="1" y="14"/>
                      </a:lnTo>
                      <a:lnTo>
                        <a:pt x="2" y="12"/>
                      </a:lnTo>
                      <a:lnTo>
                        <a:pt x="4" y="13"/>
                      </a:lnTo>
                      <a:lnTo>
                        <a:pt x="6" y="10"/>
                      </a:lnTo>
                      <a:lnTo>
                        <a:pt x="7" y="11"/>
                      </a:lnTo>
                      <a:lnTo>
                        <a:pt x="8" y="9"/>
                      </a:lnTo>
                      <a:lnTo>
                        <a:pt x="12" y="9"/>
                      </a:lnTo>
                      <a:lnTo>
                        <a:pt x="13" y="8"/>
                      </a:lnTo>
                      <a:lnTo>
                        <a:pt x="14" y="8"/>
                      </a:lnTo>
                      <a:lnTo>
                        <a:pt x="15" y="6"/>
                      </a:lnTo>
                      <a:lnTo>
                        <a:pt x="18" y="4"/>
                      </a:lnTo>
                      <a:lnTo>
                        <a:pt x="19" y="3"/>
                      </a:lnTo>
                      <a:lnTo>
                        <a:pt x="20" y="4"/>
                      </a:lnTo>
                      <a:lnTo>
                        <a:pt x="22" y="4"/>
                      </a:lnTo>
                      <a:lnTo>
                        <a:pt x="23" y="3"/>
                      </a:lnTo>
                      <a:lnTo>
                        <a:pt x="28" y="0"/>
                      </a:lnTo>
                      <a:lnTo>
                        <a:pt x="37" y="4"/>
                      </a:lnTo>
                      <a:lnTo>
                        <a:pt x="42" y="1"/>
                      </a:lnTo>
                      <a:lnTo>
                        <a:pt x="43" y="1"/>
                      </a:lnTo>
                      <a:lnTo>
                        <a:pt x="43" y="3"/>
                      </a:lnTo>
                      <a:lnTo>
                        <a:pt x="43" y="4"/>
                      </a:lnTo>
                      <a:lnTo>
                        <a:pt x="43" y="5"/>
                      </a:lnTo>
                      <a:lnTo>
                        <a:pt x="42" y="5"/>
                      </a:lnTo>
                      <a:lnTo>
                        <a:pt x="42" y="7"/>
                      </a:lnTo>
                      <a:lnTo>
                        <a:pt x="41" y="7"/>
                      </a:lnTo>
                      <a:lnTo>
                        <a:pt x="42" y="9"/>
                      </a:lnTo>
                      <a:lnTo>
                        <a:pt x="43" y="9"/>
                      </a:lnTo>
                      <a:lnTo>
                        <a:pt x="43" y="13"/>
                      </a:lnTo>
                      <a:close/>
                    </a:path>
                  </a:pathLst>
                </a:custGeom>
                <a:grpFill/>
                <a:ln w="7620">
                  <a:solidFill>
                    <a:srgbClr val="000000"/>
                  </a:solidFill>
                  <a:prstDash val="solid"/>
                  <a:round/>
                  <a:headEnd/>
                  <a:tailEnd/>
                </a:ln>
              </p:spPr>
              <p:txBody>
                <a:bodyPr anchor="ctr"/>
                <a:lstStyle/>
                <a:p>
                  <a:pPr algn="ctr"/>
                  <a:endParaRPr lang="fr-FR" sz="1600"/>
                </a:p>
              </p:txBody>
            </p:sp>
            <p:sp>
              <p:nvSpPr>
                <p:cNvPr id="346" name="Departement 79">
                  <a:extLst>
                    <a:ext uri="{FF2B5EF4-FFF2-40B4-BE49-F238E27FC236}">
                      <a16:creationId xmlns:a16="http://schemas.microsoft.com/office/drawing/2014/main" id="{8BFCF8B1-8B36-4A87-0A4E-0C7D885848C2}"/>
                    </a:ext>
                  </a:extLst>
                </p:cNvPr>
                <p:cNvSpPr>
                  <a:spLocks/>
                </p:cNvSpPr>
                <p:nvPr/>
              </p:nvSpPr>
              <p:spPr bwMode="auto">
                <a:xfrm>
                  <a:off x="3804504" y="2408084"/>
                  <a:ext cx="290512" cy="381000"/>
                </a:xfrm>
                <a:custGeom>
                  <a:avLst/>
                  <a:gdLst>
                    <a:gd name="T0" fmla="*/ 2147483647 w 35"/>
                    <a:gd name="T1" fmla="*/ 2147483647 h 53"/>
                    <a:gd name="T2" fmla="*/ 2147483647 w 35"/>
                    <a:gd name="T3" fmla="*/ 2147483647 h 53"/>
                    <a:gd name="T4" fmla="*/ 2147483647 w 35"/>
                    <a:gd name="T5" fmla="*/ 2147483647 h 53"/>
                    <a:gd name="T6" fmla="*/ 2147483647 w 35"/>
                    <a:gd name="T7" fmla="*/ 2147483647 h 53"/>
                    <a:gd name="T8" fmla="*/ 2147483647 w 35"/>
                    <a:gd name="T9" fmla="*/ 2147483647 h 53"/>
                    <a:gd name="T10" fmla="*/ 2147483647 w 35"/>
                    <a:gd name="T11" fmla="*/ 2147483647 h 53"/>
                    <a:gd name="T12" fmla="*/ 2147483647 w 35"/>
                    <a:gd name="T13" fmla="*/ 2147483647 h 53"/>
                    <a:gd name="T14" fmla="*/ 2147483647 w 35"/>
                    <a:gd name="T15" fmla="*/ 2147483647 h 53"/>
                    <a:gd name="T16" fmla="*/ 0 w 35"/>
                    <a:gd name="T17" fmla="*/ 2147483647 h 53"/>
                    <a:gd name="T18" fmla="*/ 2147483647 w 35"/>
                    <a:gd name="T19" fmla="*/ 0 h 53"/>
                    <a:gd name="T20" fmla="*/ 2147483647 w 35"/>
                    <a:gd name="T21" fmla="*/ 2147483647 h 53"/>
                    <a:gd name="T22" fmla="*/ 2147483647 w 35"/>
                    <a:gd name="T23" fmla="*/ 2147483647 h 53"/>
                    <a:gd name="T24" fmla="*/ 2147483647 w 35"/>
                    <a:gd name="T25" fmla="*/ 2147483647 h 53"/>
                    <a:gd name="T26" fmla="*/ 2147483647 w 35"/>
                    <a:gd name="T27" fmla="*/ 2147483647 h 53"/>
                    <a:gd name="T28" fmla="*/ 2147483647 w 35"/>
                    <a:gd name="T29" fmla="*/ 2147483647 h 53"/>
                    <a:gd name="T30" fmla="*/ 2147483647 w 35"/>
                    <a:gd name="T31" fmla="*/ 2147483647 h 53"/>
                    <a:gd name="T32" fmla="*/ 2147483647 w 35"/>
                    <a:gd name="T33" fmla="*/ 2147483647 h 53"/>
                    <a:gd name="T34" fmla="*/ 2147483647 w 35"/>
                    <a:gd name="T35" fmla="*/ 2147483647 h 53"/>
                    <a:gd name="T36" fmla="*/ 2147483647 w 35"/>
                    <a:gd name="T37" fmla="*/ 2147483647 h 53"/>
                    <a:gd name="T38" fmla="*/ 2147483647 w 35"/>
                    <a:gd name="T39" fmla="*/ 2147483647 h 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5" h="53">
                      <a:moveTo>
                        <a:pt x="34" y="48"/>
                      </a:moveTo>
                      <a:lnTo>
                        <a:pt x="26" y="49"/>
                      </a:lnTo>
                      <a:lnTo>
                        <a:pt x="24" y="53"/>
                      </a:lnTo>
                      <a:lnTo>
                        <a:pt x="7" y="45"/>
                      </a:lnTo>
                      <a:lnTo>
                        <a:pt x="3" y="39"/>
                      </a:lnTo>
                      <a:lnTo>
                        <a:pt x="4" y="39"/>
                      </a:lnTo>
                      <a:lnTo>
                        <a:pt x="3" y="37"/>
                      </a:lnTo>
                      <a:lnTo>
                        <a:pt x="10" y="33"/>
                      </a:lnTo>
                      <a:lnTo>
                        <a:pt x="0" y="5"/>
                      </a:lnTo>
                      <a:lnTo>
                        <a:pt x="20" y="0"/>
                      </a:lnTo>
                      <a:lnTo>
                        <a:pt x="25" y="2"/>
                      </a:lnTo>
                      <a:lnTo>
                        <a:pt x="29" y="12"/>
                      </a:lnTo>
                      <a:lnTo>
                        <a:pt x="26" y="23"/>
                      </a:lnTo>
                      <a:lnTo>
                        <a:pt x="29" y="23"/>
                      </a:lnTo>
                      <a:lnTo>
                        <a:pt x="27" y="33"/>
                      </a:lnTo>
                      <a:lnTo>
                        <a:pt x="28" y="37"/>
                      </a:lnTo>
                      <a:lnTo>
                        <a:pt x="33" y="37"/>
                      </a:lnTo>
                      <a:lnTo>
                        <a:pt x="31" y="43"/>
                      </a:lnTo>
                      <a:lnTo>
                        <a:pt x="35" y="45"/>
                      </a:lnTo>
                      <a:lnTo>
                        <a:pt x="34" y="48"/>
                      </a:lnTo>
                      <a:close/>
                    </a:path>
                  </a:pathLst>
                </a:custGeom>
                <a:solidFill>
                  <a:schemeClr val="accent1"/>
                </a:solidFill>
                <a:ln w="7620">
                  <a:noFill/>
                  <a:prstDash val="solid"/>
                  <a:round/>
                  <a:headEnd/>
                  <a:tailEnd/>
                </a:ln>
              </p:spPr>
              <p:txBody>
                <a:bodyPr anchor="ctr"/>
                <a:lstStyle/>
                <a:p>
                  <a:pPr algn="ctr"/>
                  <a:endParaRPr lang="fr-FR" sz="1600" dirty="0"/>
                </a:p>
              </p:txBody>
            </p:sp>
            <p:sp>
              <p:nvSpPr>
                <p:cNvPr id="347" name="Departement 24">
                  <a:extLst>
                    <a:ext uri="{FF2B5EF4-FFF2-40B4-BE49-F238E27FC236}">
                      <a16:creationId xmlns:a16="http://schemas.microsoft.com/office/drawing/2014/main" id="{A8F2DD65-B6B2-737B-D0B1-DEBF4E9E9953}"/>
                    </a:ext>
                  </a:extLst>
                </p:cNvPr>
                <p:cNvSpPr>
                  <a:spLocks/>
                </p:cNvSpPr>
                <p:nvPr/>
              </p:nvSpPr>
              <p:spPr bwMode="auto">
                <a:xfrm>
                  <a:off x="4010878" y="2881312"/>
                  <a:ext cx="403225" cy="419100"/>
                </a:xfrm>
                <a:custGeom>
                  <a:avLst/>
                  <a:gdLst>
                    <a:gd name="T0" fmla="*/ 2147483647 w 49"/>
                    <a:gd name="T1" fmla="*/ 0 h 54"/>
                    <a:gd name="T2" fmla="*/ 2147483647 w 49"/>
                    <a:gd name="T3" fmla="*/ 2147483647 h 54"/>
                    <a:gd name="T4" fmla="*/ 2147483647 w 49"/>
                    <a:gd name="T5" fmla="*/ 2147483647 h 54"/>
                    <a:gd name="T6" fmla="*/ 2147483647 w 49"/>
                    <a:gd name="T7" fmla="*/ 2147483647 h 54"/>
                    <a:gd name="T8" fmla="*/ 2147483647 w 49"/>
                    <a:gd name="T9" fmla="*/ 2147483647 h 54"/>
                    <a:gd name="T10" fmla="*/ 2147483647 w 49"/>
                    <a:gd name="T11" fmla="*/ 2147483647 h 54"/>
                    <a:gd name="T12" fmla="*/ 2147483647 w 49"/>
                    <a:gd name="T13" fmla="*/ 2147483647 h 54"/>
                    <a:gd name="T14" fmla="*/ 2147483647 w 49"/>
                    <a:gd name="T15" fmla="*/ 2147483647 h 54"/>
                    <a:gd name="T16" fmla="*/ 2147483647 w 49"/>
                    <a:gd name="T17" fmla="*/ 2147483647 h 54"/>
                    <a:gd name="T18" fmla="*/ 2147483647 w 49"/>
                    <a:gd name="T19" fmla="*/ 2147483647 h 54"/>
                    <a:gd name="T20" fmla="*/ 2147483647 w 49"/>
                    <a:gd name="T21" fmla="*/ 2147483647 h 54"/>
                    <a:gd name="T22" fmla="*/ 2147483647 w 49"/>
                    <a:gd name="T23" fmla="*/ 2147483647 h 54"/>
                    <a:gd name="T24" fmla="*/ 2147483647 w 49"/>
                    <a:gd name="T25" fmla="*/ 2147483647 h 54"/>
                    <a:gd name="T26" fmla="*/ 2147483647 w 49"/>
                    <a:gd name="T27" fmla="*/ 2147483647 h 54"/>
                    <a:gd name="T28" fmla="*/ 2147483647 w 49"/>
                    <a:gd name="T29" fmla="*/ 2147483647 h 54"/>
                    <a:gd name="T30" fmla="*/ 2147483647 w 49"/>
                    <a:gd name="T31" fmla="*/ 2147483647 h 54"/>
                    <a:gd name="T32" fmla="*/ 2147483647 w 49"/>
                    <a:gd name="T33" fmla="*/ 2147483647 h 54"/>
                    <a:gd name="T34" fmla="*/ 0 w 49"/>
                    <a:gd name="T35" fmla="*/ 2147483647 h 54"/>
                    <a:gd name="T36" fmla="*/ 2147483647 w 49"/>
                    <a:gd name="T37" fmla="*/ 2147483647 h 54"/>
                    <a:gd name="T38" fmla="*/ 0 w 49"/>
                    <a:gd name="T39" fmla="*/ 2147483647 h 54"/>
                    <a:gd name="T40" fmla="*/ 0 w 49"/>
                    <a:gd name="T41" fmla="*/ 2147483647 h 54"/>
                    <a:gd name="T42" fmla="*/ 2147483647 w 49"/>
                    <a:gd name="T43" fmla="*/ 2147483647 h 54"/>
                    <a:gd name="T44" fmla="*/ 2147483647 w 49"/>
                    <a:gd name="T45" fmla="*/ 2147483647 h 54"/>
                    <a:gd name="T46" fmla="*/ 2147483647 w 49"/>
                    <a:gd name="T47" fmla="*/ 2147483647 h 54"/>
                    <a:gd name="T48" fmla="*/ 2147483647 w 49"/>
                    <a:gd name="T49" fmla="*/ 2147483647 h 54"/>
                    <a:gd name="T50" fmla="*/ 2147483647 w 49"/>
                    <a:gd name="T51" fmla="*/ 2147483647 h 54"/>
                    <a:gd name="T52" fmla="*/ 2147483647 w 49"/>
                    <a:gd name="T53" fmla="*/ 0 h 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54">
                      <a:moveTo>
                        <a:pt x="23" y="0"/>
                      </a:moveTo>
                      <a:lnTo>
                        <a:pt x="29" y="7"/>
                      </a:lnTo>
                      <a:lnTo>
                        <a:pt x="36" y="5"/>
                      </a:lnTo>
                      <a:lnTo>
                        <a:pt x="43" y="13"/>
                      </a:lnTo>
                      <a:lnTo>
                        <a:pt x="46" y="16"/>
                      </a:lnTo>
                      <a:lnTo>
                        <a:pt x="42" y="19"/>
                      </a:lnTo>
                      <a:lnTo>
                        <a:pt x="42" y="24"/>
                      </a:lnTo>
                      <a:lnTo>
                        <a:pt x="48" y="28"/>
                      </a:lnTo>
                      <a:lnTo>
                        <a:pt x="49" y="33"/>
                      </a:lnTo>
                      <a:lnTo>
                        <a:pt x="49" y="40"/>
                      </a:lnTo>
                      <a:lnTo>
                        <a:pt x="37" y="54"/>
                      </a:lnTo>
                      <a:lnTo>
                        <a:pt x="33" y="51"/>
                      </a:lnTo>
                      <a:lnTo>
                        <a:pt x="29" y="53"/>
                      </a:lnTo>
                      <a:lnTo>
                        <a:pt x="28" y="48"/>
                      </a:lnTo>
                      <a:lnTo>
                        <a:pt x="13" y="50"/>
                      </a:lnTo>
                      <a:lnTo>
                        <a:pt x="11" y="45"/>
                      </a:lnTo>
                      <a:lnTo>
                        <a:pt x="11" y="40"/>
                      </a:lnTo>
                      <a:lnTo>
                        <a:pt x="0" y="40"/>
                      </a:lnTo>
                      <a:lnTo>
                        <a:pt x="3" y="30"/>
                      </a:lnTo>
                      <a:lnTo>
                        <a:pt x="0" y="28"/>
                      </a:lnTo>
                      <a:lnTo>
                        <a:pt x="0" y="27"/>
                      </a:lnTo>
                      <a:lnTo>
                        <a:pt x="1" y="26"/>
                      </a:lnTo>
                      <a:lnTo>
                        <a:pt x="1" y="25"/>
                      </a:lnTo>
                      <a:lnTo>
                        <a:pt x="1" y="24"/>
                      </a:lnTo>
                      <a:lnTo>
                        <a:pt x="10" y="20"/>
                      </a:lnTo>
                      <a:lnTo>
                        <a:pt x="10" y="14"/>
                      </a:lnTo>
                      <a:lnTo>
                        <a:pt x="23" y="0"/>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48" name="Departement 39">
                  <a:extLst>
                    <a:ext uri="{FF2B5EF4-FFF2-40B4-BE49-F238E27FC236}">
                      <a16:creationId xmlns:a16="http://schemas.microsoft.com/office/drawing/2014/main" id="{572D8007-1429-8321-F592-170259FB4231}"/>
                    </a:ext>
                  </a:extLst>
                </p:cNvPr>
                <p:cNvSpPr>
                  <a:spLocks/>
                </p:cNvSpPr>
                <p:nvPr/>
              </p:nvSpPr>
              <p:spPr bwMode="auto">
                <a:xfrm>
                  <a:off x="5412640" y="2333624"/>
                  <a:ext cx="250825" cy="357188"/>
                </a:xfrm>
                <a:custGeom>
                  <a:avLst/>
                  <a:gdLst>
                    <a:gd name="T0" fmla="*/ 2147483647 w 31"/>
                    <a:gd name="T1" fmla="*/ 2147483647 h 50"/>
                    <a:gd name="T2" fmla="*/ 2147483647 w 31"/>
                    <a:gd name="T3" fmla="*/ 2147483647 h 50"/>
                    <a:gd name="T4" fmla="*/ 2147483647 w 31"/>
                    <a:gd name="T5" fmla="*/ 2147483647 h 50"/>
                    <a:gd name="T6" fmla="*/ 2147483647 w 31"/>
                    <a:gd name="T7" fmla="*/ 2147483647 h 50"/>
                    <a:gd name="T8" fmla="*/ 0 w 31"/>
                    <a:gd name="T9" fmla="*/ 2147483647 h 50"/>
                    <a:gd name="T10" fmla="*/ 2147483647 w 31"/>
                    <a:gd name="T11" fmla="*/ 2147483647 h 50"/>
                    <a:gd name="T12" fmla="*/ 2147483647 w 31"/>
                    <a:gd name="T13" fmla="*/ 2147483647 h 50"/>
                    <a:gd name="T14" fmla="*/ 2147483647 w 31"/>
                    <a:gd name="T15" fmla="*/ 2147483647 h 50"/>
                    <a:gd name="T16" fmla="*/ 2147483647 w 31"/>
                    <a:gd name="T17" fmla="*/ 2147483647 h 50"/>
                    <a:gd name="T18" fmla="*/ 2147483647 w 31"/>
                    <a:gd name="T19" fmla="*/ 2147483647 h 50"/>
                    <a:gd name="T20" fmla="*/ 2147483647 w 31"/>
                    <a:gd name="T21" fmla="*/ 2147483647 h 50"/>
                    <a:gd name="T22" fmla="*/ 2147483647 w 31"/>
                    <a:gd name="T23" fmla="*/ 2147483647 h 50"/>
                    <a:gd name="T24" fmla="*/ 2147483647 w 31"/>
                    <a:gd name="T25" fmla="*/ 2147483647 h 50"/>
                    <a:gd name="T26" fmla="*/ 2147483647 w 31"/>
                    <a:gd name="T27" fmla="*/ 2147483647 h 50"/>
                    <a:gd name="T28" fmla="*/ 2147483647 w 31"/>
                    <a:gd name="T29" fmla="*/ 2147483647 h 50"/>
                    <a:gd name="T30" fmla="*/ 2147483647 w 31"/>
                    <a:gd name="T31" fmla="*/ 0 h 50"/>
                    <a:gd name="T32" fmla="*/ 2147483647 w 31"/>
                    <a:gd name="T33" fmla="*/ 2147483647 h 50"/>
                    <a:gd name="T34" fmla="*/ 2147483647 w 31"/>
                    <a:gd name="T35" fmla="*/ 2147483647 h 50"/>
                    <a:gd name="T36" fmla="*/ 2147483647 w 31"/>
                    <a:gd name="T37" fmla="*/ 2147483647 h 50"/>
                    <a:gd name="T38" fmla="*/ 2147483647 w 31"/>
                    <a:gd name="T39" fmla="*/ 2147483647 h 50"/>
                    <a:gd name="T40" fmla="*/ 2147483647 w 31"/>
                    <a:gd name="T41" fmla="*/ 2147483647 h 50"/>
                    <a:gd name="T42" fmla="*/ 2147483647 w 31"/>
                    <a:gd name="T43" fmla="*/ 2147483647 h 50"/>
                    <a:gd name="T44" fmla="*/ 2147483647 w 31"/>
                    <a:gd name="T45" fmla="*/ 2147483647 h 50"/>
                    <a:gd name="T46" fmla="*/ 2147483647 w 31"/>
                    <a:gd name="T47" fmla="*/ 2147483647 h 50"/>
                    <a:gd name="T48" fmla="*/ 2147483647 w 31"/>
                    <a:gd name="T49" fmla="*/ 2147483647 h 50"/>
                    <a:gd name="T50" fmla="*/ 2147483647 w 31"/>
                    <a:gd name="T51" fmla="*/ 2147483647 h 50"/>
                    <a:gd name="T52" fmla="*/ 2147483647 w 31"/>
                    <a:gd name="T53" fmla="*/ 2147483647 h 50"/>
                    <a:gd name="T54" fmla="*/ 2147483647 w 31"/>
                    <a:gd name="T55" fmla="*/ 2147483647 h 50"/>
                    <a:gd name="T56" fmla="*/ 2147483647 w 31"/>
                    <a:gd name="T57" fmla="*/ 2147483647 h 50"/>
                    <a:gd name="T58" fmla="*/ 2147483647 w 31"/>
                    <a:gd name="T59" fmla="*/ 2147483647 h 50"/>
                    <a:gd name="T60" fmla="*/ 2147483647 w 31"/>
                    <a:gd name="T61" fmla="*/ 2147483647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1" h="50">
                      <a:moveTo>
                        <a:pt x="3" y="41"/>
                      </a:moveTo>
                      <a:lnTo>
                        <a:pt x="7" y="32"/>
                      </a:lnTo>
                      <a:lnTo>
                        <a:pt x="3" y="24"/>
                      </a:lnTo>
                      <a:lnTo>
                        <a:pt x="7" y="22"/>
                      </a:lnTo>
                      <a:lnTo>
                        <a:pt x="0" y="16"/>
                      </a:lnTo>
                      <a:lnTo>
                        <a:pt x="2" y="15"/>
                      </a:lnTo>
                      <a:lnTo>
                        <a:pt x="1" y="14"/>
                      </a:lnTo>
                      <a:lnTo>
                        <a:pt x="2" y="13"/>
                      </a:lnTo>
                      <a:lnTo>
                        <a:pt x="4" y="11"/>
                      </a:lnTo>
                      <a:lnTo>
                        <a:pt x="6" y="7"/>
                      </a:lnTo>
                      <a:lnTo>
                        <a:pt x="6" y="5"/>
                      </a:lnTo>
                      <a:lnTo>
                        <a:pt x="7" y="5"/>
                      </a:lnTo>
                      <a:lnTo>
                        <a:pt x="7" y="4"/>
                      </a:lnTo>
                      <a:lnTo>
                        <a:pt x="7" y="2"/>
                      </a:lnTo>
                      <a:lnTo>
                        <a:pt x="8" y="2"/>
                      </a:lnTo>
                      <a:lnTo>
                        <a:pt x="8" y="0"/>
                      </a:lnTo>
                      <a:lnTo>
                        <a:pt x="10" y="3"/>
                      </a:lnTo>
                      <a:lnTo>
                        <a:pt x="12" y="3"/>
                      </a:lnTo>
                      <a:lnTo>
                        <a:pt x="13" y="2"/>
                      </a:lnTo>
                      <a:lnTo>
                        <a:pt x="14" y="2"/>
                      </a:lnTo>
                      <a:lnTo>
                        <a:pt x="16" y="14"/>
                      </a:lnTo>
                      <a:lnTo>
                        <a:pt x="31" y="26"/>
                      </a:lnTo>
                      <a:lnTo>
                        <a:pt x="30" y="35"/>
                      </a:lnTo>
                      <a:lnTo>
                        <a:pt x="30" y="36"/>
                      </a:lnTo>
                      <a:lnTo>
                        <a:pt x="28" y="39"/>
                      </a:lnTo>
                      <a:lnTo>
                        <a:pt x="28" y="40"/>
                      </a:lnTo>
                      <a:lnTo>
                        <a:pt x="27" y="42"/>
                      </a:lnTo>
                      <a:lnTo>
                        <a:pt x="20" y="50"/>
                      </a:lnTo>
                      <a:lnTo>
                        <a:pt x="3" y="43"/>
                      </a:lnTo>
                      <a:lnTo>
                        <a:pt x="3" y="42"/>
                      </a:lnTo>
                      <a:lnTo>
                        <a:pt x="3" y="41"/>
                      </a:lnTo>
                      <a:close/>
                    </a:path>
                  </a:pathLst>
                </a:custGeom>
                <a:grpFill/>
                <a:ln w="7620">
                  <a:solidFill>
                    <a:srgbClr val="000000"/>
                  </a:solidFill>
                  <a:prstDash val="solid"/>
                  <a:round/>
                  <a:headEnd/>
                  <a:tailEnd/>
                </a:ln>
              </p:spPr>
              <p:txBody>
                <a:bodyPr anchor="ctr"/>
                <a:lstStyle/>
                <a:p>
                  <a:pPr algn="ctr"/>
                  <a:endParaRPr lang="fr-FR" sz="1600"/>
                </a:p>
              </p:txBody>
            </p:sp>
            <p:sp>
              <p:nvSpPr>
                <p:cNvPr id="349" name="Departement 60">
                  <a:extLst>
                    <a:ext uri="{FF2B5EF4-FFF2-40B4-BE49-F238E27FC236}">
                      <a16:creationId xmlns:a16="http://schemas.microsoft.com/office/drawing/2014/main" id="{594659C5-BBE5-A6C9-A212-5B02B81DC926}"/>
                    </a:ext>
                  </a:extLst>
                </p:cNvPr>
                <p:cNvSpPr>
                  <a:spLocks/>
                </p:cNvSpPr>
                <p:nvPr/>
              </p:nvSpPr>
              <p:spPr bwMode="auto">
                <a:xfrm>
                  <a:off x="4482365" y="1495424"/>
                  <a:ext cx="381000" cy="250825"/>
                </a:xfrm>
                <a:custGeom>
                  <a:avLst/>
                  <a:gdLst>
                    <a:gd name="T0" fmla="*/ 2147483647 w 46"/>
                    <a:gd name="T1" fmla="*/ 2147483647 h 34"/>
                    <a:gd name="T2" fmla="*/ 2147483647 w 46"/>
                    <a:gd name="T3" fmla="*/ 2147483647 h 34"/>
                    <a:gd name="T4" fmla="*/ 2147483647 w 46"/>
                    <a:gd name="T5" fmla="*/ 2147483647 h 34"/>
                    <a:gd name="T6" fmla="*/ 2147483647 w 46"/>
                    <a:gd name="T7" fmla="*/ 2147483647 h 34"/>
                    <a:gd name="T8" fmla="*/ 2147483647 w 46"/>
                    <a:gd name="T9" fmla="*/ 2147483647 h 34"/>
                    <a:gd name="T10" fmla="*/ 2147483647 w 46"/>
                    <a:gd name="T11" fmla="*/ 2147483647 h 34"/>
                    <a:gd name="T12" fmla="*/ 2147483647 w 46"/>
                    <a:gd name="T13" fmla="*/ 2147483647 h 34"/>
                    <a:gd name="T14" fmla="*/ 2147483647 w 46"/>
                    <a:gd name="T15" fmla="*/ 2147483647 h 34"/>
                    <a:gd name="T16" fmla="*/ 2147483647 w 46"/>
                    <a:gd name="T17" fmla="*/ 2147483647 h 34"/>
                    <a:gd name="T18" fmla="*/ 2147483647 w 46"/>
                    <a:gd name="T19" fmla="*/ 2147483647 h 34"/>
                    <a:gd name="T20" fmla="*/ 2147483647 w 46"/>
                    <a:gd name="T21" fmla="*/ 2147483647 h 34"/>
                    <a:gd name="T22" fmla="*/ 2147483647 w 46"/>
                    <a:gd name="T23" fmla="*/ 2147483647 h 34"/>
                    <a:gd name="T24" fmla="*/ 2147483647 w 46"/>
                    <a:gd name="T25" fmla="*/ 2147483647 h 34"/>
                    <a:gd name="T26" fmla="*/ 2147483647 w 46"/>
                    <a:gd name="T27" fmla="*/ 2147483647 h 34"/>
                    <a:gd name="T28" fmla="*/ 2147483647 w 46"/>
                    <a:gd name="T29" fmla="*/ 2147483647 h 34"/>
                    <a:gd name="T30" fmla="*/ 2147483647 w 46"/>
                    <a:gd name="T31" fmla="*/ 2147483647 h 34"/>
                    <a:gd name="T32" fmla="*/ 2147483647 w 46"/>
                    <a:gd name="T33" fmla="*/ 2147483647 h 34"/>
                    <a:gd name="T34" fmla="*/ 2147483647 w 46"/>
                    <a:gd name="T35" fmla="*/ 2147483647 h 34"/>
                    <a:gd name="T36" fmla="*/ 0 w 46"/>
                    <a:gd name="T37" fmla="*/ 2147483647 h 34"/>
                    <a:gd name="T38" fmla="*/ 2147483647 w 46"/>
                    <a:gd name="T39" fmla="*/ 2147483647 h 34"/>
                    <a:gd name="T40" fmla="*/ 0 w 46"/>
                    <a:gd name="T41" fmla="*/ 2147483647 h 34"/>
                    <a:gd name="T42" fmla="*/ 2147483647 w 46"/>
                    <a:gd name="T43" fmla="*/ 2147483647 h 34"/>
                    <a:gd name="T44" fmla="*/ 2147483647 w 46"/>
                    <a:gd name="T45" fmla="*/ 2147483647 h 34"/>
                    <a:gd name="T46" fmla="*/ 0 w 46"/>
                    <a:gd name="T47" fmla="*/ 2147483647 h 34"/>
                    <a:gd name="T48" fmla="*/ 2147483647 w 46"/>
                    <a:gd name="T49" fmla="*/ 0 h 34"/>
                    <a:gd name="T50" fmla="*/ 2147483647 w 46"/>
                    <a:gd name="T51" fmla="*/ 2147483647 h 34"/>
                    <a:gd name="T52" fmla="*/ 2147483647 w 46"/>
                    <a:gd name="T53" fmla="*/ 2147483647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6" h="34">
                      <a:moveTo>
                        <a:pt x="44" y="3"/>
                      </a:moveTo>
                      <a:lnTo>
                        <a:pt x="46" y="15"/>
                      </a:lnTo>
                      <a:lnTo>
                        <a:pt x="40" y="25"/>
                      </a:lnTo>
                      <a:lnTo>
                        <a:pt x="45" y="28"/>
                      </a:lnTo>
                      <a:lnTo>
                        <a:pt x="43" y="31"/>
                      </a:lnTo>
                      <a:lnTo>
                        <a:pt x="43" y="32"/>
                      </a:lnTo>
                      <a:lnTo>
                        <a:pt x="41" y="32"/>
                      </a:lnTo>
                      <a:lnTo>
                        <a:pt x="40" y="33"/>
                      </a:lnTo>
                      <a:lnTo>
                        <a:pt x="40" y="32"/>
                      </a:lnTo>
                      <a:lnTo>
                        <a:pt x="37" y="33"/>
                      </a:lnTo>
                      <a:lnTo>
                        <a:pt x="35" y="32"/>
                      </a:lnTo>
                      <a:lnTo>
                        <a:pt x="33" y="34"/>
                      </a:lnTo>
                      <a:lnTo>
                        <a:pt x="32" y="33"/>
                      </a:lnTo>
                      <a:lnTo>
                        <a:pt x="31" y="33"/>
                      </a:lnTo>
                      <a:lnTo>
                        <a:pt x="31" y="32"/>
                      </a:lnTo>
                      <a:lnTo>
                        <a:pt x="29" y="31"/>
                      </a:lnTo>
                      <a:lnTo>
                        <a:pt x="28" y="33"/>
                      </a:lnTo>
                      <a:lnTo>
                        <a:pt x="20" y="28"/>
                      </a:lnTo>
                      <a:lnTo>
                        <a:pt x="0" y="26"/>
                      </a:lnTo>
                      <a:lnTo>
                        <a:pt x="3" y="24"/>
                      </a:lnTo>
                      <a:lnTo>
                        <a:pt x="0" y="17"/>
                      </a:lnTo>
                      <a:lnTo>
                        <a:pt x="3" y="13"/>
                      </a:lnTo>
                      <a:lnTo>
                        <a:pt x="1" y="12"/>
                      </a:lnTo>
                      <a:lnTo>
                        <a:pt x="0" y="3"/>
                      </a:lnTo>
                      <a:lnTo>
                        <a:pt x="3" y="0"/>
                      </a:lnTo>
                      <a:lnTo>
                        <a:pt x="30" y="9"/>
                      </a:lnTo>
                      <a:lnTo>
                        <a:pt x="44" y="3"/>
                      </a:lnTo>
                      <a:close/>
                    </a:path>
                  </a:pathLst>
                </a:custGeom>
                <a:grpFill/>
                <a:ln w="7620">
                  <a:solidFill>
                    <a:srgbClr val="000000"/>
                  </a:solidFill>
                  <a:prstDash val="solid"/>
                  <a:round/>
                  <a:headEnd/>
                  <a:tailEnd/>
                </a:ln>
              </p:spPr>
              <p:txBody>
                <a:bodyPr anchor="ctr"/>
                <a:lstStyle/>
                <a:p>
                  <a:pPr algn="ctr"/>
                  <a:endParaRPr lang="fr-FR" sz="1600"/>
                </a:p>
              </p:txBody>
            </p:sp>
            <p:grpSp>
              <p:nvGrpSpPr>
                <p:cNvPr id="350" name="Groupe 349">
                  <a:extLst>
                    <a:ext uri="{FF2B5EF4-FFF2-40B4-BE49-F238E27FC236}">
                      <a16:creationId xmlns:a16="http://schemas.microsoft.com/office/drawing/2014/main" id="{2BFE4C22-3893-644D-CEC8-C5120625B141}"/>
                    </a:ext>
                  </a:extLst>
                </p:cNvPr>
                <p:cNvGrpSpPr/>
                <p:nvPr/>
              </p:nvGrpSpPr>
              <p:grpSpPr>
                <a:xfrm>
                  <a:off x="5526940" y="2135187"/>
                  <a:ext cx="381000" cy="441325"/>
                  <a:chOff x="5526940" y="2135187"/>
                  <a:chExt cx="381000" cy="441325"/>
                </a:xfrm>
                <a:grpFill/>
              </p:grpSpPr>
              <p:sp>
                <p:nvSpPr>
                  <p:cNvPr id="359" name="Departement 25">
                    <a:extLst>
                      <a:ext uri="{FF2B5EF4-FFF2-40B4-BE49-F238E27FC236}">
                        <a16:creationId xmlns:a16="http://schemas.microsoft.com/office/drawing/2014/main" id="{0A2F98C2-052A-2B57-8121-86A215E1AA9A}"/>
                      </a:ext>
                    </a:extLst>
                  </p:cNvPr>
                  <p:cNvSpPr>
                    <a:spLocks/>
                  </p:cNvSpPr>
                  <p:nvPr/>
                </p:nvSpPr>
                <p:spPr bwMode="auto">
                  <a:xfrm>
                    <a:off x="5526940" y="2227262"/>
                    <a:ext cx="342900" cy="349250"/>
                  </a:xfrm>
                  <a:custGeom>
                    <a:avLst/>
                    <a:gdLst>
                      <a:gd name="T0" fmla="*/ 2147483647 w 43"/>
                      <a:gd name="T1" fmla="*/ 0 h 48"/>
                      <a:gd name="T2" fmla="*/ 2147483647 w 43"/>
                      <a:gd name="T3" fmla="*/ 2147483647 h 48"/>
                      <a:gd name="T4" fmla="*/ 2147483647 w 43"/>
                      <a:gd name="T5" fmla="*/ 2147483647 h 48"/>
                      <a:gd name="T6" fmla="*/ 2147483647 w 43"/>
                      <a:gd name="T7" fmla="*/ 2147483647 h 48"/>
                      <a:gd name="T8" fmla="*/ 2147483647 w 43"/>
                      <a:gd name="T9" fmla="*/ 2147483647 h 48"/>
                      <a:gd name="T10" fmla="*/ 2147483647 w 43"/>
                      <a:gd name="T11" fmla="*/ 2147483647 h 48"/>
                      <a:gd name="T12" fmla="*/ 2147483647 w 43"/>
                      <a:gd name="T13" fmla="*/ 2147483647 h 48"/>
                      <a:gd name="T14" fmla="*/ 0 w 43"/>
                      <a:gd name="T15" fmla="*/ 2147483647 h 48"/>
                      <a:gd name="T16" fmla="*/ 2147483647 w 43"/>
                      <a:gd name="T17" fmla="*/ 2147483647 h 48"/>
                      <a:gd name="T18" fmla="*/ 2147483647 w 43"/>
                      <a:gd name="T19" fmla="*/ 2147483647 h 48"/>
                      <a:gd name="T20" fmla="*/ 2147483647 w 43"/>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48">
                        <a:moveTo>
                          <a:pt x="35" y="0"/>
                        </a:moveTo>
                        <a:lnTo>
                          <a:pt x="39" y="2"/>
                        </a:lnTo>
                        <a:lnTo>
                          <a:pt x="39" y="5"/>
                        </a:lnTo>
                        <a:lnTo>
                          <a:pt x="43" y="10"/>
                        </a:lnTo>
                        <a:lnTo>
                          <a:pt x="16" y="48"/>
                        </a:lnTo>
                        <a:lnTo>
                          <a:pt x="17" y="39"/>
                        </a:lnTo>
                        <a:lnTo>
                          <a:pt x="2" y="27"/>
                        </a:lnTo>
                        <a:lnTo>
                          <a:pt x="0" y="15"/>
                        </a:lnTo>
                        <a:lnTo>
                          <a:pt x="17" y="8"/>
                        </a:lnTo>
                        <a:lnTo>
                          <a:pt x="21" y="3"/>
                        </a:lnTo>
                        <a:lnTo>
                          <a:pt x="35" y="0"/>
                        </a:lnTo>
                        <a:close/>
                      </a:path>
                    </a:pathLst>
                  </a:custGeom>
                  <a:grpFill/>
                  <a:ln w="7620">
                    <a:solidFill>
                      <a:srgbClr val="000000"/>
                    </a:solidFill>
                    <a:prstDash val="solid"/>
                    <a:round/>
                    <a:headEnd/>
                    <a:tailEnd/>
                  </a:ln>
                </p:spPr>
                <p:txBody>
                  <a:bodyPr anchor="ctr"/>
                  <a:lstStyle/>
                  <a:p>
                    <a:pPr algn="ctr"/>
                    <a:endParaRPr lang="fr-FR" sz="1600"/>
                  </a:p>
                </p:txBody>
              </p:sp>
              <p:sp>
                <p:nvSpPr>
                  <p:cNvPr id="360" name="Departement 90">
                    <a:extLst>
                      <a:ext uri="{FF2B5EF4-FFF2-40B4-BE49-F238E27FC236}">
                        <a16:creationId xmlns:a16="http://schemas.microsoft.com/office/drawing/2014/main" id="{4047A17F-4922-8DA0-D54F-210B35820C43}"/>
                      </a:ext>
                    </a:extLst>
                  </p:cNvPr>
                  <p:cNvSpPr>
                    <a:spLocks/>
                  </p:cNvSpPr>
                  <p:nvPr/>
                </p:nvSpPr>
                <p:spPr bwMode="auto">
                  <a:xfrm>
                    <a:off x="5793640" y="2135187"/>
                    <a:ext cx="114300" cy="136525"/>
                  </a:xfrm>
                  <a:custGeom>
                    <a:avLst/>
                    <a:gdLst>
                      <a:gd name="T0" fmla="*/ 2147483647 w 13"/>
                      <a:gd name="T1" fmla="*/ 2147483647 h 19"/>
                      <a:gd name="T2" fmla="*/ 2147483647 w 13"/>
                      <a:gd name="T3" fmla="*/ 2147483647 h 19"/>
                      <a:gd name="T4" fmla="*/ 2147483647 w 13"/>
                      <a:gd name="T5" fmla="*/ 2147483647 h 19"/>
                      <a:gd name="T6" fmla="*/ 2147483647 w 13"/>
                      <a:gd name="T7" fmla="*/ 2147483647 h 19"/>
                      <a:gd name="T8" fmla="*/ 0 w 13"/>
                      <a:gd name="T9" fmla="*/ 2147483647 h 19"/>
                      <a:gd name="T10" fmla="*/ 2147483647 w 13"/>
                      <a:gd name="T11" fmla="*/ 2147483647 h 19"/>
                      <a:gd name="T12" fmla="*/ 2147483647 w 13"/>
                      <a:gd name="T13" fmla="*/ 0 h 19"/>
                      <a:gd name="T14" fmla="*/ 2147483647 w 13"/>
                      <a:gd name="T15" fmla="*/ 2147483647 h 19"/>
                      <a:gd name="T16" fmla="*/ 2147483647 w 13"/>
                      <a:gd name="T17" fmla="*/ 2147483647 h 19"/>
                      <a:gd name="T18" fmla="*/ 2147483647 w 13"/>
                      <a:gd name="T19" fmla="*/ 2147483647 h 19"/>
                      <a:gd name="T20" fmla="*/ 2147483647 w 13"/>
                      <a:gd name="T21" fmla="*/ 2147483647 h 19"/>
                      <a:gd name="T22" fmla="*/ 2147483647 w 13"/>
                      <a:gd name="T23" fmla="*/ 2147483647 h 19"/>
                      <a:gd name="T24" fmla="*/ 2147483647 w 13"/>
                      <a:gd name="T25" fmla="*/ 2147483647 h 19"/>
                      <a:gd name="T26" fmla="*/ 2147483647 w 13"/>
                      <a:gd name="T27" fmla="*/ 2147483647 h 19"/>
                      <a:gd name="T28" fmla="*/ 2147483647 w 13"/>
                      <a:gd name="T29" fmla="*/ 2147483647 h 19"/>
                      <a:gd name="T30" fmla="*/ 2147483647 w 13"/>
                      <a:gd name="T31" fmla="*/ 2147483647 h 19"/>
                      <a:gd name="T32" fmla="*/ 2147483647 w 13"/>
                      <a:gd name="T33" fmla="*/ 2147483647 h 19"/>
                      <a:gd name="T34" fmla="*/ 2147483647 w 13"/>
                      <a:gd name="T35" fmla="*/ 2147483647 h 19"/>
                      <a:gd name="T36" fmla="*/ 2147483647 w 13"/>
                      <a:gd name="T37" fmla="*/ 2147483647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 h="19">
                        <a:moveTo>
                          <a:pt x="2" y="13"/>
                        </a:moveTo>
                        <a:lnTo>
                          <a:pt x="2" y="12"/>
                        </a:lnTo>
                        <a:lnTo>
                          <a:pt x="1" y="10"/>
                        </a:lnTo>
                        <a:lnTo>
                          <a:pt x="2" y="9"/>
                        </a:lnTo>
                        <a:lnTo>
                          <a:pt x="0" y="4"/>
                        </a:lnTo>
                        <a:lnTo>
                          <a:pt x="2" y="1"/>
                        </a:lnTo>
                        <a:lnTo>
                          <a:pt x="2" y="0"/>
                        </a:lnTo>
                        <a:lnTo>
                          <a:pt x="8" y="5"/>
                        </a:lnTo>
                        <a:lnTo>
                          <a:pt x="8" y="10"/>
                        </a:lnTo>
                        <a:lnTo>
                          <a:pt x="13" y="15"/>
                        </a:lnTo>
                        <a:lnTo>
                          <a:pt x="10" y="16"/>
                        </a:lnTo>
                        <a:lnTo>
                          <a:pt x="9" y="15"/>
                        </a:lnTo>
                        <a:lnTo>
                          <a:pt x="8" y="16"/>
                        </a:lnTo>
                        <a:lnTo>
                          <a:pt x="8" y="17"/>
                        </a:lnTo>
                        <a:lnTo>
                          <a:pt x="8" y="18"/>
                        </a:lnTo>
                        <a:lnTo>
                          <a:pt x="7" y="19"/>
                        </a:lnTo>
                        <a:lnTo>
                          <a:pt x="6" y="18"/>
                        </a:lnTo>
                        <a:lnTo>
                          <a:pt x="6" y="15"/>
                        </a:lnTo>
                        <a:lnTo>
                          <a:pt x="2" y="13"/>
                        </a:lnTo>
                        <a:close/>
                      </a:path>
                    </a:pathLst>
                  </a:custGeom>
                  <a:grpFill/>
                  <a:ln w="7620">
                    <a:solidFill>
                      <a:srgbClr val="000000"/>
                    </a:solidFill>
                    <a:prstDash val="solid"/>
                    <a:round/>
                    <a:headEnd/>
                    <a:tailEnd/>
                  </a:ln>
                </p:spPr>
                <p:txBody>
                  <a:bodyPr anchor="ctr"/>
                  <a:lstStyle/>
                  <a:p>
                    <a:pPr algn="ctr"/>
                    <a:endParaRPr lang="fr-FR" sz="1600"/>
                  </a:p>
                </p:txBody>
              </p:sp>
            </p:grpSp>
            <p:sp>
              <p:nvSpPr>
                <p:cNvPr id="351" name="Departement 86">
                  <a:extLst>
                    <a:ext uri="{FF2B5EF4-FFF2-40B4-BE49-F238E27FC236}">
                      <a16:creationId xmlns:a16="http://schemas.microsoft.com/office/drawing/2014/main" id="{8705BD36-1916-2D0C-A0E0-206C38595BE9}"/>
                    </a:ext>
                  </a:extLst>
                </p:cNvPr>
                <p:cNvSpPr>
                  <a:spLocks/>
                </p:cNvSpPr>
                <p:nvPr/>
              </p:nvSpPr>
              <p:spPr bwMode="auto">
                <a:xfrm>
                  <a:off x="4010878" y="2379662"/>
                  <a:ext cx="334962" cy="381000"/>
                </a:xfrm>
                <a:custGeom>
                  <a:avLst/>
                  <a:gdLst>
                    <a:gd name="T0" fmla="*/ 2147483647 w 42"/>
                    <a:gd name="T1" fmla="*/ 2147483647 h 53"/>
                    <a:gd name="T2" fmla="*/ 2147483647 w 42"/>
                    <a:gd name="T3" fmla="*/ 2147483647 h 53"/>
                    <a:gd name="T4" fmla="*/ 2147483647 w 42"/>
                    <a:gd name="T5" fmla="*/ 2147483647 h 53"/>
                    <a:gd name="T6" fmla="*/ 2147483647 w 42"/>
                    <a:gd name="T7" fmla="*/ 2147483647 h 53"/>
                    <a:gd name="T8" fmla="*/ 2147483647 w 42"/>
                    <a:gd name="T9" fmla="*/ 2147483647 h 53"/>
                    <a:gd name="T10" fmla="*/ 2147483647 w 42"/>
                    <a:gd name="T11" fmla="*/ 2147483647 h 53"/>
                    <a:gd name="T12" fmla="*/ 2147483647 w 42"/>
                    <a:gd name="T13" fmla="*/ 2147483647 h 53"/>
                    <a:gd name="T14" fmla="*/ 2147483647 w 42"/>
                    <a:gd name="T15" fmla="*/ 2147483647 h 53"/>
                    <a:gd name="T16" fmla="*/ 2147483647 w 42"/>
                    <a:gd name="T17" fmla="*/ 2147483647 h 53"/>
                    <a:gd name="T18" fmla="*/ 0 w 42"/>
                    <a:gd name="T19" fmla="*/ 2147483647 h 53"/>
                    <a:gd name="T20" fmla="*/ 2147483647 w 42"/>
                    <a:gd name="T21" fmla="*/ 2147483647 h 53"/>
                    <a:gd name="T22" fmla="*/ 2147483647 w 42"/>
                    <a:gd name="T23" fmla="*/ 2147483647 h 53"/>
                    <a:gd name="T24" fmla="*/ 2147483647 w 42"/>
                    <a:gd name="T25" fmla="*/ 2147483647 h 53"/>
                    <a:gd name="T26" fmla="*/ 2147483647 w 42"/>
                    <a:gd name="T27" fmla="*/ 0 h 53"/>
                    <a:gd name="T28" fmla="*/ 2147483647 w 42"/>
                    <a:gd name="T29" fmla="*/ 0 h 53"/>
                    <a:gd name="T30" fmla="*/ 2147483647 w 42"/>
                    <a:gd name="T31" fmla="*/ 2147483647 h 53"/>
                    <a:gd name="T32" fmla="*/ 2147483647 w 42"/>
                    <a:gd name="T33" fmla="*/ 2147483647 h 53"/>
                    <a:gd name="T34" fmla="*/ 2147483647 w 42"/>
                    <a:gd name="T35" fmla="*/ 2147483647 h 53"/>
                    <a:gd name="T36" fmla="*/ 2147483647 w 42"/>
                    <a:gd name="T37" fmla="*/ 2147483647 h 53"/>
                    <a:gd name="T38" fmla="*/ 2147483647 w 42"/>
                    <a:gd name="T39" fmla="*/ 2147483647 h 53"/>
                    <a:gd name="T40" fmla="*/ 2147483647 w 42"/>
                    <a:gd name="T41" fmla="*/ 2147483647 h 53"/>
                    <a:gd name="T42" fmla="*/ 2147483647 w 42"/>
                    <a:gd name="T43" fmla="*/ 2147483647 h 53"/>
                    <a:gd name="T44" fmla="*/ 2147483647 w 42"/>
                    <a:gd name="T45" fmla="*/ 2147483647 h 53"/>
                    <a:gd name="T46" fmla="*/ 2147483647 w 42"/>
                    <a:gd name="T47" fmla="*/ 2147483647 h 53"/>
                    <a:gd name="T48" fmla="*/ 2147483647 w 42"/>
                    <a:gd name="T49" fmla="*/ 2147483647 h 53"/>
                    <a:gd name="T50" fmla="*/ 2147483647 w 42"/>
                    <a:gd name="T51" fmla="*/ 2147483647 h 53"/>
                    <a:gd name="T52" fmla="*/ 2147483647 w 42"/>
                    <a:gd name="T53" fmla="*/ 2147483647 h 53"/>
                    <a:gd name="T54" fmla="*/ 2147483647 w 42"/>
                    <a:gd name="T55" fmla="*/ 2147483647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 h="53">
                      <a:moveTo>
                        <a:pt x="9" y="51"/>
                      </a:moveTo>
                      <a:lnTo>
                        <a:pt x="10" y="48"/>
                      </a:lnTo>
                      <a:lnTo>
                        <a:pt x="6" y="46"/>
                      </a:lnTo>
                      <a:lnTo>
                        <a:pt x="8" y="40"/>
                      </a:lnTo>
                      <a:lnTo>
                        <a:pt x="3" y="40"/>
                      </a:lnTo>
                      <a:lnTo>
                        <a:pt x="2" y="36"/>
                      </a:lnTo>
                      <a:lnTo>
                        <a:pt x="4" y="26"/>
                      </a:lnTo>
                      <a:lnTo>
                        <a:pt x="1" y="26"/>
                      </a:lnTo>
                      <a:lnTo>
                        <a:pt x="4" y="15"/>
                      </a:lnTo>
                      <a:lnTo>
                        <a:pt x="0" y="5"/>
                      </a:lnTo>
                      <a:lnTo>
                        <a:pt x="1" y="3"/>
                      </a:lnTo>
                      <a:lnTo>
                        <a:pt x="3" y="3"/>
                      </a:lnTo>
                      <a:lnTo>
                        <a:pt x="3" y="1"/>
                      </a:lnTo>
                      <a:lnTo>
                        <a:pt x="4" y="0"/>
                      </a:lnTo>
                      <a:lnTo>
                        <a:pt x="6" y="0"/>
                      </a:lnTo>
                      <a:lnTo>
                        <a:pt x="14" y="11"/>
                      </a:lnTo>
                      <a:lnTo>
                        <a:pt x="26" y="10"/>
                      </a:lnTo>
                      <a:lnTo>
                        <a:pt x="32" y="20"/>
                      </a:lnTo>
                      <a:lnTo>
                        <a:pt x="33" y="23"/>
                      </a:lnTo>
                      <a:lnTo>
                        <a:pt x="32" y="26"/>
                      </a:lnTo>
                      <a:lnTo>
                        <a:pt x="41" y="32"/>
                      </a:lnTo>
                      <a:lnTo>
                        <a:pt x="42" y="38"/>
                      </a:lnTo>
                      <a:lnTo>
                        <a:pt x="29" y="45"/>
                      </a:lnTo>
                      <a:lnTo>
                        <a:pt x="29" y="50"/>
                      </a:lnTo>
                      <a:lnTo>
                        <a:pt x="22" y="52"/>
                      </a:lnTo>
                      <a:lnTo>
                        <a:pt x="19" y="49"/>
                      </a:lnTo>
                      <a:lnTo>
                        <a:pt x="16" y="53"/>
                      </a:lnTo>
                      <a:lnTo>
                        <a:pt x="9" y="51"/>
                      </a:lnTo>
                      <a:close/>
                    </a:path>
                  </a:pathLst>
                </a:custGeom>
                <a:solidFill>
                  <a:schemeClr val="accent1"/>
                </a:solidFill>
                <a:ln w="7620">
                  <a:solidFill>
                    <a:srgbClr val="000000"/>
                  </a:solidFill>
                  <a:prstDash val="solid"/>
                  <a:round/>
                  <a:headEnd/>
                  <a:tailEnd/>
                </a:ln>
              </p:spPr>
              <p:txBody>
                <a:bodyPr anchor="ctr"/>
                <a:lstStyle/>
                <a:p>
                  <a:pPr algn="ctr"/>
                  <a:endParaRPr lang="fr-FR" sz="1600" dirty="0"/>
                </a:p>
              </p:txBody>
            </p:sp>
            <p:sp>
              <p:nvSpPr>
                <p:cNvPr id="352" name="Freeform 158">
                  <a:extLst>
                    <a:ext uri="{FF2B5EF4-FFF2-40B4-BE49-F238E27FC236}">
                      <a16:creationId xmlns:a16="http://schemas.microsoft.com/office/drawing/2014/main" id="{59FEC930-46C8-B155-54D8-92FB9FB95C6D}"/>
                    </a:ext>
                  </a:extLst>
                </p:cNvPr>
                <p:cNvSpPr>
                  <a:spLocks/>
                </p:cNvSpPr>
                <p:nvPr/>
              </p:nvSpPr>
              <p:spPr bwMode="auto">
                <a:xfrm>
                  <a:off x="6761389" y="2886775"/>
                  <a:ext cx="299929" cy="497964"/>
                </a:xfrm>
                <a:custGeom>
                  <a:avLst/>
                  <a:gdLst>
                    <a:gd name="T0" fmla="*/ 25400 w 56"/>
                    <a:gd name="T1" fmla="*/ 0 h 93"/>
                    <a:gd name="T2" fmla="*/ 47625 w 56"/>
                    <a:gd name="T3" fmla="*/ 33338 h 93"/>
                    <a:gd name="T4" fmla="*/ 60325 w 56"/>
                    <a:gd name="T5" fmla="*/ 28575 h 93"/>
                    <a:gd name="T6" fmla="*/ 88900 w 56"/>
                    <a:gd name="T7" fmla="*/ 42863 h 93"/>
                    <a:gd name="T8" fmla="*/ 65088 w 56"/>
                    <a:gd name="T9" fmla="*/ 79375 h 93"/>
                    <a:gd name="T10" fmla="*/ 77788 w 56"/>
                    <a:gd name="T11" fmla="*/ 92075 h 93"/>
                    <a:gd name="T12" fmla="*/ 57150 w 56"/>
                    <a:gd name="T13" fmla="*/ 123825 h 93"/>
                    <a:gd name="T14" fmla="*/ 73025 w 56"/>
                    <a:gd name="T15" fmla="*/ 139700 h 93"/>
                    <a:gd name="T16" fmla="*/ 52388 w 56"/>
                    <a:gd name="T17" fmla="*/ 136525 h 93"/>
                    <a:gd name="T18" fmla="*/ 50800 w 56"/>
                    <a:gd name="T19" fmla="*/ 147638 h 93"/>
                    <a:gd name="T20" fmla="*/ 31750 w 56"/>
                    <a:gd name="T21" fmla="*/ 139700 h 93"/>
                    <a:gd name="T22" fmla="*/ 14288 w 56"/>
                    <a:gd name="T23" fmla="*/ 101600 h 93"/>
                    <a:gd name="T24" fmla="*/ 26988 w 56"/>
                    <a:gd name="T25" fmla="*/ 101600 h 93"/>
                    <a:gd name="T26" fmla="*/ 31750 w 56"/>
                    <a:gd name="T27" fmla="*/ 114300 h 93"/>
                    <a:gd name="T28" fmla="*/ 47625 w 56"/>
                    <a:gd name="T29" fmla="*/ 119063 h 93"/>
                    <a:gd name="T30" fmla="*/ 47625 w 56"/>
                    <a:gd name="T31" fmla="*/ 106363 h 93"/>
                    <a:gd name="T32" fmla="*/ 26988 w 56"/>
                    <a:gd name="T33" fmla="*/ 84138 h 93"/>
                    <a:gd name="T34" fmla="*/ 26988 w 56"/>
                    <a:gd name="T35" fmla="*/ 50800 h 93"/>
                    <a:gd name="T36" fmla="*/ 0 w 56"/>
                    <a:gd name="T37" fmla="*/ 34925 h 93"/>
                    <a:gd name="T38" fmla="*/ 25400 w 56"/>
                    <a:gd name="T39" fmla="*/ 0 h 93"/>
                    <a:gd name="T40" fmla="*/ 25400 w 56"/>
                    <a:gd name="T41" fmla="*/ 0 h 93"/>
                    <a:gd name="T42" fmla="*/ 25400 w 56"/>
                    <a:gd name="T43" fmla="*/ 0 h 9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6" h="93">
                      <a:moveTo>
                        <a:pt x="16" y="0"/>
                      </a:moveTo>
                      <a:lnTo>
                        <a:pt x="30" y="21"/>
                      </a:lnTo>
                      <a:lnTo>
                        <a:pt x="38" y="18"/>
                      </a:lnTo>
                      <a:lnTo>
                        <a:pt x="56" y="27"/>
                      </a:lnTo>
                      <a:lnTo>
                        <a:pt x="41" y="50"/>
                      </a:lnTo>
                      <a:lnTo>
                        <a:pt x="49" y="58"/>
                      </a:lnTo>
                      <a:lnTo>
                        <a:pt x="36" y="78"/>
                      </a:lnTo>
                      <a:lnTo>
                        <a:pt x="46" y="88"/>
                      </a:lnTo>
                      <a:lnTo>
                        <a:pt x="33" y="86"/>
                      </a:lnTo>
                      <a:lnTo>
                        <a:pt x="32" y="93"/>
                      </a:lnTo>
                      <a:lnTo>
                        <a:pt x="20" y="88"/>
                      </a:lnTo>
                      <a:lnTo>
                        <a:pt x="9" y="64"/>
                      </a:lnTo>
                      <a:lnTo>
                        <a:pt x="17" y="64"/>
                      </a:lnTo>
                      <a:lnTo>
                        <a:pt x="20" y="72"/>
                      </a:lnTo>
                      <a:lnTo>
                        <a:pt x="30" y="75"/>
                      </a:lnTo>
                      <a:lnTo>
                        <a:pt x="30" y="67"/>
                      </a:lnTo>
                      <a:lnTo>
                        <a:pt x="17" y="53"/>
                      </a:lnTo>
                      <a:lnTo>
                        <a:pt x="17" y="32"/>
                      </a:lnTo>
                      <a:lnTo>
                        <a:pt x="0" y="22"/>
                      </a:lnTo>
                      <a:lnTo>
                        <a:pt x="16" y="0"/>
                      </a:lnTo>
                      <a:close/>
                    </a:path>
                  </a:pathLst>
                </a:custGeom>
                <a:grpFill/>
                <a:ln w="6350" cap="flat">
                  <a:solidFill>
                    <a:schemeClr val="tx1"/>
                  </a:solidFill>
                  <a:prstDash val="solid"/>
                  <a:miter lim="800000"/>
                  <a:headEnd/>
                  <a:tailEnd/>
                </a:ln>
              </p:spPr>
              <p:txBody>
                <a:bodyPr anchor="ctr"/>
                <a:lstStyle/>
                <a:p>
                  <a:pPr algn="ctr"/>
                  <a:endParaRPr lang="fr-FR" sz="1600">
                    <a:ln>
                      <a:solidFill>
                        <a:schemeClr val="tx1"/>
                      </a:solidFill>
                    </a:ln>
                  </a:endParaRPr>
                </a:p>
              </p:txBody>
            </p:sp>
            <p:grpSp>
              <p:nvGrpSpPr>
                <p:cNvPr id="353" name="Groupe 352">
                  <a:extLst>
                    <a:ext uri="{FF2B5EF4-FFF2-40B4-BE49-F238E27FC236}">
                      <a16:creationId xmlns:a16="http://schemas.microsoft.com/office/drawing/2014/main" id="{D0D0D904-9BDC-DB2A-3230-8EB2B64777E4}"/>
                    </a:ext>
                  </a:extLst>
                </p:cNvPr>
                <p:cNvGrpSpPr/>
                <p:nvPr/>
              </p:nvGrpSpPr>
              <p:grpSpPr>
                <a:xfrm>
                  <a:off x="6250284" y="2361796"/>
                  <a:ext cx="407929" cy="448096"/>
                  <a:chOff x="6939504" y="2210223"/>
                  <a:chExt cx="267032" cy="293325"/>
                </a:xfrm>
                <a:grpFill/>
              </p:grpSpPr>
              <p:sp>
                <p:nvSpPr>
                  <p:cNvPr id="357" name="Freeform 290">
                    <a:extLst>
                      <a:ext uri="{FF2B5EF4-FFF2-40B4-BE49-F238E27FC236}">
                        <a16:creationId xmlns:a16="http://schemas.microsoft.com/office/drawing/2014/main" id="{83FFB860-1670-D57C-CD70-B7161F8E4F13}"/>
                      </a:ext>
                    </a:extLst>
                  </p:cNvPr>
                  <p:cNvSpPr>
                    <a:spLocks/>
                  </p:cNvSpPr>
                  <p:nvPr/>
                </p:nvSpPr>
                <p:spPr bwMode="auto">
                  <a:xfrm>
                    <a:off x="6939504" y="2210223"/>
                    <a:ext cx="257141" cy="255425"/>
                  </a:xfrm>
                  <a:custGeom>
                    <a:avLst/>
                    <a:gdLst>
                      <a:gd name="T0" fmla="*/ 19050 w 156"/>
                      <a:gd name="T1" fmla="*/ 198438 h 155"/>
                      <a:gd name="T2" fmla="*/ 44450 w 156"/>
                      <a:gd name="T3" fmla="*/ 246063 h 155"/>
                      <a:gd name="T4" fmla="*/ 74613 w 156"/>
                      <a:gd name="T5" fmla="*/ 236538 h 155"/>
                      <a:gd name="T6" fmla="*/ 107950 w 156"/>
                      <a:gd name="T7" fmla="*/ 206375 h 155"/>
                      <a:gd name="T8" fmla="*/ 92075 w 156"/>
                      <a:gd name="T9" fmla="*/ 119063 h 155"/>
                      <a:gd name="T10" fmla="*/ 142876 w 156"/>
                      <a:gd name="T11" fmla="*/ 134938 h 155"/>
                      <a:gd name="T12" fmla="*/ 247651 w 156"/>
                      <a:gd name="T13" fmla="*/ 109538 h 155"/>
                      <a:gd name="T14" fmla="*/ 227013 w 156"/>
                      <a:gd name="T15" fmla="*/ 88900 h 155"/>
                      <a:gd name="T16" fmla="*/ 168276 w 156"/>
                      <a:gd name="T17" fmla="*/ 66675 h 155"/>
                      <a:gd name="T18" fmla="*/ 171451 w 156"/>
                      <a:gd name="T19" fmla="*/ 23813 h 155"/>
                      <a:gd name="T20" fmla="*/ 139701 w 156"/>
                      <a:gd name="T21" fmla="*/ 0 h 155"/>
                      <a:gd name="T22" fmla="*/ 109538 w 156"/>
                      <a:gd name="T23" fmla="*/ 30163 h 155"/>
                      <a:gd name="T24" fmla="*/ 127001 w 156"/>
                      <a:gd name="T25" fmla="*/ 68263 h 155"/>
                      <a:gd name="T26" fmla="*/ 95250 w 156"/>
                      <a:gd name="T27" fmla="*/ 104775 h 155"/>
                      <a:gd name="T28" fmla="*/ 20638 w 156"/>
                      <a:gd name="T29" fmla="*/ 66675 h 155"/>
                      <a:gd name="T30" fmla="*/ 0 w 156"/>
                      <a:gd name="T31" fmla="*/ 88900 h 155"/>
                      <a:gd name="T32" fmla="*/ 19050 w 156"/>
                      <a:gd name="T33" fmla="*/ 198438 h 1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6" h="155">
                        <a:moveTo>
                          <a:pt x="12" y="125"/>
                        </a:moveTo>
                        <a:lnTo>
                          <a:pt x="28" y="155"/>
                        </a:lnTo>
                        <a:lnTo>
                          <a:pt x="47" y="149"/>
                        </a:lnTo>
                        <a:lnTo>
                          <a:pt x="68" y="130"/>
                        </a:lnTo>
                        <a:lnTo>
                          <a:pt x="58" y="75"/>
                        </a:lnTo>
                        <a:lnTo>
                          <a:pt x="90" y="85"/>
                        </a:lnTo>
                        <a:lnTo>
                          <a:pt x="156" y="69"/>
                        </a:lnTo>
                        <a:lnTo>
                          <a:pt x="143" y="56"/>
                        </a:lnTo>
                        <a:lnTo>
                          <a:pt x="106" y="42"/>
                        </a:lnTo>
                        <a:lnTo>
                          <a:pt x="108" y="15"/>
                        </a:lnTo>
                        <a:lnTo>
                          <a:pt x="88" y="0"/>
                        </a:lnTo>
                        <a:lnTo>
                          <a:pt x="69" y="19"/>
                        </a:lnTo>
                        <a:lnTo>
                          <a:pt x="80" y="43"/>
                        </a:lnTo>
                        <a:lnTo>
                          <a:pt x="60" y="66"/>
                        </a:lnTo>
                        <a:lnTo>
                          <a:pt x="13" y="42"/>
                        </a:lnTo>
                        <a:lnTo>
                          <a:pt x="0" y="56"/>
                        </a:lnTo>
                        <a:lnTo>
                          <a:pt x="12" y="125"/>
                        </a:lnTo>
                        <a:close/>
                      </a:path>
                    </a:pathLst>
                  </a:custGeom>
                  <a:grpFill/>
                  <a:ln w="6350" cap="flat">
                    <a:solidFill>
                      <a:schemeClr val="tx1"/>
                    </a:solidFill>
                    <a:prstDash val="solid"/>
                    <a:miter lim="800000"/>
                    <a:headEnd/>
                    <a:tailEnd/>
                  </a:ln>
                </p:spPr>
                <p:txBody>
                  <a:bodyPr anchor="ctr"/>
                  <a:lstStyle/>
                  <a:p>
                    <a:pPr algn="ctr"/>
                    <a:endParaRPr lang="fr-FR" sz="1600">
                      <a:ln>
                        <a:solidFill>
                          <a:schemeClr val="tx1"/>
                        </a:solidFill>
                      </a:ln>
                    </a:endParaRPr>
                  </a:p>
                </p:txBody>
              </p:sp>
              <p:sp>
                <p:nvSpPr>
                  <p:cNvPr id="358" name="Freeform 291">
                    <a:extLst>
                      <a:ext uri="{FF2B5EF4-FFF2-40B4-BE49-F238E27FC236}">
                        <a16:creationId xmlns:a16="http://schemas.microsoft.com/office/drawing/2014/main" id="{B922015C-B08F-0286-1376-F0C5216F8F55}"/>
                      </a:ext>
                    </a:extLst>
                  </p:cNvPr>
                  <p:cNvSpPr>
                    <a:spLocks/>
                  </p:cNvSpPr>
                  <p:nvPr/>
                </p:nvSpPr>
                <p:spPr bwMode="auto">
                  <a:xfrm>
                    <a:off x="7143899" y="2437631"/>
                    <a:ext cx="62637" cy="65917"/>
                  </a:xfrm>
                  <a:custGeom>
                    <a:avLst/>
                    <a:gdLst>
                      <a:gd name="T0" fmla="*/ 25400 w 38"/>
                      <a:gd name="T1" fmla="*/ 0 h 40"/>
                      <a:gd name="T2" fmla="*/ 60325 w 38"/>
                      <a:gd name="T3" fmla="*/ 25400 h 40"/>
                      <a:gd name="T4" fmla="*/ 57150 w 38"/>
                      <a:gd name="T5" fmla="*/ 44451 h 40"/>
                      <a:gd name="T6" fmla="*/ 30163 w 38"/>
                      <a:gd name="T7" fmla="*/ 63501 h 40"/>
                      <a:gd name="T8" fmla="*/ 4763 w 38"/>
                      <a:gd name="T9" fmla="*/ 52388 h 40"/>
                      <a:gd name="T10" fmla="*/ 0 w 38"/>
                      <a:gd name="T11" fmla="*/ 26988 h 40"/>
                      <a:gd name="T12" fmla="*/ 25400 w 38"/>
                      <a:gd name="T13" fmla="*/ 0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40">
                        <a:moveTo>
                          <a:pt x="16" y="0"/>
                        </a:moveTo>
                        <a:lnTo>
                          <a:pt x="38" y="16"/>
                        </a:lnTo>
                        <a:lnTo>
                          <a:pt x="36" y="28"/>
                        </a:lnTo>
                        <a:lnTo>
                          <a:pt x="19" y="40"/>
                        </a:lnTo>
                        <a:lnTo>
                          <a:pt x="3" y="33"/>
                        </a:lnTo>
                        <a:lnTo>
                          <a:pt x="0" y="17"/>
                        </a:lnTo>
                        <a:lnTo>
                          <a:pt x="16" y="0"/>
                        </a:lnTo>
                        <a:close/>
                      </a:path>
                    </a:pathLst>
                  </a:custGeom>
                  <a:grpFill/>
                  <a:ln w="6350" cap="flat">
                    <a:solidFill>
                      <a:schemeClr val="tx1"/>
                    </a:solidFill>
                    <a:prstDash val="solid"/>
                    <a:miter lim="800000"/>
                    <a:headEnd/>
                    <a:tailEnd/>
                  </a:ln>
                </p:spPr>
                <p:txBody>
                  <a:bodyPr anchor="ctr"/>
                  <a:lstStyle/>
                  <a:p>
                    <a:pPr algn="ctr"/>
                    <a:endParaRPr lang="fr-FR" sz="1600">
                      <a:ln>
                        <a:solidFill>
                          <a:schemeClr val="tx1"/>
                        </a:solidFill>
                      </a:ln>
                    </a:endParaRPr>
                  </a:p>
                </p:txBody>
              </p:sp>
            </p:grpSp>
            <p:sp>
              <p:nvSpPr>
                <p:cNvPr id="354" name="Freeform 292">
                  <a:extLst>
                    <a:ext uri="{FF2B5EF4-FFF2-40B4-BE49-F238E27FC236}">
                      <a16:creationId xmlns:a16="http://schemas.microsoft.com/office/drawing/2014/main" id="{0CE56E67-84E4-8823-4B13-4AA2E312F5C5}"/>
                    </a:ext>
                  </a:extLst>
                </p:cNvPr>
                <p:cNvSpPr>
                  <a:spLocks/>
                </p:cNvSpPr>
                <p:nvPr/>
              </p:nvSpPr>
              <p:spPr bwMode="auto">
                <a:xfrm>
                  <a:off x="6739319" y="2413399"/>
                  <a:ext cx="344067" cy="404320"/>
                </a:xfrm>
                <a:custGeom>
                  <a:avLst/>
                  <a:gdLst>
                    <a:gd name="T0" fmla="*/ 33338 w 114"/>
                    <a:gd name="T1" fmla="*/ 0 h 134"/>
                    <a:gd name="T2" fmla="*/ 11113 w 114"/>
                    <a:gd name="T3" fmla="*/ 9525 h 134"/>
                    <a:gd name="T4" fmla="*/ 0 w 114"/>
                    <a:gd name="T5" fmla="*/ 30163 h 134"/>
                    <a:gd name="T6" fmla="*/ 23813 w 114"/>
                    <a:gd name="T7" fmla="*/ 60325 h 134"/>
                    <a:gd name="T8" fmla="*/ 20638 w 114"/>
                    <a:gd name="T9" fmla="*/ 76200 h 134"/>
                    <a:gd name="T10" fmla="*/ 38100 w 114"/>
                    <a:gd name="T11" fmla="*/ 103188 h 134"/>
                    <a:gd name="T12" fmla="*/ 61913 w 114"/>
                    <a:gd name="T13" fmla="*/ 122238 h 134"/>
                    <a:gd name="T14" fmla="*/ 92076 w 114"/>
                    <a:gd name="T15" fmla="*/ 123825 h 134"/>
                    <a:gd name="T16" fmla="*/ 101601 w 114"/>
                    <a:gd name="T17" fmla="*/ 149225 h 134"/>
                    <a:gd name="T18" fmla="*/ 76200 w 114"/>
                    <a:gd name="T19" fmla="*/ 141288 h 134"/>
                    <a:gd name="T20" fmla="*/ 57150 w 114"/>
                    <a:gd name="T21" fmla="*/ 157163 h 134"/>
                    <a:gd name="T22" fmla="*/ 71438 w 114"/>
                    <a:gd name="T23" fmla="*/ 185738 h 134"/>
                    <a:gd name="T24" fmla="*/ 87313 w 114"/>
                    <a:gd name="T25" fmla="*/ 174625 h 134"/>
                    <a:gd name="T26" fmla="*/ 138113 w 114"/>
                    <a:gd name="T27" fmla="*/ 179388 h 134"/>
                    <a:gd name="T28" fmla="*/ 158751 w 114"/>
                    <a:gd name="T29" fmla="*/ 212725 h 134"/>
                    <a:gd name="T30" fmla="*/ 180976 w 114"/>
                    <a:gd name="T31" fmla="*/ 179388 h 134"/>
                    <a:gd name="T32" fmla="*/ 168276 w 114"/>
                    <a:gd name="T33" fmla="*/ 134938 h 134"/>
                    <a:gd name="T34" fmla="*/ 142876 w 114"/>
                    <a:gd name="T35" fmla="*/ 109538 h 134"/>
                    <a:gd name="T36" fmla="*/ 147638 w 114"/>
                    <a:gd name="T37" fmla="*/ 93663 h 134"/>
                    <a:gd name="T38" fmla="*/ 130176 w 114"/>
                    <a:gd name="T39" fmla="*/ 96838 h 134"/>
                    <a:gd name="T40" fmla="*/ 122238 w 114"/>
                    <a:gd name="T41" fmla="*/ 88900 h 134"/>
                    <a:gd name="T42" fmla="*/ 139701 w 114"/>
                    <a:gd name="T43" fmla="*/ 77788 h 134"/>
                    <a:gd name="T44" fmla="*/ 122238 w 114"/>
                    <a:gd name="T45" fmla="*/ 71438 h 134"/>
                    <a:gd name="T46" fmla="*/ 125413 w 114"/>
                    <a:gd name="T47" fmla="*/ 55563 h 134"/>
                    <a:gd name="T48" fmla="*/ 142876 w 114"/>
                    <a:gd name="T49" fmla="*/ 60325 h 134"/>
                    <a:gd name="T50" fmla="*/ 152401 w 114"/>
                    <a:gd name="T51" fmla="*/ 42863 h 134"/>
                    <a:gd name="T52" fmla="*/ 117476 w 114"/>
                    <a:gd name="T53" fmla="*/ 55563 h 134"/>
                    <a:gd name="T54" fmla="*/ 84138 w 114"/>
                    <a:gd name="T55" fmla="*/ 22225 h 134"/>
                    <a:gd name="T56" fmla="*/ 33338 w 114"/>
                    <a:gd name="T57" fmla="*/ 0 h 1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4" h="134">
                      <a:moveTo>
                        <a:pt x="21" y="0"/>
                      </a:moveTo>
                      <a:lnTo>
                        <a:pt x="7" y="6"/>
                      </a:lnTo>
                      <a:lnTo>
                        <a:pt x="0" y="19"/>
                      </a:lnTo>
                      <a:lnTo>
                        <a:pt x="15" y="38"/>
                      </a:lnTo>
                      <a:lnTo>
                        <a:pt x="13" y="48"/>
                      </a:lnTo>
                      <a:lnTo>
                        <a:pt x="24" y="65"/>
                      </a:lnTo>
                      <a:lnTo>
                        <a:pt x="39" y="77"/>
                      </a:lnTo>
                      <a:lnTo>
                        <a:pt x="58" y="78"/>
                      </a:lnTo>
                      <a:lnTo>
                        <a:pt x="64" y="94"/>
                      </a:lnTo>
                      <a:lnTo>
                        <a:pt x="48" y="89"/>
                      </a:lnTo>
                      <a:lnTo>
                        <a:pt x="36" y="99"/>
                      </a:lnTo>
                      <a:lnTo>
                        <a:pt x="45" y="117"/>
                      </a:lnTo>
                      <a:lnTo>
                        <a:pt x="55" y="110"/>
                      </a:lnTo>
                      <a:lnTo>
                        <a:pt x="87" y="113"/>
                      </a:lnTo>
                      <a:lnTo>
                        <a:pt x="100" y="134"/>
                      </a:lnTo>
                      <a:lnTo>
                        <a:pt x="114" y="113"/>
                      </a:lnTo>
                      <a:lnTo>
                        <a:pt x="106" y="85"/>
                      </a:lnTo>
                      <a:lnTo>
                        <a:pt x="90" y="69"/>
                      </a:lnTo>
                      <a:lnTo>
                        <a:pt x="93" y="59"/>
                      </a:lnTo>
                      <a:lnTo>
                        <a:pt x="82" y="61"/>
                      </a:lnTo>
                      <a:lnTo>
                        <a:pt x="77" y="56"/>
                      </a:lnTo>
                      <a:lnTo>
                        <a:pt x="88" y="49"/>
                      </a:lnTo>
                      <a:lnTo>
                        <a:pt x="77" y="45"/>
                      </a:lnTo>
                      <a:lnTo>
                        <a:pt x="79" y="35"/>
                      </a:lnTo>
                      <a:lnTo>
                        <a:pt x="90" y="38"/>
                      </a:lnTo>
                      <a:lnTo>
                        <a:pt x="96" y="27"/>
                      </a:lnTo>
                      <a:lnTo>
                        <a:pt x="74" y="35"/>
                      </a:lnTo>
                      <a:lnTo>
                        <a:pt x="53" y="14"/>
                      </a:lnTo>
                      <a:lnTo>
                        <a:pt x="21" y="0"/>
                      </a:lnTo>
                      <a:close/>
                    </a:path>
                  </a:pathLst>
                </a:custGeom>
                <a:solidFill>
                  <a:schemeClr val="accent1"/>
                </a:solidFill>
                <a:ln w="6350" cap="flat">
                  <a:solidFill>
                    <a:schemeClr val="tx1"/>
                  </a:solidFill>
                  <a:prstDash val="solid"/>
                  <a:miter lim="800000"/>
                  <a:headEnd/>
                  <a:tailEnd/>
                </a:ln>
              </p:spPr>
              <p:txBody>
                <a:bodyPr anchor="ctr"/>
                <a:lstStyle/>
                <a:p>
                  <a:pPr algn="ctr"/>
                  <a:endParaRPr lang="fr-FR" sz="1600" dirty="0">
                    <a:ln>
                      <a:solidFill>
                        <a:schemeClr val="tx1"/>
                      </a:solidFill>
                    </a:ln>
                  </a:endParaRPr>
                </a:p>
              </p:txBody>
            </p:sp>
            <p:sp>
              <p:nvSpPr>
                <p:cNvPr id="355" name="Freeform 293">
                  <a:extLst>
                    <a:ext uri="{FF2B5EF4-FFF2-40B4-BE49-F238E27FC236}">
                      <a16:creationId xmlns:a16="http://schemas.microsoft.com/office/drawing/2014/main" id="{ECD48BB8-87B4-DD49-E7CA-A6AFFEF34BAC}"/>
                    </a:ext>
                  </a:extLst>
                </p:cNvPr>
                <p:cNvSpPr>
                  <a:spLocks/>
                </p:cNvSpPr>
                <p:nvPr/>
              </p:nvSpPr>
              <p:spPr bwMode="auto">
                <a:xfrm>
                  <a:off x="6395714" y="1402562"/>
                  <a:ext cx="648072" cy="809875"/>
                </a:xfrm>
                <a:custGeom>
                  <a:avLst/>
                  <a:gdLst>
                    <a:gd name="T0" fmla="*/ 55563 w 160"/>
                    <a:gd name="T1" fmla="*/ 0 h 200"/>
                    <a:gd name="T2" fmla="*/ 93663 w 160"/>
                    <a:gd name="T3" fmla="*/ 17463 h 200"/>
                    <a:gd name="T4" fmla="*/ 131763 w 160"/>
                    <a:gd name="T5" fmla="*/ 22225 h 200"/>
                    <a:gd name="T6" fmla="*/ 177801 w 160"/>
                    <a:gd name="T7" fmla="*/ 63500 h 200"/>
                    <a:gd name="T8" fmla="*/ 225426 w 160"/>
                    <a:gd name="T9" fmla="*/ 96838 h 200"/>
                    <a:gd name="T10" fmla="*/ 238126 w 160"/>
                    <a:gd name="T11" fmla="*/ 98425 h 200"/>
                    <a:gd name="T12" fmla="*/ 254001 w 160"/>
                    <a:gd name="T13" fmla="*/ 139700 h 200"/>
                    <a:gd name="T14" fmla="*/ 196851 w 160"/>
                    <a:gd name="T15" fmla="*/ 220663 h 200"/>
                    <a:gd name="T16" fmla="*/ 165101 w 160"/>
                    <a:gd name="T17" fmla="*/ 292101 h 200"/>
                    <a:gd name="T18" fmla="*/ 136526 w 160"/>
                    <a:gd name="T19" fmla="*/ 309563 h 200"/>
                    <a:gd name="T20" fmla="*/ 68263 w 160"/>
                    <a:gd name="T21" fmla="*/ 296863 h 200"/>
                    <a:gd name="T22" fmla="*/ 34925 w 160"/>
                    <a:gd name="T23" fmla="*/ 317501 h 200"/>
                    <a:gd name="T24" fmla="*/ 0 w 160"/>
                    <a:gd name="T25" fmla="*/ 304801 h 200"/>
                    <a:gd name="T26" fmla="*/ 47625 w 160"/>
                    <a:gd name="T27" fmla="*/ 190501 h 200"/>
                    <a:gd name="T28" fmla="*/ 12700 w 160"/>
                    <a:gd name="T29" fmla="*/ 147638 h 200"/>
                    <a:gd name="T30" fmla="*/ 4763 w 160"/>
                    <a:gd name="T31" fmla="*/ 68263 h 200"/>
                    <a:gd name="T32" fmla="*/ 55563 w 160"/>
                    <a:gd name="T33" fmla="*/ 0 h 2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0" h="200">
                      <a:moveTo>
                        <a:pt x="35" y="0"/>
                      </a:moveTo>
                      <a:lnTo>
                        <a:pt x="59" y="11"/>
                      </a:lnTo>
                      <a:lnTo>
                        <a:pt x="83" y="14"/>
                      </a:lnTo>
                      <a:lnTo>
                        <a:pt x="112" y="40"/>
                      </a:lnTo>
                      <a:lnTo>
                        <a:pt x="142" y="61"/>
                      </a:lnTo>
                      <a:lnTo>
                        <a:pt x="150" y="62"/>
                      </a:lnTo>
                      <a:lnTo>
                        <a:pt x="160" y="88"/>
                      </a:lnTo>
                      <a:lnTo>
                        <a:pt x="124" y="139"/>
                      </a:lnTo>
                      <a:lnTo>
                        <a:pt x="104" y="184"/>
                      </a:lnTo>
                      <a:lnTo>
                        <a:pt x="86" y="195"/>
                      </a:lnTo>
                      <a:lnTo>
                        <a:pt x="43" y="187"/>
                      </a:lnTo>
                      <a:lnTo>
                        <a:pt x="22" y="200"/>
                      </a:lnTo>
                      <a:lnTo>
                        <a:pt x="0" y="192"/>
                      </a:lnTo>
                      <a:lnTo>
                        <a:pt x="30" y="120"/>
                      </a:lnTo>
                      <a:lnTo>
                        <a:pt x="8" y="93"/>
                      </a:lnTo>
                      <a:lnTo>
                        <a:pt x="3" y="43"/>
                      </a:lnTo>
                      <a:lnTo>
                        <a:pt x="35" y="0"/>
                      </a:lnTo>
                      <a:close/>
                    </a:path>
                  </a:pathLst>
                </a:custGeom>
                <a:solidFill>
                  <a:schemeClr val="accent1"/>
                </a:solidFill>
                <a:ln w="6350" cap="flat">
                  <a:solidFill>
                    <a:schemeClr val="tx1"/>
                  </a:solidFill>
                  <a:prstDash val="solid"/>
                  <a:miter lim="800000"/>
                  <a:headEnd/>
                  <a:tailEnd/>
                </a:ln>
              </p:spPr>
              <p:txBody>
                <a:bodyPr anchor="ctr"/>
                <a:lstStyle/>
                <a:p>
                  <a:pPr algn="ctr"/>
                  <a:endParaRPr lang="fr-FR" sz="1600" dirty="0">
                    <a:ln>
                      <a:solidFill>
                        <a:schemeClr val="tx1"/>
                      </a:solidFill>
                    </a:ln>
                  </a:endParaRPr>
                </a:p>
              </p:txBody>
            </p:sp>
            <p:sp>
              <p:nvSpPr>
                <p:cNvPr id="356" name="Freeform 294">
                  <a:extLst>
                    <a:ext uri="{FF2B5EF4-FFF2-40B4-BE49-F238E27FC236}">
                      <a16:creationId xmlns:a16="http://schemas.microsoft.com/office/drawing/2014/main" id="{68B873A6-58B2-F770-B63D-47C6C1A350E5}"/>
                    </a:ext>
                  </a:extLst>
                </p:cNvPr>
                <p:cNvSpPr>
                  <a:spLocks/>
                </p:cNvSpPr>
                <p:nvPr/>
              </p:nvSpPr>
              <p:spPr bwMode="auto">
                <a:xfrm>
                  <a:off x="6250499" y="2996583"/>
                  <a:ext cx="362297" cy="321197"/>
                </a:xfrm>
                <a:custGeom>
                  <a:avLst/>
                  <a:gdLst>
                    <a:gd name="T0" fmla="*/ 0 w 159"/>
                    <a:gd name="T1" fmla="*/ 68263 h 141"/>
                    <a:gd name="T2" fmla="*/ 0 w 159"/>
                    <a:gd name="T3" fmla="*/ 88901 h 141"/>
                    <a:gd name="T4" fmla="*/ 28575 w 159"/>
                    <a:gd name="T5" fmla="*/ 123826 h 141"/>
                    <a:gd name="T6" fmla="*/ 25400 w 159"/>
                    <a:gd name="T7" fmla="*/ 147638 h 141"/>
                    <a:gd name="T8" fmla="*/ 50800 w 159"/>
                    <a:gd name="T9" fmla="*/ 177801 h 141"/>
                    <a:gd name="T10" fmla="*/ 71438 w 159"/>
                    <a:gd name="T11" fmla="*/ 179389 h 141"/>
                    <a:gd name="T12" fmla="*/ 84138 w 159"/>
                    <a:gd name="T13" fmla="*/ 198439 h 141"/>
                    <a:gd name="T14" fmla="*/ 163513 w 159"/>
                    <a:gd name="T15" fmla="*/ 223839 h 141"/>
                    <a:gd name="T16" fmla="*/ 231776 w 159"/>
                    <a:gd name="T17" fmla="*/ 212726 h 141"/>
                    <a:gd name="T18" fmla="*/ 239714 w 159"/>
                    <a:gd name="T19" fmla="*/ 203201 h 141"/>
                    <a:gd name="T20" fmla="*/ 239714 w 159"/>
                    <a:gd name="T21" fmla="*/ 166689 h 141"/>
                    <a:gd name="T22" fmla="*/ 252414 w 159"/>
                    <a:gd name="T23" fmla="*/ 122238 h 141"/>
                    <a:gd name="T24" fmla="*/ 228601 w 159"/>
                    <a:gd name="T25" fmla="*/ 106363 h 141"/>
                    <a:gd name="T26" fmla="*/ 198439 w 159"/>
                    <a:gd name="T27" fmla="*/ 63500 h 141"/>
                    <a:gd name="T28" fmla="*/ 195264 w 159"/>
                    <a:gd name="T29" fmla="*/ 38100 h 141"/>
                    <a:gd name="T30" fmla="*/ 176214 w 159"/>
                    <a:gd name="T31" fmla="*/ 17463 h 141"/>
                    <a:gd name="T32" fmla="*/ 79375 w 159"/>
                    <a:gd name="T33" fmla="*/ 0 h 141"/>
                    <a:gd name="T34" fmla="*/ 46038 w 159"/>
                    <a:gd name="T35" fmla="*/ 25400 h 141"/>
                    <a:gd name="T36" fmla="*/ 25400 w 159"/>
                    <a:gd name="T37" fmla="*/ 22225 h 141"/>
                    <a:gd name="T38" fmla="*/ 23813 w 159"/>
                    <a:gd name="T39" fmla="*/ 55563 h 141"/>
                    <a:gd name="T40" fmla="*/ 0 w 159"/>
                    <a:gd name="T41" fmla="*/ 68263 h 1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9" h="141">
                      <a:moveTo>
                        <a:pt x="0" y="43"/>
                      </a:moveTo>
                      <a:lnTo>
                        <a:pt x="0" y="56"/>
                      </a:lnTo>
                      <a:lnTo>
                        <a:pt x="18" y="78"/>
                      </a:lnTo>
                      <a:lnTo>
                        <a:pt x="16" y="93"/>
                      </a:lnTo>
                      <a:lnTo>
                        <a:pt x="32" y="112"/>
                      </a:lnTo>
                      <a:lnTo>
                        <a:pt x="45" y="113"/>
                      </a:lnTo>
                      <a:lnTo>
                        <a:pt x="53" y="125"/>
                      </a:lnTo>
                      <a:lnTo>
                        <a:pt x="103" y="141"/>
                      </a:lnTo>
                      <a:lnTo>
                        <a:pt x="146" y="134"/>
                      </a:lnTo>
                      <a:lnTo>
                        <a:pt x="151" y="128"/>
                      </a:lnTo>
                      <a:lnTo>
                        <a:pt x="151" y="105"/>
                      </a:lnTo>
                      <a:lnTo>
                        <a:pt x="159" y="77"/>
                      </a:lnTo>
                      <a:lnTo>
                        <a:pt x="144" y="67"/>
                      </a:lnTo>
                      <a:lnTo>
                        <a:pt x="125" y="40"/>
                      </a:lnTo>
                      <a:lnTo>
                        <a:pt x="123" y="24"/>
                      </a:lnTo>
                      <a:lnTo>
                        <a:pt x="111" y="11"/>
                      </a:lnTo>
                      <a:lnTo>
                        <a:pt x="50" y="0"/>
                      </a:lnTo>
                      <a:lnTo>
                        <a:pt x="29" y="16"/>
                      </a:lnTo>
                      <a:lnTo>
                        <a:pt x="16" y="14"/>
                      </a:lnTo>
                      <a:lnTo>
                        <a:pt x="15" y="35"/>
                      </a:lnTo>
                      <a:lnTo>
                        <a:pt x="0" y="43"/>
                      </a:lnTo>
                      <a:close/>
                    </a:path>
                  </a:pathLst>
                </a:custGeom>
                <a:solidFill>
                  <a:schemeClr val="accent1"/>
                </a:solidFill>
                <a:ln w="6350" cap="flat">
                  <a:solidFill>
                    <a:schemeClr val="tx1"/>
                  </a:solidFill>
                  <a:prstDash val="solid"/>
                  <a:miter lim="800000"/>
                  <a:headEnd/>
                  <a:tailEnd/>
                </a:ln>
              </p:spPr>
              <p:txBody>
                <a:bodyPr anchor="ctr"/>
                <a:lstStyle/>
                <a:p>
                  <a:pPr algn="ctr"/>
                  <a:endParaRPr lang="fr-FR" sz="1600">
                    <a:ln>
                      <a:solidFill>
                        <a:schemeClr val="tx1"/>
                      </a:solidFill>
                    </a:ln>
                  </a:endParaRPr>
                </a:p>
              </p:txBody>
            </p:sp>
          </p:grpSp>
          <p:sp>
            <p:nvSpPr>
              <p:cNvPr id="261" name="Forme libre : forme 260">
                <a:extLst>
                  <a:ext uri="{FF2B5EF4-FFF2-40B4-BE49-F238E27FC236}">
                    <a16:creationId xmlns:a16="http://schemas.microsoft.com/office/drawing/2014/main" id="{FCF9DE43-FCAD-81F9-6C9E-06A9B383BF04}"/>
                  </a:ext>
                </a:extLst>
              </p:cNvPr>
              <p:cNvSpPr/>
              <p:nvPr/>
            </p:nvSpPr>
            <p:spPr>
              <a:xfrm>
                <a:off x="1430020" y="3370580"/>
                <a:ext cx="772175" cy="370840"/>
              </a:xfrm>
              <a:custGeom>
                <a:avLst/>
                <a:gdLst>
                  <a:gd name="connsiteX0" fmla="*/ 43180 w 772175"/>
                  <a:gd name="connsiteY0" fmla="*/ 93980 h 370840"/>
                  <a:gd name="connsiteX1" fmla="*/ 43180 w 772175"/>
                  <a:gd name="connsiteY1" fmla="*/ 93980 h 370840"/>
                  <a:gd name="connsiteX2" fmla="*/ 78740 w 772175"/>
                  <a:gd name="connsiteY2" fmla="*/ 104140 h 370840"/>
                  <a:gd name="connsiteX3" fmla="*/ 101600 w 772175"/>
                  <a:gd name="connsiteY3" fmla="*/ 111760 h 370840"/>
                  <a:gd name="connsiteX4" fmla="*/ 116840 w 772175"/>
                  <a:gd name="connsiteY4" fmla="*/ 121920 h 370840"/>
                  <a:gd name="connsiteX5" fmla="*/ 147320 w 772175"/>
                  <a:gd name="connsiteY5" fmla="*/ 134620 h 370840"/>
                  <a:gd name="connsiteX6" fmla="*/ 185420 w 772175"/>
                  <a:gd name="connsiteY6" fmla="*/ 142240 h 370840"/>
                  <a:gd name="connsiteX7" fmla="*/ 271780 w 772175"/>
                  <a:gd name="connsiteY7" fmla="*/ 154940 h 370840"/>
                  <a:gd name="connsiteX8" fmla="*/ 340360 w 772175"/>
                  <a:gd name="connsiteY8" fmla="*/ 152400 h 370840"/>
                  <a:gd name="connsiteX9" fmla="*/ 360680 w 772175"/>
                  <a:gd name="connsiteY9" fmla="*/ 137160 h 370840"/>
                  <a:gd name="connsiteX10" fmla="*/ 381000 w 772175"/>
                  <a:gd name="connsiteY10" fmla="*/ 127000 h 370840"/>
                  <a:gd name="connsiteX11" fmla="*/ 401320 w 772175"/>
                  <a:gd name="connsiteY11" fmla="*/ 111760 h 370840"/>
                  <a:gd name="connsiteX12" fmla="*/ 411480 w 772175"/>
                  <a:gd name="connsiteY12" fmla="*/ 106680 h 370840"/>
                  <a:gd name="connsiteX13" fmla="*/ 419100 w 772175"/>
                  <a:gd name="connsiteY13" fmla="*/ 99060 h 370840"/>
                  <a:gd name="connsiteX14" fmla="*/ 447040 w 772175"/>
                  <a:gd name="connsiteY14" fmla="*/ 55880 h 370840"/>
                  <a:gd name="connsiteX15" fmla="*/ 459740 w 772175"/>
                  <a:gd name="connsiteY15" fmla="*/ 25400 h 370840"/>
                  <a:gd name="connsiteX16" fmla="*/ 467360 w 772175"/>
                  <a:gd name="connsiteY16" fmla="*/ 17780 h 370840"/>
                  <a:gd name="connsiteX17" fmla="*/ 510540 w 772175"/>
                  <a:gd name="connsiteY17" fmla="*/ 2540 h 370840"/>
                  <a:gd name="connsiteX18" fmla="*/ 546100 w 772175"/>
                  <a:gd name="connsiteY18" fmla="*/ 0 h 370840"/>
                  <a:gd name="connsiteX19" fmla="*/ 701040 w 772175"/>
                  <a:gd name="connsiteY19" fmla="*/ 2540 h 370840"/>
                  <a:gd name="connsiteX20" fmla="*/ 713740 w 772175"/>
                  <a:gd name="connsiteY20" fmla="*/ 7620 h 370840"/>
                  <a:gd name="connsiteX21" fmla="*/ 726440 w 772175"/>
                  <a:gd name="connsiteY21" fmla="*/ 17780 h 370840"/>
                  <a:gd name="connsiteX22" fmla="*/ 736600 w 772175"/>
                  <a:gd name="connsiteY22" fmla="*/ 35560 h 370840"/>
                  <a:gd name="connsiteX23" fmla="*/ 744220 w 772175"/>
                  <a:gd name="connsiteY23" fmla="*/ 48260 h 370840"/>
                  <a:gd name="connsiteX24" fmla="*/ 759460 w 772175"/>
                  <a:gd name="connsiteY24" fmla="*/ 63500 h 370840"/>
                  <a:gd name="connsiteX25" fmla="*/ 767080 w 772175"/>
                  <a:gd name="connsiteY25" fmla="*/ 71120 h 370840"/>
                  <a:gd name="connsiteX26" fmla="*/ 772160 w 772175"/>
                  <a:gd name="connsiteY26" fmla="*/ 88900 h 370840"/>
                  <a:gd name="connsiteX27" fmla="*/ 746760 w 772175"/>
                  <a:gd name="connsiteY27" fmla="*/ 149860 h 370840"/>
                  <a:gd name="connsiteX28" fmla="*/ 731520 w 772175"/>
                  <a:gd name="connsiteY28" fmla="*/ 165100 h 370840"/>
                  <a:gd name="connsiteX29" fmla="*/ 703580 w 772175"/>
                  <a:gd name="connsiteY29" fmla="*/ 180340 h 370840"/>
                  <a:gd name="connsiteX30" fmla="*/ 683260 w 772175"/>
                  <a:gd name="connsiteY30" fmla="*/ 193040 h 370840"/>
                  <a:gd name="connsiteX31" fmla="*/ 642620 w 772175"/>
                  <a:gd name="connsiteY31" fmla="*/ 215900 h 370840"/>
                  <a:gd name="connsiteX32" fmla="*/ 619760 w 772175"/>
                  <a:gd name="connsiteY32" fmla="*/ 254000 h 370840"/>
                  <a:gd name="connsiteX33" fmla="*/ 591820 w 772175"/>
                  <a:gd name="connsiteY33" fmla="*/ 312420 h 370840"/>
                  <a:gd name="connsiteX34" fmla="*/ 576580 w 772175"/>
                  <a:gd name="connsiteY34" fmla="*/ 325120 h 370840"/>
                  <a:gd name="connsiteX35" fmla="*/ 568960 w 772175"/>
                  <a:gd name="connsiteY35" fmla="*/ 337820 h 370840"/>
                  <a:gd name="connsiteX36" fmla="*/ 558800 w 772175"/>
                  <a:gd name="connsiteY36" fmla="*/ 345440 h 370840"/>
                  <a:gd name="connsiteX37" fmla="*/ 530860 w 772175"/>
                  <a:gd name="connsiteY37" fmla="*/ 360680 h 370840"/>
                  <a:gd name="connsiteX38" fmla="*/ 462280 w 772175"/>
                  <a:gd name="connsiteY38" fmla="*/ 370840 h 370840"/>
                  <a:gd name="connsiteX39" fmla="*/ 12700 w 772175"/>
                  <a:gd name="connsiteY39" fmla="*/ 271780 h 370840"/>
                  <a:gd name="connsiteX40" fmla="*/ 0 w 772175"/>
                  <a:gd name="connsiteY40" fmla="*/ 236220 h 370840"/>
                  <a:gd name="connsiteX41" fmla="*/ 5080 w 772175"/>
                  <a:gd name="connsiteY41" fmla="*/ 170180 h 370840"/>
                  <a:gd name="connsiteX42" fmla="*/ 55880 w 772175"/>
                  <a:gd name="connsiteY42" fmla="*/ 147320 h 37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2175" h="370840">
                    <a:moveTo>
                      <a:pt x="43180" y="93980"/>
                    </a:moveTo>
                    <a:lnTo>
                      <a:pt x="43180" y="93980"/>
                    </a:lnTo>
                    <a:cubicBezTo>
                      <a:pt x="55033" y="97367"/>
                      <a:pt x="67045" y="100242"/>
                      <a:pt x="78740" y="104140"/>
                    </a:cubicBezTo>
                    <a:cubicBezTo>
                      <a:pt x="110288" y="114656"/>
                      <a:pt x="65204" y="104481"/>
                      <a:pt x="101600" y="111760"/>
                    </a:cubicBezTo>
                    <a:cubicBezTo>
                      <a:pt x="106680" y="115147"/>
                      <a:pt x="111379" y="119190"/>
                      <a:pt x="116840" y="121920"/>
                    </a:cubicBezTo>
                    <a:cubicBezTo>
                      <a:pt x="127508" y="127254"/>
                      <a:pt x="134845" y="131366"/>
                      <a:pt x="147320" y="134620"/>
                    </a:cubicBezTo>
                    <a:cubicBezTo>
                      <a:pt x="159852" y="137889"/>
                      <a:pt x="172683" y="139894"/>
                      <a:pt x="185420" y="142240"/>
                    </a:cubicBezTo>
                    <a:cubicBezTo>
                      <a:pt x="245589" y="153324"/>
                      <a:pt x="227687" y="150932"/>
                      <a:pt x="271780" y="154940"/>
                    </a:cubicBezTo>
                    <a:cubicBezTo>
                      <a:pt x="294640" y="154093"/>
                      <a:pt x="317591" y="154603"/>
                      <a:pt x="340360" y="152400"/>
                    </a:cubicBezTo>
                    <a:cubicBezTo>
                      <a:pt x="350520" y="151417"/>
                      <a:pt x="353261" y="142106"/>
                      <a:pt x="360680" y="137160"/>
                    </a:cubicBezTo>
                    <a:cubicBezTo>
                      <a:pt x="366981" y="132959"/>
                      <a:pt x="374578" y="131014"/>
                      <a:pt x="381000" y="127000"/>
                    </a:cubicBezTo>
                    <a:cubicBezTo>
                      <a:pt x="388180" y="122513"/>
                      <a:pt x="393747" y="115546"/>
                      <a:pt x="401320" y="111760"/>
                    </a:cubicBezTo>
                    <a:cubicBezTo>
                      <a:pt x="404707" y="110067"/>
                      <a:pt x="408399" y="108881"/>
                      <a:pt x="411480" y="106680"/>
                    </a:cubicBezTo>
                    <a:cubicBezTo>
                      <a:pt x="414403" y="104592"/>
                      <a:pt x="416881" y="101885"/>
                      <a:pt x="419100" y="99060"/>
                    </a:cubicBezTo>
                    <a:cubicBezTo>
                      <a:pt x="432341" y="82207"/>
                      <a:pt x="439409" y="73687"/>
                      <a:pt x="447040" y="55880"/>
                    </a:cubicBezTo>
                    <a:cubicBezTo>
                      <a:pt x="448973" y="51369"/>
                      <a:pt x="455097" y="31900"/>
                      <a:pt x="459740" y="25400"/>
                    </a:cubicBezTo>
                    <a:cubicBezTo>
                      <a:pt x="461828" y="22477"/>
                      <a:pt x="464197" y="19483"/>
                      <a:pt x="467360" y="17780"/>
                    </a:cubicBezTo>
                    <a:cubicBezTo>
                      <a:pt x="473407" y="14524"/>
                      <a:pt x="500942" y="3911"/>
                      <a:pt x="510540" y="2540"/>
                    </a:cubicBezTo>
                    <a:cubicBezTo>
                      <a:pt x="522304" y="859"/>
                      <a:pt x="534247" y="847"/>
                      <a:pt x="546100" y="0"/>
                    </a:cubicBezTo>
                    <a:cubicBezTo>
                      <a:pt x="597747" y="847"/>
                      <a:pt x="649440" y="195"/>
                      <a:pt x="701040" y="2540"/>
                    </a:cubicBezTo>
                    <a:cubicBezTo>
                      <a:pt x="705595" y="2747"/>
                      <a:pt x="709830" y="5274"/>
                      <a:pt x="713740" y="7620"/>
                    </a:cubicBezTo>
                    <a:cubicBezTo>
                      <a:pt x="718389" y="10409"/>
                      <a:pt x="722207" y="14393"/>
                      <a:pt x="726440" y="17780"/>
                    </a:cubicBezTo>
                    <a:cubicBezTo>
                      <a:pt x="730967" y="31361"/>
                      <a:pt x="726348" y="20183"/>
                      <a:pt x="736600" y="35560"/>
                    </a:cubicBezTo>
                    <a:cubicBezTo>
                      <a:pt x="739338" y="39668"/>
                      <a:pt x="741094" y="44439"/>
                      <a:pt x="744220" y="48260"/>
                    </a:cubicBezTo>
                    <a:cubicBezTo>
                      <a:pt x="748769" y="53820"/>
                      <a:pt x="754380" y="58420"/>
                      <a:pt x="759460" y="63500"/>
                    </a:cubicBezTo>
                    <a:lnTo>
                      <a:pt x="767080" y="71120"/>
                    </a:lnTo>
                    <a:cubicBezTo>
                      <a:pt x="768773" y="77047"/>
                      <a:pt x="772440" y="82743"/>
                      <a:pt x="772160" y="88900"/>
                    </a:cubicBezTo>
                    <a:cubicBezTo>
                      <a:pt x="770623" y="122710"/>
                      <a:pt x="766546" y="127030"/>
                      <a:pt x="746760" y="149860"/>
                    </a:cubicBezTo>
                    <a:cubicBezTo>
                      <a:pt x="742055" y="155289"/>
                      <a:pt x="737389" y="160957"/>
                      <a:pt x="731520" y="165100"/>
                    </a:cubicBezTo>
                    <a:cubicBezTo>
                      <a:pt x="722853" y="171218"/>
                      <a:pt x="712761" y="175025"/>
                      <a:pt x="703580" y="180340"/>
                    </a:cubicBezTo>
                    <a:cubicBezTo>
                      <a:pt x="696667" y="184342"/>
                      <a:pt x="690159" y="189015"/>
                      <a:pt x="683260" y="193040"/>
                    </a:cubicBezTo>
                    <a:cubicBezTo>
                      <a:pt x="669835" y="200872"/>
                      <a:pt x="642620" y="215900"/>
                      <a:pt x="642620" y="215900"/>
                    </a:cubicBezTo>
                    <a:cubicBezTo>
                      <a:pt x="635052" y="227251"/>
                      <a:pt x="623523" y="244215"/>
                      <a:pt x="619760" y="254000"/>
                    </a:cubicBezTo>
                    <a:cubicBezTo>
                      <a:pt x="611370" y="275814"/>
                      <a:pt x="606551" y="294006"/>
                      <a:pt x="591820" y="312420"/>
                    </a:cubicBezTo>
                    <a:cubicBezTo>
                      <a:pt x="587689" y="317584"/>
                      <a:pt x="581004" y="320205"/>
                      <a:pt x="576580" y="325120"/>
                    </a:cubicBezTo>
                    <a:cubicBezTo>
                      <a:pt x="573277" y="328790"/>
                      <a:pt x="572211" y="334105"/>
                      <a:pt x="568960" y="337820"/>
                    </a:cubicBezTo>
                    <a:cubicBezTo>
                      <a:pt x="566172" y="341006"/>
                      <a:pt x="562245" y="342979"/>
                      <a:pt x="558800" y="345440"/>
                    </a:cubicBezTo>
                    <a:cubicBezTo>
                      <a:pt x="550838" y="351127"/>
                      <a:pt x="539128" y="358069"/>
                      <a:pt x="530860" y="360680"/>
                    </a:cubicBezTo>
                    <a:cubicBezTo>
                      <a:pt x="518539" y="364571"/>
                      <a:pt x="470415" y="369823"/>
                      <a:pt x="462280" y="370840"/>
                    </a:cubicBezTo>
                    <a:cubicBezTo>
                      <a:pt x="92683" y="322151"/>
                      <a:pt x="102079" y="436787"/>
                      <a:pt x="12700" y="271780"/>
                    </a:cubicBezTo>
                    <a:cubicBezTo>
                      <a:pt x="5612" y="258694"/>
                      <a:pt x="4022" y="250297"/>
                      <a:pt x="0" y="236220"/>
                    </a:cubicBezTo>
                    <a:cubicBezTo>
                      <a:pt x="5221" y="173573"/>
                      <a:pt x="5080" y="195650"/>
                      <a:pt x="5080" y="170180"/>
                    </a:cubicBezTo>
                    <a:lnTo>
                      <a:pt x="55880" y="147320"/>
                    </a:lnTo>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grpSp>
        <p:sp>
          <p:nvSpPr>
            <p:cNvPr id="384" name="Ellipse 383">
              <a:extLst>
                <a:ext uri="{FF2B5EF4-FFF2-40B4-BE49-F238E27FC236}">
                  <a16:creationId xmlns:a16="http://schemas.microsoft.com/office/drawing/2014/main" id="{829751F5-B6A9-AF35-B4CF-883C315D955E}"/>
                </a:ext>
              </a:extLst>
            </p:cNvPr>
            <p:cNvSpPr/>
            <p:nvPr/>
          </p:nvSpPr>
          <p:spPr>
            <a:xfrm>
              <a:off x="6957449" y="2852362"/>
              <a:ext cx="2171470" cy="1181844"/>
            </a:xfrm>
            <a:custGeom>
              <a:avLst/>
              <a:gdLst>
                <a:gd name="connsiteX0" fmla="*/ 0 w 2171470"/>
                <a:gd name="connsiteY0" fmla="*/ 590922 h 1181844"/>
                <a:gd name="connsiteX1" fmla="*/ 1085735 w 2171470"/>
                <a:gd name="connsiteY1" fmla="*/ 0 h 1181844"/>
                <a:gd name="connsiteX2" fmla="*/ 2171470 w 2171470"/>
                <a:gd name="connsiteY2" fmla="*/ 590922 h 1181844"/>
                <a:gd name="connsiteX3" fmla="*/ 1085735 w 2171470"/>
                <a:gd name="connsiteY3" fmla="*/ 1181844 h 1181844"/>
                <a:gd name="connsiteX4" fmla="*/ 0 w 2171470"/>
                <a:gd name="connsiteY4" fmla="*/ 590922 h 1181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470" h="1181844" extrusionOk="0">
                  <a:moveTo>
                    <a:pt x="0" y="590922"/>
                  </a:moveTo>
                  <a:cubicBezTo>
                    <a:pt x="-21228" y="205220"/>
                    <a:pt x="474990" y="-134827"/>
                    <a:pt x="1085735" y="0"/>
                  </a:cubicBezTo>
                  <a:cubicBezTo>
                    <a:pt x="1624352" y="-14779"/>
                    <a:pt x="2152827" y="268076"/>
                    <a:pt x="2171470" y="590922"/>
                  </a:cubicBezTo>
                  <a:cubicBezTo>
                    <a:pt x="2211860" y="1002724"/>
                    <a:pt x="1812305" y="1129115"/>
                    <a:pt x="1085735" y="1181844"/>
                  </a:cubicBezTo>
                  <a:cubicBezTo>
                    <a:pt x="498928" y="1182451"/>
                    <a:pt x="2699" y="948114"/>
                    <a:pt x="0" y="590922"/>
                  </a:cubicBezTo>
                  <a:close/>
                </a:path>
              </a:pathLst>
            </a:custGeom>
            <a:noFill/>
            <a:ln w="28575">
              <a:solidFill>
                <a:schemeClr val="accent5"/>
              </a:solidFill>
              <a:extLst>
                <a:ext uri="{C807C97D-BFC1-408E-A445-0C87EB9F89A2}">
                  <ask:lineSketchStyleProps xmlns:ask="http://schemas.microsoft.com/office/drawing/2018/sketchyshapes" sd="26432753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5" name="Ellipse 384">
              <a:extLst>
                <a:ext uri="{FF2B5EF4-FFF2-40B4-BE49-F238E27FC236}">
                  <a16:creationId xmlns:a16="http://schemas.microsoft.com/office/drawing/2014/main" id="{FAA80299-6808-A727-B960-01ACE2ED0CBA}"/>
                </a:ext>
              </a:extLst>
            </p:cNvPr>
            <p:cNvSpPr/>
            <p:nvPr/>
          </p:nvSpPr>
          <p:spPr>
            <a:xfrm rot="792981">
              <a:off x="5032233" y="3727650"/>
              <a:ext cx="1503170" cy="2385453"/>
            </a:xfrm>
            <a:custGeom>
              <a:avLst/>
              <a:gdLst>
                <a:gd name="connsiteX0" fmla="*/ 0 w 1503170"/>
                <a:gd name="connsiteY0" fmla="*/ 1192727 h 2385453"/>
                <a:gd name="connsiteX1" fmla="*/ 751585 w 1503170"/>
                <a:gd name="connsiteY1" fmla="*/ 0 h 2385453"/>
                <a:gd name="connsiteX2" fmla="*/ 1503170 w 1503170"/>
                <a:gd name="connsiteY2" fmla="*/ 1192727 h 2385453"/>
                <a:gd name="connsiteX3" fmla="*/ 751585 w 1503170"/>
                <a:gd name="connsiteY3" fmla="*/ 2385454 h 2385453"/>
                <a:gd name="connsiteX4" fmla="*/ 0 w 1503170"/>
                <a:gd name="connsiteY4" fmla="*/ 1192727 h 2385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3170" h="2385453" extrusionOk="0">
                  <a:moveTo>
                    <a:pt x="0" y="1192727"/>
                  </a:moveTo>
                  <a:cubicBezTo>
                    <a:pt x="-19634" y="479114"/>
                    <a:pt x="329092" y="-89845"/>
                    <a:pt x="751585" y="0"/>
                  </a:cubicBezTo>
                  <a:cubicBezTo>
                    <a:pt x="1150712" y="-3866"/>
                    <a:pt x="1439425" y="546009"/>
                    <a:pt x="1503170" y="1192727"/>
                  </a:cubicBezTo>
                  <a:cubicBezTo>
                    <a:pt x="1536629" y="1922235"/>
                    <a:pt x="1250420" y="2350666"/>
                    <a:pt x="751585" y="2385454"/>
                  </a:cubicBezTo>
                  <a:cubicBezTo>
                    <a:pt x="410842" y="2388972"/>
                    <a:pt x="8695" y="1950791"/>
                    <a:pt x="0" y="1192727"/>
                  </a:cubicBezTo>
                  <a:close/>
                </a:path>
              </a:pathLst>
            </a:custGeom>
            <a:noFill/>
            <a:ln w="28575">
              <a:solidFill>
                <a:schemeClr val="accent5"/>
              </a:solidFill>
              <a:extLst>
                <a:ext uri="{C807C97D-BFC1-408E-A445-0C87EB9F89A2}">
                  <ask:lineSketchStyleProps xmlns:ask="http://schemas.microsoft.com/office/drawing/2018/sketchyshapes" sd="26432753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94704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8A4F47-C96D-7E75-EED1-0BB6C5995503}"/>
              </a:ext>
            </a:extLst>
          </p:cNvPr>
          <p:cNvSpPr>
            <a:spLocks noGrp="1"/>
          </p:cNvSpPr>
          <p:nvPr>
            <p:ph type="title"/>
          </p:nvPr>
        </p:nvSpPr>
        <p:spPr/>
        <p:txBody>
          <a:bodyPr/>
          <a:lstStyle/>
          <a:p>
            <a:r>
              <a:rPr lang="fr-FR" dirty="0"/>
              <a:t>Cafés Certiphyto – animation de réseau</a:t>
            </a:r>
          </a:p>
        </p:txBody>
      </p:sp>
      <p:sp>
        <p:nvSpPr>
          <p:cNvPr id="3" name="Espace réservé du contenu 2">
            <a:extLst>
              <a:ext uri="{FF2B5EF4-FFF2-40B4-BE49-F238E27FC236}">
                <a16:creationId xmlns:a16="http://schemas.microsoft.com/office/drawing/2014/main" id="{4F6D943A-3BC5-B6D9-15F9-84FE1FD7573A}"/>
              </a:ext>
            </a:extLst>
          </p:cNvPr>
          <p:cNvSpPr>
            <a:spLocks noGrp="1"/>
          </p:cNvSpPr>
          <p:nvPr>
            <p:ph idx="1"/>
          </p:nvPr>
        </p:nvSpPr>
        <p:spPr>
          <a:xfrm>
            <a:off x="224088" y="1794040"/>
            <a:ext cx="10465702" cy="4773942"/>
          </a:xfrm>
          <a:ln w="19050">
            <a:noFill/>
          </a:ln>
        </p:spPr>
        <p:txBody>
          <a:bodyPr>
            <a:normAutofit/>
          </a:bodyPr>
          <a:lstStyle/>
          <a:p>
            <a:pPr marL="0" marR="0" indent="0">
              <a:spcBef>
                <a:spcPts val="0"/>
              </a:spcBef>
              <a:spcAft>
                <a:spcPts val="0"/>
              </a:spcAft>
              <a:buNone/>
            </a:pPr>
            <a:r>
              <a:rPr lang="fr-FR" sz="1600" b="1" dirty="0">
                <a:solidFill>
                  <a:schemeClr val="accent5"/>
                </a:solidFill>
                <a:effectLst/>
              </a:rPr>
              <a:t>Idées de GT/webinaires ponctuels sur les thématiques suivantes :</a:t>
            </a:r>
          </a:p>
          <a:p>
            <a:pPr>
              <a:spcBef>
                <a:spcPts val="0"/>
              </a:spcBef>
            </a:pPr>
            <a:r>
              <a:rPr lang="fr-FR" sz="1400" b="1" dirty="0">
                <a:effectLst/>
              </a:rPr>
              <a:t>Pulvérisation</a:t>
            </a:r>
            <a:r>
              <a:rPr lang="fr-FR" sz="1400" dirty="0">
                <a:effectLst/>
              </a:rPr>
              <a:t> : remplissage, sécurité, dosage, risque // focus pulvérisateur à dos en Guyane - </a:t>
            </a:r>
            <a:r>
              <a:rPr lang="fr-FR" sz="1400" i="1" dirty="0">
                <a:effectLst/>
              </a:rPr>
              <a:t>aller voir les travaux DEPHY Réunion</a:t>
            </a:r>
          </a:p>
          <a:p>
            <a:pPr>
              <a:spcBef>
                <a:spcPts val="0"/>
              </a:spcBef>
            </a:pPr>
            <a:r>
              <a:rPr lang="fr-FR" sz="1400" b="1" dirty="0">
                <a:solidFill>
                  <a:schemeClr val="tx2"/>
                </a:solidFill>
                <a:effectLst/>
              </a:rPr>
              <a:t>Constitution de groupes diversifiés ou spécialisés</a:t>
            </a:r>
            <a:r>
              <a:rPr lang="fr-FR" sz="1400" dirty="0">
                <a:solidFill>
                  <a:schemeClr val="tx2"/>
                </a:solidFill>
                <a:effectLst/>
              </a:rPr>
              <a:t> : </a:t>
            </a:r>
            <a:r>
              <a:rPr lang="fr-FR" sz="1400" dirty="0">
                <a:effectLst/>
              </a:rPr>
              <a:t>comment organiser les sessions et susciter l'intérêt</a:t>
            </a:r>
          </a:p>
          <a:p>
            <a:pPr>
              <a:spcBef>
                <a:spcPts val="0"/>
              </a:spcBef>
            </a:pPr>
            <a:r>
              <a:rPr lang="fr-FR" sz="1400" dirty="0">
                <a:effectLst/>
              </a:rPr>
              <a:t>Communication et sensibilisation des agriculteurs - plutôt pour des territoires avec faible présence sur le marché</a:t>
            </a:r>
          </a:p>
          <a:p>
            <a:pPr>
              <a:spcBef>
                <a:spcPts val="0"/>
              </a:spcBef>
            </a:pPr>
            <a:r>
              <a:rPr lang="fr-FR" sz="1400" dirty="0">
                <a:effectLst/>
              </a:rPr>
              <a:t>Mobiliser les compétences des formateurs et du réseau</a:t>
            </a:r>
          </a:p>
          <a:p>
            <a:pPr>
              <a:spcBef>
                <a:spcPts val="0"/>
              </a:spcBef>
            </a:pPr>
            <a:r>
              <a:rPr lang="fr-FR" sz="1400" dirty="0">
                <a:effectLst/>
              </a:rPr>
              <a:t>Compréhension du cadre réglementaire fine pour les formateurs</a:t>
            </a:r>
          </a:p>
          <a:p>
            <a:pPr>
              <a:spcBef>
                <a:spcPts val="0"/>
              </a:spcBef>
            </a:pPr>
            <a:r>
              <a:rPr lang="fr-FR" sz="1400" b="1" dirty="0"/>
              <a:t>Hiérarchisation des sujets et gestion du temps en session</a:t>
            </a:r>
            <a:endParaRPr lang="fr-FR" sz="1400" dirty="0"/>
          </a:p>
          <a:p>
            <a:pPr fontAlgn="ctr">
              <a:spcBef>
                <a:spcPts val="0"/>
              </a:spcBef>
            </a:pPr>
            <a:r>
              <a:rPr lang="fr-FR" sz="1400" b="1" dirty="0"/>
              <a:t>Posture / manuel des formateurs Certiphyto </a:t>
            </a:r>
            <a:r>
              <a:rPr lang="fr-FR" sz="1400" i="1" dirty="0"/>
              <a:t>– à travailler avec Resolia</a:t>
            </a:r>
          </a:p>
          <a:p>
            <a:pPr fontAlgn="ctr">
              <a:spcBef>
                <a:spcPts val="0"/>
              </a:spcBef>
            </a:pPr>
            <a:r>
              <a:rPr lang="fr-FR" sz="1400" b="1" dirty="0"/>
              <a:t>Méthodes d’animation de groupe : </a:t>
            </a:r>
          </a:p>
          <a:p>
            <a:pPr lvl="1" fontAlgn="ctr">
              <a:spcBef>
                <a:spcPts val="0"/>
              </a:spcBef>
            </a:pPr>
            <a:r>
              <a:rPr lang="fr-FR" sz="1400" dirty="0"/>
              <a:t>Gérer un groupe non réceptif, </a:t>
            </a:r>
          </a:p>
          <a:p>
            <a:pPr lvl="1" fontAlgn="ctr">
              <a:spcBef>
                <a:spcPts val="0"/>
              </a:spcBef>
            </a:pPr>
            <a:r>
              <a:rPr lang="fr-FR" sz="1400" dirty="0"/>
              <a:t>Amener des éléments techniques,</a:t>
            </a:r>
          </a:p>
          <a:p>
            <a:pPr lvl="1" fontAlgn="ctr">
              <a:spcBef>
                <a:spcPts val="0"/>
              </a:spcBef>
            </a:pPr>
            <a:r>
              <a:rPr lang="fr-FR" sz="1400" dirty="0"/>
              <a:t>Connaître son groupe et mobiliser les profils</a:t>
            </a:r>
          </a:p>
          <a:p>
            <a:pPr lvl="1" fontAlgn="ctr">
              <a:spcBef>
                <a:spcPts val="0"/>
              </a:spcBef>
            </a:pPr>
            <a:r>
              <a:rPr lang="fr-FR" sz="1400" i="1" dirty="0"/>
              <a:t>à travailler avec DEPHY/30000/GIEE</a:t>
            </a:r>
          </a:p>
          <a:p>
            <a:pPr fontAlgn="ctr">
              <a:spcBef>
                <a:spcPts val="0"/>
              </a:spcBef>
            </a:pPr>
            <a:r>
              <a:rPr lang="fr-FR" sz="1400" b="1" dirty="0"/>
              <a:t>Vers un 3</a:t>
            </a:r>
            <a:r>
              <a:rPr lang="fr-FR" sz="1400" b="1" baseline="30000" dirty="0"/>
              <a:t>e</a:t>
            </a:r>
            <a:r>
              <a:rPr lang="fr-FR" sz="1400" b="1" dirty="0"/>
              <a:t> Certiphyto !</a:t>
            </a:r>
          </a:p>
          <a:p>
            <a:pPr lvl="1" fontAlgn="ctr">
              <a:spcBef>
                <a:spcPts val="0"/>
              </a:spcBef>
            </a:pPr>
            <a:r>
              <a:rPr lang="fr-FR" sz="1400" dirty="0"/>
              <a:t>Renouveler l’offre</a:t>
            </a:r>
          </a:p>
          <a:p>
            <a:pPr lvl="1" fontAlgn="ctr">
              <a:spcBef>
                <a:spcPts val="0"/>
              </a:spcBef>
            </a:pPr>
            <a:r>
              <a:rPr lang="fr-FR" sz="1400" dirty="0"/>
              <a:t>Susciter l’intérêt</a:t>
            </a:r>
          </a:p>
          <a:p>
            <a:pPr lvl="1" fontAlgn="ctr">
              <a:spcBef>
                <a:spcPts val="0"/>
              </a:spcBef>
            </a:pPr>
            <a:r>
              <a:rPr lang="fr-FR" sz="1400" dirty="0"/>
              <a:t>Former les formateurs</a:t>
            </a:r>
          </a:p>
          <a:p>
            <a:pPr>
              <a:spcBef>
                <a:spcPts val="0"/>
              </a:spcBef>
            </a:pPr>
            <a:endParaRPr lang="fr-FR" sz="1200" dirty="0">
              <a:effectLst/>
            </a:endParaRPr>
          </a:p>
        </p:txBody>
      </p:sp>
      <p:sp>
        <p:nvSpPr>
          <p:cNvPr id="4" name="Espace réservé du numéro de diapositive 3">
            <a:extLst>
              <a:ext uri="{FF2B5EF4-FFF2-40B4-BE49-F238E27FC236}">
                <a16:creationId xmlns:a16="http://schemas.microsoft.com/office/drawing/2014/main" id="{24ED73C2-B236-39F2-E41D-5166410DE366}"/>
              </a:ext>
            </a:extLst>
          </p:cNvPr>
          <p:cNvSpPr>
            <a:spLocks noGrp="1"/>
          </p:cNvSpPr>
          <p:nvPr>
            <p:ph type="sldNum" sz="quarter" idx="12"/>
          </p:nvPr>
        </p:nvSpPr>
        <p:spPr/>
        <p:txBody>
          <a:bodyPr/>
          <a:lstStyle/>
          <a:p>
            <a:fld id="{6055246E-81F2-4716-A341-6139E5705588}" type="slidenum">
              <a:rPr lang="fr-FR" smtClean="0">
                <a:solidFill>
                  <a:srgbClr val="FFFFFF"/>
                </a:solidFill>
              </a:rPr>
              <a:pPr/>
              <a:t>11</a:t>
            </a:fld>
            <a:endParaRPr lang="fr-FR">
              <a:solidFill>
                <a:srgbClr val="FFFFFF"/>
              </a:solidFill>
            </a:endParaRPr>
          </a:p>
        </p:txBody>
      </p:sp>
      <p:sp>
        <p:nvSpPr>
          <p:cNvPr id="131" name="ZoneTexte 130">
            <a:extLst>
              <a:ext uri="{FF2B5EF4-FFF2-40B4-BE49-F238E27FC236}">
                <a16:creationId xmlns:a16="http://schemas.microsoft.com/office/drawing/2014/main" id="{58C41AF8-0963-D934-D908-CC476DEB057C}"/>
              </a:ext>
            </a:extLst>
          </p:cNvPr>
          <p:cNvSpPr txBox="1"/>
          <p:nvPr/>
        </p:nvSpPr>
        <p:spPr>
          <a:xfrm>
            <a:off x="311382" y="1294479"/>
            <a:ext cx="8536311" cy="584775"/>
          </a:xfrm>
          <a:prstGeom prst="rect">
            <a:avLst/>
          </a:prstGeom>
          <a:noFill/>
        </p:spPr>
        <p:txBody>
          <a:bodyPr wrap="none" rtlCol="0">
            <a:spAutoFit/>
          </a:bodyPr>
          <a:lstStyle/>
          <a:p>
            <a:r>
              <a:rPr lang="fr-FR" sz="1600" b="1" dirty="0">
                <a:solidFill>
                  <a:schemeClr val="accent1"/>
                </a:solidFill>
              </a:rPr>
              <a:t>3 sessions, temps d’actu + temps d’échange et de retours d’expériences</a:t>
            </a:r>
          </a:p>
          <a:p>
            <a:endParaRPr lang="fr-FR" sz="1600" b="1" dirty="0">
              <a:solidFill>
                <a:schemeClr val="accent1"/>
              </a:solidFill>
            </a:endParaRPr>
          </a:p>
        </p:txBody>
      </p:sp>
      <p:sp>
        <p:nvSpPr>
          <p:cNvPr id="5" name="Rectangle : coins arrondis 4">
            <a:extLst>
              <a:ext uri="{FF2B5EF4-FFF2-40B4-BE49-F238E27FC236}">
                <a16:creationId xmlns:a16="http://schemas.microsoft.com/office/drawing/2014/main" id="{7FD68B2B-80E8-B228-0DD0-7714D9424349}"/>
              </a:ext>
            </a:extLst>
          </p:cNvPr>
          <p:cNvSpPr/>
          <p:nvPr/>
        </p:nvSpPr>
        <p:spPr>
          <a:xfrm>
            <a:off x="7298575" y="4674444"/>
            <a:ext cx="3712173" cy="11897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t>Vos avis sur l’organisation de ces webinaires thématiques ?</a:t>
            </a:r>
          </a:p>
        </p:txBody>
      </p:sp>
    </p:spTree>
    <p:extLst>
      <p:ext uri="{BB962C8B-B14F-4D97-AF65-F5344CB8AC3E}">
        <p14:creationId xmlns:p14="http://schemas.microsoft.com/office/powerpoint/2010/main" val="2534782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12</a:t>
            </a:fld>
            <a:endParaRPr lang="fr-FR">
              <a:solidFill>
                <a:srgbClr val="FFFFFF"/>
              </a:solidFill>
            </a:endParaRPr>
          </a:p>
        </p:txBody>
      </p:sp>
      <p:pic>
        <p:nvPicPr>
          <p:cNvPr id="3" name="Graphique 2" descr="Tribunal avec un remplissage uni">
            <a:extLst>
              <a:ext uri="{FF2B5EF4-FFF2-40B4-BE49-F238E27FC236}">
                <a16:creationId xmlns:a16="http://schemas.microsoft.com/office/drawing/2014/main" id="{5CA3D6B9-F779-D4A4-D874-C4DDFC62D9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0253" y="2980190"/>
            <a:ext cx="1262743" cy="1262743"/>
          </a:xfrm>
          <a:prstGeom prst="rect">
            <a:avLst/>
          </a:prstGeom>
        </p:spPr>
      </p:pic>
      <p:sp>
        <p:nvSpPr>
          <p:cNvPr id="2" name="Espace réservé du contenu 1">
            <a:extLst>
              <a:ext uri="{FF2B5EF4-FFF2-40B4-BE49-F238E27FC236}">
                <a16:creationId xmlns:a16="http://schemas.microsoft.com/office/drawing/2014/main" id="{251FC862-C881-D867-C016-32771E1FA7AC}"/>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dirty="0"/>
              <a:t>Cafés Certiphyto (15 min avec échange)</a:t>
            </a:r>
          </a:p>
          <a:p>
            <a:pPr marL="0" indent="0">
              <a:buNone/>
            </a:pPr>
            <a:r>
              <a:rPr lang="fr-FR" b="1" dirty="0"/>
              <a:t>PPL </a:t>
            </a:r>
            <a:r>
              <a:rPr lang="fr-FR" b="1" dirty="0" err="1"/>
              <a:t>Duplomb</a:t>
            </a:r>
            <a:r>
              <a:rPr lang="fr-FR" b="1" dirty="0"/>
              <a:t> (10 min avec </a:t>
            </a:r>
            <a:r>
              <a:rPr lang="fr-FR" b="1" dirty="0" err="1"/>
              <a:t>qu</a:t>
            </a:r>
            <a:r>
              <a:rPr lang="fr-FR" b="1"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2204427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C62BAF-520C-1C19-BC6B-510D66231B77}"/>
              </a:ext>
            </a:extLst>
          </p:cNvPr>
          <p:cNvSpPr>
            <a:spLocks noGrp="1"/>
          </p:cNvSpPr>
          <p:nvPr>
            <p:ph type="title"/>
          </p:nvPr>
        </p:nvSpPr>
        <p:spPr/>
        <p:txBody>
          <a:bodyPr>
            <a:normAutofit fontScale="90000"/>
          </a:bodyPr>
          <a:lstStyle/>
          <a:p>
            <a:r>
              <a:rPr lang="fr-FR" dirty="0"/>
              <a:t>PPL </a:t>
            </a:r>
            <a:r>
              <a:rPr lang="fr-FR" dirty="0" err="1"/>
              <a:t>Duplomb</a:t>
            </a:r>
            <a:r>
              <a:rPr lang="fr-FR" dirty="0"/>
              <a:t> – « entraves » ou « contraintes »</a:t>
            </a:r>
          </a:p>
        </p:txBody>
      </p:sp>
      <p:sp>
        <p:nvSpPr>
          <p:cNvPr id="3" name="Espace réservé du contenu 2">
            <a:extLst>
              <a:ext uri="{FF2B5EF4-FFF2-40B4-BE49-F238E27FC236}">
                <a16:creationId xmlns:a16="http://schemas.microsoft.com/office/drawing/2014/main" id="{B4D00426-3C6C-F5E1-B27F-12B1248086A6}"/>
              </a:ext>
            </a:extLst>
          </p:cNvPr>
          <p:cNvSpPr>
            <a:spLocks noGrp="1"/>
          </p:cNvSpPr>
          <p:nvPr>
            <p:ph idx="1"/>
          </p:nvPr>
        </p:nvSpPr>
        <p:spPr>
          <a:xfrm>
            <a:off x="1062000" y="1476000"/>
            <a:ext cx="10051200" cy="5248650"/>
          </a:xfrm>
        </p:spPr>
        <p:txBody>
          <a:bodyPr>
            <a:normAutofit fontScale="70000" lnSpcReduction="20000"/>
          </a:bodyPr>
          <a:lstStyle/>
          <a:p>
            <a:pPr marL="0" indent="0">
              <a:buNone/>
            </a:pPr>
            <a:r>
              <a:rPr lang="fr-FR" dirty="0">
                <a:hlinkClick r:id="rId2"/>
              </a:rPr>
              <a:t>Proposition de loi </a:t>
            </a:r>
            <a:r>
              <a:rPr lang="fr-FR" b="1" dirty="0"/>
              <a:t>adopté par le Sénat le 27/01/25</a:t>
            </a:r>
            <a:endParaRPr lang="fr-FR" dirty="0"/>
          </a:p>
          <a:p>
            <a:pPr>
              <a:buFont typeface="Wingdings" panose="05000000000000000000" pitchFamily="2" charset="2"/>
              <a:buChar char="Ø"/>
            </a:pPr>
            <a:r>
              <a:rPr lang="fr-FR" dirty="0"/>
              <a:t> Analysée en commission Affaires économiques le </a:t>
            </a:r>
            <a:r>
              <a:rPr lang="fr-FR" b="1" dirty="0"/>
              <a:t>13 mai</a:t>
            </a:r>
          </a:p>
          <a:p>
            <a:pPr>
              <a:buFont typeface="Wingdings" panose="05000000000000000000" pitchFamily="2" charset="2"/>
              <a:buChar char="Ø"/>
            </a:pPr>
            <a:r>
              <a:rPr lang="fr-FR" dirty="0"/>
              <a:t> Analysée en séance publique le </a:t>
            </a:r>
            <a:r>
              <a:rPr lang="fr-FR" b="1" dirty="0"/>
              <a:t>26 mai</a:t>
            </a:r>
          </a:p>
          <a:p>
            <a:pPr>
              <a:buFont typeface="Wingdings" panose="05000000000000000000" pitchFamily="2" charset="2"/>
              <a:buChar char="Ø"/>
            </a:pPr>
            <a:r>
              <a:rPr lang="fr-FR" dirty="0"/>
              <a:t>Dépôt des derniers amendements le 7 mai</a:t>
            </a:r>
          </a:p>
          <a:p>
            <a:pPr>
              <a:buFont typeface="Wingdings" panose="05000000000000000000" pitchFamily="2" charset="2"/>
              <a:buChar char="Ø"/>
            </a:pPr>
            <a:endParaRPr lang="fr-FR" b="1" dirty="0"/>
          </a:p>
          <a:p>
            <a:pPr marL="0" indent="0">
              <a:buNone/>
            </a:pPr>
            <a:r>
              <a:rPr lang="fr-FR" b="1" u="sng" dirty="0">
                <a:solidFill>
                  <a:schemeClr val="accent5"/>
                </a:solidFill>
              </a:rPr>
              <a:t>Article 1 :</a:t>
            </a:r>
          </a:p>
          <a:p>
            <a:r>
              <a:rPr lang="fr-FR" b="1" dirty="0">
                <a:solidFill>
                  <a:srgbClr val="FF0000"/>
                </a:solidFill>
              </a:rPr>
              <a:t>Revenir sur l’incompatibilité de la Vente et du Conseil </a:t>
            </a:r>
            <a:r>
              <a:rPr lang="fr-FR" dirty="0"/>
              <a:t>(pour tout le monde sauf les firmes)</a:t>
            </a:r>
          </a:p>
          <a:p>
            <a:r>
              <a:rPr lang="fr-FR" dirty="0"/>
              <a:t>Suppression du CSP et du Conseil Stratégique &gt; 1 unique conseil phytosanitaire, </a:t>
            </a:r>
            <a:r>
              <a:rPr lang="fr-FR" b="1" dirty="0"/>
              <a:t>facultatif</a:t>
            </a:r>
            <a:r>
              <a:rPr lang="fr-FR" dirty="0"/>
              <a:t>, payant</a:t>
            </a:r>
          </a:p>
          <a:p>
            <a:r>
              <a:rPr lang="fr-FR" b="1" dirty="0">
                <a:solidFill>
                  <a:schemeClr val="accent1"/>
                </a:solidFill>
              </a:rPr>
              <a:t>Plus d’obligation de CSP pour renouveler le Certiphyto</a:t>
            </a:r>
          </a:p>
          <a:p>
            <a:r>
              <a:rPr lang="fr-FR" b="1" dirty="0"/>
              <a:t>Création d’un « Conseil Stratégique Global »</a:t>
            </a:r>
          </a:p>
          <a:p>
            <a:pPr lvl="1"/>
            <a:r>
              <a:rPr lang="fr-FR" dirty="0"/>
              <a:t>CSG Facultatif</a:t>
            </a:r>
          </a:p>
          <a:p>
            <a:pPr lvl="1"/>
            <a:r>
              <a:rPr lang="fr-FR" dirty="0"/>
              <a:t>Pas de contenu précis – le conseil phytosanitaire peut en être un élément</a:t>
            </a:r>
          </a:p>
          <a:p>
            <a:pPr lvl="1"/>
            <a:r>
              <a:rPr lang="fr-FR" dirty="0"/>
              <a:t>Nouvelle certification pour les conseillers, contenant des éléments de déontologie</a:t>
            </a:r>
          </a:p>
          <a:p>
            <a:endParaRPr lang="fr-FR" dirty="0"/>
          </a:p>
        </p:txBody>
      </p:sp>
      <p:sp>
        <p:nvSpPr>
          <p:cNvPr id="4" name="Espace réservé du numéro de diapositive 3">
            <a:extLst>
              <a:ext uri="{FF2B5EF4-FFF2-40B4-BE49-F238E27FC236}">
                <a16:creationId xmlns:a16="http://schemas.microsoft.com/office/drawing/2014/main" id="{94E6CBF6-182C-2D95-060E-A89E3E54E0ED}"/>
              </a:ext>
            </a:extLst>
          </p:cNvPr>
          <p:cNvSpPr>
            <a:spLocks noGrp="1"/>
          </p:cNvSpPr>
          <p:nvPr>
            <p:ph type="sldNum" sz="quarter" idx="12"/>
          </p:nvPr>
        </p:nvSpPr>
        <p:spPr/>
        <p:txBody>
          <a:bodyPr/>
          <a:lstStyle/>
          <a:p>
            <a:fld id="{6055246E-81F2-4716-A341-6139E5705588}" type="slidenum">
              <a:rPr lang="fr-FR" smtClean="0">
                <a:solidFill>
                  <a:srgbClr val="FFFFFF"/>
                </a:solidFill>
              </a:rPr>
              <a:pPr/>
              <a:t>13</a:t>
            </a:fld>
            <a:endParaRPr lang="fr-FR">
              <a:solidFill>
                <a:srgbClr val="FFFFFF"/>
              </a:solidFill>
            </a:endParaRPr>
          </a:p>
        </p:txBody>
      </p:sp>
      <p:pic>
        <p:nvPicPr>
          <p:cNvPr id="6" name="Graphique 5" descr="Tribunal avec un remplissage uni">
            <a:extLst>
              <a:ext uri="{FF2B5EF4-FFF2-40B4-BE49-F238E27FC236}">
                <a16:creationId xmlns:a16="http://schemas.microsoft.com/office/drawing/2014/main" id="{ACB53EB2-765B-AA79-3699-86645FA5FF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77600" y="63568"/>
            <a:ext cx="914400" cy="914400"/>
          </a:xfrm>
          <a:prstGeom prst="rect">
            <a:avLst/>
          </a:prstGeom>
        </p:spPr>
      </p:pic>
    </p:spTree>
    <p:extLst>
      <p:ext uri="{BB962C8B-B14F-4D97-AF65-F5344CB8AC3E}">
        <p14:creationId xmlns:p14="http://schemas.microsoft.com/office/powerpoint/2010/main" val="111324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C62BAF-520C-1C19-BC6B-510D66231B77}"/>
              </a:ext>
            </a:extLst>
          </p:cNvPr>
          <p:cNvSpPr>
            <a:spLocks noGrp="1"/>
          </p:cNvSpPr>
          <p:nvPr>
            <p:ph type="title"/>
          </p:nvPr>
        </p:nvSpPr>
        <p:spPr/>
        <p:txBody>
          <a:bodyPr>
            <a:normAutofit fontScale="90000"/>
          </a:bodyPr>
          <a:lstStyle/>
          <a:p>
            <a:r>
              <a:rPr lang="fr-FR" dirty="0"/>
              <a:t>PPL </a:t>
            </a:r>
            <a:r>
              <a:rPr lang="fr-FR" dirty="0" err="1"/>
              <a:t>Duplomb</a:t>
            </a:r>
            <a:r>
              <a:rPr lang="fr-FR" dirty="0"/>
              <a:t> – « entraves » ou « contraintes »</a:t>
            </a:r>
          </a:p>
        </p:txBody>
      </p:sp>
      <p:sp>
        <p:nvSpPr>
          <p:cNvPr id="4" name="Espace réservé du numéro de diapositive 3">
            <a:extLst>
              <a:ext uri="{FF2B5EF4-FFF2-40B4-BE49-F238E27FC236}">
                <a16:creationId xmlns:a16="http://schemas.microsoft.com/office/drawing/2014/main" id="{94E6CBF6-182C-2D95-060E-A89E3E54E0ED}"/>
              </a:ext>
            </a:extLst>
          </p:cNvPr>
          <p:cNvSpPr>
            <a:spLocks noGrp="1"/>
          </p:cNvSpPr>
          <p:nvPr>
            <p:ph type="sldNum" sz="quarter" idx="12"/>
          </p:nvPr>
        </p:nvSpPr>
        <p:spPr/>
        <p:txBody>
          <a:bodyPr/>
          <a:lstStyle/>
          <a:p>
            <a:fld id="{6055246E-81F2-4716-A341-6139E5705588}" type="slidenum">
              <a:rPr lang="fr-FR" smtClean="0">
                <a:solidFill>
                  <a:srgbClr val="FFFFFF"/>
                </a:solidFill>
              </a:rPr>
              <a:pPr/>
              <a:t>14</a:t>
            </a:fld>
            <a:endParaRPr lang="fr-FR">
              <a:solidFill>
                <a:srgbClr val="FFFFFF"/>
              </a:solidFill>
            </a:endParaRPr>
          </a:p>
        </p:txBody>
      </p:sp>
      <p:sp>
        <p:nvSpPr>
          <p:cNvPr id="5" name="Espace réservé du contenu 4">
            <a:extLst>
              <a:ext uri="{FF2B5EF4-FFF2-40B4-BE49-F238E27FC236}">
                <a16:creationId xmlns:a16="http://schemas.microsoft.com/office/drawing/2014/main" id="{0A62AF33-AD2E-75A0-D2F8-4C17EE72D701}"/>
              </a:ext>
            </a:extLst>
          </p:cNvPr>
          <p:cNvSpPr>
            <a:spLocks noGrp="1"/>
          </p:cNvSpPr>
          <p:nvPr>
            <p:ph sz="quarter" idx="13"/>
          </p:nvPr>
        </p:nvSpPr>
        <p:spPr>
          <a:xfrm>
            <a:off x="600075" y="1390649"/>
            <a:ext cx="10513125" cy="5381626"/>
          </a:xfrm>
        </p:spPr>
        <p:txBody>
          <a:bodyPr>
            <a:noAutofit/>
          </a:bodyPr>
          <a:lstStyle/>
          <a:p>
            <a:pPr marL="0" indent="0">
              <a:buNone/>
            </a:pPr>
            <a:r>
              <a:rPr lang="fr-FR" sz="1600" b="1" u="sng" dirty="0">
                <a:solidFill>
                  <a:schemeClr val="accent5"/>
                </a:solidFill>
              </a:rPr>
              <a:t>Article 2 :</a:t>
            </a:r>
          </a:p>
          <a:p>
            <a:pPr marL="0" indent="0">
              <a:buNone/>
            </a:pPr>
            <a:r>
              <a:rPr lang="fr-FR" sz="1400" b="1" dirty="0"/>
              <a:t>ANSES (1 à 12) </a:t>
            </a:r>
          </a:p>
          <a:p>
            <a:pPr lvl="1"/>
            <a:r>
              <a:rPr lang="fr-FR" sz="1400" dirty="0"/>
              <a:t>Informations à transmettre aux demandeurs avant prise de décision</a:t>
            </a:r>
          </a:p>
          <a:p>
            <a:pPr lvl="1"/>
            <a:r>
              <a:rPr lang="fr-FR" sz="1400" dirty="0"/>
              <a:t>Justification nécessaire avant le rejet d’un dossier</a:t>
            </a:r>
          </a:p>
          <a:p>
            <a:pPr marL="0" indent="0">
              <a:buNone/>
            </a:pPr>
            <a:r>
              <a:rPr lang="fr-FR" sz="1400" b="1" dirty="0"/>
              <a:t>Drones (13 à 26) :</a:t>
            </a:r>
          </a:p>
          <a:p>
            <a:pPr lvl="1"/>
            <a:r>
              <a:rPr lang="fr-FR" sz="1400" dirty="0"/>
              <a:t>Reprise des éléments de la PPL JL </a:t>
            </a:r>
            <a:r>
              <a:rPr lang="fr-FR" sz="1400" dirty="0" err="1"/>
              <a:t>Fugit</a:t>
            </a:r>
            <a:r>
              <a:rPr lang="fr-FR" sz="1400" dirty="0"/>
              <a:t> – quasi identique</a:t>
            </a:r>
          </a:p>
          <a:p>
            <a:pPr lvl="1"/>
            <a:r>
              <a:rPr lang="fr-FR" sz="1400" dirty="0"/>
              <a:t>Cadre des essais et des applications</a:t>
            </a:r>
          </a:p>
          <a:p>
            <a:pPr lvl="1"/>
            <a:r>
              <a:rPr lang="fr-FR" sz="1400" dirty="0"/>
              <a:t>Liste des cultures autorisées par décret</a:t>
            </a:r>
          </a:p>
          <a:p>
            <a:pPr lvl="1"/>
            <a:r>
              <a:rPr lang="fr-FR" sz="1400" dirty="0"/>
              <a:t>Drones autorisés : pente &gt;30% + en vigne + bananeraie</a:t>
            </a:r>
          </a:p>
          <a:p>
            <a:pPr marL="0" indent="0">
              <a:buNone/>
            </a:pPr>
            <a:r>
              <a:rPr lang="fr-FR" sz="1400" b="1" dirty="0"/>
              <a:t>Néonicotinoïdes :</a:t>
            </a:r>
          </a:p>
          <a:p>
            <a:pPr lvl="1"/>
            <a:r>
              <a:rPr lang="fr-FR" sz="1400" dirty="0"/>
              <a:t>Précisions sur le cadre (plan de sortie, conseil de surveillance)</a:t>
            </a:r>
          </a:p>
          <a:p>
            <a:pPr lvl="1"/>
            <a:r>
              <a:rPr lang="fr-FR" sz="1400" dirty="0"/>
              <a:t>Possibilité de poser des dérogations</a:t>
            </a:r>
          </a:p>
          <a:p>
            <a:pPr marL="0" indent="0">
              <a:buNone/>
            </a:pPr>
            <a:r>
              <a:rPr lang="fr-FR" sz="1400" b="1" dirty="0"/>
              <a:t>Création d’un Conseil d’orientation pour la protection des cultures (lié à l’ANSES)</a:t>
            </a:r>
          </a:p>
          <a:p>
            <a:pPr lvl="1"/>
            <a:r>
              <a:rPr lang="fr-FR" sz="1400" dirty="0"/>
              <a:t>Stabilisation du Comité des solutions (qui avait remplacé le Comité des Usages Orphelins)</a:t>
            </a:r>
          </a:p>
          <a:p>
            <a:pPr lvl="1"/>
            <a:r>
              <a:rPr lang="fr-FR" sz="1400" dirty="0"/>
              <a:t>Cadré par décret : pas de CA ou d’ONVAR pour l’instant dans la « </a:t>
            </a:r>
            <a:r>
              <a:rPr lang="fr-FR" sz="1400" i="1" dirty="0"/>
              <a:t>short </a:t>
            </a:r>
            <a:r>
              <a:rPr lang="fr-FR" sz="1400" i="1" dirty="0" err="1"/>
              <a:t>list</a:t>
            </a:r>
            <a:r>
              <a:rPr lang="fr-FR" sz="1400" i="1" dirty="0"/>
              <a:t> »</a:t>
            </a:r>
            <a:endParaRPr lang="fr-FR" sz="1400" dirty="0"/>
          </a:p>
        </p:txBody>
      </p:sp>
      <p:pic>
        <p:nvPicPr>
          <p:cNvPr id="3" name="Graphique 2" descr="Tribunal avec un remplissage uni">
            <a:extLst>
              <a:ext uri="{FF2B5EF4-FFF2-40B4-BE49-F238E27FC236}">
                <a16:creationId xmlns:a16="http://schemas.microsoft.com/office/drawing/2014/main" id="{27E2D9DD-AA45-64F4-2645-728EACB2C5A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77600" y="63568"/>
            <a:ext cx="914400" cy="914400"/>
          </a:xfrm>
          <a:prstGeom prst="rect">
            <a:avLst/>
          </a:prstGeom>
        </p:spPr>
      </p:pic>
    </p:spTree>
    <p:extLst>
      <p:ext uri="{BB962C8B-B14F-4D97-AF65-F5344CB8AC3E}">
        <p14:creationId xmlns:p14="http://schemas.microsoft.com/office/powerpoint/2010/main" val="4064204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15</a:t>
            </a:fld>
            <a:endParaRPr lang="fr-FR">
              <a:solidFill>
                <a:srgbClr val="FFFFFF"/>
              </a:solidFill>
            </a:endParaRPr>
          </a:p>
        </p:txBody>
      </p:sp>
      <p:pic>
        <p:nvPicPr>
          <p:cNvPr id="3" name="Graphique 2" descr="Carte bancaire avec un remplissage uni">
            <a:extLst>
              <a:ext uri="{FF2B5EF4-FFF2-40B4-BE49-F238E27FC236}">
                <a16:creationId xmlns:a16="http://schemas.microsoft.com/office/drawing/2014/main" id="{AA7EC363-FC72-82A3-6934-6BF6719523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3201" y="2916664"/>
            <a:ext cx="1389795" cy="1389795"/>
          </a:xfrm>
          <a:prstGeom prst="rect">
            <a:avLst/>
          </a:prstGeom>
        </p:spPr>
      </p:pic>
      <p:sp>
        <p:nvSpPr>
          <p:cNvPr id="2" name="Espace réservé du contenu 1">
            <a:extLst>
              <a:ext uri="{FF2B5EF4-FFF2-40B4-BE49-F238E27FC236}">
                <a16:creationId xmlns:a16="http://schemas.microsoft.com/office/drawing/2014/main" id="{C3BB9FED-5250-F1B4-5004-06E0FD6F43A4}"/>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b="1" dirty="0"/>
              <a:t>Renouvellements DENSA (10 min avec </a:t>
            </a:r>
            <a:r>
              <a:rPr lang="fr-FR" b="1" dirty="0" err="1"/>
              <a:t>qu</a:t>
            </a:r>
            <a:r>
              <a:rPr lang="fr-FR" b="1"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4241269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3CD0FC-9AC2-CE3B-0885-5339C60CBF1F}"/>
              </a:ext>
            </a:extLst>
          </p:cNvPr>
          <p:cNvSpPr>
            <a:spLocks noGrp="1"/>
          </p:cNvSpPr>
          <p:nvPr>
            <p:ph type="title"/>
          </p:nvPr>
        </p:nvSpPr>
        <p:spPr/>
        <p:txBody>
          <a:bodyPr>
            <a:normAutofit/>
          </a:bodyPr>
          <a:lstStyle/>
          <a:p>
            <a:r>
              <a:rPr lang="fr-FR" dirty="0"/>
              <a:t>Certiphyto – renouvellement DENSA </a:t>
            </a:r>
          </a:p>
        </p:txBody>
      </p:sp>
      <p:sp>
        <p:nvSpPr>
          <p:cNvPr id="3" name="Espace réservé du contenu 2">
            <a:extLst>
              <a:ext uri="{FF2B5EF4-FFF2-40B4-BE49-F238E27FC236}">
                <a16:creationId xmlns:a16="http://schemas.microsoft.com/office/drawing/2014/main" id="{15B42271-7A9F-1DD2-BFB3-DB7CF86DFE97}"/>
              </a:ext>
            </a:extLst>
          </p:cNvPr>
          <p:cNvSpPr>
            <a:spLocks noGrp="1"/>
          </p:cNvSpPr>
          <p:nvPr>
            <p:ph idx="1"/>
          </p:nvPr>
        </p:nvSpPr>
        <p:spPr>
          <a:xfrm>
            <a:off x="463483" y="1293119"/>
            <a:ext cx="10434501" cy="5199755"/>
          </a:xfrm>
          <a:prstGeom prst="roundRect">
            <a:avLst>
              <a:gd name="adj" fmla="val 13234"/>
            </a:avLst>
          </a:prstGeom>
          <a:ln>
            <a:noFill/>
          </a:ln>
        </p:spPr>
        <p:style>
          <a:lnRef idx="2">
            <a:schemeClr val="accent5"/>
          </a:lnRef>
          <a:fillRef idx="1">
            <a:schemeClr val="lt1"/>
          </a:fillRef>
          <a:effectRef idx="0">
            <a:schemeClr val="accent5"/>
          </a:effectRef>
          <a:fontRef idx="minor">
            <a:schemeClr val="dk1"/>
          </a:fontRef>
        </p:style>
        <p:txBody>
          <a:bodyPr>
            <a:normAutofit fontScale="92500" lnSpcReduction="20000"/>
          </a:bodyPr>
          <a:lstStyle/>
          <a:p>
            <a:pPr algn="l" rtl="0" fontAlgn="base">
              <a:spcBef>
                <a:spcPts val="0"/>
              </a:spcBef>
              <a:spcAft>
                <a:spcPts val="0"/>
              </a:spcAft>
              <a:buFont typeface="Arial" panose="020B0604020202020204" pitchFamily="34" charset="0"/>
              <a:buChar char="•"/>
            </a:pPr>
            <a:r>
              <a:rPr lang="fr-FR" sz="2000" b="1" i="0" dirty="0">
                <a:solidFill>
                  <a:schemeClr val="tx2"/>
                </a:solidFill>
                <a:effectLst/>
              </a:rPr>
              <a:t>Encore des incompréhensions dans les territoires</a:t>
            </a:r>
          </a:p>
          <a:p>
            <a:pPr marL="742950" lvl="1" indent="-285750" algn="l" rtl="0" fontAlgn="base">
              <a:spcBef>
                <a:spcPts val="0"/>
              </a:spcBef>
              <a:spcAft>
                <a:spcPts val="0"/>
              </a:spcAft>
              <a:buFont typeface="Arial" panose="020B0604020202020204" pitchFamily="34" charset="0"/>
              <a:buChar char="•"/>
            </a:pPr>
            <a:r>
              <a:rPr lang="fr-FR" b="0" i="0" dirty="0">
                <a:solidFill>
                  <a:srgbClr val="000000"/>
                </a:solidFill>
                <a:effectLst/>
              </a:rPr>
              <a:t>interprétation différente d'une région à l'autre</a:t>
            </a:r>
          </a:p>
          <a:p>
            <a:pPr marL="742950" lvl="1" indent="-285750" algn="l" rtl="0">
              <a:spcBef>
                <a:spcPts val="0"/>
              </a:spcBef>
              <a:spcAft>
                <a:spcPts val="0"/>
              </a:spcAft>
              <a:buFont typeface="Arial" panose="020B0604020202020204" pitchFamily="34" charset="0"/>
              <a:buChar char="•"/>
            </a:pPr>
            <a:r>
              <a:rPr lang="fr-FR" b="0" i="0" dirty="0">
                <a:solidFill>
                  <a:srgbClr val="000000"/>
                </a:solidFill>
                <a:effectLst/>
              </a:rPr>
              <a:t>Peu d’information en Outre-Mer</a:t>
            </a:r>
          </a:p>
          <a:p>
            <a:pPr algn="l" rtl="0">
              <a:spcBef>
                <a:spcPts val="0"/>
              </a:spcBef>
              <a:spcAft>
                <a:spcPts val="0"/>
              </a:spcAft>
              <a:buFont typeface="Arial" panose="020B0604020202020204" pitchFamily="34" charset="0"/>
              <a:buChar char="•"/>
            </a:pPr>
            <a:r>
              <a:rPr lang="fr-FR" sz="2000" b="0" i="0" dirty="0">
                <a:solidFill>
                  <a:srgbClr val="000000"/>
                </a:solidFill>
                <a:effectLst/>
              </a:rPr>
              <a:t>Compréhension d'un prolongement maximal de 2 ans ou de 3 ans selon les situations</a:t>
            </a:r>
          </a:p>
          <a:p>
            <a:pPr algn="l" rtl="0">
              <a:spcBef>
                <a:spcPts val="0"/>
              </a:spcBef>
              <a:spcAft>
                <a:spcPts val="0"/>
              </a:spcAft>
              <a:buFont typeface="Arial" panose="020B0604020202020204" pitchFamily="34" charset="0"/>
              <a:buChar char="•"/>
            </a:pPr>
            <a:r>
              <a:rPr lang="fr-FR" sz="2000" b="1" i="0" dirty="0">
                <a:solidFill>
                  <a:srgbClr val="000000"/>
                </a:solidFill>
                <a:effectLst/>
              </a:rPr>
              <a:t>Demandes </a:t>
            </a:r>
            <a:r>
              <a:rPr lang="fr-FR" sz="2000" b="1" dirty="0">
                <a:solidFill>
                  <a:srgbClr val="000000"/>
                </a:solidFill>
              </a:rPr>
              <a:t>de</a:t>
            </a:r>
            <a:r>
              <a:rPr lang="fr-FR" sz="2000" b="1" i="0" dirty="0">
                <a:solidFill>
                  <a:srgbClr val="000000"/>
                </a:solidFill>
                <a:effectLst/>
              </a:rPr>
              <a:t> CDAF et fu réseau des CA</a:t>
            </a:r>
            <a:endParaRPr lang="fr-FR" sz="2000" b="1" i="1" dirty="0">
              <a:solidFill>
                <a:srgbClr val="000000"/>
              </a:solidFill>
              <a:effectLst/>
            </a:endParaRPr>
          </a:p>
          <a:p>
            <a:pPr marL="742950" lvl="1" indent="-285750" algn="l" rtl="0">
              <a:spcBef>
                <a:spcPts val="0"/>
              </a:spcBef>
              <a:spcAft>
                <a:spcPts val="0"/>
              </a:spcAft>
              <a:buFont typeface="Arial" panose="020B0604020202020204" pitchFamily="34" charset="0"/>
              <a:buChar char="•"/>
            </a:pPr>
            <a:r>
              <a:rPr lang="fr-FR" b="1" i="0" dirty="0">
                <a:solidFill>
                  <a:schemeClr val="accent1"/>
                </a:solidFill>
                <a:effectLst/>
              </a:rPr>
              <a:t>Clarté dans les communications </a:t>
            </a:r>
            <a:r>
              <a:rPr lang="fr-FR" b="0" i="0" dirty="0">
                <a:solidFill>
                  <a:srgbClr val="000000"/>
                </a:solidFill>
                <a:effectLst/>
              </a:rPr>
              <a:t>: aux organismes formateurs et aux agriculteurs</a:t>
            </a:r>
          </a:p>
          <a:p>
            <a:pPr marL="1143000" lvl="2" indent="-228600" algn="l" rtl="0">
              <a:spcBef>
                <a:spcPts val="0"/>
              </a:spcBef>
              <a:spcAft>
                <a:spcPts val="0"/>
              </a:spcAft>
              <a:buFont typeface="Arial" panose="020B0604020202020204" pitchFamily="34" charset="0"/>
              <a:buChar char="•"/>
            </a:pPr>
            <a:r>
              <a:rPr lang="fr-FR" sz="2000" b="0" i="0" dirty="0">
                <a:solidFill>
                  <a:srgbClr val="000000"/>
                </a:solidFill>
                <a:effectLst/>
              </a:rPr>
              <a:t>Process de validation de la formation et du renouvellement</a:t>
            </a:r>
          </a:p>
          <a:p>
            <a:pPr marL="1143000" lvl="2" indent="-228600" algn="l" rtl="0">
              <a:spcBef>
                <a:spcPts val="0"/>
              </a:spcBef>
              <a:spcAft>
                <a:spcPts val="0"/>
              </a:spcAft>
              <a:buFont typeface="Arial" panose="020B0604020202020204" pitchFamily="34" charset="0"/>
              <a:buChar char="•"/>
            </a:pPr>
            <a:r>
              <a:rPr lang="fr-FR" sz="2000" b="0" i="0" dirty="0">
                <a:solidFill>
                  <a:srgbClr val="000000"/>
                </a:solidFill>
                <a:effectLst/>
              </a:rPr>
              <a:t>Durée des prolongations + date prise en compte</a:t>
            </a:r>
          </a:p>
          <a:p>
            <a:pPr marL="1143000" lvl="2" indent="-228600" algn="l" rtl="0">
              <a:spcBef>
                <a:spcPts val="0"/>
              </a:spcBef>
              <a:spcAft>
                <a:spcPts val="0"/>
              </a:spcAft>
              <a:buFont typeface="Arial" panose="020B0604020202020204" pitchFamily="34" charset="0"/>
              <a:buChar char="•"/>
            </a:pPr>
            <a:r>
              <a:rPr lang="fr-FR" sz="2000" b="0" i="0" dirty="0">
                <a:solidFill>
                  <a:srgbClr val="000000"/>
                </a:solidFill>
                <a:effectLst/>
              </a:rPr>
              <a:t>Démarches à engager pour l’agri et le formateur</a:t>
            </a:r>
          </a:p>
          <a:p>
            <a:pPr marL="742950" lvl="1" indent="-285750" algn="l" rtl="0">
              <a:spcBef>
                <a:spcPts val="0"/>
              </a:spcBef>
              <a:spcAft>
                <a:spcPts val="0"/>
              </a:spcAft>
              <a:buFont typeface="Arial" panose="020B0604020202020204" pitchFamily="34" charset="0"/>
              <a:buChar char="•"/>
            </a:pPr>
            <a:r>
              <a:rPr lang="fr-FR" b="1" i="0" dirty="0">
                <a:solidFill>
                  <a:schemeClr val="accent1"/>
                </a:solidFill>
                <a:effectLst/>
              </a:rPr>
              <a:t>Durée de validité des formations </a:t>
            </a:r>
            <a:r>
              <a:rPr lang="fr-FR" b="0" i="0" dirty="0">
                <a:solidFill>
                  <a:srgbClr val="000000"/>
                </a:solidFill>
                <a:effectLst/>
              </a:rPr>
              <a:t>: les DRAAF nous poussent à former les agriculteurs dès maintenant, alors que le Certiphyto est prolongé de 2 ans</a:t>
            </a:r>
          </a:p>
          <a:p>
            <a:pPr marL="742950" lvl="1" indent="-285750" algn="l" rtl="0">
              <a:spcBef>
                <a:spcPts val="0"/>
              </a:spcBef>
              <a:spcAft>
                <a:spcPts val="0"/>
              </a:spcAft>
              <a:buFont typeface="Arial" panose="020B0604020202020204" pitchFamily="34" charset="0"/>
              <a:buChar char="•"/>
            </a:pPr>
            <a:r>
              <a:rPr lang="fr-FR" b="1" i="0" dirty="0">
                <a:solidFill>
                  <a:schemeClr val="accent1"/>
                </a:solidFill>
                <a:effectLst/>
              </a:rPr>
              <a:t>Cohérence entre les calendriers et les démarches d'une région à l'autre</a:t>
            </a:r>
          </a:p>
          <a:p>
            <a:pPr marL="285750" indent="-285750">
              <a:spcBef>
                <a:spcPts val="0"/>
              </a:spcBef>
              <a:buFont typeface="Arial" panose="020B0604020202020204" pitchFamily="34" charset="0"/>
              <a:buChar char="•"/>
            </a:pPr>
            <a:r>
              <a:rPr lang="fr-FR" sz="2100" b="1" dirty="0">
                <a:solidFill>
                  <a:schemeClr val="tx2"/>
                </a:solidFill>
              </a:rPr>
              <a:t>Rien reçu à ce jour par CDAF de la DGER</a:t>
            </a:r>
          </a:p>
        </p:txBody>
      </p:sp>
      <p:sp>
        <p:nvSpPr>
          <p:cNvPr id="4" name="Espace réservé du numéro de diapositive 3">
            <a:extLst>
              <a:ext uri="{FF2B5EF4-FFF2-40B4-BE49-F238E27FC236}">
                <a16:creationId xmlns:a16="http://schemas.microsoft.com/office/drawing/2014/main" id="{2869FC34-FCB8-1181-FF70-92ABF52DEDF4}"/>
              </a:ext>
            </a:extLst>
          </p:cNvPr>
          <p:cNvSpPr>
            <a:spLocks noGrp="1"/>
          </p:cNvSpPr>
          <p:nvPr>
            <p:ph type="sldNum" sz="quarter" idx="12"/>
          </p:nvPr>
        </p:nvSpPr>
        <p:spPr/>
        <p:txBody>
          <a:bodyPr/>
          <a:lstStyle/>
          <a:p>
            <a:fld id="{6055246E-81F2-4716-A341-6139E5705588}" type="slidenum">
              <a:rPr lang="fr-FR" smtClean="0"/>
              <a:t>16</a:t>
            </a:fld>
            <a:endParaRPr lang="fr-FR"/>
          </a:p>
        </p:txBody>
      </p:sp>
      <p:pic>
        <p:nvPicPr>
          <p:cNvPr id="7" name="Graphique 6" descr="Carte bancaire avec un remplissage uni">
            <a:extLst>
              <a:ext uri="{FF2B5EF4-FFF2-40B4-BE49-F238E27FC236}">
                <a16:creationId xmlns:a16="http://schemas.microsoft.com/office/drawing/2014/main" id="{38C09A84-7D49-2744-EAEF-8AD1373B44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77600" y="0"/>
            <a:ext cx="914400" cy="914400"/>
          </a:xfrm>
          <a:prstGeom prst="rect">
            <a:avLst/>
          </a:prstGeom>
        </p:spPr>
      </p:pic>
    </p:spTree>
    <p:extLst>
      <p:ext uri="{BB962C8B-B14F-4D97-AF65-F5344CB8AC3E}">
        <p14:creationId xmlns:p14="http://schemas.microsoft.com/office/powerpoint/2010/main" val="1306105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17</a:t>
            </a:fld>
            <a:endParaRPr lang="fr-FR">
              <a:solidFill>
                <a:srgbClr val="FFFFFF"/>
              </a:solidFill>
            </a:endParaRPr>
          </a:p>
        </p:txBody>
      </p:sp>
      <p:pic>
        <p:nvPicPr>
          <p:cNvPr id="2" name="Graphique 1" descr="Arrosage des plantes avec un remplissage uni">
            <a:extLst>
              <a:ext uri="{FF2B5EF4-FFF2-40B4-BE49-F238E27FC236}">
                <a16:creationId xmlns:a16="http://schemas.microsoft.com/office/drawing/2014/main" id="{E022BDCF-7D41-F4F7-C6CF-E951ED30E8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5690" y="2802909"/>
            <a:ext cx="1617306" cy="1617306"/>
          </a:xfrm>
          <a:prstGeom prst="rect">
            <a:avLst/>
          </a:prstGeom>
        </p:spPr>
      </p:pic>
      <p:sp>
        <p:nvSpPr>
          <p:cNvPr id="3" name="Espace réservé du contenu 1">
            <a:extLst>
              <a:ext uri="{FF2B5EF4-FFF2-40B4-BE49-F238E27FC236}">
                <a16:creationId xmlns:a16="http://schemas.microsoft.com/office/drawing/2014/main" id="{1D297EF1-058E-DA99-EAB8-C78B7C50E416}"/>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b="1"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3228231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67E34E-7C6B-8665-8598-61FF90CE3A4C}"/>
              </a:ext>
            </a:extLst>
          </p:cNvPr>
          <p:cNvSpPr>
            <a:spLocks noGrp="1"/>
          </p:cNvSpPr>
          <p:nvPr>
            <p:ph type="title"/>
          </p:nvPr>
        </p:nvSpPr>
        <p:spPr/>
        <p:txBody>
          <a:bodyPr/>
          <a:lstStyle/>
          <a:p>
            <a:r>
              <a:rPr lang="fr-FR" dirty="0"/>
              <a:t>PARSADA – où en sommes-nous ?</a:t>
            </a:r>
          </a:p>
        </p:txBody>
      </p:sp>
      <p:sp>
        <p:nvSpPr>
          <p:cNvPr id="3" name="Espace réservé du contenu 2">
            <a:extLst>
              <a:ext uri="{FF2B5EF4-FFF2-40B4-BE49-F238E27FC236}">
                <a16:creationId xmlns:a16="http://schemas.microsoft.com/office/drawing/2014/main" id="{883558D9-AE2E-05B9-8B83-DC41801B775C}"/>
              </a:ext>
            </a:extLst>
          </p:cNvPr>
          <p:cNvSpPr>
            <a:spLocks noGrp="1"/>
          </p:cNvSpPr>
          <p:nvPr>
            <p:ph idx="1"/>
          </p:nvPr>
        </p:nvSpPr>
        <p:spPr>
          <a:xfrm>
            <a:off x="684425" y="1428951"/>
            <a:ext cx="9877549" cy="4428000"/>
          </a:xfrm>
        </p:spPr>
        <p:txBody>
          <a:bodyPr>
            <a:normAutofit fontScale="92500" lnSpcReduction="10000"/>
          </a:bodyPr>
          <a:lstStyle/>
          <a:p>
            <a:r>
              <a:rPr lang="fr-FR" b="1" dirty="0"/>
              <a:t>Au global : </a:t>
            </a:r>
            <a:r>
              <a:rPr lang="fr-FR" dirty="0"/>
              <a:t>23 CA déjà impliquées dans 15 projets lauréats </a:t>
            </a:r>
          </a:p>
          <a:p>
            <a:r>
              <a:rPr lang="fr-FR" b="1" dirty="0"/>
              <a:t>GRAMICIBLE </a:t>
            </a:r>
            <a:r>
              <a:rPr lang="fr-FR" dirty="0"/>
              <a:t>: projet GC porté par Arvalis ; 9 CA : Bretagne, Normandie, Eure-et-Loir, Indre, Loiret, Nièvre, Ain, Isère, Rhône.</a:t>
            </a:r>
          </a:p>
          <a:p>
            <a:r>
              <a:rPr lang="fr-FR" b="1" dirty="0"/>
              <a:t>C4AP</a:t>
            </a:r>
            <a:r>
              <a:rPr lang="fr-FR" dirty="0"/>
              <a:t> – 20 CA, nouvelle version prête à être déposée</a:t>
            </a:r>
          </a:p>
          <a:p>
            <a:r>
              <a:rPr lang="fr-FR" b="1" dirty="0"/>
              <a:t>2</a:t>
            </a:r>
            <a:r>
              <a:rPr lang="fr-FR" b="1" baseline="30000" dirty="0"/>
              <a:t>e</a:t>
            </a:r>
            <a:r>
              <a:rPr lang="fr-FR" b="1" dirty="0"/>
              <a:t> vague de plans d’action :</a:t>
            </a:r>
          </a:p>
          <a:p>
            <a:pPr lvl="1" algn="just">
              <a:lnSpc>
                <a:spcPct val="115000"/>
              </a:lnSpc>
            </a:pP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Mildiou de la pomme de terre (</a:t>
            </a:r>
            <a:r>
              <a:rPr lang="fr-FR" sz="1400" i="1" kern="100" dirty="0">
                <a:effectLst/>
                <a:latin typeface="Verdana" panose="020B0604030504040204" pitchFamily="34" charset="0"/>
                <a:ea typeface="Calibri" panose="020F0502020204030204" pitchFamily="34" charset="0"/>
                <a:cs typeface="Times New Roman" panose="02020603050405020304" pitchFamily="18" charset="0"/>
              </a:rPr>
              <a:t>grandes cultures</a:t>
            </a: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a:t>
            </a:r>
          </a:p>
          <a:p>
            <a:pPr lvl="1" algn="just">
              <a:lnSpc>
                <a:spcPct val="115000"/>
              </a:lnSpc>
            </a:pP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Gestion des insectes piqueurs-suceurs vecteurs ou non de phytovirus, bactéries et phytoplasmes (</a:t>
            </a:r>
            <a:r>
              <a:rPr lang="fr-FR" sz="1400" i="1" kern="100" dirty="0">
                <a:effectLst/>
                <a:latin typeface="Verdana" panose="020B0604030504040204" pitchFamily="34" charset="0"/>
                <a:ea typeface="Calibri" panose="020F0502020204030204" pitchFamily="34" charset="0"/>
                <a:cs typeface="Times New Roman" panose="02020603050405020304" pitchFamily="18" charset="0"/>
              </a:rPr>
              <a:t>grandes cultures - semences et plants - fruits et légumes transformés</a:t>
            </a: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a:t>
            </a:r>
          </a:p>
          <a:p>
            <a:pPr lvl="1" algn="just">
              <a:lnSpc>
                <a:spcPct val="115000"/>
              </a:lnSpc>
              <a:spcAft>
                <a:spcPts val="600"/>
              </a:spcAft>
            </a:pP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Gestion des adventices pour maîtriser la pureté spécifique des lots de semences (</a:t>
            </a:r>
            <a:r>
              <a:rPr lang="fr-FR" sz="1400" i="1" kern="100" dirty="0">
                <a:effectLst/>
                <a:latin typeface="Verdana" panose="020B0604030504040204" pitchFamily="34" charset="0"/>
                <a:ea typeface="Calibri" panose="020F0502020204030204" pitchFamily="34" charset="0"/>
                <a:cs typeface="Times New Roman" panose="02020603050405020304" pitchFamily="18" charset="0"/>
              </a:rPr>
              <a:t>semences et plants</a:t>
            </a: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a:t>
            </a:r>
          </a:p>
          <a:p>
            <a:pPr lvl="1" algn="just">
              <a:lnSpc>
                <a:spcPct val="115000"/>
              </a:lnSpc>
              <a:spcAft>
                <a:spcPts val="600"/>
              </a:spcAft>
            </a:pP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Flavescence dorée et émergents (</a:t>
            </a:r>
            <a:r>
              <a:rPr lang="fr-FR" sz="1400" i="1" kern="100" dirty="0">
                <a:effectLst/>
                <a:latin typeface="Verdana" panose="020B0604030504040204" pitchFamily="34" charset="0"/>
                <a:ea typeface="Calibri" panose="020F0502020204030204" pitchFamily="34" charset="0"/>
                <a:cs typeface="Times New Roman" panose="02020603050405020304" pitchFamily="18" charset="0"/>
              </a:rPr>
              <a:t>vigne</a:t>
            </a: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a:t>
            </a:r>
          </a:p>
          <a:p>
            <a:pPr lvl="1" algn="just">
              <a:lnSpc>
                <a:spcPct val="115000"/>
              </a:lnSpc>
              <a:spcAft>
                <a:spcPts val="600"/>
              </a:spcAft>
            </a:pP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Pucerons, autres insectes piqueurs et acariens (</a:t>
            </a:r>
            <a:r>
              <a:rPr lang="fr-FR" sz="1400" i="1" kern="100" dirty="0">
                <a:effectLst/>
                <a:latin typeface="Verdana" panose="020B0604030504040204" pitchFamily="34" charset="0"/>
                <a:ea typeface="Calibri" panose="020F0502020204030204" pitchFamily="34" charset="0"/>
                <a:cs typeface="Times New Roman" panose="02020603050405020304" pitchFamily="18" charset="0"/>
              </a:rPr>
              <a:t>fruits et légumes frais</a:t>
            </a: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a:t>
            </a:r>
          </a:p>
          <a:p>
            <a:pPr marL="457200" lvl="1" indent="0" algn="just">
              <a:lnSpc>
                <a:spcPct val="115000"/>
              </a:lnSpc>
              <a:spcAft>
                <a:spcPts val="600"/>
              </a:spcAft>
              <a:buNone/>
            </a:pPr>
            <a:r>
              <a:rPr lang="fr-FR" sz="1400" kern="100" dirty="0">
                <a:effectLst/>
                <a:latin typeface="Verdana" panose="020B0604030504040204" pitchFamily="34" charset="0"/>
                <a:ea typeface="Calibri" panose="020F0502020204030204" pitchFamily="34" charset="0"/>
                <a:cs typeface="Times New Roman" panose="02020603050405020304" pitchFamily="18" charset="0"/>
              </a:rPr>
              <a:t>&gt; Info transmise pour commentaires &gt; le calendrier sera annoncé fin mai</a:t>
            </a:r>
          </a:p>
          <a:p>
            <a:pPr lvl="1"/>
            <a:endParaRPr lang="fr-FR" b="1" dirty="0"/>
          </a:p>
          <a:p>
            <a:endParaRPr lang="fr-FR" dirty="0"/>
          </a:p>
        </p:txBody>
      </p:sp>
      <p:sp>
        <p:nvSpPr>
          <p:cNvPr id="4" name="Espace réservé du numéro de diapositive 3">
            <a:extLst>
              <a:ext uri="{FF2B5EF4-FFF2-40B4-BE49-F238E27FC236}">
                <a16:creationId xmlns:a16="http://schemas.microsoft.com/office/drawing/2014/main" id="{4BC24573-4462-3991-762A-CA0F4EFA274B}"/>
              </a:ext>
            </a:extLst>
          </p:cNvPr>
          <p:cNvSpPr>
            <a:spLocks noGrp="1"/>
          </p:cNvSpPr>
          <p:nvPr>
            <p:ph type="sldNum" sz="quarter" idx="12"/>
          </p:nvPr>
        </p:nvSpPr>
        <p:spPr/>
        <p:txBody>
          <a:bodyPr/>
          <a:lstStyle/>
          <a:p>
            <a:fld id="{6055246E-81F2-4716-A341-6139E5705588}" type="slidenum">
              <a:rPr lang="fr-FR" smtClean="0">
                <a:solidFill>
                  <a:srgbClr val="FFFFFF"/>
                </a:solidFill>
              </a:rPr>
              <a:pPr/>
              <a:t>18</a:t>
            </a:fld>
            <a:endParaRPr lang="fr-FR">
              <a:solidFill>
                <a:srgbClr val="FFFFFF"/>
              </a:solidFill>
            </a:endParaRPr>
          </a:p>
        </p:txBody>
      </p:sp>
      <p:pic>
        <p:nvPicPr>
          <p:cNvPr id="6" name="Graphique 5" descr="Arrosage des plantes avec un remplissage uni">
            <a:extLst>
              <a:ext uri="{FF2B5EF4-FFF2-40B4-BE49-F238E27FC236}">
                <a16:creationId xmlns:a16="http://schemas.microsoft.com/office/drawing/2014/main" id="{6FAFE7FE-5F56-C831-073F-BD6557AB17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77600" y="163286"/>
            <a:ext cx="914400" cy="914400"/>
          </a:xfrm>
          <a:prstGeom prst="rect">
            <a:avLst/>
          </a:prstGeom>
        </p:spPr>
      </p:pic>
      <p:sp>
        <p:nvSpPr>
          <p:cNvPr id="5" name="Rectangle : coins arrondis 4">
            <a:extLst>
              <a:ext uri="{FF2B5EF4-FFF2-40B4-BE49-F238E27FC236}">
                <a16:creationId xmlns:a16="http://schemas.microsoft.com/office/drawing/2014/main" id="{0AD6FEE7-122E-890D-11CF-FCB23D753263}"/>
              </a:ext>
            </a:extLst>
          </p:cNvPr>
          <p:cNvSpPr/>
          <p:nvPr/>
        </p:nvSpPr>
        <p:spPr>
          <a:xfrm>
            <a:off x="7680960" y="5221027"/>
            <a:ext cx="3432240" cy="127184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Opportunité d’organiser un webinaire !? Pour tout le réseau</a:t>
            </a:r>
          </a:p>
        </p:txBody>
      </p:sp>
    </p:spTree>
    <p:extLst>
      <p:ext uri="{BB962C8B-B14F-4D97-AF65-F5344CB8AC3E}">
        <p14:creationId xmlns:p14="http://schemas.microsoft.com/office/powerpoint/2010/main" val="4214375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19</a:t>
            </a:fld>
            <a:endParaRPr lang="fr-FR">
              <a:solidFill>
                <a:srgbClr val="FFFFFF"/>
              </a:solidFill>
            </a:endParaRPr>
          </a:p>
        </p:txBody>
      </p:sp>
      <p:pic>
        <p:nvPicPr>
          <p:cNvPr id="6" name="Graphique 5" descr="Porte-bloc avec un remplissage uni">
            <a:extLst>
              <a:ext uri="{FF2B5EF4-FFF2-40B4-BE49-F238E27FC236}">
                <a16:creationId xmlns:a16="http://schemas.microsoft.com/office/drawing/2014/main" id="{4D173DA1-F581-82C5-283B-4FD6E91E4A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9107" y="2904767"/>
            <a:ext cx="1413589" cy="1413589"/>
          </a:xfrm>
          <a:prstGeom prst="rect">
            <a:avLst/>
          </a:prstGeom>
        </p:spPr>
      </p:pic>
      <p:sp>
        <p:nvSpPr>
          <p:cNvPr id="2" name="Espace réservé du contenu 1">
            <a:extLst>
              <a:ext uri="{FF2B5EF4-FFF2-40B4-BE49-F238E27FC236}">
                <a16:creationId xmlns:a16="http://schemas.microsoft.com/office/drawing/2014/main" id="{FB76E501-3AB0-2D49-A767-F25B0EE0DA0B}"/>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b="1" dirty="0"/>
              <a:t>Rapport annuel phyto (20 min max avec échange)</a:t>
            </a:r>
          </a:p>
          <a:p>
            <a:pPr marL="0" indent="0">
              <a:buNone/>
            </a:pPr>
            <a:r>
              <a:rPr lang="fr-FR" dirty="0"/>
              <a:t>Feuille de route du GN (jusqu’à la faim)</a:t>
            </a:r>
          </a:p>
        </p:txBody>
      </p:sp>
    </p:spTree>
    <p:extLst>
      <p:ext uri="{BB962C8B-B14F-4D97-AF65-F5344CB8AC3E}">
        <p14:creationId xmlns:p14="http://schemas.microsoft.com/office/powerpoint/2010/main" val="4076408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E45E6F-5082-7E38-EC87-4B263680EE1E}"/>
              </a:ext>
            </a:extLst>
          </p:cNvPr>
          <p:cNvSpPr>
            <a:spLocks noGrp="1"/>
          </p:cNvSpPr>
          <p:nvPr>
            <p:ph type="title"/>
          </p:nvPr>
        </p:nvSpPr>
        <p:spPr/>
        <p:txBody>
          <a:bodyPr/>
          <a:lstStyle/>
          <a:p>
            <a:r>
              <a:rPr lang="fr-FR" dirty="0"/>
              <a:t>Rapport annuel phyto</a:t>
            </a:r>
          </a:p>
        </p:txBody>
      </p:sp>
      <p:sp>
        <p:nvSpPr>
          <p:cNvPr id="3" name="Espace réservé du contenu 2">
            <a:extLst>
              <a:ext uri="{FF2B5EF4-FFF2-40B4-BE49-F238E27FC236}">
                <a16:creationId xmlns:a16="http://schemas.microsoft.com/office/drawing/2014/main" id="{562E4394-3E1E-51FF-2C08-A59493CE97B5}"/>
              </a:ext>
            </a:extLst>
          </p:cNvPr>
          <p:cNvSpPr>
            <a:spLocks noGrp="1"/>
          </p:cNvSpPr>
          <p:nvPr>
            <p:ph idx="1"/>
          </p:nvPr>
        </p:nvSpPr>
        <p:spPr>
          <a:xfrm>
            <a:off x="1062000" y="1475999"/>
            <a:ext cx="10051200" cy="4958051"/>
          </a:xfrm>
        </p:spPr>
        <p:txBody>
          <a:bodyPr>
            <a:normAutofit fontScale="77500" lnSpcReduction="20000"/>
          </a:bodyPr>
          <a:lstStyle/>
          <a:p>
            <a:pPr marL="0" indent="0">
              <a:buNone/>
            </a:pPr>
            <a:r>
              <a:rPr lang="fr-FR" sz="2000" i="1" dirty="0">
                <a:effectLst/>
                <a:latin typeface="Verdana" panose="020B0604030504040204" pitchFamily="34" charset="0"/>
                <a:ea typeface="Verdana" panose="020B0604030504040204" pitchFamily="34" charset="0"/>
                <a:cs typeface="Verdana" panose="020B0604030504040204" pitchFamily="34" charset="0"/>
              </a:rPr>
              <a:t>Conformément aux dispositions du code rural sur les missions des Chambres d’agriculture, Chambres d’agriculture France (CDA France) rend compte annuellement des actions conduites par les Chambres d’agriculture pour accompagner la diminution de l’usage et de l’impact des produits phytosanitaires. </a:t>
            </a:r>
          </a:p>
          <a:p>
            <a:r>
              <a:rPr lang="fr-FR" dirty="0"/>
              <a:t>Rédaction 2023 en cours (LG) – il manque des éléments</a:t>
            </a:r>
          </a:p>
          <a:p>
            <a:r>
              <a:rPr lang="fr-FR" dirty="0"/>
              <a:t>Complexité de la remontée d’information</a:t>
            </a:r>
          </a:p>
          <a:p>
            <a:pPr lvl="1"/>
            <a:r>
              <a:rPr lang="fr-FR" dirty="0"/>
              <a:t>Automatisation et simplification : départementalisation ?</a:t>
            </a:r>
          </a:p>
          <a:p>
            <a:pPr lvl="1"/>
            <a:r>
              <a:rPr lang="fr-FR" dirty="0"/>
              <a:t>Format de l’enquête</a:t>
            </a:r>
          </a:p>
          <a:p>
            <a:pPr lvl="1"/>
            <a:r>
              <a:rPr lang="fr-FR" dirty="0"/>
              <a:t>Trop de trous : pas de comparaison d’une année sur l’autre</a:t>
            </a:r>
          </a:p>
          <a:p>
            <a:r>
              <a:rPr lang="fr-FR" dirty="0"/>
              <a:t>Choix des indicateurs</a:t>
            </a:r>
          </a:p>
          <a:p>
            <a:pPr lvl="1"/>
            <a:r>
              <a:rPr lang="fr-FR" dirty="0"/>
              <a:t>Focus régionaux – </a:t>
            </a:r>
            <a:r>
              <a:rPr lang="fr-FR" b="1" dirty="0">
                <a:solidFill>
                  <a:schemeClr val="accent3"/>
                </a:solidFill>
              </a:rPr>
              <a:t>bonne idée à garder</a:t>
            </a:r>
          </a:p>
          <a:p>
            <a:r>
              <a:rPr lang="fr-FR" dirty="0"/>
              <a:t>Valorisation des données à revoir</a:t>
            </a:r>
          </a:p>
          <a:p>
            <a:r>
              <a:rPr lang="fr-FR" dirty="0"/>
              <a:t>Valorisation du CSP :</a:t>
            </a:r>
          </a:p>
          <a:p>
            <a:pPr lvl="1"/>
            <a:r>
              <a:rPr lang="fr-FR" dirty="0"/>
              <a:t>Difficultés de valoriser les données sur 2023 et 2024</a:t>
            </a:r>
          </a:p>
          <a:p>
            <a:pPr lvl="1"/>
            <a:r>
              <a:rPr lang="fr-FR" dirty="0"/>
              <a:t>Chantier Bretagne sur le CSP – diffusable ?</a:t>
            </a:r>
          </a:p>
          <a:p>
            <a:endParaRPr lang="fr-FR" dirty="0"/>
          </a:p>
        </p:txBody>
      </p:sp>
      <p:sp>
        <p:nvSpPr>
          <p:cNvPr id="4" name="Espace réservé du numéro de diapositive 3">
            <a:extLst>
              <a:ext uri="{FF2B5EF4-FFF2-40B4-BE49-F238E27FC236}">
                <a16:creationId xmlns:a16="http://schemas.microsoft.com/office/drawing/2014/main" id="{FFEA096F-85EB-E950-556F-6C1BAEBEFDF7}"/>
              </a:ext>
            </a:extLst>
          </p:cNvPr>
          <p:cNvSpPr>
            <a:spLocks noGrp="1"/>
          </p:cNvSpPr>
          <p:nvPr>
            <p:ph type="sldNum" sz="quarter" idx="12"/>
          </p:nvPr>
        </p:nvSpPr>
        <p:spPr/>
        <p:txBody>
          <a:bodyPr/>
          <a:lstStyle/>
          <a:p>
            <a:fld id="{6055246E-81F2-4716-A341-6139E5705588}" type="slidenum">
              <a:rPr lang="fr-FR" smtClean="0">
                <a:solidFill>
                  <a:srgbClr val="FFFFFF"/>
                </a:solidFill>
              </a:rPr>
              <a:pPr/>
              <a:t>20</a:t>
            </a:fld>
            <a:endParaRPr lang="fr-FR">
              <a:solidFill>
                <a:srgbClr val="FFFFFF"/>
              </a:solidFill>
            </a:endParaRPr>
          </a:p>
        </p:txBody>
      </p:sp>
      <p:pic>
        <p:nvPicPr>
          <p:cNvPr id="5" name="Graphique 4" descr="Porte-bloc avec un remplissage uni">
            <a:extLst>
              <a:ext uri="{FF2B5EF4-FFF2-40B4-BE49-F238E27FC236}">
                <a16:creationId xmlns:a16="http://schemas.microsoft.com/office/drawing/2014/main" id="{46354302-621C-3087-CEAF-755E2BAB7D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6097" y="11093"/>
            <a:ext cx="1145903" cy="1145903"/>
          </a:xfrm>
          <a:prstGeom prst="rect">
            <a:avLst/>
          </a:prstGeom>
        </p:spPr>
      </p:pic>
    </p:spTree>
    <p:extLst>
      <p:ext uri="{BB962C8B-B14F-4D97-AF65-F5344CB8AC3E}">
        <p14:creationId xmlns:p14="http://schemas.microsoft.com/office/powerpoint/2010/main" val="3384258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032DCC5-2C58-4E07-547F-5E8DFE4C4AC9}"/>
              </a:ext>
            </a:extLst>
          </p:cNvPr>
          <p:cNvSpPr>
            <a:spLocks noGrp="1"/>
          </p:cNvSpPr>
          <p:nvPr>
            <p:ph type="title"/>
          </p:nvPr>
        </p:nvSpPr>
        <p:spPr/>
        <p:txBody>
          <a:bodyPr/>
          <a:lstStyle/>
          <a:p>
            <a:r>
              <a:rPr lang="fr-FR" dirty="0"/>
              <a:t>Ordre du jour</a:t>
            </a:r>
          </a:p>
        </p:txBody>
      </p:sp>
      <p:sp>
        <p:nvSpPr>
          <p:cNvPr id="4" name="Espace réservé du numéro de diapositive 3">
            <a:extLst>
              <a:ext uri="{FF2B5EF4-FFF2-40B4-BE49-F238E27FC236}">
                <a16:creationId xmlns:a16="http://schemas.microsoft.com/office/drawing/2014/main" id="{E75FDD2A-BF01-64BE-C19F-1C03ABC737A9}"/>
              </a:ext>
            </a:extLst>
          </p:cNvPr>
          <p:cNvSpPr>
            <a:spLocks noGrp="1"/>
          </p:cNvSpPr>
          <p:nvPr>
            <p:ph type="sldNum" sz="quarter" idx="12"/>
          </p:nvPr>
        </p:nvSpPr>
        <p:spPr/>
        <p:txBody>
          <a:bodyPr/>
          <a:lstStyle/>
          <a:p>
            <a:fld id="{03B4600C-7654-4216-88CC-C8585DF21D95}" type="slidenum">
              <a:rPr lang="fr-FR" smtClean="0">
                <a:solidFill>
                  <a:srgbClr val="FFFFFF"/>
                </a:solidFill>
              </a:rPr>
              <a:pPr/>
              <a:t>21</a:t>
            </a:fld>
            <a:endParaRPr lang="fr-FR">
              <a:solidFill>
                <a:srgbClr val="FFFFFF"/>
              </a:solidFill>
            </a:endParaRPr>
          </a:p>
        </p:txBody>
      </p:sp>
      <p:pic>
        <p:nvPicPr>
          <p:cNvPr id="6" name="Graphique 5" descr="Porte-bloc avec un remplissage uni">
            <a:extLst>
              <a:ext uri="{FF2B5EF4-FFF2-40B4-BE49-F238E27FC236}">
                <a16:creationId xmlns:a16="http://schemas.microsoft.com/office/drawing/2014/main" id="{4D173DA1-F581-82C5-283B-4FD6E91E4A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5434" y="3158410"/>
            <a:ext cx="1413589" cy="1413589"/>
          </a:xfrm>
          <a:prstGeom prst="rect">
            <a:avLst/>
          </a:prstGeom>
        </p:spPr>
      </p:pic>
      <p:sp>
        <p:nvSpPr>
          <p:cNvPr id="2" name="Espace réservé du contenu 1">
            <a:extLst>
              <a:ext uri="{FF2B5EF4-FFF2-40B4-BE49-F238E27FC236}">
                <a16:creationId xmlns:a16="http://schemas.microsoft.com/office/drawing/2014/main" id="{656137FD-5C00-13E7-77F6-3DBE5F0C7B9A}"/>
              </a:ext>
            </a:extLst>
          </p:cNvPr>
          <p:cNvSpPr>
            <a:spLocks noGrp="1"/>
          </p:cNvSpPr>
          <p:nvPr>
            <p:ph idx="1"/>
          </p:nvPr>
        </p:nvSpPr>
        <p:spPr>
          <a:xfrm>
            <a:off x="2152996" y="1475999"/>
            <a:ext cx="8960204" cy="4758545"/>
          </a:xfrm>
        </p:spPr>
        <p:txBody>
          <a:bodyPr>
            <a:normAutofit fontScale="92500" lnSpcReduction="10000"/>
          </a:bodyPr>
          <a:lstStyle/>
          <a:p>
            <a:pPr marL="0" indent="0">
              <a:buNone/>
            </a:pPr>
            <a:r>
              <a:rPr lang="fr-FR" dirty="0"/>
              <a:t>Registre phyto numérique (10 min avec </a:t>
            </a:r>
            <a:r>
              <a:rPr lang="fr-FR" dirty="0" err="1"/>
              <a:t>qu</a:t>
            </a:r>
            <a:r>
              <a:rPr lang="fr-FR" dirty="0"/>
              <a:t>°)</a:t>
            </a:r>
          </a:p>
          <a:p>
            <a:pPr marL="0" indent="0">
              <a:buNone/>
            </a:pPr>
            <a:r>
              <a:rPr lang="fr-FR" dirty="0"/>
              <a:t>Chartes riverains (5 min avec </a:t>
            </a:r>
            <a:r>
              <a:rPr lang="fr-FR" dirty="0" err="1"/>
              <a:t>qu</a:t>
            </a:r>
            <a:r>
              <a:rPr lang="fr-FR" dirty="0"/>
              <a:t>°)</a:t>
            </a:r>
          </a:p>
          <a:p>
            <a:pPr marL="0" indent="0">
              <a:buNone/>
            </a:pPr>
            <a:r>
              <a:rPr lang="fr-FR" dirty="0"/>
              <a:t>Guide phyto (5 min)</a:t>
            </a:r>
          </a:p>
          <a:p>
            <a:pPr marL="0" indent="0">
              <a:buNone/>
            </a:pPr>
            <a:r>
              <a:rPr lang="fr-FR" dirty="0"/>
              <a:t>Cafés Certiphyto (15 min avec échange)</a:t>
            </a:r>
          </a:p>
          <a:p>
            <a:pPr marL="0" indent="0">
              <a:buNone/>
            </a:pPr>
            <a:r>
              <a:rPr lang="fr-FR" dirty="0"/>
              <a:t>PPL </a:t>
            </a:r>
            <a:r>
              <a:rPr lang="fr-FR" dirty="0" err="1"/>
              <a:t>Duplomb</a:t>
            </a:r>
            <a:r>
              <a:rPr lang="fr-FR" dirty="0"/>
              <a:t> (10 min avec </a:t>
            </a:r>
            <a:r>
              <a:rPr lang="fr-FR" dirty="0" err="1"/>
              <a:t>qu</a:t>
            </a:r>
            <a:r>
              <a:rPr lang="fr-FR" dirty="0"/>
              <a:t>°)</a:t>
            </a:r>
          </a:p>
          <a:p>
            <a:pPr marL="0" indent="0">
              <a:buNone/>
            </a:pPr>
            <a:r>
              <a:rPr lang="fr-FR" dirty="0"/>
              <a:t>Renouvellements DENSA (10 min avec </a:t>
            </a:r>
            <a:r>
              <a:rPr lang="fr-FR" dirty="0" err="1"/>
              <a:t>qu</a:t>
            </a:r>
            <a:r>
              <a:rPr lang="fr-FR" dirty="0"/>
              <a:t>°)</a:t>
            </a:r>
          </a:p>
          <a:p>
            <a:pPr marL="0" indent="0">
              <a:buNone/>
            </a:pPr>
            <a:r>
              <a:rPr lang="fr-FR" dirty="0"/>
              <a:t>PARSADA (10 min avec échange)</a:t>
            </a:r>
          </a:p>
          <a:p>
            <a:pPr marL="0" indent="0">
              <a:buNone/>
            </a:pPr>
            <a:r>
              <a:rPr lang="fr-FR" i="1" dirty="0"/>
              <a:t>- Pause -</a:t>
            </a:r>
          </a:p>
          <a:p>
            <a:pPr marL="0" indent="0">
              <a:buNone/>
            </a:pPr>
            <a:r>
              <a:rPr lang="fr-FR" dirty="0"/>
              <a:t>Rapport annuel phyto (20 min max avec échange)</a:t>
            </a:r>
          </a:p>
          <a:p>
            <a:pPr marL="0" indent="0">
              <a:buNone/>
            </a:pPr>
            <a:r>
              <a:rPr lang="fr-FR" b="1" dirty="0"/>
              <a:t>Feuille de route du GN (jusqu’à la faim)</a:t>
            </a:r>
          </a:p>
        </p:txBody>
      </p:sp>
    </p:spTree>
    <p:extLst>
      <p:ext uri="{BB962C8B-B14F-4D97-AF65-F5344CB8AC3E}">
        <p14:creationId xmlns:p14="http://schemas.microsoft.com/office/powerpoint/2010/main" val="3250383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5E1D6C-6BA9-7D78-26E0-215A4011E2FD}"/>
              </a:ext>
            </a:extLst>
          </p:cNvPr>
          <p:cNvSpPr>
            <a:spLocks noGrp="1"/>
          </p:cNvSpPr>
          <p:nvPr>
            <p:ph type="title"/>
          </p:nvPr>
        </p:nvSpPr>
        <p:spPr/>
        <p:txBody>
          <a:bodyPr>
            <a:normAutofit fontScale="90000"/>
          </a:bodyPr>
          <a:lstStyle/>
          <a:p>
            <a:r>
              <a:rPr lang="fr-FR" dirty="0"/>
              <a:t>Feuille de route du GN phyto (pour échanges)</a:t>
            </a:r>
          </a:p>
        </p:txBody>
      </p:sp>
      <p:sp>
        <p:nvSpPr>
          <p:cNvPr id="4" name="Espace réservé du numéro de diapositive 3">
            <a:extLst>
              <a:ext uri="{FF2B5EF4-FFF2-40B4-BE49-F238E27FC236}">
                <a16:creationId xmlns:a16="http://schemas.microsoft.com/office/drawing/2014/main" id="{A10A5DD8-5C96-E007-A9D4-43DC5F097384}"/>
              </a:ext>
            </a:extLst>
          </p:cNvPr>
          <p:cNvSpPr>
            <a:spLocks noGrp="1"/>
          </p:cNvSpPr>
          <p:nvPr>
            <p:ph type="sldNum" sz="quarter" idx="12"/>
          </p:nvPr>
        </p:nvSpPr>
        <p:spPr/>
        <p:txBody>
          <a:bodyPr/>
          <a:lstStyle/>
          <a:p>
            <a:fld id="{6055246E-81F2-4716-A341-6139E5705588}" type="slidenum">
              <a:rPr lang="fr-FR" sz="1050" smtClean="0">
                <a:solidFill>
                  <a:srgbClr val="FFFFFF"/>
                </a:solidFill>
              </a:rPr>
              <a:pPr/>
              <a:t>22</a:t>
            </a:fld>
            <a:endParaRPr lang="fr-FR" sz="1050">
              <a:solidFill>
                <a:srgbClr val="FFFFFF"/>
              </a:solidFill>
            </a:endParaRPr>
          </a:p>
        </p:txBody>
      </p:sp>
      <p:sp>
        <p:nvSpPr>
          <p:cNvPr id="8" name="ZoneTexte 7">
            <a:extLst>
              <a:ext uri="{FF2B5EF4-FFF2-40B4-BE49-F238E27FC236}">
                <a16:creationId xmlns:a16="http://schemas.microsoft.com/office/drawing/2014/main" id="{DA5D87FC-C76A-2F35-0AFD-B3559201F5F2}"/>
              </a:ext>
            </a:extLst>
          </p:cNvPr>
          <p:cNvSpPr txBox="1"/>
          <p:nvPr/>
        </p:nvSpPr>
        <p:spPr>
          <a:xfrm>
            <a:off x="396932" y="2844223"/>
            <a:ext cx="3460173" cy="1169551"/>
          </a:xfrm>
          <a:prstGeom prst="rect">
            <a:avLst/>
          </a:prstGeom>
          <a:noFill/>
        </p:spPr>
        <p:txBody>
          <a:bodyPr wrap="square">
            <a:spAutoFit/>
          </a:bodyPr>
          <a:lstStyle/>
          <a:p>
            <a:pPr marL="0" indent="0">
              <a:buNone/>
            </a:pPr>
            <a:r>
              <a:rPr lang="fr-FR" sz="1400" b="1" dirty="0"/>
              <a:t>Certiphyto</a:t>
            </a:r>
          </a:p>
          <a:p>
            <a:pPr marL="285750" indent="-285750">
              <a:buFont typeface="Arial" panose="020B0604020202020204" pitchFamily="34" charset="0"/>
              <a:buChar char="•"/>
            </a:pPr>
            <a:r>
              <a:rPr lang="fr-FR" sz="1400" dirty="0"/>
              <a:t>A part de ce groupe</a:t>
            </a:r>
          </a:p>
          <a:p>
            <a:pPr marL="285750" indent="-285750">
              <a:buFont typeface="Arial" panose="020B0604020202020204" pitchFamily="34" charset="0"/>
              <a:buChar char="•"/>
            </a:pPr>
            <a:r>
              <a:rPr lang="fr-FR" sz="1400" dirty="0"/>
              <a:t>Porter à connaissance + liens</a:t>
            </a:r>
          </a:p>
          <a:p>
            <a:pPr marL="285750" indent="-285750">
              <a:buFont typeface="Arial" panose="020B0604020202020204" pitchFamily="34" charset="0"/>
              <a:buChar char="•"/>
            </a:pPr>
            <a:r>
              <a:rPr lang="fr-FR" sz="1400" dirty="0"/>
              <a:t>Webinaires thématiques</a:t>
            </a:r>
          </a:p>
          <a:p>
            <a:pPr marL="285750" indent="-285750">
              <a:buFont typeface="Arial" panose="020B0604020202020204" pitchFamily="34" charset="0"/>
              <a:buChar char="•"/>
            </a:pPr>
            <a:r>
              <a:rPr lang="fr-FR" sz="1400" dirty="0"/>
              <a:t>Décisions</a:t>
            </a:r>
          </a:p>
        </p:txBody>
      </p:sp>
      <p:sp>
        <p:nvSpPr>
          <p:cNvPr id="10" name="ZoneTexte 9">
            <a:extLst>
              <a:ext uri="{FF2B5EF4-FFF2-40B4-BE49-F238E27FC236}">
                <a16:creationId xmlns:a16="http://schemas.microsoft.com/office/drawing/2014/main" id="{D1E0C2D4-8ECC-1573-DEB6-C682DDB223F8}"/>
              </a:ext>
            </a:extLst>
          </p:cNvPr>
          <p:cNvSpPr txBox="1"/>
          <p:nvPr/>
        </p:nvSpPr>
        <p:spPr>
          <a:xfrm>
            <a:off x="8474742" y="3824578"/>
            <a:ext cx="3320326" cy="2246769"/>
          </a:xfrm>
          <a:prstGeom prst="rect">
            <a:avLst/>
          </a:prstGeom>
          <a:noFill/>
        </p:spPr>
        <p:txBody>
          <a:bodyPr wrap="square">
            <a:spAutoFit/>
          </a:bodyPr>
          <a:lstStyle/>
          <a:p>
            <a:r>
              <a:rPr lang="fr-FR" sz="1400" b="1" dirty="0"/>
              <a:t>Chantier PARSADA (+ PRAAM)</a:t>
            </a:r>
          </a:p>
          <a:p>
            <a:pPr marL="285750" indent="-285750">
              <a:buFont typeface="Arial" panose="020B0604020202020204" pitchFamily="34" charset="0"/>
              <a:buChar char="•"/>
            </a:pPr>
            <a:r>
              <a:rPr lang="fr-FR" sz="1400" dirty="0"/>
              <a:t>Implications dans C4AP de Lise, Emmanuel, Adeline …</a:t>
            </a:r>
          </a:p>
          <a:p>
            <a:pPr marL="285750" indent="-285750">
              <a:buFont typeface="Arial" panose="020B0604020202020204" pitchFamily="34" charset="0"/>
              <a:buChar char="•"/>
            </a:pPr>
            <a:r>
              <a:rPr lang="fr-FR" sz="1400" dirty="0"/>
              <a:t>Lien entre les projets – CM dédié</a:t>
            </a:r>
          </a:p>
          <a:p>
            <a:pPr marL="285750" indent="-285750">
              <a:buFont typeface="Arial" panose="020B0604020202020204" pitchFamily="34" charset="0"/>
              <a:buChar char="•"/>
            </a:pPr>
            <a:r>
              <a:rPr lang="fr-FR" sz="1400" dirty="0"/>
              <a:t>Veille sur les appels à projet / faire de la bonne info sur ces appels (</a:t>
            </a:r>
            <a:r>
              <a:rPr lang="fr-FR" sz="1400" dirty="0" err="1"/>
              <a:t>ComDir</a:t>
            </a:r>
            <a:r>
              <a:rPr lang="fr-FR" sz="1400" dirty="0"/>
              <a:t>)</a:t>
            </a:r>
          </a:p>
          <a:p>
            <a:pPr marL="285750" indent="-285750">
              <a:buFont typeface="Arial" panose="020B0604020202020204" pitchFamily="34" charset="0"/>
              <a:buChar char="•"/>
            </a:pPr>
            <a:r>
              <a:rPr lang="fr-FR" sz="1400" dirty="0"/>
              <a:t>ABBA – projets </a:t>
            </a:r>
            <a:r>
              <a:rPr lang="fr-FR" sz="1400" dirty="0" err="1"/>
              <a:t>Biocontrole</a:t>
            </a:r>
            <a:endParaRPr lang="fr-FR" sz="1400" dirty="0"/>
          </a:p>
          <a:p>
            <a:pPr marL="285750" indent="-285750">
              <a:buFont typeface="Arial" panose="020B0604020202020204" pitchFamily="34" charset="0"/>
              <a:buChar char="•"/>
            </a:pPr>
            <a:endParaRPr lang="fr-FR" sz="1400" dirty="0"/>
          </a:p>
        </p:txBody>
      </p:sp>
      <p:sp>
        <p:nvSpPr>
          <p:cNvPr id="12" name="ZoneTexte 11">
            <a:extLst>
              <a:ext uri="{FF2B5EF4-FFF2-40B4-BE49-F238E27FC236}">
                <a16:creationId xmlns:a16="http://schemas.microsoft.com/office/drawing/2014/main" id="{F1EB7B82-AB39-C755-0A50-269EC8A3BC8B}"/>
              </a:ext>
            </a:extLst>
          </p:cNvPr>
          <p:cNvSpPr txBox="1"/>
          <p:nvPr/>
        </p:nvSpPr>
        <p:spPr>
          <a:xfrm>
            <a:off x="4722012" y="1279094"/>
            <a:ext cx="3459838" cy="1169551"/>
          </a:xfrm>
          <a:prstGeom prst="rect">
            <a:avLst/>
          </a:prstGeom>
          <a:noFill/>
        </p:spPr>
        <p:txBody>
          <a:bodyPr wrap="square">
            <a:spAutoFit/>
          </a:bodyPr>
          <a:lstStyle/>
          <a:p>
            <a:pPr marL="0" indent="0">
              <a:buNone/>
            </a:pPr>
            <a:r>
              <a:rPr lang="fr-FR" sz="1400" b="1" dirty="0"/>
              <a:t>Outils numériques</a:t>
            </a:r>
          </a:p>
          <a:p>
            <a:pPr marL="285750" indent="-285750">
              <a:buFont typeface="Arial" panose="020B0604020202020204" pitchFamily="34" charset="0"/>
              <a:buChar char="•"/>
            </a:pPr>
            <a:r>
              <a:rPr lang="fr-FR" sz="1400" dirty="0"/>
              <a:t>SPN plutôt</a:t>
            </a:r>
          </a:p>
          <a:p>
            <a:pPr marL="285750" indent="-285750">
              <a:buFont typeface="Arial" panose="020B0604020202020204" pitchFamily="34" charset="0"/>
              <a:buChar char="•"/>
            </a:pPr>
            <a:r>
              <a:rPr lang="fr-FR" sz="1400" dirty="0"/>
              <a:t>Garder du lien / pour avis et consultation</a:t>
            </a:r>
          </a:p>
          <a:p>
            <a:pPr marL="285750" indent="-285750">
              <a:buFont typeface="Arial" panose="020B0604020202020204" pitchFamily="34" charset="0"/>
              <a:buChar char="•"/>
            </a:pPr>
            <a:r>
              <a:rPr lang="fr-FR" sz="1400" dirty="0"/>
              <a:t>Tracer okay, mais faire du </a:t>
            </a:r>
            <a:r>
              <a:rPr lang="fr-FR" sz="1400" u="sng" dirty="0"/>
              <a:t>conseil</a:t>
            </a:r>
            <a:endParaRPr lang="fr-FR" sz="1400" dirty="0"/>
          </a:p>
        </p:txBody>
      </p:sp>
      <p:sp>
        <p:nvSpPr>
          <p:cNvPr id="14" name="ZoneTexte 13">
            <a:extLst>
              <a:ext uri="{FF2B5EF4-FFF2-40B4-BE49-F238E27FC236}">
                <a16:creationId xmlns:a16="http://schemas.microsoft.com/office/drawing/2014/main" id="{35B05884-E7A0-77D2-EEB1-D5D24525D28A}"/>
              </a:ext>
            </a:extLst>
          </p:cNvPr>
          <p:cNvSpPr txBox="1"/>
          <p:nvPr/>
        </p:nvSpPr>
        <p:spPr>
          <a:xfrm>
            <a:off x="541724" y="1217539"/>
            <a:ext cx="3913897" cy="1384995"/>
          </a:xfrm>
          <a:prstGeom prst="rect">
            <a:avLst/>
          </a:prstGeom>
          <a:noFill/>
        </p:spPr>
        <p:txBody>
          <a:bodyPr wrap="square">
            <a:spAutoFit/>
          </a:bodyPr>
          <a:lstStyle/>
          <a:p>
            <a:pPr marL="0" indent="0">
              <a:buNone/>
            </a:pPr>
            <a:r>
              <a:rPr lang="fr-FR" sz="1400" b="1" dirty="0">
                <a:solidFill>
                  <a:schemeClr val="tx2"/>
                </a:solidFill>
              </a:rPr>
              <a:t>Actualités</a:t>
            </a:r>
          </a:p>
          <a:p>
            <a:pPr marL="285750" indent="-285750">
              <a:buFont typeface="Arial" panose="020B0604020202020204" pitchFamily="34" charset="0"/>
              <a:buChar char="•"/>
            </a:pPr>
            <a:r>
              <a:rPr lang="fr-FR" sz="1400" dirty="0"/>
              <a:t>Techniques &amp; Réglementation</a:t>
            </a:r>
          </a:p>
          <a:p>
            <a:pPr marL="285750" indent="-285750">
              <a:buFont typeface="Arial" panose="020B0604020202020204" pitchFamily="34" charset="0"/>
              <a:buChar char="•"/>
            </a:pPr>
            <a:r>
              <a:rPr lang="fr-FR" sz="1400" dirty="0"/>
              <a:t>Sujets de la Commission PVAE</a:t>
            </a:r>
          </a:p>
          <a:p>
            <a:pPr marL="285750" indent="-285750">
              <a:buFont typeface="Arial" panose="020B0604020202020204" pitchFamily="34" charset="0"/>
              <a:buChar char="•"/>
            </a:pPr>
            <a:r>
              <a:rPr lang="fr-FR" sz="1400" dirty="0"/>
              <a:t>Attention au doublon Ecophyto</a:t>
            </a:r>
          </a:p>
          <a:p>
            <a:pPr marL="285750" indent="-285750">
              <a:buFont typeface="Arial" panose="020B0604020202020204" pitchFamily="34" charset="0"/>
              <a:buChar char="•"/>
            </a:pPr>
            <a:r>
              <a:rPr lang="fr-FR" sz="1400" dirty="0"/>
              <a:t>Redescente des infos qu’ont les directeurs</a:t>
            </a:r>
          </a:p>
        </p:txBody>
      </p:sp>
      <p:sp>
        <p:nvSpPr>
          <p:cNvPr id="16" name="ZoneTexte 15">
            <a:extLst>
              <a:ext uri="{FF2B5EF4-FFF2-40B4-BE49-F238E27FC236}">
                <a16:creationId xmlns:a16="http://schemas.microsoft.com/office/drawing/2014/main" id="{7A96E087-4CC8-A533-359C-2EDEC10C0066}"/>
              </a:ext>
            </a:extLst>
          </p:cNvPr>
          <p:cNvSpPr txBox="1"/>
          <p:nvPr/>
        </p:nvSpPr>
        <p:spPr>
          <a:xfrm>
            <a:off x="3620756" y="2773065"/>
            <a:ext cx="4646862" cy="2246769"/>
          </a:xfrm>
          <a:prstGeom prst="rect">
            <a:avLst/>
          </a:prstGeom>
          <a:noFill/>
        </p:spPr>
        <p:txBody>
          <a:bodyPr wrap="square">
            <a:spAutoFit/>
          </a:bodyPr>
          <a:lstStyle/>
          <a:p>
            <a:pPr marL="0" indent="0">
              <a:buNone/>
            </a:pPr>
            <a:r>
              <a:rPr lang="fr-FR" sz="1400" b="1" dirty="0">
                <a:solidFill>
                  <a:schemeClr val="accent3"/>
                </a:solidFill>
              </a:rPr>
              <a:t>Conseil protection des cultures</a:t>
            </a:r>
          </a:p>
          <a:p>
            <a:pPr marL="285750" indent="-285750">
              <a:buFont typeface="Arial" panose="020B0604020202020204" pitchFamily="34" charset="0"/>
              <a:buChar char="•"/>
            </a:pPr>
            <a:r>
              <a:rPr lang="fr-FR" sz="1400" dirty="0"/>
              <a:t>Selon PPL </a:t>
            </a:r>
            <a:r>
              <a:rPr lang="fr-FR" sz="1400" dirty="0" err="1"/>
              <a:t>Duplomb</a:t>
            </a:r>
            <a:endParaRPr lang="fr-FR" sz="1400" dirty="0"/>
          </a:p>
          <a:p>
            <a:pPr marL="285750" indent="-285750">
              <a:buFont typeface="Arial" panose="020B0604020202020204" pitchFamily="34" charset="0"/>
              <a:buChar char="•"/>
            </a:pPr>
            <a:r>
              <a:rPr lang="fr-FR" sz="1400" dirty="0"/>
              <a:t>Outils &gt; SPN</a:t>
            </a:r>
          </a:p>
          <a:p>
            <a:pPr marL="285750" indent="-285750">
              <a:buFont typeface="Arial" panose="020B0604020202020204" pitchFamily="34" charset="0"/>
              <a:buChar char="•"/>
            </a:pPr>
            <a:r>
              <a:rPr lang="fr-FR" sz="1400" dirty="0"/>
              <a:t>Conseil global</a:t>
            </a:r>
          </a:p>
          <a:p>
            <a:pPr marL="285750" indent="-285750">
              <a:buFont typeface="Arial" panose="020B0604020202020204" pitchFamily="34" charset="0"/>
              <a:buChar char="•"/>
            </a:pPr>
            <a:r>
              <a:rPr lang="fr-FR" sz="1400" dirty="0" err="1"/>
              <a:t>Interfilières</a:t>
            </a:r>
            <a:endParaRPr lang="fr-FR" sz="1400" dirty="0"/>
          </a:p>
          <a:p>
            <a:pPr marL="285750" indent="-285750">
              <a:buFont typeface="Arial" panose="020B0604020202020204" pitchFamily="34" charset="0"/>
              <a:buChar char="•"/>
            </a:pPr>
            <a:r>
              <a:rPr lang="fr-FR" sz="1400" dirty="0"/>
              <a:t>Réfléchir aux offres qui répondent aux besoins terrains</a:t>
            </a:r>
          </a:p>
          <a:p>
            <a:pPr marL="285750" indent="-285750">
              <a:buFont typeface="Arial" panose="020B0604020202020204" pitchFamily="34" charset="0"/>
              <a:buChar char="•"/>
            </a:pPr>
            <a:r>
              <a:rPr lang="fr-FR" sz="1400" dirty="0"/>
              <a:t>Dimension obligatoire VS volontaire et plus-value CA (réduction, optimisation - stratégie)</a:t>
            </a:r>
          </a:p>
          <a:p>
            <a:endParaRPr lang="fr-FR" sz="1400" dirty="0"/>
          </a:p>
        </p:txBody>
      </p:sp>
      <p:sp>
        <p:nvSpPr>
          <p:cNvPr id="17" name="ZoneTexte 16">
            <a:extLst>
              <a:ext uri="{FF2B5EF4-FFF2-40B4-BE49-F238E27FC236}">
                <a16:creationId xmlns:a16="http://schemas.microsoft.com/office/drawing/2014/main" id="{B9CD04E6-6506-44C9-B0BC-CC1190B54425}"/>
              </a:ext>
            </a:extLst>
          </p:cNvPr>
          <p:cNvSpPr txBox="1"/>
          <p:nvPr/>
        </p:nvSpPr>
        <p:spPr>
          <a:xfrm>
            <a:off x="205739" y="4163044"/>
            <a:ext cx="3722704" cy="738664"/>
          </a:xfrm>
          <a:prstGeom prst="rect">
            <a:avLst/>
          </a:prstGeom>
          <a:noFill/>
        </p:spPr>
        <p:txBody>
          <a:bodyPr wrap="square">
            <a:spAutoFit/>
          </a:bodyPr>
          <a:lstStyle/>
          <a:p>
            <a:pPr marL="0" indent="0">
              <a:buNone/>
            </a:pPr>
            <a:r>
              <a:rPr lang="fr-FR" sz="1400" b="1" dirty="0"/>
              <a:t>Rapport annuel</a:t>
            </a:r>
          </a:p>
          <a:p>
            <a:pPr marL="285750" indent="-285750">
              <a:buFont typeface="Arial" panose="020B0604020202020204" pitchFamily="34" charset="0"/>
              <a:buChar char="•"/>
            </a:pPr>
            <a:r>
              <a:rPr lang="fr-FR" sz="1400" dirty="0"/>
              <a:t>Rendre compte des actions</a:t>
            </a:r>
          </a:p>
          <a:p>
            <a:pPr marL="285750" indent="-285750">
              <a:buFont typeface="Arial" panose="020B0604020202020204" pitchFamily="34" charset="0"/>
              <a:buChar char="•"/>
            </a:pPr>
            <a:r>
              <a:rPr lang="fr-FR" sz="1400" dirty="0"/>
              <a:t>Remontée des projets</a:t>
            </a:r>
          </a:p>
        </p:txBody>
      </p:sp>
      <p:sp>
        <p:nvSpPr>
          <p:cNvPr id="18" name="ZoneTexte 17">
            <a:extLst>
              <a:ext uri="{FF2B5EF4-FFF2-40B4-BE49-F238E27FC236}">
                <a16:creationId xmlns:a16="http://schemas.microsoft.com/office/drawing/2014/main" id="{3795F9B4-C791-0943-B930-625F7F28E046}"/>
              </a:ext>
            </a:extLst>
          </p:cNvPr>
          <p:cNvSpPr txBox="1"/>
          <p:nvPr/>
        </p:nvSpPr>
        <p:spPr>
          <a:xfrm>
            <a:off x="785792" y="5034494"/>
            <a:ext cx="7585388" cy="1600438"/>
          </a:xfrm>
          <a:prstGeom prst="rect">
            <a:avLst/>
          </a:prstGeom>
          <a:noFill/>
        </p:spPr>
        <p:txBody>
          <a:bodyPr wrap="square">
            <a:spAutoFit/>
          </a:bodyPr>
          <a:lstStyle/>
          <a:p>
            <a:pPr marL="0" indent="0">
              <a:buNone/>
            </a:pPr>
            <a:r>
              <a:rPr lang="fr-FR" sz="1400" b="1" dirty="0">
                <a:solidFill>
                  <a:schemeClr val="accent2"/>
                </a:solidFill>
              </a:rPr>
              <a:t>Animation</a:t>
            </a:r>
          </a:p>
          <a:p>
            <a:pPr marL="285750" indent="-285750">
              <a:buFont typeface="Arial" panose="020B0604020202020204" pitchFamily="34" charset="0"/>
              <a:buChar char="•"/>
            </a:pPr>
            <a:r>
              <a:rPr lang="fr-FR" sz="1400" dirty="0"/>
              <a:t>Plus de tours de table ?</a:t>
            </a:r>
          </a:p>
          <a:p>
            <a:pPr marL="285750" indent="-285750">
              <a:buFont typeface="Arial" panose="020B0604020202020204" pitchFamily="34" charset="0"/>
              <a:buChar char="•"/>
            </a:pPr>
            <a:r>
              <a:rPr lang="fr-FR" sz="1400" dirty="0"/>
              <a:t>1 mise en avant par réunion ?</a:t>
            </a:r>
          </a:p>
          <a:p>
            <a:pPr marL="285750" indent="-285750">
              <a:buFont typeface="Arial" panose="020B0604020202020204" pitchFamily="34" charset="0"/>
              <a:buChar char="•"/>
            </a:pPr>
            <a:r>
              <a:rPr lang="fr-FR" sz="1400" dirty="0"/>
              <a:t>Caler les dates dès maintenant</a:t>
            </a:r>
          </a:p>
          <a:p>
            <a:pPr marL="285750" indent="-285750">
              <a:buFont typeface="Arial" panose="020B0604020202020204" pitchFamily="34" charset="0"/>
              <a:buChar char="•"/>
            </a:pPr>
            <a:r>
              <a:rPr lang="fr-FR" sz="1400" b="1" dirty="0"/>
              <a:t>Se voir + régulièrement ?</a:t>
            </a:r>
          </a:p>
          <a:p>
            <a:pPr marL="285750" indent="-285750">
              <a:buFont typeface="Arial" panose="020B0604020202020204" pitchFamily="34" charset="0"/>
              <a:buChar char="•"/>
            </a:pPr>
            <a:r>
              <a:rPr lang="fr-FR" sz="1400" b="1" dirty="0"/>
              <a:t>Garder un lien avec les autres groupes</a:t>
            </a:r>
          </a:p>
          <a:p>
            <a:pPr marL="285750" indent="-285750">
              <a:buFont typeface="Arial" panose="020B0604020202020204" pitchFamily="34" charset="0"/>
              <a:buChar char="•"/>
            </a:pPr>
            <a:r>
              <a:rPr lang="fr-FR" sz="1400" b="1" dirty="0"/>
              <a:t>Canal Teams : </a:t>
            </a:r>
            <a:r>
              <a:rPr lang="fr-FR" sz="1400" dirty="0">
                <a:hlinkClick r:id="rId2"/>
              </a:rPr>
              <a:t>R-NAT-Phytosanitaires | Général | Microsoft Teams</a:t>
            </a:r>
            <a:endParaRPr lang="fr-FR" sz="1400" b="1" dirty="0"/>
          </a:p>
        </p:txBody>
      </p:sp>
      <p:pic>
        <p:nvPicPr>
          <p:cNvPr id="19" name="Graphique 18" descr="Porte-bloc avec un remplissage uni">
            <a:extLst>
              <a:ext uri="{FF2B5EF4-FFF2-40B4-BE49-F238E27FC236}">
                <a16:creationId xmlns:a16="http://schemas.microsoft.com/office/drawing/2014/main" id="{280ECDC0-3D6F-5DE4-57C0-8164A35FA9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6097" y="11093"/>
            <a:ext cx="1145903" cy="1145903"/>
          </a:xfrm>
          <a:prstGeom prst="rect">
            <a:avLst/>
          </a:prstGeom>
        </p:spPr>
      </p:pic>
      <p:sp>
        <p:nvSpPr>
          <p:cNvPr id="3" name="ZoneTexte 2">
            <a:extLst>
              <a:ext uri="{FF2B5EF4-FFF2-40B4-BE49-F238E27FC236}">
                <a16:creationId xmlns:a16="http://schemas.microsoft.com/office/drawing/2014/main" id="{D267EB10-8162-0C31-C7D7-ECFB9689895E}"/>
              </a:ext>
            </a:extLst>
          </p:cNvPr>
          <p:cNvSpPr txBox="1"/>
          <p:nvPr/>
        </p:nvSpPr>
        <p:spPr>
          <a:xfrm>
            <a:off x="8181850" y="1494538"/>
            <a:ext cx="3791270" cy="954107"/>
          </a:xfrm>
          <a:prstGeom prst="rect">
            <a:avLst/>
          </a:prstGeom>
          <a:noFill/>
        </p:spPr>
        <p:txBody>
          <a:bodyPr wrap="square" rtlCol="0">
            <a:spAutoFit/>
          </a:bodyPr>
          <a:lstStyle/>
          <a:p>
            <a:r>
              <a:rPr lang="fr-FR" sz="1400" b="1" dirty="0">
                <a:solidFill>
                  <a:schemeClr val="tx2"/>
                </a:solidFill>
              </a:rPr>
              <a:t>Objectifs « phare »</a:t>
            </a:r>
          </a:p>
          <a:p>
            <a:pPr marL="285750" indent="-285750">
              <a:buFont typeface="Arial" panose="020B0604020202020204" pitchFamily="34" charset="0"/>
              <a:buChar char="•"/>
            </a:pPr>
            <a:r>
              <a:rPr lang="fr-FR" sz="1400" dirty="0"/>
              <a:t>Selon mandature / Quelle échéance</a:t>
            </a:r>
          </a:p>
          <a:p>
            <a:pPr marL="285750" indent="-285750">
              <a:buFont typeface="Arial" panose="020B0604020202020204" pitchFamily="34" charset="0"/>
              <a:buChar char="•"/>
            </a:pPr>
            <a:r>
              <a:rPr lang="fr-FR" sz="1400" dirty="0"/>
              <a:t>Certiphyto – CT</a:t>
            </a:r>
          </a:p>
          <a:p>
            <a:pPr marL="285750" indent="-285750">
              <a:buFont typeface="Arial" panose="020B0604020202020204" pitchFamily="34" charset="0"/>
              <a:buChar char="•"/>
            </a:pPr>
            <a:r>
              <a:rPr lang="fr-FR" sz="1400" dirty="0"/>
              <a:t>Echanger sur les pratiques</a:t>
            </a:r>
          </a:p>
        </p:txBody>
      </p:sp>
    </p:spTree>
    <p:extLst>
      <p:ext uri="{BB962C8B-B14F-4D97-AF65-F5344CB8AC3E}">
        <p14:creationId xmlns:p14="http://schemas.microsoft.com/office/powerpoint/2010/main" val="1219286288"/>
      </p:ext>
    </p:extLst>
  </p:cSld>
  <p:clrMapOvr>
    <a:masterClrMapping/>
  </p:clrMapOvr>
</p:sld>
</file>

<file path=ppt/theme/theme1.xml><?xml version="1.0" encoding="utf-8"?>
<a:theme xmlns:a="http://schemas.openxmlformats.org/drawingml/2006/main" name="1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2.xml><?xml version="1.0" encoding="utf-8"?>
<a:theme xmlns:a="http://schemas.openxmlformats.org/drawingml/2006/main" name="APCA_V3">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3" id="{FA153C38-360E-4904-92F8-528C1449CBD9}" vid="{9638920B-64DA-48A7-802C-73AD66BF328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4298</TotalTime>
  <Words>2532</Words>
  <Application>Microsoft Office PowerPoint</Application>
  <PresentationFormat>Grand écran</PresentationFormat>
  <Paragraphs>339</Paragraphs>
  <Slides>22</Slides>
  <Notes>1</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22</vt:i4>
      </vt:variant>
    </vt:vector>
  </HeadingPairs>
  <TitlesOfParts>
    <vt:vector size="29" baseType="lpstr">
      <vt:lpstr>Arial</vt:lpstr>
      <vt:lpstr>Calibri</vt:lpstr>
      <vt:lpstr>Courier New</vt:lpstr>
      <vt:lpstr>Verdana</vt:lpstr>
      <vt:lpstr>Wingdings</vt:lpstr>
      <vt:lpstr>1_APCA_V4</vt:lpstr>
      <vt:lpstr>APCA_V3</vt:lpstr>
      <vt:lpstr>Groupe des animateurs Conseil Phyto</vt:lpstr>
      <vt:lpstr>Ordre du jour</vt:lpstr>
      <vt:lpstr>Registre phyto numérique</vt:lpstr>
      <vt:lpstr>Ordre du jour</vt:lpstr>
      <vt:lpstr>Chartes Riverains – rejet de l’appel</vt:lpstr>
      <vt:lpstr>Chartes Riverains – suites</vt:lpstr>
      <vt:lpstr>Ordre du jour</vt:lpstr>
      <vt:lpstr>Guide phytosanitaire – version 2025</vt:lpstr>
      <vt:lpstr>Ordre du jour</vt:lpstr>
      <vt:lpstr>Cafés Certiphyto – animation de réseau</vt:lpstr>
      <vt:lpstr>Cafés Certiphyto – animation de réseau</vt:lpstr>
      <vt:lpstr>Ordre du jour</vt:lpstr>
      <vt:lpstr>PPL Duplomb – « entraves » ou « contraintes »</vt:lpstr>
      <vt:lpstr>PPL Duplomb – « entraves » ou « contraintes »</vt:lpstr>
      <vt:lpstr>Ordre du jour</vt:lpstr>
      <vt:lpstr>Certiphyto – renouvellement DENSA </vt:lpstr>
      <vt:lpstr>Ordre du jour</vt:lpstr>
      <vt:lpstr>PARSADA – où en sommes-nous ?</vt:lpstr>
      <vt:lpstr>Ordre du jour</vt:lpstr>
      <vt:lpstr>Rapport annuel phyto</vt:lpstr>
      <vt:lpstr>Ordre du jour</vt:lpstr>
      <vt:lpstr>Feuille de route du GN phyto (pour échanges)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Amélie Brun</dc:creator>
  <cp:lastModifiedBy>Lucien GILLET</cp:lastModifiedBy>
  <cp:revision>180</cp:revision>
  <cp:lastPrinted>2023-08-29T11:40:22Z</cp:lastPrinted>
  <dcterms:created xsi:type="dcterms:W3CDTF">2023-04-26T13:22:14Z</dcterms:created>
  <dcterms:modified xsi:type="dcterms:W3CDTF">2025-05-05T10:28:49Z</dcterms:modified>
</cp:coreProperties>
</file>