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omments/modernComment_1B3_9734FED.xml" ContentType="application/vnd.ms-powerpoint.comments+xml"/>
  <Override PartName="/ppt/comments/modernComment_10B_FFFE0DDB.xml" ContentType="application/vnd.ms-powerpoint.comment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701" r:id="rId2"/>
  </p:sldMasterIdLst>
  <p:notesMasterIdLst>
    <p:notesMasterId r:id="rId65"/>
  </p:notesMasterIdLst>
  <p:handoutMasterIdLst>
    <p:handoutMasterId r:id="rId66"/>
  </p:handoutMasterIdLst>
  <p:sldIdLst>
    <p:sldId id="265" r:id="rId3"/>
    <p:sldId id="435" r:id="rId4"/>
    <p:sldId id="447" r:id="rId5"/>
    <p:sldId id="266" r:id="rId6"/>
    <p:sldId id="281" r:id="rId7"/>
    <p:sldId id="407" r:id="rId8"/>
    <p:sldId id="267" r:id="rId9"/>
    <p:sldId id="274" r:id="rId10"/>
    <p:sldId id="445" r:id="rId11"/>
    <p:sldId id="408" r:id="rId12"/>
    <p:sldId id="449" r:id="rId13"/>
    <p:sldId id="276" r:id="rId14"/>
    <p:sldId id="450" r:id="rId15"/>
    <p:sldId id="451" r:id="rId16"/>
    <p:sldId id="285" r:id="rId17"/>
    <p:sldId id="286" r:id="rId18"/>
    <p:sldId id="287" r:id="rId19"/>
    <p:sldId id="288" r:id="rId20"/>
    <p:sldId id="409" r:id="rId21"/>
    <p:sldId id="410" r:id="rId22"/>
    <p:sldId id="452" r:id="rId23"/>
    <p:sldId id="412" r:id="rId24"/>
    <p:sldId id="453" r:id="rId25"/>
    <p:sldId id="468" r:id="rId26"/>
    <p:sldId id="414" r:id="rId27"/>
    <p:sldId id="415" r:id="rId28"/>
    <p:sldId id="436" r:id="rId29"/>
    <p:sldId id="431" r:id="rId30"/>
    <p:sldId id="418" r:id="rId31"/>
    <p:sldId id="421" r:id="rId32"/>
    <p:sldId id="426" r:id="rId33"/>
    <p:sldId id="256" r:id="rId34"/>
    <p:sldId id="470" r:id="rId35"/>
    <p:sldId id="257" r:id="rId36"/>
    <p:sldId id="498" r:id="rId37"/>
    <p:sldId id="261" r:id="rId38"/>
    <p:sldId id="263" r:id="rId39"/>
    <p:sldId id="448" r:id="rId40"/>
    <p:sldId id="499" r:id="rId41"/>
    <p:sldId id="500" r:id="rId42"/>
    <p:sldId id="504" r:id="rId43"/>
    <p:sldId id="505" r:id="rId44"/>
    <p:sldId id="511" r:id="rId45"/>
    <p:sldId id="512" r:id="rId46"/>
    <p:sldId id="443" r:id="rId47"/>
    <p:sldId id="462" r:id="rId48"/>
    <p:sldId id="463" r:id="rId49"/>
    <p:sldId id="464" r:id="rId50"/>
    <p:sldId id="465" r:id="rId51"/>
    <p:sldId id="466" r:id="rId52"/>
    <p:sldId id="427" r:id="rId53"/>
    <p:sldId id="439" r:id="rId54"/>
    <p:sldId id="467" r:id="rId55"/>
    <p:sldId id="455" r:id="rId56"/>
    <p:sldId id="456" r:id="rId57"/>
    <p:sldId id="438" r:id="rId58"/>
    <p:sldId id="457" r:id="rId59"/>
    <p:sldId id="459" r:id="rId60"/>
    <p:sldId id="440" r:id="rId61"/>
    <p:sldId id="458" r:id="rId62"/>
    <p:sldId id="437" r:id="rId63"/>
    <p:sldId id="441" r:id="rId6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5">
          <p15:clr>
            <a:srgbClr val="A4A3A4"/>
          </p15:clr>
        </p15:guide>
        <p15:guide id="2" orient="horz" pos="3698">
          <p15:clr>
            <a:srgbClr val="A4A3A4"/>
          </p15:clr>
        </p15:guide>
        <p15:guide id="3" pos="3840">
          <p15:clr>
            <a:srgbClr val="A4A3A4"/>
          </p15:clr>
        </p15:guide>
        <p15:guide id="4" pos="1412">
          <p15:clr>
            <a:srgbClr val="A4A3A4"/>
          </p15:clr>
        </p15:guide>
        <p15:guide id="5" pos="4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BCE777F-9A5A-AF1B-CB1E-EB62B9F249A7}" name="Claire MICKLETHWAITE" initials="CM" userId="S::c.micklethwaite@paca.chambagri.fr::081c1307-b6fe-461b-ac3b-b3b79069daf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B303"/>
    <a:srgbClr val="008E96"/>
    <a:srgbClr val="08A8AC"/>
    <a:srgbClr val="00B3BC"/>
    <a:srgbClr val="FAA329"/>
    <a:srgbClr val="43E1FB"/>
    <a:srgbClr val="00D3DE"/>
    <a:srgbClr val="00E3EE"/>
    <a:srgbClr val="F3A32C"/>
    <a:srgbClr val="FCCA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B2FF8A-7721-4291-9F9D-8C5BB1809C46}" v="773" dt="2025-07-21T14:46:38.4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40" y="48"/>
      </p:cViewPr>
      <p:guideLst>
        <p:guide orient="horz" pos="3955"/>
        <p:guide orient="horz" pos="3698"/>
        <p:guide pos="3840"/>
        <p:guide pos="1412"/>
        <p:guide pos="4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handoutMaster" Target="handoutMasters/handoutMaster1.xml"/><Relationship Id="rId74" Type="http://schemas.openxmlformats.org/officeDocument/2006/relationships/customXml" Target="../customXml/item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Relationship Id="rId75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notesMaster" Target="notesMasters/notesMaster1.xml"/><Relationship Id="rId73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customXml" Target="../customXml/item3.xml"/><Relationship Id="rId7" Type="http://schemas.openxmlformats.org/officeDocument/2006/relationships/slide" Target="slides/slide5.xml"/><Relationship Id="rId7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e BAURY" userId="S::c.baury@bouches-du-rhone.chambagri.fr::fa1b65bf-a953-4638-aae8-0da60fa6a427" providerId="AD" clId="Web-{A125E699-3FD1-0BB1-94AB-C11CF24D87D9}"/>
    <pc:docChg chg="modSld">
      <pc:chgData name="Claude BAURY" userId="S::c.baury@bouches-du-rhone.chambagri.fr::fa1b65bf-a953-4638-aae8-0da60fa6a427" providerId="AD" clId="Web-{A125E699-3FD1-0BB1-94AB-C11CF24D87D9}" dt="2025-07-15T13:04:49" v="32" actId="14100"/>
      <pc:docMkLst>
        <pc:docMk/>
      </pc:docMkLst>
      <pc:sldChg chg="modSp">
        <pc:chgData name="Claude BAURY" userId="S::c.baury@bouches-du-rhone.chambagri.fr::fa1b65bf-a953-4638-aae8-0da60fa6a427" providerId="AD" clId="Web-{A125E699-3FD1-0BB1-94AB-C11CF24D87D9}" dt="2025-07-15T13:04:49" v="32" actId="14100"/>
        <pc:sldMkLst>
          <pc:docMk/>
          <pc:sldMk cId="284625659" sldId="276"/>
        </pc:sldMkLst>
        <pc:spChg chg="mod">
          <ac:chgData name="Claude BAURY" userId="S::c.baury@bouches-du-rhone.chambagri.fr::fa1b65bf-a953-4638-aae8-0da60fa6a427" providerId="AD" clId="Web-{A125E699-3FD1-0BB1-94AB-C11CF24D87D9}" dt="2025-07-15T13:04:49" v="32" actId="14100"/>
          <ac:spMkLst>
            <pc:docMk/>
            <pc:sldMk cId="284625659" sldId="276"/>
            <ac:spMk id="7" creationId="{C514868C-0DF0-F713-A177-9F0D9DD752EA}"/>
          </ac:spMkLst>
        </pc:spChg>
      </pc:sldChg>
    </pc:docChg>
  </pc:docChgLst>
  <pc:docChgLst>
    <pc:chgData name="Claire MICKLETHWAITE" userId="S::c.micklethwaite@paca.chambagri.fr::081c1307-b6fe-461b-ac3b-b3b79069daff" providerId="AD" clId="Web-{0457D163-D045-CD5A-1D60-F4CEA23CDFF5}"/>
    <pc:docChg chg="addSld delSld modSld sldOrd">
      <pc:chgData name="Claire MICKLETHWAITE" userId="S::c.micklethwaite@paca.chambagri.fr::081c1307-b6fe-461b-ac3b-b3b79069daff" providerId="AD" clId="Web-{0457D163-D045-CD5A-1D60-F4CEA23CDFF5}" dt="2025-07-07T12:35:16.312" v="39" actId="14100"/>
      <pc:docMkLst>
        <pc:docMk/>
      </pc:docMkLst>
      <pc:sldChg chg="addSp delSp modSp">
        <pc:chgData name="Claire MICKLETHWAITE" userId="S::c.micklethwaite@paca.chambagri.fr::081c1307-b6fe-461b-ac3b-b3b79069daff" providerId="AD" clId="Web-{0457D163-D045-CD5A-1D60-F4CEA23CDFF5}" dt="2025-07-07T12:31:20.745" v="15" actId="20577"/>
        <pc:sldMkLst>
          <pc:docMk/>
          <pc:sldMk cId="2312578130" sldId="265"/>
        </pc:sldMkLst>
        <pc:spChg chg="mod">
          <ac:chgData name="Claire MICKLETHWAITE" userId="S::c.micklethwaite@paca.chambagri.fr::081c1307-b6fe-461b-ac3b-b3b79069daff" providerId="AD" clId="Web-{0457D163-D045-CD5A-1D60-F4CEA23CDFF5}" dt="2025-07-07T12:31:20.745" v="15" actId="20577"/>
          <ac:spMkLst>
            <pc:docMk/>
            <pc:sldMk cId="2312578130" sldId="265"/>
            <ac:spMk id="2" creationId="{00000000-0000-0000-0000-000000000000}"/>
          </ac:spMkLst>
        </pc:spChg>
      </pc:sldChg>
      <pc:sldChg chg="del">
        <pc:chgData name="Claire MICKLETHWAITE" userId="S::c.micklethwaite@paca.chambagri.fr::081c1307-b6fe-461b-ac3b-b3b79069daff" providerId="AD" clId="Web-{0457D163-D045-CD5A-1D60-F4CEA23CDFF5}" dt="2025-07-07T12:29:41.572" v="0"/>
        <pc:sldMkLst>
          <pc:docMk/>
          <pc:sldMk cId="1972372830" sldId="434"/>
        </pc:sldMkLst>
      </pc:sldChg>
      <pc:sldChg chg="ord">
        <pc:chgData name="Claire MICKLETHWAITE" userId="S::c.micklethwaite@paca.chambagri.fr::081c1307-b6fe-461b-ac3b-b3b79069daff" providerId="AD" clId="Web-{0457D163-D045-CD5A-1D60-F4CEA23CDFF5}" dt="2025-07-07T12:29:53.447" v="2"/>
        <pc:sldMkLst>
          <pc:docMk/>
          <pc:sldMk cId="158552045" sldId="435"/>
        </pc:sldMkLst>
      </pc:sldChg>
      <pc:sldChg chg="add replId">
        <pc:chgData name="Claire MICKLETHWAITE" userId="S::c.micklethwaite@paca.chambagri.fr::081c1307-b6fe-461b-ac3b-b3b79069daff" providerId="AD" clId="Web-{0457D163-D045-CD5A-1D60-F4CEA23CDFF5}" dt="2025-07-07T12:29:47.337" v="1"/>
        <pc:sldMkLst>
          <pc:docMk/>
          <pc:sldMk cId="3524872609" sldId="447"/>
        </pc:sldMkLst>
      </pc:sldChg>
      <pc:sldChg chg="addSp delSp modSp new">
        <pc:chgData name="Claire MICKLETHWAITE" userId="S::c.micklethwaite@paca.chambagri.fr::081c1307-b6fe-461b-ac3b-b3b79069daff" providerId="AD" clId="Web-{0457D163-D045-CD5A-1D60-F4CEA23CDFF5}" dt="2025-07-07T12:35:16.312" v="39" actId="14100"/>
        <pc:sldMkLst>
          <pc:docMk/>
          <pc:sldMk cId="427345895" sldId="448"/>
        </pc:sldMkLst>
      </pc:sldChg>
    </pc:docChg>
  </pc:docChgLst>
  <pc:docChgLst>
    <pc:chgData name="Romain GATEAU" userId="S::r.gateau@bouches-du-rhone.chambagri.fr::f788eab1-4000-475d-92ed-2d50071c6ba6" providerId="AD" clId="Web-{8AE632E9-313F-9795-3FDE-34C9948D34F5}"/>
    <pc:docChg chg="addSld delSld modSld">
      <pc:chgData name="Romain GATEAU" userId="S::r.gateau@bouches-du-rhone.chambagri.fr::f788eab1-4000-475d-92ed-2d50071c6ba6" providerId="AD" clId="Web-{8AE632E9-313F-9795-3FDE-34C9948D34F5}" dt="2025-07-16T08:21:35.624" v="487" actId="1076"/>
      <pc:docMkLst>
        <pc:docMk/>
      </pc:docMkLst>
      <pc:sldChg chg="modSp">
        <pc:chgData name="Romain GATEAU" userId="S::r.gateau@bouches-du-rhone.chambagri.fr::f788eab1-4000-475d-92ed-2d50071c6ba6" providerId="AD" clId="Web-{8AE632E9-313F-9795-3FDE-34C9948D34F5}" dt="2025-07-15T13:12:46.024" v="11"/>
        <pc:sldMkLst>
          <pc:docMk/>
          <pc:sldMk cId="3335032007" sldId="285"/>
        </pc:sldMkLst>
        <pc:picChg chg="mod ord">
          <ac:chgData name="Romain GATEAU" userId="S::r.gateau@bouches-du-rhone.chambagri.fr::f788eab1-4000-475d-92ed-2d50071c6ba6" providerId="AD" clId="Web-{8AE632E9-313F-9795-3FDE-34C9948D34F5}" dt="2025-07-15T13:12:46.024" v="11"/>
          <ac:picMkLst>
            <pc:docMk/>
            <pc:sldMk cId="3335032007" sldId="285"/>
            <ac:picMk id="1026" creationId="{2D567C2C-6805-5694-9EFC-5783F460BE7E}"/>
          </ac:picMkLst>
        </pc:picChg>
      </pc:sldChg>
      <pc:sldChg chg="modSp">
        <pc:chgData name="Romain GATEAU" userId="S::r.gateau@bouches-du-rhone.chambagri.fr::f788eab1-4000-475d-92ed-2d50071c6ba6" providerId="AD" clId="Web-{8AE632E9-313F-9795-3FDE-34C9948D34F5}" dt="2025-07-15T12:41:29.231" v="0" actId="1076"/>
        <pc:sldMkLst>
          <pc:docMk/>
          <pc:sldMk cId="1849121310" sldId="286"/>
        </pc:sldMkLst>
        <pc:spChg chg="mod">
          <ac:chgData name="Romain GATEAU" userId="S::r.gateau@bouches-du-rhone.chambagri.fr::f788eab1-4000-475d-92ed-2d50071c6ba6" providerId="AD" clId="Web-{8AE632E9-313F-9795-3FDE-34C9948D34F5}" dt="2025-07-15T12:41:29.231" v="0" actId="1076"/>
          <ac:spMkLst>
            <pc:docMk/>
            <pc:sldMk cId="1849121310" sldId="286"/>
            <ac:spMk id="7" creationId="{0CA7FB5F-8164-5996-7E63-D7CC872DC2FA}"/>
          </ac:spMkLst>
        </pc:spChg>
      </pc:sldChg>
      <pc:sldChg chg="modSp">
        <pc:chgData name="Romain GATEAU" userId="S::r.gateau@bouches-du-rhone.chambagri.fr::f788eab1-4000-475d-92ed-2d50071c6ba6" providerId="AD" clId="Web-{8AE632E9-313F-9795-3FDE-34C9948D34F5}" dt="2025-07-15T12:51:28.250" v="3" actId="20577"/>
        <pc:sldMkLst>
          <pc:docMk/>
          <pc:sldMk cId="4213494483" sldId="409"/>
        </pc:sldMkLst>
        <pc:spChg chg="mod">
          <ac:chgData name="Romain GATEAU" userId="S::r.gateau@bouches-du-rhone.chambagri.fr::f788eab1-4000-475d-92ed-2d50071c6ba6" providerId="AD" clId="Web-{8AE632E9-313F-9795-3FDE-34C9948D34F5}" dt="2025-07-15T12:51:28.250" v="3" actId="20577"/>
          <ac:spMkLst>
            <pc:docMk/>
            <pc:sldMk cId="4213494483" sldId="409"/>
            <ac:spMk id="3" creationId="{00000000-0000-0000-0000-000000000000}"/>
          </ac:spMkLst>
        </pc:spChg>
      </pc:sldChg>
      <pc:sldChg chg="modSp">
        <pc:chgData name="Romain GATEAU" userId="S::r.gateau@bouches-du-rhone.chambagri.fr::f788eab1-4000-475d-92ed-2d50071c6ba6" providerId="AD" clId="Web-{8AE632E9-313F-9795-3FDE-34C9948D34F5}" dt="2025-07-15T14:42:11.223" v="450" actId="20577"/>
        <pc:sldMkLst>
          <pc:docMk/>
          <pc:sldMk cId="1640719883" sldId="414"/>
        </pc:sldMkLst>
        <pc:spChg chg="mod">
          <ac:chgData name="Romain GATEAU" userId="S::r.gateau@bouches-du-rhone.chambagri.fr::f788eab1-4000-475d-92ed-2d50071c6ba6" providerId="AD" clId="Web-{8AE632E9-313F-9795-3FDE-34C9948D34F5}" dt="2025-07-15T14:42:11.223" v="450" actId="20577"/>
          <ac:spMkLst>
            <pc:docMk/>
            <pc:sldMk cId="1640719883" sldId="414"/>
            <ac:spMk id="3" creationId="{00000000-0000-0000-0000-000000000000}"/>
          </ac:spMkLst>
        </pc:spChg>
      </pc:sldChg>
      <pc:sldChg chg="addSp delSp modSp">
        <pc:chgData name="Romain GATEAU" userId="S::r.gateau@bouches-du-rhone.chambagri.fr::f788eab1-4000-475d-92ed-2d50071c6ba6" providerId="AD" clId="Web-{8AE632E9-313F-9795-3FDE-34C9948D34F5}" dt="2025-07-16T08:21:35.624" v="487" actId="1076"/>
        <pc:sldMkLst>
          <pc:docMk/>
          <pc:sldMk cId="2706830616" sldId="421"/>
        </pc:sldMkLst>
        <pc:spChg chg="mod">
          <ac:chgData name="Romain GATEAU" userId="S::r.gateau@bouches-du-rhone.chambagri.fr::f788eab1-4000-475d-92ed-2d50071c6ba6" providerId="AD" clId="Web-{8AE632E9-313F-9795-3FDE-34C9948D34F5}" dt="2025-07-16T07:19:05.235" v="474" actId="20577"/>
          <ac:spMkLst>
            <pc:docMk/>
            <pc:sldMk cId="2706830616" sldId="421"/>
            <ac:spMk id="9" creationId="{FD94435C-A5A5-DBC2-BEF4-2F8E149E4BA5}"/>
          </ac:spMkLst>
        </pc:spChg>
        <pc:picChg chg="add mod">
          <ac:chgData name="Romain GATEAU" userId="S::r.gateau@bouches-du-rhone.chambagri.fr::f788eab1-4000-475d-92ed-2d50071c6ba6" providerId="AD" clId="Web-{8AE632E9-313F-9795-3FDE-34C9948D34F5}" dt="2025-07-15T15:04:10.566" v="463" actId="14100"/>
          <ac:picMkLst>
            <pc:docMk/>
            <pc:sldMk cId="2706830616" sldId="421"/>
            <ac:picMk id="4" creationId="{FE961A5E-857D-2AC7-EAFA-2F3851795668}"/>
          </ac:picMkLst>
        </pc:picChg>
        <pc:picChg chg="mod">
          <ac:chgData name="Romain GATEAU" userId="S::r.gateau@bouches-du-rhone.chambagri.fr::f788eab1-4000-475d-92ed-2d50071c6ba6" providerId="AD" clId="Web-{8AE632E9-313F-9795-3FDE-34C9948D34F5}" dt="2025-07-16T08:21:35.624" v="487" actId="1076"/>
          <ac:picMkLst>
            <pc:docMk/>
            <pc:sldMk cId="2706830616" sldId="421"/>
            <ac:picMk id="6" creationId="{D0CDD6C1-1BAA-D4B3-BCE2-FAD5586CB98C}"/>
          </ac:picMkLst>
        </pc:picChg>
        <pc:picChg chg="add mod">
          <ac:chgData name="Romain GATEAU" userId="S::r.gateau@bouches-du-rhone.chambagri.fr::f788eab1-4000-475d-92ed-2d50071c6ba6" providerId="AD" clId="Web-{8AE632E9-313F-9795-3FDE-34C9948D34F5}" dt="2025-07-15T15:04:17.316" v="465" actId="1076"/>
          <ac:picMkLst>
            <pc:docMk/>
            <pc:sldMk cId="2706830616" sldId="421"/>
            <ac:picMk id="7" creationId="{84771795-923B-1E46-A848-B963FE960BE7}"/>
          </ac:picMkLst>
        </pc:picChg>
        <pc:picChg chg="del">
          <ac:chgData name="Romain GATEAU" userId="S::r.gateau@bouches-du-rhone.chambagri.fr::f788eab1-4000-475d-92ed-2d50071c6ba6" providerId="AD" clId="Web-{8AE632E9-313F-9795-3FDE-34C9948D34F5}" dt="2025-07-15T14:48:32.883" v="455"/>
          <ac:picMkLst>
            <pc:docMk/>
            <pc:sldMk cId="2706830616" sldId="421"/>
            <ac:picMk id="11" creationId="{59174FC1-C62C-AA5A-FB4D-C30BF40760C3}"/>
          </ac:picMkLst>
        </pc:picChg>
      </pc:sldChg>
      <pc:sldChg chg="modSp">
        <pc:chgData name="Romain GATEAU" userId="S::r.gateau@bouches-du-rhone.chambagri.fr::f788eab1-4000-475d-92ed-2d50071c6ba6" providerId="AD" clId="Web-{8AE632E9-313F-9795-3FDE-34C9948D34F5}" dt="2025-07-16T08:04:23.523" v="479" actId="1076"/>
        <pc:sldMkLst>
          <pc:docMk/>
          <pc:sldMk cId="2161191417" sldId="427"/>
        </pc:sldMkLst>
        <pc:spChg chg="mod">
          <ac:chgData name="Romain GATEAU" userId="S::r.gateau@bouches-du-rhone.chambagri.fr::f788eab1-4000-475d-92ed-2d50071c6ba6" providerId="AD" clId="Web-{8AE632E9-313F-9795-3FDE-34C9948D34F5}" dt="2025-07-16T08:04:23.523" v="479" actId="1076"/>
          <ac:spMkLst>
            <pc:docMk/>
            <pc:sldMk cId="2161191417" sldId="427"/>
            <ac:spMk id="2" creationId="{00000000-0000-0000-0000-000000000000}"/>
          </ac:spMkLst>
        </pc:spChg>
      </pc:sldChg>
      <pc:sldChg chg="modSp">
        <pc:chgData name="Romain GATEAU" userId="S::r.gateau@bouches-du-rhone.chambagri.fr::f788eab1-4000-475d-92ed-2d50071c6ba6" providerId="AD" clId="Web-{8AE632E9-313F-9795-3FDE-34C9948D34F5}" dt="2025-07-15T14:44:23.287" v="454" actId="20577"/>
        <pc:sldMkLst>
          <pc:docMk/>
          <pc:sldMk cId="932251462" sldId="431"/>
        </pc:sldMkLst>
        <pc:spChg chg="mod">
          <ac:chgData name="Romain GATEAU" userId="S::r.gateau@bouches-du-rhone.chambagri.fr::f788eab1-4000-475d-92ed-2d50071c6ba6" providerId="AD" clId="Web-{8AE632E9-313F-9795-3FDE-34C9948D34F5}" dt="2025-07-15T14:44:12.037" v="452" actId="20577"/>
          <ac:spMkLst>
            <pc:docMk/>
            <pc:sldMk cId="932251462" sldId="431"/>
            <ac:spMk id="17" creationId="{80896889-FAED-EDC5-940B-C023590FC372}"/>
          </ac:spMkLst>
        </pc:spChg>
        <pc:spChg chg="mod">
          <ac:chgData name="Romain GATEAU" userId="S::r.gateau@bouches-du-rhone.chambagri.fr::f788eab1-4000-475d-92ed-2d50071c6ba6" providerId="AD" clId="Web-{8AE632E9-313F-9795-3FDE-34C9948D34F5}" dt="2025-07-15T14:44:23.287" v="454" actId="20577"/>
          <ac:spMkLst>
            <pc:docMk/>
            <pc:sldMk cId="932251462" sldId="431"/>
            <ac:spMk id="18" creationId="{8050632D-BAF8-91D6-CF60-A373E27FDEEF}"/>
          </ac:spMkLst>
        </pc:spChg>
      </pc:sldChg>
      <pc:sldChg chg="modSp">
        <pc:chgData name="Romain GATEAU" userId="S::r.gateau@bouches-du-rhone.chambagri.fr::f788eab1-4000-475d-92ed-2d50071c6ba6" providerId="AD" clId="Web-{8AE632E9-313F-9795-3FDE-34C9948D34F5}" dt="2025-07-16T08:20:31.968" v="484" actId="20577"/>
        <pc:sldMkLst>
          <pc:docMk/>
          <pc:sldMk cId="2871053508" sldId="437"/>
        </pc:sldMkLst>
        <pc:spChg chg="mod">
          <ac:chgData name="Romain GATEAU" userId="S::r.gateau@bouches-du-rhone.chambagri.fr::f788eab1-4000-475d-92ed-2d50071c6ba6" providerId="AD" clId="Web-{8AE632E9-313F-9795-3FDE-34C9948D34F5}" dt="2025-07-16T08:20:31.968" v="484" actId="20577"/>
          <ac:spMkLst>
            <pc:docMk/>
            <pc:sldMk cId="2871053508" sldId="437"/>
            <ac:spMk id="5" creationId="{5B124B2D-14DA-1D59-BA25-56D5F2F87B52}"/>
          </ac:spMkLst>
        </pc:spChg>
      </pc:sldChg>
      <pc:sldChg chg="modSp">
        <pc:chgData name="Romain GATEAU" userId="S::r.gateau@bouches-du-rhone.chambagri.fr::f788eab1-4000-475d-92ed-2d50071c6ba6" providerId="AD" clId="Web-{8AE632E9-313F-9795-3FDE-34C9948D34F5}" dt="2025-07-16T08:18:49.450" v="481" actId="20577"/>
        <pc:sldMkLst>
          <pc:docMk/>
          <pc:sldMk cId="1150548219" sldId="438"/>
        </pc:sldMkLst>
        <pc:spChg chg="mod">
          <ac:chgData name="Romain GATEAU" userId="S::r.gateau@bouches-du-rhone.chambagri.fr::f788eab1-4000-475d-92ed-2d50071c6ba6" providerId="AD" clId="Web-{8AE632E9-313F-9795-3FDE-34C9948D34F5}" dt="2025-07-16T08:18:49.450" v="481" actId="20577"/>
          <ac:spMkLst>
            <pc:docMk/>
            <pc:sldMk cId="1150548219" sldId="438"/>
            <ac:spMk id="3" creationId="{52E767D2-AC07-EDB7-24B0-CB1F0502D852}"/>
          </ac:spMkLst>
        </pc:spChg>
      </pc:sldChg>
      <pc:sldChg chg="modSp">
        <pc:chgData name="Romain GATEAU" userId="S::r.gateau@bouches-du-rhone.chambagri.fr::f788eab1-4000-475d-92ed-2d50071c6ba6" providerId="AD" clId="Web-{8AE632E9-313F-9795-3FDE-34C9948D34F5}" dt="2025-07-16T08:03:41.257" v="477" actId="1076"/>
        <pc:sldMkLst>
          <pc:docMk/>
          <pc:sldMk cId="2596680277" sldId="443"/>
        </pc:sldMkLst>
        <pc:spChg chg="mod">
          <ac:chgData name="Romain GATEAU" userId="S::r.gateau@bouches-du-rhone.chambagri.fr::f788eab1-4000-475d-92ed-2d50071c6ba6" providerId="AD" clId="Web-{8AE632E9-313F-9795-3FDE-34C9948D34F5}" dt="2025-07-16T08:03:41.257" v="477" actId="1076"/>
          <ac:spMkLst>
            <pc:docMk/>
            <pc:sldMk cId="2596680277" sldId="443"/>
            <ac:spMk id="2" creationId="{00000000-0000-0000-0000-000000000000}"/>
          </ac:spMkLst>
        </pc:spChg>
      </pc:sldChg>
      <pc:sldChg chg="addSp delSp modSp">
        <pc:chgData name="Romain GATEAU" userId="S::r.gateau@bouches-du-rhone.chambagri.fr::f788eab1-4000-475d-92ed-2d50071c6ba6" providerId="AD" clId="Web-{8AE632E9-313F-9795-3FDE-34C9948D34F5}" dt="2025-07-15T14:41:56.629" v="449" actId="20577"/>
        <pc:sldMkLst>
          <pc:docMk/>
          <pc:sldMk cId="4017188154" sldId="453"/>
        </pc:sldMkLst>
        <pc:spChg chg="add del mod">
          <ac:chgData name="Romain GATEAU" userId="S::r.gateau@bouches-du-rhone.chambagri.fr::f788eab1-4000-475d-92ed-2d50071c6ba6" providerId="AD" clId="Web-{8AE632E9-313F-9795-3FDE-34C9948D34F5}" dt="2025-07-15T13:06:07.427" v="7"/>
          <ac:spMkLst>
            <pc:docMk/>
            <pc:sldMk cId="4017188154" sldId="453"/>
            <ac:spMk id="4" creationId="{164120BC-3750-B6F1-7C16-AB1D8EA9C136}"/>
          </ac:spMkLst>
        </pc:spChg>
        <pc:spChg chg="add mod">
          <ac:chgData name="Romain GATEAU" userId="S::r.gateau@bouches-du-rhone.chambagri.fr::f788eab1-4000-475d-92ed-2d50071c6ba6" providerId="AD" clId="Web-{8AE632E9-313F-9795-3FDE-34C9948D34F5}" dt="2025-07-15T14:41:56.629" v="449" actId="20577"/>
          <ac:spMkLst>
            <pc:docMk/>
            <pc:sldMk cId="4017188154" sldId="453"/>
            <ac:spMk id="6" creationId="{1399BBD7-AC13-0962-64FF-3AE3928AD5C2}"/>
          </ac:spMkLst>
        </pc:spChg>
        <pc:picChg chg="add del mod">
          <ac:chgData name="Romain GATEAU" userId="S::r.gateau@bouches-du-rhone.chambagri.fr::f788eab1-4000-475d-92ed-2d50071c6ba6" providerId="AD" clId="Web-{8AE632E9-313F-9795-3FDE-34C9948D34F5}" dt="2025-07-15T14:39:12.846" v="317"/>
          <ac:picMkLst>
            <pc:docMk/>
            <pc:sldMk cId="4017188154" sldId="453"/>
            <ac:picMk id="4" creationId="{673FC555-63B7-1740-A695-D2DC512CCB6C}"/>
          </ac:picMkLst>
        </pc:picChg>
      </pc:sldChg>
      <pc:sldChg chg="modSp">
        <pc:chgData name="Romain GATEAU" userId="S::r.gateau@bouches-du-rhone.chambagri.fr::f788eab1-4000-475d-92ed-2d50071c6ba6" providerId="AD" clId="Web-{8AE632E9-313F-9795-3FDE-34C9948D34F5}" dt="2025-07-16T08:19:30.125" v="482" actId="1076"/>
        <pc:sldMkLst>
          <pc:docMk/>
          <pc:sldMk cId="3065288043" sldId="457"/>
        </pc:sldMkLst>
        <pc:picChg chg="mod">
          <ac:chgData name="Romain GATEAU" userId="S::r.gateau@bouches-du-rhone.chambagri.fr::f788eab1-4000-475d-92ed-2d50071c6ba6" providerId="AD" clId="Web-{8AE632E9-313F-9795-3FDE-34C9948D34F5}" dt="2025-07-16T08:19:30.125" v="482" actId="1076"/>
          <ac:picMkLst>
            <pc:docMk/>
            <pc:sldMk cId="3065288043" sldId="457"/>
            <ac:picMk id="5" creationId="{BE616957-95F7-7CE9-889A-CFA76A55C95D}"/>
          </ac:picMkLst>
        </pc:picChg>
      </pc:sldChg>
      <pc:sldChg chg="add del">
        <pc:chgData name="Romain GATEAU" userId="S::r.gateau@bouches-du-rhone.chambagri.fr::f788eab1-4000-475d-92ed-2d50071c6ba6" providerId="AD" clId="Web-{8AE632E9-313F-9795-3FDE-34C9948D34F5}" dt="2025-07-15T14:24:03.539" v="274"/>
        <pc:sldMkLst>
          <pc:docMk/>
          <pc:sldMk cId="198248066" sldId="468"/>
        </pc:sldMkLst>
      </pc:sldChg>
      <pc:sldChg chg="addSp delSp modSp add replId">
        <pc:chgData name="Romain GATEAU" userId="S::r.gateau@bouches-du-rhone.chambagri.fr::f788eab1-4000-475d-92ed-2d50071c6ba6" providerId="AD" clId="Web-{8AE632E9-313F-9795-3FDE-34C9948D34F5}" dt="2025-07-15T14:39:01.455" v="316" actId="1076"/>
        <pc:sldMkLst>
          <pc:docMk/>
          <pc:sldMk cId="1250042484" sldId="468"/>
        </pc:sldMkLst>
        <pc:spChg chg="del mod">
          <ac:chgData name="Romain GATEAU" userId="S::r.gateau@bouches-du-rhone.chambagri.fr::f788eab1-4000-475d-92ed-2d50071c6ba6" providerId="AD" clId="Web-{8AE632E9-313F-9795-3FDE-34C9948D34F5}" dt="2025-07-15T14:28:42.651" v="281"/>
          <ac:spMkLst>
            <pc:docMk/>
            <pc:sldMk cId="1250042484" sldId="468"/>
            <ac:spMk id="6" creationId="{075837C4-BD1E-0237-5409-852793506291}"/>
          </ac:spMkLst>
        </pc:spChg>
        <pc:picChg chg="mod">
          <ac:chgData name="Romain GATEAU" userId="S::r.gateau@bouches-du-rhone.chambagri.fr::f788eab1-4000-475d-92ed-2d50071c6ba6" providerId="AD" clId="Web-{8AE632E9-313F-9795-3FDE-34C9948D34F5}" dt="2025-07-15T14:39:01.408" v="314" actId="1076"/>
          <ac:picMkLst>
            <pc:docMk/>
            <pc:sldMk cId="1250042484" sldId="468"/>
            <ac:picMk id="4" creationId="{FCC8376B-D810-734F-6A3C-250F038C1825}"/>
          </ac:picMkLst>
        </pc:picChg>
        <pc:picChg chg="add mod">
          <ac:chgData name="Romain GATEAU" userId="S::r.gateau@bouches-du-rhone.chambagri.fr::f788eab1-4000-475d-92ed-2d50071c6ba6" providerId="AD" clId="Web-{8AE632E9-313F-9795-3FDE-34C9948D34F5}" dt="2025-07-15T14:39:01.440" v="315" actId="1076"/>
          <ac:picMkLst>
            <pc:docMk/>
            <pc:sldMk cId="1250042484" sldId="468"/>
            <ac:picMk id="5" creationId="{14DADECA-3AFC-8575-F1DE-E93C8FF09D13}"/>
          </ac:picMkLst>
        </pc:picChg>
        <pc:picChg chg="add mod">
          <ac:chgData name="Romain GATEAU" userId="S::r.gateau@bouches-du-rhone.chambagri.fr::f788eab1-4000-475d-92ed-2d50071c6ba6" providerId="AD" clId="Web-{8AE632E9-313F-9795-3FDE-34C9948D34F5}" dt="2025-07-15T14:39:01.455" v="316" actId="1076"/>
          <ac:picMkLst>
            <pc:docMk/>
            <pc:sldMk cId="1250042484" sldId="468"/>
            <ac:picMk id="7" creationId="{932878B3-7F02-105B-03FB-C4A5FBCE6AFD}"/>
          </ac:picMkLst>
        </pc:picChg>
      </pc:sldChg>
      <pc:sldMasterChg chg="addSldLayout delSldLayout">
        <pc:chgData name="Romain GATEAU" userId="S::r.gateau@bouches-du-rhone.chambagri.fr::f788eab1-4000-475d-92ed-2d50071c6ba6" providerId="AD" clId="Web-{8AE632E9-313F-9795-3FDE-34C9948D34F5}" dt="2025-07-15T14:24:03.539" v="274"/>
        <pc:sldMasterMkLst>
          <pc:docMk/>
          <pc:sldMasterMk cId="1329477578" sldId="2147483660"/>
        </pc:sldMasterMkLst>
        <pc:sldLayoutChg chg="add del">
          <pc:chgData name="Romain GATEAU" userId="S::r.gateau@bouches-du-rhone.chambagri.fr::f788eab1-4000-475d-92ed-2d50071c6ba6" providerId="AD" clId="Web-{8AE632E9-313F-9795-3FDE-34C9948D34F5}" dt="2025-07-15T14:24:03.539" v="274"/>
          <pc:sldLayoutMkLst>
            <pc:docMk/>
            <pc:sldMasterMk cId="1329477578" sldId="2147483660"/>
            <pc:sldLayoutMk cId="869897801" sldId="2147483701"/>
          </pc:sldLayoutMkLst>
        </pc:sldLayoutChg>
      </pc:sldMasterChg>
    </pc:docChg>
  </pc:docChgLst>
  <pc:docChgLst>
    <pc:chgData name="Adrien SAINT-DIDIER" userId="S::a.saint-didier@bouches-du-rhone.chambagri.fr::f23da46a-4559-4ff5-904c-8d5a2b20078b" providerId="AD" clId="Web-{0C55381A-E557-9C72-D295-AEA3060F3793}"/>
    <pc:docChg chg="modSld">
      <pc:chgData name="Adrien SAINT-DIDIER" userId="S::a.saint-didier@bouches-du-rhone.chambagri.fr::f23da46a-4559-4ff5-904c-8d5a2b20078b" providerId="AD" clId="Web-{0C55381A-E557-9C72-D295-AEA3060F3793}" dt="2025-07-15T13:29:49.229" v="29" actId="20577"/>
      <pc:docMkLst>
        <pc:docMk/>
      </pc:docMkLst>
      <pc:sldChg chg="modSp">
        <pc:chgData name="Adrien SAINT-DIDIER" userId="S::a.saint-didier@bouches-du-rhone.chambagri.fr::f23da46a-4559-4ff5-904c-8d5a2b20078b" providerId="AD" clId="Web-{0C55381A-E557-9C72-D295-AEA3060F3793}" dt="2025-07-15T13:26:38.041" v="26" actId="20577"/>
        <pc:sldMkLst>
          <pc:docMk/>
          <pc:sldMk cId="2871053508" sldId="437"/>
        </pc:sldMkLst>
        <pc:spChg chg="mod">
          <ac:chgData name="Adrien SAINT-DIDIER" userId="S::a.saint-didier@bouches-du-rhone.chambagri.fr::f23da46a-4559-4ff5-904c-8d5a2b20078b" providerId="AD" clId="Web-{0C55381A-E557-9C72-D295-AEA3060F3793}" dt="2025-07-15T13:26:38.041" v="26" actId="20577"/>
          <ac:spMkLst>
            <pc:docMk/>
            <pc:sldMk cId="2871053508" sldId="437"/>
            <ac:spMk id="6" creationId="{F4BA44D8-0660-3CA9-FA23-2B8E09C71BB1}"/>
          </ac:spMkLst>
        </pc:spChg>
      </pc:sldChg>
      <pc:sldChg chg="modSp">
        <pc:chgData name="Adrien SAINT-DIDIER" userId="S::a.saint-didier@bouches-du-rhone.chambagri.fr::f23da46a-4559-4ff5-904c-8d5a2b20078b" providerId="AD" clId="Web-{0C55381A-E557-9C72-D295-AEA3060F3793}" dt="2025-07-15T13:29:49.229" v="29" actId="20577"/>
        <pc:sldMkLst>
          <pc:docMk/>
          <pc:sldMk cId="1692111491" sldId="458"/>
        </pc:sldMkLst>
        <pc:spChg chg="mod">
          <ac:chgData name="Adrien SAINT-DIDIER" userId="S::a.saint-didier@bouches-du-rhone.chambagri.fr::f23da46a-4559-4ff5-904c-8d5a2b20078b" providerId="AD" clId="Web-{0C55381A-E557-9C72-D295-AEA3060F3793}" dt="2025-07-15T13:29:49.229" v="29" actId="20577"/>
          <ac:spMkLst>
            <pc:docMk/>
            <pc:sldMk cId="1692111491" sldId="458"/>
            <ac:spMk id="3" creationId="{5AF9383D-D877-3CEC-1510-B143D3D7CDA7}"/>
          </ac:spMkLst>
        </pc:spChg>
      </pc:sldChg>
      <pc:sldChg chg="modSp">
        <pc:chgData name="Adrien SAINT-DIDIER" userId="S::a.saint-didier@bouches-du-rhone.chambagri.fr::f23da46a-4559-4ff5-904c-8d5a2b20078b" providerId="AD" clId="Web-{0C55381A-E557-9C72-D295-AEA3060F3793}" dt="2025-07-15T13:27:09.307" v="27" actId="20577"/>
        <pc:sldMkLst>
          <pc:docMk/>
          <pc:sldMk cId="844808833" sldId="459"/>
        </pc:sldMkLst>
        <pc:spChg chg="mod">
          <ac:chgData name="Adrien SAINT-DIDIER" userId="S::a.saint-didier@bouches-du-rhone.chambagri.fr::f23da46a-4559-4ff5-904c-8d5a2b20078b" providerId="AD" clId="Web-{0C55381A-E557-9C72-D295-AEA3060F3793}" dt="2025-07-15T13:27:09.307" v="27" actId="20577"/>
          <ac:spMkLst>
            <pc:docMk/>
            <pc:sldMk cId="844808833" sldId="459"/>
            <ac:spMk id="3" creationId="{28CEF9CD-8FA5-12FE-821E-A7B3F31557E7}"/>
          </ac:spMkLst>
        </pc:spChg>
      </pc:sldChg>
    </pc:docChg>
  </pc:docChgLst>
  <pc:docChgLst>
    <pc:chgData name="Claude BAURY" userId="S::c.baury@bouches-du-rhone.chambagri.fr::fa1b65bf-a953-4638-aae8-0da60fa6a427" providerId="AD" clId="Web-{32A1674D-9941-8793-3C8F-3385193322FD}"/>
    <pc:docChg chg="addSld delSld modSld sldOrd">
      <pc:chgData name="Claude BAURY" userId="S::c.baury@bouches-du-rhone.chambagri.fr::fa1b65bf-a953-4638-aae8-0da60fa6a427" providerId="AD" clId="Web-{32A1674D-9941-8793-3C8F-3385193322FD}" dt="2025-07-07T08:59:23.253" v="37" actId="20577"/>
      <pc:docMkLst>
        <pc:docMk/>
      </pc:docMkLst>
      <pc:sldChg chg="modSp">
        <pc:chgData name="Claude BAURY" userId="S::c.baury@bouches-du-rhone.chambagri.fr::fa1b65bf-a953-4638-aae8-0da60fa6a427" providerId="AD" clId="Web-{32A1674D-9941-8793-3C8F-3385193322FD}" dt="2025-07-07T08:50:17.253" v="32" actId="20577"/>
        <pc:sldMkLst>
          <pc:docMk/>
          <pc:sldMk cId="4213494483" sldId="409"/>
        </pc:sldMkLst>
        <pc:spChg chg="mod">
          <ac:chgData name="Claude BAURY" userId="S::c.baury@bouches-du-rhone.chambagri.fr::fa1b65bf-a953-4638-aae8-0da60fa6a427" providerId="AD" clId="Web-{32A1674D-9941-8793-3C8F-3385193322FD}" dt="2025-07-07T08:50:17.253" v="32" actId="20577"/>
          <ac:spMkLst>
            <pc:docMk/>
            <pc:sldMk cId="4213494483" sldId="409"/>
            <ac:spMk id="2" creationId="{00000000-0000-0000-0000-000000000000}"/>
          </ac:spMkLst>
        </pc:spChg>
      </pc:sldChg>
      <pc:sldChg chg="modSp">
        <pc:chgData name="Claude BAURY" userId="S::c.baury@bouches-du-rhone.chambagri.fr::fa1b65bf-a953-4638-aae8-0da60fa6a427" providerId="AD" clId="Web-{32A1674D-9941-8793-3C8F-3385193322FD}" dt="2025-07-07T08:50:23.503" v="33" actId="20577"/>
        <pc:sldMkLst>
          <pc:docMk/>
          <pc:sldMk cId="1640719883" sldId="414"/>
        </pc:sldMkLst>
        <pc:spChg chg="mod">
          <ac:chgData name="Claude BAURY" userId="S::c.baury@bouches-du-rhone.chambagri.fr::fa1b65bf-a953-4638-aae8-0da60fa6a427" providerId="AD" clId="Web-{32A1674D-9941-8793-3C8F-3385193322FD}" dt="2025-07-07T08:50:23.503" v="33" actId="20577"/>
          <ac:spMkLst>
            <pc:docMk/>
            <pc:sldMk cId="1640719883" sldId="414"/>
            <ac:spMk id="2" creationId="{00000000-0000-0000-0000-000000000000}"/>
          </ac:spMkLst>
        </pc:spChg>
      </pc:sldChg>
      <pc:sldChg chg="ord">
        <pc:chgData name="Claude BAURY" userId="S::c.baury@bouches-du-rhone.chambagri.fr::fa1b65bf-a953-4638-aae8-0da60fa6a427" providerId="AD" clId="Web-{32A1674D-9941-8793-3C8F-3385193322FD}" dt="2025-07-07T08:51:06.800" v="34"/>
        <pc:sldMkLst>
          <pc:docMk/>
          <pc:sldMk cId="3160008573" sldId="415"/>
        </pc:sldMkLst>
      </pc:sldChg>
      <pc:sldChg chg="modSp">
        <pc:chgData name="Claude BAURY" userId="S::c.baury@bouches-du-rhone.chambagri.fr::fa1b65bf-a953-4638-aae8-0da60fa6a427" providerId="AD" clId="Web-{32A1674D-9941-8793-3C8F-3385193322FD}" dt="2025-07-07T08:59:11.565" v="35" actId="20577"/>
        <pc:sldMkLst>
          <pc:docMk/>
          <pc:sldMk cId="2738136966" sldId="426"/>
        </pc:sldMkLst>
        <pc:spChg chg="mod">
          <ac:chgData name="Claude BAURY" userId="S::c.baury@bouches-du-rhone.chambagri.fr::fa1b65bf-a953-4638-aae8-0da60fa6a427" providerId="AD" clId="Web-{32A1674D-9941-8793-3C8F-3385193322FD}" dt="2025-07-07T08:59:11.565" v="35" actId="20577"/>
          <ac:spMkLst>
            <pc:docMk/>
            <pc:sldMk cId="2738136966" sldId="426"/>
            <ac:spMk id="2" creationId="{00000000-0000-0000-0000-000000000000}"/>
          </ac:spMkLst>
        </pc:spChg>
      </pc:sldChg>
      <pc:sldChg chg="modSp">
        <pc:chgData name="Claude BAURY" userId="S::c.baury@bouches-du-rhone.chambagri.fr::fa1b65bf-a953-4638-aae8-0da60fa6a427" providerId="AD" clId="Web-{32A1674D-9941-8793-3C8F-3385193322FD}" dt="2025-07-07T08:59:23.253" v="37" actId="20577"/>
        <pc:sldMkLst>
          <pc:docMk/>
          <pc:sldMk cId="2161191417" sldId="427"/>
        </pc:sldMkLst>
        <pc:spChg chg="mod">
          <ac:chgData name="Claude BAURY" userId="S::c.baury@bouches-du-rhone.chambagri.fr::fa1b65bf-a953-4638-aae8-0da60fa6a427" providerId="AD" clId="Web-{32A1674D-9941-8793-3C8F-3385193322FD}" dt="2025-07-07T08:59:23.253" v="37" actId="20577"/>
          <ac:spMkLst>
            <pc:docMk/>
            <pc:sldMk cId="2161191417" sldId="427"/>
            <ac:spMk id="2" creationId="{00000000-0000-0000-0000-000000000000}"/>
          </ac:spMkLst>
        </pc:spChg>
      </pc:sldChg>
      <pc:sldChg chg="del">
        <pc:chgData name="Claude BAURY" userId="S::c.baury@bouches-du-rhone.chambagri.fr::fa1b65bf-a953-4638-aae8-0da60fa6a427" providerId="AD" clId="Web-{32A1674D-9941-8793-3C8F-3385193322FD}" dt="2025-07-07T08:41:14.800" v="31"/>
        <pc:sldMkLst>
          <pc:docMk/>
          <pc:sldMk cId="3518751805" sldId="442"/>
        </pc:sldMkLst>
      </pc:sldChg>
      <pc:sldChg chg="modSp">
        <pc:chgData name="Claude BAURY" userId="S::c.baury@bouches-du-rhone.chambagri.fr::fa1b65bf-a953-4638-aae8-0da60fa6a427" providerId="AD" clId="Web-{32A1674D-9941-8793-3C8F-3385193322FD}" dt="2025-07-07T08:59:17.393" v="36" actId="20577"/>
        <pc:sldMkLst>
          <pc:docMk/>
          <pc:sldMk cId="2596680277" sldId="443"/>
        </pc:sldMkLst>
        <pc:spChg chg="mod">
          <ac:chgData name="Claude BAURY" userId="S::c.baury@bouches-du-rhone.chambagri.fr::fa1b65bf-a953-4638-aae8-0da60fa6a427" providerId="AD" clId="Web-{32A1674D-9941-8793-3C8F-3385193322FD}" dt="2025-07-07T08:59:17.393" v="36" actId="20577"/>
          <ac:spMkLst>
            <pc:docMk/>
            <pc:sldMk cId="2596680277" sldId="443"/>
            <ac:spMk id="2" creationId="{00000000-0000-0000-0000-000000000000}"/>
          </ac:spMkLst>
        </pc:spChg>
      </pc:sldChg>
      <pc:sldChg chg="modSp add replId">
        <pc:chgData name="Claude BAURY" userId="S::c.baury@bouches-du-rhone.chambagri.fr::fa1b65bf-a953-4638-aae8-0da60fa6a427" providerId="AD" clId="Web-{32A1674D-9941-8793-3C8F-3385193322FD}" dt="2025-07-07T08:19:01.394" v="13" actId="20577"/>
        <pc:sldMkLst>
          <pc:docMk/>
          <pc:sldMk cId="1397220097" sldId="445"/>
        </pc:sldMkLst>
        <pc:spChg chg="mod">
          <ac:chgData name="Claude BAURY" userId="S::c.baury@bouches-du-rhone.chambagri.fr::fa1b65bf-a953-4638-aae8-0da60fa6a427" providerId="AD" clId="Web-{32A1674D-9941-8793-3C8F-3385193322FD}" dt="2025-07-07T08:18:33.425" v="2" actId="20577"/>
          <ac:spMkLst>
            <pc:docMk/>
            <pc:sldMk cId="1397220097" sldId="445"/>
            <ac:spMk id="2" creationId="{2ADEDA82-947A-639A-1B40-3E3D90219D45}"/>
          </ac:spMkLst>
        </pc:spChg>
        <pc:spChg chg="mod">
          <ac:chgData name="Claude BAURY" userId="S::c.baury@bouches-du-rhone.chambagri.fr::fa1b65bf-a953-4638-aae8-0da60fa6a427" providerId="AD" clId="Web-{32A1674D-9941-8793-3C8F-3385193322FD}" dt="2025-07-07T08:19:01.394" v="13" actId="20577"/>
          <ac:spMkLst>
            <pc:docMk/>
            <pc:sldMk cId="1397220097" sldId="445"/>
            <ac:spMk id="4" creationId="{91613894-1A79-95FE-0141-B655E9FC85B5}"/>
          </ac:spMkLst>
        </pc:spChg>
      </pc:sldChg>
      <pc:sldChg chg="modSp add replId">
        <pc:chgData name="Claude BAURY" userId="S::c.baury@bouches-du-rhone.chambagri.fr::fa1b65bf-a953-4638-aae8-0da60fa6a427" providerId="AD" clId="Web-{32A1674D-9941-8793-3C8F-3385193322FD}" dt="2025-07-07T08:21:53.238" v="30" actId="20577"/>
        <pc:sldMkLst>
          <pc:docMk/>
          <pc:sldMk cId="4215205872" sldId="446"/>
        </pc:sldMkLst>
      </pc:sldChg>
    </pc:docChg>
  </pc:docChgLst>
  <pc:docChgLst>
    <pc:chgData name="Thibault JUVENAL" userId="S::t.juvenal@bouches-du-rhone.chambagri.fr::780a4f88-bfb6-4822-b781-6e6398f65328" providerId="AD" clId="Web-{874DCFFB-3EEB-F386-104A-1A887C2BFD7C}"/>
    <pc:docChg chg="modSld">
      <pc:chgData name="Thibault JUVENAL" userId="S::t.juvenal@bouches-du-rhone.chambagri.fr::780a4f88-bfb6-4822-b781-6e6398f65328" providerId="AD" clId="Web-{874DCFFB-3EEB-F386-104A-1A887C2BFD7C}" dt="2025-07-15T08:43:08.663" v="3"/>
      <pc:docMkLst>
        <pc:docMk/>
      </pc:docMkLst>
      <pc:sldChg chg="modSp">
        <pc:chgData name="Thibault JUVENAL" userId="S::t.juvenal@bouches-du-rhone.chambagri.fr::780a4f88-bfb6-4822-b781-6e6398f65328" providerId="AD" clId="Web-{874DCFFB-3EEB-F386-104A-1A887C2BFD7C}" dt="2025-07-15T08:43:08.663" v="3"/>
        <pc:sldMkLst>
          <pc:docMk/>
          <pc:sldMk cId="884534404" sldId="439"/>
        </pc:sldMkLst>
        <pc:picChg chg="mod modCrop">
          <ac:chgData name="Thibault JUVENAL" userId="S::t.juvenal@bouches-du-rhone.chambagri.fr::780a4f88-bfb6-4822-b781-6e6398f65328" providerId="AD" clId="Web-{874DCFFB-3EEB-F386-104A-1A887C2BFD7C}" dt="2025-07-15T08:42:52.006" v="1"/>
          <ac:picMkLst>
            <pc:docMk/>
            <pc:sldMk cId="884534404" sldId="439"/>
            <ac:picMk id="3" creationId="{66A8F738-95CD-5E35-36CE-AF462551FE2A}"/>
          </ac:picMkLst>
        </pc:picChg>
        <pc:picChg chg="mod modCrop">
          <ac:chgData name="Thibault JUVENAL" userId="S::t.juvenal@bouches-du-rhone.chambagri.fr::780a4f88-bfb6-4822-b781-6e6398f65328" providerId="AD" clId="Web-{874DCFFB-3EEB-F386-104A-1A887C2BFD7C}" dt="2025-07-15T08:43:08.663" v="3"/>
          <ac:picMkLst>
            <pc:docMk/>
            <pc:sldMk cId="884534404" sldId="439"/>
            <ac:picMk id="4" creationId="{715208CC-4634-859B-B398-36570D82C808}"/>
          </ac:picMkLst>
        </pc:picChg>
      </pc:sldChg>
    </pc:docChg>
  </pc:docChgLst>
  <pc:docChgLst>
    <pc:chgData name="Romain GATEAU" userId="S::r.gateau@bouches-du-rhone.chambagri.fr::f788eab1-4000-475d-92ed-2d50071c6ba6" providerId="AD" clId="Web-{C076FE5B-6799-D132-6AB0-A779AC9E6296}"/>
    <pc:docChg chg="modSld">
      <pc:chgData name="Romain GATEAU" userId="S::r.gateau@bouches-du-rhone.chambagri.fr::f788eab1-4000-475d-92ed-2d50071c6ba6" providerId="AD" clId="Web-{C076FE5B-6799-D132-6AB0-A779AC9E6296}" dt="2025-07-15T08:41:09.895" v="9" actId="20577"/>
      <pc:docMkLst>
        <pc:docMk/>
      </pc:docMkLst>
      <pc:sldChg chg="modSp">
        <pc:chgData name="Romain GATEAU" userId="S::r.gateau@bouches-du-rhone.chambagri.fr::f788eab1-4000-475d-92ed-2d50071c6ba6" providerId="AD" clId="Web-{C076FE5B-6799-D132-6AB0-A779AC9E6296}" dt="2025-07-15T08:39:08.190" v="0" actId="20577"/>
        <pc:sldMkLst>
          <pc:docMk/>
          <pc:sldMk cId="1640719883" sldId="414"/>
        </pc:sldMkLst>
        <pc:spChg chg="mod">
          <ac:chgData name="Romain GATEAU" userId="S::r.gateau@bouches-du-rhone.chambagri.fr::f788eab1-4000-475d-92ed-2d50071c6ba6" providerId="AD" clId="Web-{C076FE5B-6799-D132-6AB0-A779AC9E6296}" dt="2025-07-15T08:39:08.190" v="0" actId="20577"/>
          <ac:spMkLst>
            <pc:docMk/>
            <pc:sldMk cId="1640719883" sldId="414"/>
            <ac:spMk id="3" creationId="{00000000-0000-0000-0000-000000000000}"/>
          </ac:spMkLst>
        </pc:spChg>
      </pc:sldChg>
      <pc:sldChg chg="modSp">
        <pc:chgData name="Romain GATEAU" userId="S::r.gateau@bouches-du-rhone.chambagri.fr::f788eab1-4000-475d-92ed-2d50071c6ba6" providerId="AD" clId="Web-{C076FE5B-6799-D132-6AB0-A779AC9E6296}" dt="2025-07-15T08:41:09.895" v="9" actId="20577"/>
        <pc:sldMkLst>
          <pc:docMk/>
          <pc:sldMk cId="2706830616" sldId="421"/>
        </pc:sldMkLst>
        <pc:spChg chg="mod">
          <ac:chgData name="Romain GATEAU" userId="S::r.gateau@bouches-du-rhone.chambagri.fr::f788eab1-4000-475d-92ed-2d50071c6ba6" providerId="AD" clId="Web-{C076FE5B-6799-D132-6AB0-A779AC9E6296}" dt="2025-07-15T08:41:09.895" v="9" actId="20577"/>
          <ac:spMkLst>
            <pc:docMk/>
            <pc:sldMk cId="2706830616" sldId="421"/>
            <ac:spMk id="9" creationId="{FD94435C-A5A5-DBC2-BEF4-2F8E149E4BA5}"/>
          </ac:spMkLst>
        </pc:spChg>
      </pc:sldChg>
    </pc:docChg>
  </pc:docChgLst>
  <pc:docChgLst>
    <pc:chgData name="Claire MICKLETHWAITE" userId="S::c.micklethwaite@paca.chambagri.fr::081c1307-b6fe-461b-ac3b-b3b79069daff" providerId="AD" clId="Web-{0324FAE7-00BA-29DB-A863-40AD67AFEFDC}"/>
    <pc:docChg chg="addSld modSld sldOrd">
      <pc:chgData name="Claire MICKLETHWAITE" userId="S::c.micklethwaite@paca.chambagri.fr::081c1307-b6fe-461b-ac3b-b3b79069daff" providerId="AD" clId="Web-{0324FAE7-00BA-29DB-A863-40AD67AFEFDC}" dt="2024-11-19T11:47:03.512" v="410"/>
      <pc:docMkLst>
        <pc:docMk/>
      </pc:docMkLst>
      <pc:sldChg chg="modSp">
        <pc:chgData name="Claire MICKLETHWAITE" userId="S::c.micklethwaite@paca.chambagri.fr::081c1307-b6fe-461b-ac3b-b3b79069daff" providerId="AD" clId="Web-{0324FAE7-00BA-29DB-A863-40AD67AFEFDC}" dt="2024-11-19T09:06:23.835" v="378" actId="14100"/>
        <pc:sldMkLst>
          <pc:docMk/>
          <pc:sldMk cId="2239044915" sldId="429"/>
        </pc:sldMkLst>
      </pc:sldChg>
      <pc:sldChg chg="addSp delSp modSp">
        <pc:chgData name="Claire MICKLETHWAITE" userId="S::c.micklethwaite@paca.chambagri.fr::081c1307-b6fe-461b-ac3b-b3b79069daff" providerId="AD" clId="Web-{0324FAE7-00BA-29DB-A863-40AD67AFEFDC}" dt="2024-11-19T11:47:03.512" v="410"/>
        <pc:sldMkLst>
          <pc:docMk/>
          <pc:sldMk cId="3496316991" sldId="430"/>
        </pc:sldMkLst>
      </pc:sldChg>
      <pc:sldChg chg="addSp delSp modSp">
        <pc:chgData name="Claire MICKLETHWAITE" userId="S::c.micklethwaite@paca.chambagri.fr::081c1307-b6fe-461b-ac3b-b3b79069daff" providerId="AD" clId="Web-{0324FAE7-00BA-29DB-A863-40AD67AFEFDC}" dt="2024-11-19T09:04:56.052" v="360" actId="20577"/>
        <pc:sldMkLst>
          <pc:docMk/>
          <pc:sldMk cId="932251462" sldId="431"/>
        </pc:sldMkLst>
      </pc:sldChg>
      <pc:sldChg chg="delSp modSp new">
        <pc:chgData name="Claire MICKLETHWAITE" userId="S::c.micklethwaite@paca.chambagri.fr::081c1307-b6fe-461b-ac3b-b3b79069daff" providerId="AD" clId="Web-{0324FAE7-00BA-29DB-A863-40AD67AFEFDC}" dt="2024-11-19T09:23:32.944" v="407" actId="20577"/>
        <pc:sldMkLst>
          <pc:docMk/>
          <pc:sldMk cId="1773664598" sldId="432"/>
        </pc:sldMkLst>
      </pc:sldChg>
      <pc:sldChg chg="modSp add ord replId">
        <pc:chgData name="Claire MICKLETHWAITE" userId="S::c.micklethwaite@paca.chambagri.fr::081c1307-b6fe-461b-ac3b-b3b79069daff" providerId="AD" clId="Web-{0324FAE7-00BA-29DB-A863-40AD67AFEFDC}" dt="2024-11-19T09:08:27.805" v="399" actId="20577"/>
        <pc:sldMkLst>
          <pc:docMk/>
          <pc:sldMk cId="623280514" sldId="433"/>
        </pc:sldMkLst>
      </pc:sldChg>
    </pc:docChg>
  </pc:docChgLst>
  <pc:docChgLst>
    <pc:chgData name="Adrien SAINT-DIDIER" userId="S::a.saint-didier@bouches-du-rhone.chambagri.fr::f23da46a-4559-4ff5-904c-8d5a2b20078b" providerId="AD" clId="Web-{5BBB6BEB-B55E-9AFE-72E6-84FD4555BE4A}"/>
    <pc:docChg chg="addSld delSld modSld sldOrd">
      <pc:chgData name="Adrien SAINT-DIDIER" userId="S::a.saint-didier@bouches-du-rhone.chambagri.fr::f23da46a-4559-4ff5-904c-8d5a2b20078b" providerId="AD" clId="Web-{5BBB6BEB-B55E-9AFE-72E6-84FD4555BE4A}" dt="2025-06-20T09:27:49.778" v="1073" actId="20577"/>
      <pc:docMkLst>
        <pc:docMk/>
      </pc:docMkLst>
      <pc:sldChg chg="addSp delSp modSp new mod modClrScheme chgLayout">
        <pc:chgData name="Adrien SAINT-DIDIER" userId="S::a.saint-didier@bouches-du-rhone.chambagri.fr::f23da46a-4559-4ff5-904c-8d5a2b20078b" providerId="AD" clId="Web-{5BBB6BEB-B55E-9AFE-72E6-84FD4555BE4A}" dt="2025-06-20T09:22:23.717" v="1058"/>
        <pc:sldMkLst>
          <pc:docMk/>
          <pc:sldMk cId="2871053508" sldId="437"/>
        </pc:sldMkLst>
        <pc:spChg chg="mod ord">
          <ac:chgData name="Adrien SAINT-DIDIER" userId="S::a.saint-didier@bouches-du-rhone.chambagri.fr::f23da46a-4559-4ff5-904c-8d5a2b20078b" providerId="AD" clId="Web-{5BBB6BEB-B55E-9AFE-72E6-84FD4555BE4A}" dt="2025-06-20T07:19:19.848" v="18" actId="20577"/>
          <ac:spMkLst>
            <pc:docMk/>
            <pc:sldMk cId="2871053508" sldId="437"/>
            <ac:spMk id="2" creationId="{A3E5A3C0-202D-E702-133C-5AC3C7BE7830}"/>
          </ac:spMkLst>
        </pc:spChg>
        <pc:spChg chg="add mod">
          <ac:chgData name="Adrien SAINT-DIDIER" userId="S::a.saint-didier@bouches-du-rhone.chambagri.fr::f23da46a-4559-4ff5-904c-8d5a2b20078b" providerId="AD" clId="Web-{5BBB6BEB-B55E-9AFE-72E6-84FD4555BE4A}" dt="2025-06-20T09:13:49.202" v="1046" actId="14100"/>
          <ac:spMkLst>
            <pc:docMk/>
            <pc:sldMk cId="2871053508" sldId="437"/>
            <ac:spMk id="5" creationId="{5B124B2D-14DA-1D59-BA25-56D5F2F87B52}"/>
          </ac:spMkLst>
        </pc:spChg>
        <pc:spChg chg="add mod">
          <ac:chgData name="Adrien SAINT-DIDIER" userId="S::a.saint-didier@bouches-du-rhone.chambagri.fr::f23da46a-4559-4ff5-904c-8d5a2b20078b" providerId="AD" clId="Web-{5BBB6BEB-B55E-9AFE-72E6-84FD4555BE4A}" dt="2025-06-20T09:03:30.626" v="992" actId="1076"/>
          <ac:spMkLst>
            <pc:docMk/>
            <pc:sldMk cId="2871053508" sldId="437"/>
            <ac:spMk id="6" creationId="{F4BA44D8-0660-3CA9-FA23-2B8E09C71BB1}"/>
          </ac:spMkLst>
        </pc:spChg>
        <pc:spChg chg="add mod">
          <ac:chgData name="Adrien SAINT-DIDIER" userId="S::a.saint-didier@bouches-du-rhone.chambagri.fr::f23da46a-4559-4ff5-904c-8d5a2b20078b" providerId="AD" clId="Web-{5BBB6BEB-B55E-9AFE-72E6-84FD4555BE4A}" dt="2025-06-20T09:03:33.813" v="993" actId="1076"/>
          <ac:spMkLst>
            <pc:docMk/>
            <pc:sldMk cId="2871053508" sldId="437"/>
            <ac:spMk id="11" creationId="{991BB9BA-4D36-7983-51C2-7890D0BE3D6E}"/>
          </ac:spMkLst>
        </pc:spChg>
        <pc:picChg chg="add mod">
          <ac:chgData name="Adrien SAINT-DIDIER" userId="S::a.saint-didier@bouches-du-rhone.chambagri.fr::f23da46a-4559-4ff5-904c-8d5a2b20078b" providerId="AD" clId="Web-{5BBB6BEB-B55E-9AFE-72E6-84FD4555BE4A}" dt="2025-06-20T09:03:36.704" v="995" actId="1076"/>
          <ac:picMkLst>
            <pc:docMk/>
            <pc:sldMk cId="2871053508" sldId="437"/>
            <ac:picMk id="4" creationId="{2F78AD5D-1E3A-7DBB-8C57-CED7A28D240B}"/>
          </ac:picMkLst>
        </pc:picChg>
        <pc:picChg chg="add mod modCrop">
          <ac:chgData name="Adrien SAINT-DIDIER" userId="S::a.saint-didier@bouches-du-rhone.chambagri.fr::f23da46a-4559-4ff5-904c-8d5a2b20078b" providerId="AD" clId="Web-{5BBB6BEB-B55E-9AFE-72E6-84FD4555BE4A}" dt="2025-06-20T08:53:01.284" v="904" actId="1076"/>
          <ac:picMkLst>
            <pc:docMk/>
            <pc:sldMk cId="2871053508" sldId="437"/>
            <ac:picMk id="8" creationId="{F489FC07-0030-E578-A86E-0E130D6DF323}"/>
          </ac:picMkLst>
        </pc:picChg>
        <pc:picChg chg="add mod">
          <ac:chgData name="Adrien SAINT-DIDIER" userId="S::a.saint-didier@bouches-du-rhone.chambagri.fr::f23da46a-4559-4ff5-904c-8d5a2b20078b" providerId="AD" clId="Web-{5BBB6BEB-B55E-9AFE-72E6-84FD4555BE4A}" dt="2025-06-20T09:03:28.313" v="991" actId="1076"/>
          <ac:picMkLst>
            <pc:docMk/>
            <pc:sldMk cId="2871053508" sldId="437"/>
            <ac:picMk id="9" creationId="{53DDFD50-51C3-EA51-708D-3AA334452925}"/>
          </ac:picMkLst>
        </pc:picChg>
        <pc:picChg chg="add mod">
          <ac:chgData name="Adrien SAINT-DIDIER" userId="S::a.saint-didier@bouches-du-rhone.chambagri.fr::f23da46a-4559-4ff5-904c-8d5a2b20078b" providerId="AD" clId="Web-{5BBB6BEB-B55E-9AFE-72E6-84FD4555BE4A}" dt="2025-06-20T09:22:23.717" v="1058"/>
          <ac:picMkLst>
            <pc:docMk/>
            <pc:sldMk cId="2871053508" sldId="437"/>
            <ac:picMk id="12" creationId="{95FF1498-5774-0709-360F-99E1E104515D}"/>
          </ac:picMkLst>
        </pc:picChg>
      </pc:sldChg>
      <pc:sldChg chg="new del">
        <pc:chgData name="Adrien SAINT-DIDIER" userId="S::a.saint-didier@bouches-du-rhone.chambagri.fr::f23da46a-4559-4ff5-904c-8d5a2b20078b" providerId="AD" clId="Web-{5BBB6BEB-B55E-9AFE-72E6-84FD4555BE4A}" dt="2025-06-20T07:18:05.317" v="3"/>
        <pc:sldMkLst>
          <pc:docMk/>
          <pc:sldMk cId="1001733504" sldId="438"/>
        </pc:sldMkLst>
      </pc:sldChg>
      <pc:sldChg chg="modSp new ord">
        <pc:chgData name="Adrien SAINT-DIDIER" userId="S::a.saint-didier@bouches-du-rhone.chambagri.fr::f23da46a-4559-4ff5-904c-8d5a2b20078b" providerId="AD" clId="Web-{5BBB6BEB-B55E-9AFE-72E6-84FD4555BE4A}" dt="2025-06-20T09:27:49.778" v="1073" actId="20577"/>
        <pc:sldMkLst>
          <pc:docMk/>
          <pc:sldMk cId="1150548219" sldId="438"/>
        </pc:sldMkLst>
        <pc:spChg chg="mod">
          <ac:chgData name="Adrien SAINT-DIDIER" userId="S::a.saint-didier@bouches-du-rhone.chambagri.fr::f23da46a-4559-4ff5-904c-8d5a2b20078b" providerId="AD" clId="Web-{5BBB6BEB-B55E-9AFE-72E6-84FD4555BE4A}" dt="2025-06-20T07:20:18.379" v="67" actId="20577"/>
          <ac:spMkLst>
            <pc:docMk/>
            <pc:sldMk cId="1150548219" sldId="438"/>
            <ac:spMk id="2" creationId="{F93B290B-1993-CF8C-0642-7B41EBABA5F2}"/>
          </ac:spMkLst>
        </pc:spChg>
        <pc:spChg chg="mod">
          <ac:chgData name="Adrien SAINT-DIDIER" userId="S::a.saint-didier@bouches-du-rhone.chambagri.fr::f23da46a-4559-4ff5-904c-8d5a2b20078b" providerId="AD" clId="Web-{5BBB6BEB-B55E-9AFE-72E6-84FD4555BE4A}" dt="2025-06-20T09:27:49.778" v="1073" actId="20577"/>
          <ac:spMkLst>
            <pc:docMk/>
            <pc:sldMk cId="1150548219" sldId="438"/>
            <ac:spMk id="3" creationId="{52E767D2-AC07-EDB7-24B0-CB1F0502D852}"/>
          </ac:spMkLst>
        </pc:spChg>
      </pc:sldChg>
      <pc:sldChg chg="modSp new">
        <pc:chgData name="Adrien SAINT-DIDIER" userId="S::a.saint-didier@bouches-du-rhone.chambagri.fr::f23da46a-4559-4ff5-904c-8d5a2b20078b" providerId="AD" clId="Web-{5BBB6BEB-B55E-9AFE-72E6-84FD4555BE4A}" dt="2025-06-20T09:22:52.310" v="1061" actId="1076"/>
        <pc:sldMkLst>
          <pc:docMk/>
          <pc:sldMk cId="884534404" sldId="439"/>
        </pc:sldMkLst>
        <pc:spChg chg="mod">
          <ac:chgData name="Adrien SAINT-DIDIER" userId="S::a.saint-didier@bouches-du-rhone.chambagri.fr::f23da46a-4559-4ff5-904c-8d5a2b20078b" providerId="AD" clId="Web-{5BBB6BEB-B55E-9AFE-72E6-84FD4555BE4A}" dt="2025-06-20T09:22:52.310" v="1061" actId="1076"/>
          <ac:spMkLst>
            <pc:docMk/>
            <pc:sldMk cId="884534404" sldId="439"/>
            <ac:spMk id="2" creationId="{D1A55AC2-B60C-88EB-4DC6-8D85704AB3E6}"/>
          </ac:spMkLst>
        </pc:spChg>
      </pc:sldChg>
      <pc:sldChg chg="modSp new">
        <pc:chgData name="Adrien SAINT-DIDIER" userId="S::a.saint-didier@bouches-du-rhone.chambagri.fr::f23da46a-4559-4ff5-904c-8d5a2b20078b" providerId="AD" clId="Web-{5BBB6BEB-B55E-9AFE-72E6-84FD4555BE4A}" dt="2025-06-20T09:22:44.342" v="1060" actId="14100"/>
        <pc:sldMkLst>
          <pc:docMk/>
          <pc:sldMk cId="3556751731" sldId="440"/>
        </pc:sldMkLst>
        <pc:spChg chg="mod">
          <ac:chgData name="Adrien SAINT-DIDIER" userId="S::a.saint-didier@bouches-du-rhone.chambagri.fr::f23da46a-4559-4ff5-904c-8d5a2b20078b" providerId="AD" clId="Web-{5BBB6BEB-B55E-9AFE-72E6-84FD4555BE4A}" dt="2025-06-20T09:22:44.342" v="1060" actId="14100"/>
          <ac:spMkLst>
            <pc:docMk/>
            <pc:sldMk cId="3556751731" sldId="440"/>
            <ac:spMk id="2" creationId="{C2B2DE69-16BA-F0E4-7E26-B590D7AEEDD4}"/>
          </ac:spMkLst>
        </pc:spChg>
        <pc:spChg chg="mod">
          <ac:chgData name="Adrien SAINT-DIDIER" userId="S::a.saint-didier@bouches-du-rhone.chambagri.fr::f23da46a-4559-4ff5-904c-8d5a2b20078b" providerId="AD" clId="Web-{5BBB6BEB-B55E-9AFE-72E6-84FD4555BE4A}" dt="2025-06-20T08:19:21.935" v="493" actId="20577"/>
          <ac:spMkLst>
            <pc:docMk/>
            <pc:sldMk cId="3556751731" sldId="440"/>
            <ac:spMk id="3" creationId="{1801BC8F-B6C6-2696-0479-DE453029CA98}"/>
          </ac:spMkLst>
        </pc:spChg>
      </pc:sldChg>
      <pc:sldChg chg="addSp delSp modSp new">
        <pc:chgData name="Adrien SAINT-DIDIER" userId="S::a.saint-didier@bouches-du-rhone.chambagri.fr::f23da46a-4559-4ff5-904c-8d5a2b20078b" providerId="AD" clId="Web-{5BBB6BEB-B55E-9AFE-72E6-84FD4555BE4A}" dt="2025-06-20T09:22:03.889" v="1049"/>
        <pc:sldMkLst>
          <pc:docMk/>
          <pc:sldMk cId="2244832122" sldId="441"/>
        </pc:sldMkLst>
        <pc:spChg chg="add mod">
          <ac:chgData name="Adrien SAINT-DIDIER" userId="S::a.saint-didier@bouches-du-rhone.chambagri.fr::f23da46a-4559-4ff5-904c-8d5a2b20078b" providerId="AD" clId="Web-{5BBB6BEB-B55E-9AFE-72E6-84FD4555BE4A}" dt="2025-06-20T09:22:03.889" v="1049"/>
          <ac:spMkLst>
            <pc:docMk/>
            <pc:sldMk cId="2244832122" sldId="441"/>
            <ac:spMk id="7" creationId="{8D1788F8-DAD2-AB83-F3E2-01084A4B1316}"/>
          </ac:spMkLst>
        </pc:spChg>
      </pc:sldChg>
    </pc:docChg>
  </pc:docChgLst>
  <pc:docChgLst>
    <pc:chgData name="Thibault JUVENAL" userId="780a4f88-bfb6-4822-b781-6e6398f65328" providerId="ADAL" clId="{48688D92-05A6-43DA-95F6-0747677705C8}"/>
    <pc:docChg chg="custSel modSld sldOrd">
      <pc:chgData name="Thibault JUVENAL" userId="780a4f88-bfb6-4822-b781-6e6398f65328" providerId="ADAL" clId="{48688D92-05A6-43DA-95F6-0747677705C8}" dt="2025-07-15T08:40:38.258" v="110"/>
      <pc:docMkLst>
        <pc:docMk/>
      </pc:docMkLst>
      <pc:sldChg chg="modSp mod">
        <pc:chgData name="Thibault JUVENAL" userId="780a4f88-bfb6-4822-b781-6e6398f65328" providerId="ADAL" clId="{48688D92-05A6-43DA-95F6-0747677705C8}" dt="2025-07-15T08:34:58.330" v="92" actId="1076"/>
        <pc:sldMkLst>
          <pc:docMk/>
          <pc:sldMk cId="2871053508" sldId="437"/>
        </pc:sldMkLst>
        <pc:spChg chg="mod">
          <ac:chgData name="Thibault JUVENAL" userId="780a4f88-bfb6-4822-b781-6e6398f65328" providerId="ADAL" clId="{48688D92-05A6-43DA-95F6-0747677705C8}" dt="2025-07-15T08:34:48.133" v="90" actId="14100"/>
          <ac:spMkLst>
            <pc:docMk/>
            <pc:sldMk cId="2871053508" sldId="437"/>
            <ac:spMk id="5" creationId="{5B124B2D-14DA-1D59-BA25-56D5F2F87B52}"/>
          </ac:spMkLst>
        </pc:spChg>
        <pc:spChg chg="mod">
          <ac:chgData name="Thibault JUVENAL" userId="780a4f88-bfb6-4822-b781-6e6398f65328" providerId="ADAL" clId="{48688D92-05A6-43DA-95F6-0747677705C8}" dt="2025-07-15T08:34:36.805" v="88" actId="20577"/>
          <ac:spMkLst>
            <pc:docMk/>
            <pc:sldMk cId="2871053508" sldId="437"/>
            <ac:spMk id="6" creationId="{F4BA44D8-0660-3CA9-FA23-2B8E09C71BB1}"/>
          </ac:spMkLst>
        </pc:spChg>
        <pc:spChg chg="mod">
          <ac:chgData name="Thibault JUVENAL" userId="780a4f88-bfb6-4822-b781-6e6398f65328" providerId="ADAL" clId="{48688D92-05A6-43DA-95F6-0747677705C8}" dt="2025-07-15T08:34:58.330" v="92" actId="1076"/>
          <ac:spMkLst>
            <pc:docMk/>
            <pc:sldMk cId="2871053508" sldId="437"/>
            <ac:spMk id="11" creationId="{991BB9BA-4D36-7983-51C2-7890D0BE3D6E}"/>
          </ac:spMkLst>
        </pc:spChg>
        <pc:picChg chg="mod">
          <ac:chgData name="Thibault JUVENAL" userId="780a4f88-bfb6-4822-b781-6e6398f65328" providerId="ADAL" clId="{48688D92-05A6-43DA-95F6-0747677705C8}" dt="2025-07-15T08:34:52.326" v="91" actId="1076"/>
          <ac:picMkLst>
            <pc:docMk/>
            <pc:sldMk cId="2871053508" sldId="437"/>
            <ac:picMk id="12" creationId="{95FF1498-5774-0709-360F-99E1E104515D}"/>
          </ac:picMkLst>
        </pc:picChg>
      </pc:sldChg>
      <pc:sldChg chg="addSp modSp mod">
        <pc:chgData name="Thibault JUVENAL" userId="780a4f88-bfb6-4822-b781-6e6398f65328" providerId="ADAL" clId="{48688D92-05A6-43DA-95F6-0747677705C8}" dt="2025-07-15T08:39:44.621" v="108" actId="1038"/>
        <pc:sldMkLst>
          <pc:docMk/>
          <pc:sldMk cId="2244832122" sldId="441"/>
        </pc:sldMkLst>
        <pc:picChg chg="add mod">
          <ac:chgData name="Thibault JUVENAL" userId="780a4f88-bfb6-4822-b781-6e6398f65328" providerId="ADAL" clId="{48688D92-05A6-43DA-95F6-0747677705C8}" dt="2025-07-15T08:39:44.621" v="108" actId="1038"/>
          <ac:picMkLst>
            <pc:docMk/>
            <pc:sldMk cId="2244832122" sldId="441"/>
            <ac:picMk id="5" creationId="{93E7F550-24C9-E9CB-4732-52A5AC4FBFE9}"/>
          </ac:picMkLst>
        </pc:picChg>
      </pc:sldChg>
      <pc:sldChg chg="ord">
        <pc:chgData name="Thibault JUVENAL" userId="780a4f88-bfb6-4822-b781-6e6398f65328" providerId="ADAL" clId="{48688D92-05A6-43DA-95F6-0747677705C8}" dt="2025-07-15T08:40:38.258" v="110"/>
        <pc:sldMkLst>
          <pc:docMk/>
          <pc:sldMk cId="3065288043" sldId="457"/>
        </pc:sldMkLst>
      </pc:sldChg>
      <pc:sldChg chg="addSp delSp modSp mod">
        <pc:chgData name="Thibault JUVENAL" userId="780a4f88-bfb6-4822-b781-6e6398f65328" providerId="ADAL" clId="{48688D92-05A6-43DA-95F6-0747677705C8}" dt="2025-07-15T08:32:58.382" v="85" actId="1037"/>
        <pc:sldMkLst>
          <pc:docMk/>
          <pc:sldMk cId="844808833" sldId="459"/>
        </pc:sldMkLst>
        <pc:spChg chg="add mod">
          <ac:chgData name="Thibault JUVENAL" userId="780a4f88-bfb6-4822-b781-6e6398f65328" providerId="ADAL" clId="{48688D92-05A6-43DA-95F6-0747677705C8}" dt="2025-07-15T08:32:54.548" v="83" actId="1037"/>
          <ac:spMkLst>
            <pc:docMk/>
            <pc:sldMk cId="844808833" sldId="459"/>
            <ac:spMk id="9" creationId="{C1D7AE75-1E38-3B7A-9394-3492C13FBA18}"/>
          </ac:spMkLst>
        </pc:spChg>
        <pc:spChg chg="add del mod">
          <ac:chgData name="Thibault JUVENAL" userId="780a4f88-bfb6-4822-b781-6e6398f65328" providerId="ADAL" clId="{48688D92-05A6-43DA-95F6-0747677705C8}" dt="2025-07-15T08:31:35.452" v="58" actId="478"/>
          <ac:spMkLst>
            <pc:docMk/>
            <pc:sldMk cId="844808833" sldId="459"/>
            <ac:spMk id="10" creationId="{337B73FE-8AC3-A1E6-CB12-08A9EF685C96}"/>
          </ac:spMkLst>
        </pc:spChg>
        <pc:spChg chg="add mod">
          <ac:chgData name="Thibault JUVENAL" userId="780a4f88-bfb6-4822-b781-6e6398f65328" providerId="ADAL" clId="{48688D92-05A6-43DA-95F6-0747677705C8}" dt="2025-07-15T08:32:58.382" v="85" actId="1037"/>
          <ac:spMkLst>
            <pc:docMk/>
            <pc:sldMk cId="844808833" sldId="459"/>
            <ac:spMk id="11" creationId="{325A8DC4-FFB8-8735-A514-F7C124605412}"/>
          </ac:spMkLst>
        </pc:spChg>
        <pc:picChg chg="mod">
          <ac:chgData name="Thibault JUVENAL" userId="780a4f88-bfb6-4822-b781-6e6398f65328" providerId="ADAL" clId="{48688D92-05A6-43DA-95F6-0747677705C8}" dt="2025-07-15T08:25:21.115" v="10" actId="1037"/>
          <ac:picMkLst>
            <pc:docMk/>
            <pc:sldMk cId="844808833" sldId="459"/>
            <ac:picMk id="5" creationId="{D4FA6D8F-9B1C-967C-DDD4-2BB60E3A2577}"/>
          </ac:picMkLst>
        </pc:picChg>
        <pc:picChg chg="add mod">
          <ac:chgData name="Thibault JUVENAL" userId="780a4f88-bfb6-4822-b781-6e6398f65328" providerId="ADAL" clId="{48688D92-05A6-43DA-95F6-0747677705C8}" dt="2025-07-15T08:25:18.220" v="5" actId="14100"/>
          <ac:picMkLst>
            <pc:docMk/>
            <pc:sldMk cId="844808833" sldId="459"/>
            <ac:picMk id="8" creationId="{F7D1A1C2-D056-665F-2947-4A6D38173D2C}"/>
          </ac:picMkLst>
        </pc:picChg>
        <pc:picChg chg="add del mod">
          <ac:chgData name="Thibault JUVENAL" userId="780a4f88-bfb6-4822-b781-6e6398f65328" providerId="ADAL" clId="{48688D92-05A6-43DA-95F6-0747677705C8}" dt="2025-07-15T08:28:56.352" v="18" actId="478"/>
          <ac:picMkLst>
            <pc:docMk/>
            <pc:sldMk cId="844808833" sldId="459"/>
            <ac:picMk id="12" creationId="{D96D6A8C-5EEF-C38D-B9DD-659BAF31D439}"/>
          </ac:picMkLst>
        </pc:picChg>
        <pc:picChg chg="add mod">
          <ac:chgData name="Thibault JUVENAL" userId="780a4f88-bfb6-4822-b781-6e6398f65328" providerId="ADAL" clId="{48688D92-05A6-43DA-95F6-0747677705C8}" dt="2025-07-15T08:29:44.976" v="24" actId="1076"/>
          <ac:picMkLst>
            <pc:docMk/>
            <pc:sldMk cId="844808833" sldId="459"/>
            <ac:picMk id="14" creationId="{532B6609-1067-BB1C-3379-10FBCB1B5B90}"/>
          </ac:picMkLst>
        </pc:picChg>
      </pc:sldChg>
    </pc:docChg>
  </pc:docChgLst>
  <pc:docChgLst>
    <pc:chgData name="Claire MICKLETHWAITE" userId="S::c.micklethwaite@paca.chambagri.fr::081c1307-b6fe-461b-ac3b-b3b79069daff" providerId="AD" clId="Web-{C3C4C662-75C2-5DB4-92EB-E1AFF0777AA1}"/>
    <pc:docChg chg="modSld">
      <pc:chgData name="Claire MICKLETHWAITE" userId="S::c.micklethwaite@paca.chambagri.fr::081c1307-b6fe-461b-ac3b-b3b79069daff" providerId="AD" clId="Web-{C3C4C662-75C2-5DB4-92EB-E1AFF0777AA1}" dt="2025-07-15T08:42:19.826" v="74"/>
      <pc:docMkLst>
        <pc:docMk/>
      </pc:docMkLst>
      <pc:sldChg chg="modNotes">
        <pc:chgData name="Claire MICKLETHWAITE" userId="S::c.micklethwaite@paca.chambagri.fr::081c1307-b6fe-461b-ac3b-b3b79069daff" providerId="AD" clId="Web-{C3C4C662-75C2-5DB4-92EB-E1AFF0777AA1}" dt="2025-07-15T08:42:19.826" v="74"/>
        <pc:sldMkLst>
          <pc:docMk/>
          <pc:sldMk cId="1591854231" sldId="418"/>
        </pc:sldMkLst>
      </pc:sldChg>
    </pc:docChg>
  </pc:docChgLst>
  <pc:docChgLst>
    <pc:chgData name="Romain GATEAU" userId="S::r.gateau@bouches-du-rhone.chambagri.fr::f788eab1-4000-475d-92ed-2d50071c6ba6" providerId="AD" clId="Web-{81DC11B0-053E-956C-9FE4-54B234F5D79D}"/>
    <pc:docChg chg="modSld">
      <pc:chgData name="Romain GATEAU" userId="S::r.gateau@bouches-du-rhone.chambagri.fr::f788eab1-4000-475d-92ed-2d50071c6ba6" providerId="AD" clId="Web-{81DC11B0-053E-956C-9FE4-54B234F5D79D}" dt="2025-07-16T14:31:32.654" v="47" actId="20577"/>
      <pc:docMkLst>
        <pc:docMk/>
      </pc:docMkLst>
      <pc:sldChg chg="modSp">
        <pc:chgData name="Romain GATEAU" userId="S::r.gateau@bouches-du-rhone.chambagri.fr::f788eab1-4000-475d-92ed-2d50071c6ba6" providerId="AD" clId="Web-{81DC11B0-053E-956C-9FE4-54B234F5D79D}" dt="2025-07-16T09:28:20.230" v="0" actId="20577"/>
        <pc:sldMkLst>
          <pc:docMk/>
          <pc:sldMk cId="2366360528" sldId="407"/>
        </pc:sldMkLst>
        <pc:spChg chg="mod">
          <ac:chgData name="Romain GATEAU" userId="S::r.gateau@bouches-du-rhone.chambagri.fr::f788eab1-4000-475d-92ed-2d50071c6ba6" providerId="AD" clId="Web-{81DC11B0-053E-956C-9FE4-54B234F5D79D}" dt="2025-07-16T09:28:20.230" v="0" actId="20577"/>
          <ac:spMkLst>
            <pc:docMk/>
            <pc:sldMk cId="2366360528" sldId="407"/>
            <ac:spMk id="6" creationId="{E05B7015-61AA-4251-9291-C6EF083DB5AE}"/>
          </ac:spMkLst>
        </pc:spChg>
      </pc:sldChg>
      <pc:sldChg chg="modSp">
        <pc:chgData name="Romain GATEAU" userId="S::r.gateau@bouches-du-rhone.chambagri.fr::f788eab1-4000-475d-92ed-2d50071c6ba6" providerId="AD" clId="Web-{81DC11B0-053E-956C-9FE4-54B234F5D79D}" dt="2025-07-16T14:31:32.654" v="47" actId="20577"/>
        <pc:sldMkLst>
          <pc:docMk/>
          <pc:sldMk cId="2706830616" sldId="421"/>
        </pc:sldMkLst>
        <pc:spChg chg="mod">
          <ac:chgData name="Romain GATEAU" userId="S::r.gateau@bouches-du-rhone.chambagri.fr::f788eab1-4000-475d-92ed-2d50071c6ba6" providerId="AD" clId="Web-{81DC11B0-053E-956C-9FE4-54B234F5D79D}" dt="2025-07-16T14:31:32.654" v="47" actId="20577"/>
          <ac:spMkLst>
            <pc:docMk/>
            <pc:sldMk cId="2706830616" sldId="421"/>
            <ac:spMk id="2" creationId="{96EED75B-7865-0125-C668-36E95C44EBF3}"/>
          </ac:spMkLst>
        </pc:spChg>
        <pc:spChg chg="mod">
          <ac:chgData name="Romain GATEAU" userId="S::r.gateau@bouches-du-rhone.chambagri.fr::f788eab1-4000-475d-92ed-2d50071c6ba6" providerId="AD" clId="Web-{81DC11B0-053E-956C-9FE4-54B234F5D79D}" dt="2025-07-16T12:19:54.903" v="13" actId="20577"/>
          <ac:spMkLst>
            <pc:docMk/>
            <pc:sldMk cId="2706830616" sldId="421"/>
            <ac:spMk id="9" creationId="{FD94435C-A5A5-DBC2-BEF4-2F8E149E4BA5}"/>
          </ac:spMkLst>
        </pc:spChg>
      </pc:sldChg>
    </pc:docChg>
  </pc:docChgLst>
  <pc:docChgLst>
    <pc:chgData name="Claude BAURY" userId="S::c.baury@bouches-du-rhone.chambagri.fr::fa1b65bf-a953-4638-aae8-0da60fa6a427" providerId="AD" clId="Web-{E09E8A2A-0E31-84D5-8ABC-3BC4D05B8A7E}"/>
    <pc:docChg chg="modSld">
      <pc:chgData name="Claude BAURY" userId="S::c.baury@bouches-du-rhone.chambagri.fr::fa1b65bf-a953-4638-aae8-0da60fa6a427" providerId="AD" clId="Web-{E09E8A2A-0E31-84D5-8ABC-3BC4D05B8A7E}" dt="2024-11-19T13:34:44.963" v="85" actId="1076"/>
      <pc:docMkLst>
        <pc:docMk/>
      </pc:docMkLst>
      <pc:sldChg chg="modSp">
        <pc:chgData name="Claude BAURY" userId="S::c.baury@bouches-du-rhone.chambagri.fr::fa1b65bf-a953-4638-aae8-0da60fa6a427" providerId="AD" clId="Web-{E09E8A2A-0E31-84D5-8ABC-3BC4D05B8A7E}" dt="2024-11-19T13:26:41.050" v="7" actId="20577"/>
        <pc:sldMkLst>
          <pc:docMk/>
          <pc:sldMk cId="2312578130" sldId="265"/>
        </pc:sldMkLst>
      </pc:sldChg>
      <pc:sldChg chg="modSp">
        <pc:chgData name="Claude BAURY" userId="S::c.baury@bouches-du-rhone.chambagri.fr::fa1b65bf-a953-4638-aae8-0da60fa6a427" providerId="AD" clId="Web-{E09E8A2A-0E31-84D5-8ABC-3BC4D05B8A7E}" dt="2024-11-19T13:32:19.242" v="63" actId="20577"/>
        <pc:sldMkLst>
          <pc:docMk/>
          <pc:sldMk cId="4294839771" sldId="267"/>
        </pc:sldMkLst>
      </pc:sldChg>
      <pc:sldChg chg="modSp">
        <pc:chgData name="Claude BAURY" userId="S::c.baury@bouches-du-rhone.chambagri.fr::fa1b65bf-a953-4638-aae8-0da60fa6a427" providerId="AD" clId="Web-{E09E8A2A-0E31-84D5-8ABC-3BC4D05B8A7E}" dt="2024-11-19T13:32:39.961" v="76" actId="20577"/>
        <pc:sldMkLst>
          <pc:docMk/>
          <pc:sldMk cId="2455411609" sldId="274"/>
        </pc:sldMkLst>
      </pc:sldChg>
      <pc:sldChg chg="modSp">
        <pc:chgData name="Claude BAURY" userId="S::c.baury@bouches-du-rhone.chambagri.fr::fa1b65bf-a953-4638-aae8-0da60fa6a427" providerId="AD" clId="Web-{E09E8A2A-0E31-84D5-8ABC-3BC4D05B8A7E}" dt="2024-11-19T13:33:01.180" v="78" actId="20577"/>
        <pc:sldMkLst>
          <pc:docMk/>
          <pc:sldMk cId="284625659" sldId="276"/>
        </pc:sldMkLst>
      </pc:sldChg>
      <pc:sldChg chg="modSp">
        <pc:chgData name="Claude BAURY" userId="S::c.baury@bouches-du-rhone.chambagri.fr::fa1b65bf-a953-4638-aae8-0da60fa6a427" providerId="AD" clId="Web-{E09E8A2A-0E31-84D5-8ABC-3BC4D05B8A7E}" dt="2024-11-19T13:33:50.650" v="82" actId="14100"/>
        <pc:sldMkLst>
          <pc:docMk/>
          <pc:sldMk cId="3085512921" sldId="284"/>
        </pc:sldMkLst>
      </pc:sldChg>
      <pc:sldChg chg="modSp">
        <pc:chgData name="Claude BAURY" userId="S::c.baury@bouches-du-rhone.chambagri.fr::fa1b65bf-a953-4638-aae8-0da60fa6a427" providerId="AD" clId="Web-{E09E8A2A-0E31-84D5-8ABC-3BC4D05B8A7E}" dt="2024-11-19T13:34:27.572" v="84" actId="20577"/>
        <pc:sldMkLst>
          <pc:docMk/>
          <pc:sldMk cId="1849121310" sldId="286"/>
        </pc:sldMkLst>
      </pc:sldChg>
      <pc:sldChg chg="modSp">
        <pc:chgData name="Claude BAURY" userId="S::c.baury@bouches-du-rhone.chambagri.fr::fa1b65bf-a953-4638-aae8-0da60fa6a427" providerId="AD" clId="Web-{E09E8A2A-0E31-84D5-8ABC-3BC4D05B8A7E}" dt="2024-11-19T13:34:44.963" v="85" actId="1076"/>
        <pc:sldMkLst>
          <pc:docMk/>
          <pc:sldMk cId="3415456470" sldId="288"/>
        </pc:sldMkLst>
      </pc:sldChg>
      <pc:sldChg chg="modSp">
        <pc:chgData name="Claude BAURY" userId="S::c.baury@bouches-du-rhone.chambagri.fr::fa1b65bf-a953-4638-aae8-0da60fa6a427" providerId="AD" clId="Web-{E09E8A2A-0E31-84D5-8ABC-3BC4D05B8A7E}" dt="2024-11-19T13:31:34.757" v="57"/>
        <pc:sldMkLst>
          <pc:docMk/>
          <pc:sldMk cId="2366360528" sldId="407"/>
        </pc:sldMkLst>
      </pc:sldChg>
    </pc:docChg>
  </pc:docChgLst>
  <pc:docChgLst>
    <pc:chgData name="Claire MICKLETHWAITE" userId="081c1307-b6fe-461b-ac3b-b3b79069daff" providerId="ADAL" clId="{ADB2FF8A-7721-4291-9F9D-8C5BB1809C46}"/>
    <pc:docChg chg="undo custSel addSld delSld modSld sldOrd">
      <pc:chgData name="Claire MICKLETHWAITE" userId="081c1307-b6fe-461b-ac3b-b3b79069daff" providerId="ADAL" clId="{ADB2FF8A-7721-4291-9F9D-8C5BB1809C46}" dt="2025-07-21T14:46:58.942" v="3470" actId="403"/>
      <pc:docMkLst>
        <pc:docMk/>
      </pc:docMkLst>
      <pc:sldChg chg="delSp modSp add del mod">
        <pc:chgData name="Claire MICKLETHWAITE" userId="081c1307-b6fe-461b-ac3b-b3b79069daff" providerId="ADAL" clId="{ADB2FF8A-7721-4291-9F9D-8C5BB1809C46}" dt="2025-07-16T12:06:57.896" v="3250" actId="478"/>
        <pc:sldMkLst>
          <pc:docMk/>
          <pc:sldMk cId="3592558460" sldId="256"/>
        </pc:sldMkLst>
        <pc:spChg chg="del mod">
          <ac:chgData name="Claire MICKLETHWAITE" userId="081c1307-b6fe-461b-ac3b-b3b79069daff" providerId="ADAL" clId="{ADB2FF8A-7721-4291-9F9D-8C5BB1809C46}" dt="2025-07-16T12:06:57.896" v="3250" actId="478"/>
          <ac:spMkLst>
            <pc:docMk/>
            <pc:sldMk cId="3592558460" sldId="256"/>
            <ac:spMk id="3" creationId="{00000000-0000-0000-0000-000000000000}"/>
          </ac:spMkLst>
        </pc:spChg>
      </pc:sldChg>
      <pc:sldChg chg="add del">
        <pc:chgData name="Claire MICKLETHWAITE" userId="081c1307-b6fe-461b-ac3b-b3b79069daff" providerId="ADAL" clId="{ADB2FF8A-7721-4291-9F9D-8C5BB1809C46}" dt="2025-07-16T12:06:37.531" v="3247"/>
        <pc:sldMkLst>
          <pc:docMk/>
          <pc:sldMk cId="146779466" sldId="257"/>
        </pc:sldMkLst>
      </pc:sldChg>
      <pc:sldChg chg="modSp add del mod">
        <pc:chgData name="Claire MICKLETHWAITE" userId="081c1307-b6fe-461b-ac3b-b3b79069daff" providerId="ADAL" clId="{ADB2FF8A-7721-4291-9F9D-8C5BB1809C46}" dt="2025-07-16T12:06:37.531" v="3247"/>
        <pc:sldMkLst>
          <pc:docMk/>
          <pc:sldMk cId="3203586719" sldId="261"/>
        </pc:sldMkLst>
        <pc:spChg chg="mod">
          <ac:chgData name="Claire MICKLETHWAITE" userId="081c1307-b6fe-461b-ac3b-b3b79069daff" providerId="ADAL" clId="{ADB2FF8A-7721-4291-9F9D-8C5BB1809C46}" dt="2025-07-16T12:06:37.415" v="3246"/>
          <ac:spMkLst>
            <pc:docMk/>
            <pc:sldMk cId="3203586719" sldId="261"/>
            <ac:spMk id="6" creationId="{00000000-0000-0000-0000-000000000000}"/>
          </ac:spMkLst>
        </pc:spChg>
      </pc:sldChg>
      <pc:sldChg chg="modSp add del mod">
        <pc:chgData name="Claire MICKLETHWAITE" userId="081c1307-b6fe-461b-ac3b-b3b79069daff" providerId="ADAL" clId="{ADB2FF8A-7721-4291-9F9D-8C5BB1809C46}" dt="2025-07-16T12:06:37.531" v="3247"/>
        <pc:sldMkLst>
          <pc:docMk/>
          <pc:sldMk cId="1800604826" sldId="263"/>
        </pc:sldMkLst>
        <pc:spChg chg="mod">
          <ac:chgData name="Claire MICKLETHWAITE" userId="081c1307-b6fe-461b-ac3b-b3b79069daff" providerId="ADAL" clId="{ADB2FF8A-7721-4291-9F9D-8C5BB1809C46}" dt="2025-07-16T12:06:37.415" v="3246"/>
          <ac:spMkLst>
            <pc:docMk/>
            <pc:sldMk cId="1800604826" sldId="263"/>
            <ac:spMk id="2" creationId="{00000000-0000-0000-0000-000000000000}"/>
          </ac:spMkLst>
        </pc:spChg>
      </pc:sldChg>
      <pc:sldChg chg="addSp modSp mod">
        <pc:chgData name="Claire MICKLETHWAITE" userId="081c1307-b6fe-461b-ac3b-b3b79069daff" providerId="ADAL" clId="{ADB2FF8A-7721-4291-9F9D-8C5BB1809C46}" dt="2025-07-15T07:23:43.941" v="3235" actId="1076"/>
        <pc:sldMkLst>
          <pc:docMk/>
          <pc:sldMk cId="2312578130" sldId="265"/>
        </pc:sldMkLst>
        <pc:spChg chg="mod">
          <ac:chgData name="Claire MICKLETHWAITE" userId="081c1307-b6fe-461b-ac3b-b3b79069daff" providerId="ADAL" clId="{ADB2FF8A-7721-4291-9F9D-8C5BB1809C46}" dt="2025-06-25T07:07:04.626" v="676" actId="207"/>
          <ac:spMkLst>
            <pc:docMk/>
            <pc:sldMk cId="2312578130" sldId="265"/>
            <ac:spMk id="2" creationId="{00000000-0000-0000-0000-000000000000}"/>
          </ac:spMkLst>
        </pc:spChg>
        <pc:picChg chg="add mod">
          <ac:chgData name="Claire MICKLETHWAITE" userId="081c1307-b6fe-461b-ac3b-b3b79069daff" providerId="ADAL" clId="{ADB2FF8A-7721-4291-9F9D-8C5BB1809C46}" dt="2025-07-15T07:23:43.941" v="3235" actId="1076"/>
          <ac:picMkLst>
            <pc:docMk/>
            <pc:sldMk cId="2312578130" sldId="265"/>
            <ac:picMk id="4" creationId="{CFC7F450-8267-A9F1-9CEE-230BF80A5153}"/>
          </ac:picMkLst>
        </pc:picChg>
        <pc:picChg chg="add mod">
          <ac:chgData name="Claire MICKLETHWAITE" userId="081c1307-b6fe-461b-ac3b-b3b79069daff" providerId="ADAL" clId="{ADB2FF8A-7721-4291-9F9D-8C5BB1809C46}" dt="2025-07-15T07:23:41.477" v="3234" actId="1076"/>
          <ac:picMkLst>
            <pc:docMk/>
            <pc:sldMk cId="2312578130" sldId="265"/>
            <ac:picMk id="7" creationId="{B861046B-0BED-D9B8-3C85-AC4EC67256E8}"/>
          </ac:picMkLst>
        </pc:picChg>
      </pc:sldChg>
      <pc:sldChg chg="delSp modSp mod">
        <pc:chgData name="Claire MICKLETHWAITE" userId="081c1307-b6fe-461b-ac3b-b3b79069daff" providerId="ADAL" clId="{ADB2FF8A-7721-4291-9F9D-8C5BB1809C46}" dt="2025-07-07T13:04:46.594" v="1855" actId="20577"/>
        <pc:sldMkLst>
          <pc:docMk/>
          <pc:sldMk cId="4294839771" sldId="267"/>
        </pc:sldMkLst>
        <pc:spChg chg="mod">
          <ac:chgData name="Claire MICKLETHWAITE" userId="081c1307-b6fe-461b-ac3b-b3b79069daff" providerId="ADAL" clId="{ADB2FF8A-7721-4291-9F9D-8C5BB1809C46}" dt="2025-07-07T13:04:46.594" v="1855" actId="20577"/>
          <ac:spMkLst>
            <pc:docMk/>
            <pc:sldMk cId="4294839771" sldId="267"/>
            <ac:spMk id="8" creationId="{55E970EA-763C-91E0-994C-F2BE762F82B1}"/>
          </ac:spMkLst>
        </pc:spChg>
        <pc:spChg chg="mod">
          <ac:chgData name="Claire MICKLETHWAITE" userId="081c1307-b6fe-461b-ac3b-b3b79069daff" providerId="ADAL" clId="{ADB2FF8A-7721-4291-9F9D-8C5BB1809C46}" dt="2025-07-02T12:57:43.837" v="1303" actId="20577"/>
          <ac:spMkLst>
            <pc:docMk/>
            <pc:sldMk cId="4294839771" sldId="267"/>
            <ac:spMk id="19" creationId="{D3D90E26-4227-D165-6D8E-FBF8DD57B6D8}"/>
          </ac:spMkLst>
        </pc:spChg>
      </pc:sldChg>
      <pc:sldChg chg="addSp modSp mod">
        <pc:chgData name="Claire MICKLETHWAITE" userId="081c1307-b6fe-461b-ac3b-b3b79069daff" providerId="ADAL" clId="{ADB2FF8A-7721-4291-9F9D-8C5BB1809C46}" dt="2025-07-07T13:19:57.550" v="1905" actId="404"/>
        <pc:sldMkLst>
          <pc:docMk/>
          <pc:sldMk cId="2455411609" sldId="274"/>
        </pc:sldMkLst>
        <pc:spChg chg="mod">
          <ac:chgData name="Claire MICKLETHWAITE" userId="081c1307-b6fe-461b-ac3b-b3b79069daff" providerId="ADAL" clId="{ADB2FF8A-7721-4291-9F9D-8C5BB1809C46}" dt="2025-07-07T13:05:04.559" v="1887" actId="20577"/>
          <ac:spMkLst>
            <pc:docMk/>
            <pc:sldMk cId="2455411609" sldId="274"/>
            <ac:spMk id="6" creationId="{019D0487-2AAB-9DB0-C33D-10B5508DD1B1}"/>
          </ac:spMkLst>
        </pc:spChg>
        <pc:spChg chg="add mod">
          <ac:chgData name="Claire MICKLETHWAITE" userId="081c1307-b6fe-461b-ac3b-b3b79069daff" providerId="ADAL" clId="{ADB2FF8A-7721-4291-9F9D-8C5BB1809C46}" dt="2025-07-07T13:19:57.550" v="1905" actId="404"/>
          <ac:spMkLst>
            <pc:docMk/>
            <pc:sldMk cId="2455411609" sldId="274"/>
            <ac:spMk id="11" creationId="{F97579A9-D3E4-608E-642E-D7E764D47FD5}"/>
          </ac:spMkLst>
        </pc:spChg>
        <pc:picChg chg="mod">
          <ac:chgData name="Claire MICKLETHWAITE" userId="081c1307-b6fe-461b-ac3b-b3b79069daff" providerId="ADAL" clId="{ADB2FF8A-7721-4291-9F9D-8C5BB1809C46}" dt="2025-07-07T13:18:50.800" v="1890" actId="1076"/>
          <ac:picMkLst>
            <pc:docMk/>
            <pc:sldMk cId="2455411609" sldId="274"/>
            <ac:picMk id="33" creationId="{5648752E-7780-CA01-3004-0B90C7C34C69}"/>
          </ac:picMkLst>
        </pc:picChg>
      </pc:sldChg>
      <pc:sldChg chg="addSp modSp mod">
        <pc:chgData name="Claire MICKLETHWAITE" userId="081c1307-b6fe-461b-ac3b-b3b79069daff" providerId="ADAL" clId="{ADB2FF8A-7721-4291-9F9D-8C5BB1809C46}" dt="2025-07-21T14:35:00.714" v="3372" actId="404"/>
        <pc:sldMkLst>
          <pc:docMk/>
          <pc:sldMk cId="284625659" sldId="276"/>
        </pc:sldMkLst>
        <pc:spChg chg="mod">
          <ac:chgData name="Claire MICKLETHWAITE" userId="081c1307-b6fe-461b-ac3b-b3b79069daff" providerId="ADAL" clId="{ADB2FF8A-7721-4291-9F9D-8C5BB1809C46}" dt="2025-06-25T07:15:38.114" v="710" actId="207"/>
          <ac:spMkLst>
            <pc:docMk/>
            <pc:sldMk cId="284625659" sldId="276"/>
            <ac:spMk id="6" creationId="{D3BF401E-63C0-34F5-4E82-0E1A0D1ED547}"/>
          </ac:spMkLst>
        </pc:spChg>
        <pc:spChg chg="add mod">
          <ac:chgData name="Claire MICKLETHWAITE" userId="081c1307-b6fe-461b-ac3b-b3b79069daff" providerId="ADAL" clId="{ADB2FF8A-7721-4291-9F9D-8C5BB1809C46}" dt="2025-07-21T14:35:00.714" v="3372" actId="404"/>
          <ac:spMkLst>
            <pc:docMk/>
            <pc:sldMk cId="284625659" sldId="276"/>
            <ac:spMk id="8" creationId="{95127DE7-355E-F796-FBCE-CC379FCF938C}"/>
          </ac:spMkLst>
        </pc:spChg>
      </pc:sldChg>
      <pc:sldChg chg="modSp mod">
        <pc:chgData name="Claire MICKLETHWAITE" userId="081c1307-b6fe-461b-ac3b-b3b79069daff" providerId="ADAL" clId="{ADB2FF8A-7721-4291-9F9D-8C5BB1809C46}" dt="2025-07-02T12:50:21.769" v="1267" actId="20577"/>
        <pc:sldMkLst>
          <pc:docMk/>
          <pc:sldMk cId="2911435161" sldId="281"/>
        </pc:sldMkLst>
        <pc:spChg chg="mod">
          <ac:chgData name="Claire MICKLETHWAITE" userId="081c1307-b6fe-461b-ac3b-b3b79069daff" providerId="ADAL" clId="{ADB2FF8A-7721-4291-9F9D-8C5BB1809C46}" dt="2025-07-02T12:50:21.769" v="1267" actId="20577"/>
          <ac:spMkLst>
            <pc:docMk/>
            <pc:sldMk cId="2911435161" sldId="281"/>
            <ac:spMk id="4" creationId="{30C9C189-3EE9-ADA3-1838-2B0C5FE5ADAD}"/>
          </ac:spMkLst>
        </pc:spChg>
        <pc:spChg chg="mod">
          <ac:chgData name="Claire MICKLETHWAITE" userId="081c1307-b6fe-461b-ac3b-b3b79069daff" providerId="ADAL" clId="{ADB2FF8A-7721-4291-9F9D-8C5BB1809C46}" dt="2025-06-25T07:16:27.716" v="711" actId="207"/>
          <ac:spMkLst>
            <pc:docMk/>
            <pc:sldMk cId="2911435161" sldId="281"/>
            <ac:spMk id="5" creationId="{8031C5B5-08A7-32D8-D9ED-549600C8AB03}"/>
          </ac:spMkLst>
        </pc:spChg>
      </pc:sldChg>
      <pc:sldChg chg="modSp mod">
        <pc:chgData name="Claire MICKLETHWAITE" userId="081c1307-b6fe-461b-ac3b-b3b79069daff" providerId="ADAL" clId="{ADB2FF8A-7721-4291-9F9D-8C5BB1809C46}" dt="2025-06-25T07:17:35.842" v="715" actId="113"/>
        <pc:sldMkLst>
          <pc:docMk/>
          <pc:sldMk cId="3085512921" sldId="284"/>
        </pc:sldMkLst>
      </pc:sldChg>
      <pc:sldChg chg="addSp delSp modSp mod">
        <pc:chgData name="Claire MICKLETHWAITE" userId="081c1307-b6fe-461b-ac3b-b3b79069daff" providerId="ADAL" clId="{ADB2FF8A-7721-4291-9F9D-8C5BB1809C46}" dt="2025-07-21T14:35:41.277" v="3377" actId="1076"/>
        <pc:sldMkLst>
          <pc:docMk/>
          <pc:sldMk cId="3335032007" sldId="285"/>
        </pc:sldMkLst>
        <pc:spChg chg="mod">
          <ac:chgData name="Claire MICKLETHWAITE" userId="081c1307-b6fe-461b-ac3b-b3b79069daff" providerId="ADAL" clId="{ADB2FF8A-7721-4291-9F9D-8C5BB1809C46}" dt="2025-06-25T07:15:27.450" v="708" actId="207"/>
          <ac:spMkLst>
            <pc:docMk/>
            <pc:sldMk cId="3335032007" sldId="285"/>
            <ac:spMk id="6" creationId="{D3BF401E-63C0-34F5-4E82-0E1A0D1ED547}"/>
          </ac:spMkLst>
        </pc:spChg>
        <pc:spChg chg="add mod">
          <ac:chgData name="Claire MICKLETHWAITE" userId="081c1307-b6fe-461b-ac3b-b3b79069daff" providerId="ADAL" clId="{ADB2FF8A-7721-4291-9F9D-8C5BB1809C46}" dt="2025-07-21T14:35:41.277" v="3377" actId="1076"/>
          <ac:spMkLst>
            <pc:docMk/>
            <pc:sldMk cId="3335032007" sldId="285"/>
            <ac:spMk id="8" creationId="{89FA5656-AF34-2006-726B-4CA207C7D771}"/>
          </ac:spMkLst>
        </pc:spChg>
        <pc:picChg chg="add mod">
          <ac:chgData name="Claire MICKLETHWAITE" userId="081c1307-b6fe-461b-ac3b-b3b79069daff" providerId="ADAL" clId="{ADB2FF8A-7721-4291-9F9D-8C5BB1809C46}" dt="2025-06-16T10:37:52.050" v="257" actId="1076"/>
          <ac:picMkLst>
            <pc:docMk/>
            <pc:sldMk cId="3335032007" sldId="285"/>
            <ac:picMk id="7" creationId="{EA059FFE-03ED-B62D-558C-9506617A6E69}"/>
          </ac:picMkLst>
        </pc:picChg>
        <pc:picChg chg="mod">
          <ac:chgData name="Claire MICKLETHWAITE" userId="081c1307-b6fe-461b-ac3b-b3b79069daff" providerId="ADAL" clId="{ADB2FF8A-7721-4291-9F9D-8C5BB1809C46}" dt="2025-06-16T10:37:54.456" v="258" actId="1076"/>
          <ac:picMkLst>
            <pc:docMk/>
            <pc:sldMk cId="3335032007" sldId="285"/>
            <ac:picMk id="1026" creationId="{2D567C2C-6805-5694-9EFC-5783F460BE7E}"/>
          </ac:picMkLst>
        </pc:picChg>
      </pc:sldChg>
      <pc:sldChg chg="addSp modSp mod">
        <pc:chgData name="Claire MICKLETHWAITE" userId="081c1307-b6fe-461b-ac3b-b3b79069daff" providerId="ADAL" clId="{ADB2FF8A-7721-4291-9F9D-8C5BB1809C46}" dt="2025-07-21T14:36:28.775" v="3383" actId="1076"/>
        <pc:sldMkLst>
          <pc:docMk/>
          <pc:sldMk cId="1849121310" sldId="286"/>
        </pc:sldMkLst>
        <pc:spChg chg="add mod">
          <ac:chgData name="Claire MICKLETHWAITE" userId="081c1307-b6fe-461b-ac3b-b3b79069daff" providerId="ADAL" clId="{ADB2FF8A-7721-4291-9F9D-8C5BB1809C46}" dt="2025-07-21T14:36:28.775" v="3383" actId="1076"/>
          <ac:spMkLst>
            <pc:docMk/>
            <pc:sldMk cId="1849121310" sldId="286"/>
            <ac:spMk id="5" creationId="{F5D798EE-87A9-A55F-04F4-A00F17560380}"/>
          </ac:spMkLst>
        </pc:spChg>
        <pc:spChg chg="mod">
          <ac:chgData name="Claire MICKLETHWAITE" userId="081c1307-b6fe-461b-ac3b-b3b79069daff" providerId="ADAL" clId="{ADB2FF8A-7721-4291-9F9D-8C5BB1809C46}" dt="2025-06-30T13:01:22.004" v="857" actId="20577"/>
          <ac:spMkLst>
            <pc:docMk/>
            <pc:sldMk cId="1849121310" sldId="286"/>
            <ac:spMk id="6" creationId="{D3BF401E-63C0-34F5-4E82-0E1A0D1ED547}"/>
          </ac:spMkLst>
        </pc:spChg>
      </pc:sldChg>
      <pc:sldChg chg="modSp mod">
        <pc:chgData name="Claire MICKLETHWAITE" userId="081c1307-b6fe-461b-ac3b-b3b79069daff" providerId="ADAL" clId="{ADB2FF8A-7721-4291-9F9D-8C5BB1809C46}" dt="2025-07-02T13:21:20.741" v="1489" actId="20577"/>
        <pc:sldMkLst>
          <pc:docMk/>
          <pc:sldMk cId="2414989590" sldId="287"/>
        </pc:sldMkLst>
        <pc:spChg chg="mod">
          <ac:chgData name="Claire MICKLETHWAITE" userId="081c1307-b6fe-461b-ac3b-b3b79069daff" providerId="ADAL" clId="{ADB2FF8A-7721-4291-9F9D-8C5BB1809C46}" dt="2025-07-02T13:21:20.741" v="1489" actId="20577"/>
          <ac:spMkLst>
            <pc:docMk/>
            <pc:sldMk cId="2414989590" sldId="287"/>
            <ac:spMk id="6" creationId="{D3BF401E-63C0-34F5-4E82-0E1A0D1ED547}"/>
          </ac:spMkLst>
        </pc:spChg>
      </pc:sldChg>
      <pc:sldChg chg="modSp mod">
        <pc:chgData name="Claire MICKLETHWAITE" userId="081c1307-b6fe-461b-ac3b-b3b79069daff" providerId="ADAL" clId="{ADB2FF8A-7721-4291-9F9D-8C5BB1809C46}" dt="2025-07-15T07:12:01.902" v="2963" actId="400"/>
        <pc:sldMkLst>
          <pc:docMk/>
          <pc:sldMk cId="3415456470" sldId="288"/>
        </pc:sldMkLst>
        <pc:spChg chg="mod">
          <ac:chgData name="Claire MICKLETHWAITE" userId="081c1307-b6fe-461b-ac3b-b3b79069daff" providerId="ADAL" clId="{ADB2FF8A-7721-4291-9F9D-8C5BB1809C46}" dt="2025-07-15T07:12:01.902" v="2963" actId="400"/>
          <ac:spMkLst>
            <pc:docMk/>
            <pc:sldMk cId="3415456470" sldId="288"/>
            <ac:spMk id="6" creationId="{D3BF401E-63C0-34F5-4E82-0E1A0D1ED547}"/>
          </ac:spMkLst>
        </pc:spChg>
        <pc:picChg chg="mod">
          <ac:chgData name="Claire MICKLETHWAITE" userId="081c1307-b6fe-461b-ac3b-b3b79069daff" providerId="ADAL" clId="{ADB2FF8A-7721-4291-9F9D-8C5BB1809C46}" dt="2025-06-25T07:19:26.897" v="724" actId="1076"/>
          <ac:picMkLst>
            <pc:docMk/>
            <pc:sldMk cId="3415456470" sldId="288"/>
            <ac:picMk id="4" creationId="{58F7F314-3C42-A20F-5CC6-12C404A1D725}"/>
          </ac:picMkLst>
        </pc:picChg>
      </pc:sldChg>
      <pc:sldChg chg="modSp mod">
        <pc:chgData name="Claire MICKLETHWAITE" userId="081c1307-b6fe-461b-ac3b-b3b79069daff" providerId="ADAL" clId="{ADB2FF8A-7721-4291-9F9D-8C5BB1809C46}" dt="2025-07-07T12:59:37.859" v="1815" actId="20577"/>
        <pc:sldMkLst>
          <pc:docMk/>
          <pc:sldMk cId="2366360528" sldId="407"/>
        </pc:sldMkLst>
        <pc:spChg chg="mod">
          <ac:chgData name="Claire MICKLETHWAITE" userId="081c1307-b6fe-461b-ac3b-b3b79069daff" providerId="ADAL" clId="{ADB2FF8A-7721-4291-9F9D-8C5BB1809C46}" dt="2025-07-07T12:59:37.859" v="1815" actId="20577"/>
          <ac:spMkLst>
            <pc:docMk/>
            <pc:sldMk cId="2366360528" sldId="407"/>
            <ac:spMk id="2" creationId="{00000000-0000-0000-0000-000000000000}"/>
          </ac:spMkLst>
        </pc:spChg>
        <pc:spChg chg="mod">
          <ac:chgData name="Claire MICKLETHWAITE" userId="081c1307-b6fe-461b-ac3b-b3b79069daff" providerId="ADAL" clId="{ADB2FF8A-7721-4291-9F9D-8C5BB1809C46}" dt="2025-06-25T07:16:36.899" v="713" actId="207"/>
          <ac:spMkLst>
            <pc:docMk/>
            <pc:sldMk cId="2366360528" sldId="407"/>
            <ac:spMk id="6" creationId="{E05B7015-61AA-4251-9291-C6EF083DB5AE}"/>
          </ac:spMkLst>
        </pc:spChg>
      </pc:sldChg>
      <pc:sldChg chg="modSp mod">
        <pc:chgData name="Claire MICKLETHWAITE" userId="081c1307-b6fe-461b-ac3b-b3b79069daff" providerId="ADAL" clId="{ADB2FF8A-7721-4291-9F9D-8C5BB1809C46}" dt="2025-07-08T15:36:28.873" v="2674" actId="20577"/>
        <pc:sldMkLst>
          <pc:docMk/>
          <pc:sldMk cId="4213494483" sldId="409"/>
        </pc:sldMkLst>
        <pc:spChg chg="mod">
          <ac:chgData name="Claire MICKLETHWAITE" userId="081c1307-b6fe-461b-ac3b-b3b79069daff" providerId="ADAL" clId="{ADB2FF8A-7721-4291-9F9D-8C5BB1809C46}" dt="2025-06-25T07:07:14.010" v="677" actId="207"/>
          <ac:spMkLst>
            <pc:docMk/>
            <pc:sldMk cId="4213494483" sldId="409"/>
            <ac:spMk id="2" creationId="{00000000-0000-0000-0000-000000000000}"/>
          </ac:spMkLst>
        </pc:spChg>
        <pc:spChg chg="mod">
          <ac:chgData name="Claire MICKLETHWAITE" userId="081c1307-b6fe-461b-ac3b-b3b79069daff" providerId="ADAL" clId="{ADB2FF8A-7721-4291-9F9D-8C5BB1809C46}" dt="2025-07-08T15:36:28.873" v="2674" actId="20577"/>
          <ac:spMkLst>
            <pc:docMk/>
            <pc:sldMk cId="4213494483" sldId="409"/>
            <ac:spMk id="3" creationId="{00000000-0000-0000-0000-000000000000}"/>
          </ac:spMkLst>
        </pc:spChg>
        <pc:picChg chg="mod">
          <ac:chgData name="Claire MICKLETHWAITE" userId="081c1307-b6fe-461b-ac3b-b3b79069daff" providerId="ADAL" clId="{ADB2FF8A-7721-4291-9F9D-8C5BB1809C46}" dt="2025-06-16T10:38:37.697" v="263" actId="14100"/>
          <ac:picMkLst>
            <pc:docMk/>
            <pc:sldMk cId="4213494483" sldId="409"/>
            <ac:picMk id="6" creationId="{45575233-387D-B46E-8760-BA2444105D6B}"/>
          </ac:picMkLst>
        </pc:picChg>
      </pc:sldChg>
      <pc:sldChg chg="addSp modSp mod modNotesTx">
        <pc:chgData name="Claire MICKLETHWAITE" userId="081c1307-b6fe-461b-ac3b-b3b79069daff" providerId="ADAL" clId="{ADB2FF8A-7721-4291-9F9D-8C5BB1809C46}" dt="2025-07-21T14:44:15.895" v="3453" actId="14100"/>
        <pc:sldMkLst>
          <pc:docMk/>
          <pc:sldMk cId="876011560" sldId="410"/>
        </pc:sldMkLst>
        <pc:spChg chg="add mod">
          <ac:chgData name="Claire MICKLETHWAITE" userId="081c1307-b6fe-461b-ac3b-b3b79069daff" providerId="ADAL" clId="{ADB2FF8A-7721-4291-9F9D-8C5BB1809C46}" dt="2025-07-21T14:44:07.866" v="3445" actId="14100"/>
          <ac:spMkLst>
            <pc:docMk/>
            <pc:sldMk cId="876011560" sldId="410"/>
            <ac:spMk id="4" creationId="{C9156DBD-BA28-AA51-D62E-56B4C726B67F}"/>
          </ac:spMkLst>
        </pc:spChg>
        <pc:spChg chg="add mod">
          <ac:chgData name="Claire MICKLETHWAITE" userId="081c1307-b6fe-461b-ac3b-b3b79069daff" providerId="ADAL" clId="{ADB2FF8A-7721-4291-9F9D-8C5BB1809C46}" dt="2025-07-21T14:44:15.895" v="3453" actId="14100"/>
          <ac:spMkLst>
            <pc:docMk/>
            <pc:sldMk cId="876011560" sldId="410"/>
            <ac:spMk id="5" creationId="{A355D6D0-1454-9940-306B-8EE40877D1A1}"/>
          </ac:spMkLst>
        </pc:spChg>
        <pc:picChg chg="mod">
          <ac:chgData name="Claire MICKLETHWAITE" userId="081c1307-b6fe-461b-ac3b-b3b79069daff" providerId="ADAL" clId="{ADB2FF8A-7721-4291-9F9D-8C5BB1809C46}" dt="2025-07-16T13:03:31.659" v="3282" actId="1076"/>
          <ac:picMkLst>
            <pc:docMk/>
            <pc:sldMk cId="876011560" sldId="410"/>
            <ac:picMk id="2" creationId="{428F5DF3-F4BE-5A65-406E-4499832F389E}"/>
          </ac:picMkLst>
        </pc:picChg>
      </pc:sldChg>
      <pc:sldChg chg="delSp modSp del mod">
        <pc:chgData name="Claire MICKLETHWAITE" userId="081c1307-b6fe-461b-ac3b-b3b79069daff" providerId="ADAL" clId="{ADB2FF8A-7721-4291-9F9D-8C5BB1809C46}" dt="2025-07-08T15:23:18.887" v="2462" actId="2696"/>
        <pc:sldMkLst>
          <pc:docMk/>
          <pc:sldMk cId="2153998855" sldId="411"/>
        </pc:sldMkLst>
      </pc:sldChg>
      <pc:sldChg chg="modSp mod modNotesTx">
        <pc:chgData name="Claire MICKLETHWAITE" userId="081c1307-b6fe-461b-ac3b-b3b79069daff" providerId="ADAL" clId="{ADB2FF8A-7721-4291-9F9D-8C5BB1809C46}" dt="2025-07-16T19:53:24.718" v="3312" actId="20577"/>
        <pc:sldMkLst>
          <pc:docMk/>
          <pc:sldMk cId="3084844594" sldId="412"/>
        </pc:sldMkLst>
        <pc:spChg chg="mod">
          <ac:chgData name="Claire MICKLETHWAITE" userId="081c1307-b6fe-461b-ac3b-b3b79069daff" providerId="ADAL" clId="{ADB2FF8A-7721-4291-9F9D-8C5BB1809C46}" dt="2025-07-16T13:07:41.905" v="3302" actId="20577"/>
          <ac:spMkLst>
            <pc:docMk/>
            <pc:sldMk cId="3084844594" sldId="412"/>
            <ac:spMk id="7" creationId="{49251438-F67F-5589-EBBA-5AD5B512ED83}"/>
          </ac:spMkLst>
        </pc:spChg>
        <pc:graphicFrameChg chg="mod modGraphic">
          <ac:chgData name="Claire MICKLETHWAITE" userId="081c1307-b6fe-461b-ac3b-b3b79069daff" providerId="ADAL" clId="{ADB2FF8A-7721-4291-9F9D-8C5BB1809C46}" dt="2025-07-16T19:53:24.718" v="3312" actId="20577"/>
          <ac:graphicFrameMkLst>
            <pc:docMk/>
            <pc:sldMk cId="3084844594" sldId="412"/>
            <ac:graphicFrameMk id="8" creationId="{3664995B-8824-E980-1605-30074C76958A}"/>
          </ac:graphicFrameMkLst>
        </pc:graphicFrameChg>
      </pc:sldChg>
      <pc:sldChg chg="delSp del mod">
        <pc:chgData name="Claire MICKLETHWAITE" userId="081c1307-b6fe-461b-ac3b-b3b79069daff" providerId="ADAL" clId="{ADB2FF8A-7721-4291-9F9D-8C5BB1809C46}" dt="2025-07-08T15:27:19.575" v="2512" actId="2696"/>
        <pc:sldMkLst>
          <pc:docMk/>
          <pc:sldMk cId="419290621" sldId="413"/>
        </pc:sldMkLst>
      </pc:sldChg>
      <pc:sldChg chg="addSp delSp modSp mod">
        <pc:chgData name="Claire MICKLETHWAITE" userId="081c1307-b6fe-461b-ac3b-b3b79069daff" providerId="ADAL" clId="{ADB2FF8A-7721-4291-9F9D-8C5BB1809C46}" dt="2025-06-30T15:02:40.759" v="1264" actId="20577"/>
        <pc:sldMkLst>
          <pc:docMk/>
          <pc:sldMk cId="1640719883" sldId="414"/>
        </pc:sldMkLst>
        <pc:spChg chg="mod">
          <ac:chgData name="Claire MICKLETHWAITE" userId="081c1307-b6fe-461b-ac3b-b3b79069daff" providerId="ADAL" clId="{ADB2FF8A-7721-4291-9F9D-8C5BB1809C46}" dt="2025-06-25T07:07:19.934" v="678" actId="207"/>
          <ac:spMkLst>
            <pc:docMk/>
            <pc:sldMk cId="1640719883" sldId="414"/>
            <ac:spMk id="2" creationId="{00000000-0000-0000-0000-000000000000}"/>
          </ac:spMkLst>
        </pc:spChg>
        <pc:spChg chg="mod">
          <ac:chgData name="Claire MICKLETHWAITE" userId="081c1307-b6fe-461b-ac3b-b3b79069daff" providerId="ADAL" clId="{ADB2FF8A-7721-4291-9F9D-8C5BB1809C46}" dt="2025-06-30T15:02:40.759" v="1264" actId="20577"/>
          <ac:spMkLst>
            <pc:docMk/>
            <pc:sldMk cId="1640719883" sldId="414"/>
            <ac:spMk id="3" creationId="{00000000-0000-0000-0000-000000000000}"/>
          </ac:spMkLst>
        </pc:spChg>
        <pc:picChg chg="add mod">
          <ac:chgData name="Claire MICKLETHWAITE" userId="081c1307-b6fe-461b-ac3b-b3b79069daff" providerId="ADAL" clId="{ADB2FF8A-7721-4291-9F9D-8C5BB1809C46}" dt="2025-06-16T10:39:26.167" v="270" actId="962"/>
          <ac:picMkLst>
            <pc:docMk/>
            <pc:sldMk cId="1640719883" sldId="414"/>
            <ac:picMk id="6" creationId="{E29324B8-65D0-3C67-59E6-2C1264651D24}"/>
          </ac:picMkLst>
        </pc:picChg>
      </pc:sldChg>
      <pc:sldChg chg="addSp delSp modSp mod modNotesTx">
        <pc:chgData name="Claire MICKLETHWAITE" userId="081c1307-b6fe-461b-ac3b-b3b79069daff" providerId="ADAL" clId="{ADB2FF8A-7721-4291-9F9D-8C5BB1809C46}" dt="2025-07-16T13:06:48.055" v="3288" actId="20577"/>
        <pc:sldMkLst>
          <pc:docMk/>
          <pc:sldMk cId="3160008573" sldId="415"/>
        </pc:sldMkLst>
        <pc:spChg chg="mod">
          <ac:chgData name="Claire MICKLETHWAITE" userId="081c1307-b6fe-461b-ac3b-b3b79069daff" providerId="ADAL" clId="{ADB2FF8A-7721-4291-9F9D-8C5BB1809C46}" dt="2025-06-30T13:19:44.272" v="1153" actId="14100"/>
          <ac:spMkLst>
            <pc:docMk/>
            <pc:sldMk cId="3160008573" sldId="415"/>
            <ac:spMk id="4" creationId="{BB578E19-2092-D011-8880-D718CA6070F0}"/>
          </ac:spMkLst>
        </pc:spChg>
        <pc:spChg chg="add mod">
          <ac:chgData name="Claire MICKLETHWAITE" userId="081c1307-b6fe-461b-ac3b-b3b79069daff" providerId="ADAL" clId="{ADB2FF8A-7721-4291-9F9D-8C5BB1809C46}" dt="2025-07-08T15:35:06.150" v="2651" actId="1076"/>
          <ac:spMkLst>
            <pc:docMk/>
            <pc:sldMk cId="3160008573" sldId="415"/>
            <ac:spMk id="7" creationId="{DC42ABBC-BE23-AE1B-259D-8D8B8C119F14}"/>
          </ac:spMkLst>
        </pc:spChg>
        <pc:picChg chg="add mod modCrop">
          <ac:chgData name="Claire MICKLETHWAITE" userId="081c1307-b6fe-461b-ac3b-b3b79069daff" providerId="ADAL" clId="{ADB2FF8A-7721-4291-9F9D-8C5BB1809C46}" dt="2025-07-08T15:35:02.095" v="2650" actId="12789"/>
          <ac:picMkLst>
            <pc:docMk/>
            <pc:sldMk cId="3160008573" sldId="415"/>
            <ac:picMk id="5" creationId="{2292C92A-D0B1-5647-70E9-3C230F59E1B9}"/>
          </ac:picMkLst>
        </pc:picChg>
        <pc:picChg chg="add mod modCrop">
          <ac:chgData name="Claire MICKLETHWAITE" userId="081c1307-b6fe-461b-ac3b-b3b79069daff" providerId="ADAL" clId="{ADB2FF8A-7721-4291-9F9D-8C5BB1809C46}" dt="2025-07-08T15:35:11.248" v="2652" actId="1076"/>
          <ac:picMkLst>
            <pc:docMk/>
            <pc:sldMk cId="3160008573" sldId="415"/>
            <ac:picMk id="6" creationId="{3C99536C-4BD3-F94D-76C4-DEE57515A822}"/>
          </ac:picMkLst>
        </pc:picChg>
        <pc:picChg chg="add mod">
          <ac:chgData name="Claire MICKLETHWAITE" userId="081c1307-b6fe-461b-ac3b-b3b79069daff" providerId="ADAL" clId="{ADB2FF8A-7721-4291-9F9D-8C5BB1809C46}" dt="2025-07-08T15:35:02.095" v="2650" actId="12789"/>
          <ac:picMkLst>
            <pc:docMk/>
            <pc:sldMk cId="3160008573" sldId="415"/>
            <ac:picMk id="8" creationId="{1AA8790C-73C2-59DA-5417-DE2BC1A2595A}"/>
          </ac:picMkLst>
        </pc:picChg>
      </pc:sldChg>
      <pc:sldChg chg="modSp del mod ord">
        <pc:chgData name="Claire MICKLETHWAITE" userId="081c1307-b6fe-461b-ac3b-b3b79069daff" providerId="ADAL" clId="{ADB2FF8A-7721-4291-9F9D-8C5BB1809C46}" dt="2025-07-08T15:33:19.040" v="2624" actId="2696"/>
        <pc:sldMkLst>
          <pc:docMk/>
          <pc:sldMk cId="3270003758" sldId="416"/>
        </pc:sldMkLst>
      </pc:sldChg>
      <pc:sldChg chg="del">
        <pc:chgData name="Claire MICKLETHWAITE" userId="081c1307-b6fe-461b-ac3b-b3b79069daff" providerId="ADAL" clId="{ADB2FF8A-7721-4291-9F9D-8C5BB1809C46}" dt="2025-06-16T10:43:40.937" v="313" actId="2696"/>
        <pc:sldMkLst>
          <pc:docMk/>
          <pc:sldMk cId="479271969" sldId="417"/>
        </pc:sldMkLst>
      </pc:sldChg>
      <pc:sldChg chg="addSp delSp modSp mod">
        <pc:chgData name="Claire MICKLETHWAITE" userId="081c1307-b6fe-461b-ac3b-b3b79069daff" providerId="ADAL" clId="{ADB2FF8A-7721-4291-9F9D-8C5BB1809C46}" dt="2025-07-21T14:46:58.942" v="3470" actId="403"/>
        <pc:sldMkLst>
          <pc:docMk/>
          <pc:sldMk cId="1591854231" sldId="418"/>
        </pc:sldMkLst>
        <pc:spChg chg="add mod">
          <ac:chgData name="Claire MICKLETHWAITE" userId="081c1307-b6fe-461b-ac3b-b3b79069daff" providerId="ADAL" clId="{ADB2FF8A-7721-4291-9F9D-8C5BB1809C46}" dt="2025-07-15T04:09:09.181" v="2955" actId="1076"/>
          <ac:spMkLst>
            <pc:docMk/>
            <pc:sldMk cId="1591854231" sldId="418"/>
            <ac:spMk id="5" creationId="{FFA2685C-9618-9867-841E-9CAFD45ECBF4}"/>
          </ac:spMkLst>
        </pc:spChg>
        <pc:spChg chg="add mod">
          <ac:chgData name="Claire MICKLETHWAITE" userId="081c1307-b6fe-461b-ac3b-b3b79069daff" providerId="ADAL" clId="{ADB2FF8A-7721-4291-9F9D-8C5BB1809C46}" dt="2025-07-21T14:46:58.942" v="3470" actId="403"/>
          <ac:spMkLst>
            <pc:docMk/>
            <pc:sldMk cId="1591854231" sldId="418"/>
            <ac:spMk id="9" creationId="{26800CE6-C504-534A-FF39-821FF9F38830}"/>
          </ac:spMkLst>
        </pc:spChg>
        <pc:spChg chg="add mod">
          <ac:chgData name="Claire MICKLETHWAITE" userId="081c1307-b6fe-461b-ac3b-b3b79069daff" providerId="ADAL" clId="{ADB2FF8A-7721-4291-9F9D-8C5BB1809C46}" dt="2025-07-15T04:08:46.801" v="2953" actId="1076"/>
          <ac:spMkLst>
            <pc:docMk/>
            <pc:sldMk cId="1591854231" sldId="418"/>
            <ac:spMk id="10" creationId="{522F4562-86D5-7CED-C46E-E94C7A5A6D89}"/>
          </ac:spMkLst>
        </pc:spChg>
        <pc:spChg chg="add mod">
          <ac:chgData name="Claire MICKLETHWAITE" userId="081c1307-b6fe-461b-ac3b-b3b79069daff" providerId="ADAL" clId="{ADB2FF8A-7721-4291-9F9D-8C5BB1809C46}" dt="2025-07-15T04:07:53.654" v="2937" actId="1076"/>
          <ac:spMkLst>
            <pc:docMk/>
            <pc:sldMk cId="1591854231" sldId="418"/>
            <ac:spMk id="16" creationId="{0C3AC186-BB40-3DBD-0555-CE9006851273}"/>
          </ac:spMkLst>
        </pc:spChg>
        <pc:picChg chg="add del mod modCrop">
          <ac:chgData name="Claire MICKLETHWAITE" userId="081c1307-b6fe-461b-ac3b-b3b79069daff" providerId="ADAL" clId="{ADB2FF8A-7721-4291-9F9D-8C5BB1809C46}" dt="2025-07-15T03:55:43.816" v="2866" actId="478"/>
          <ac:picMkLst>
            <pc:docMk/>
            <pc:sldMk cId="1591854231" sldId="418"/>
            <ac:picMk id="4" creationId="{4D8064E8-D443-BE46-023C-43884A7851A8}"/>
          </ac:picMkLst>
        </pc:picChg>
        <pc:picChg chg="mod ord">
          <ac:chgData name="Claire MICKLETHWAITE" userId="081c1307-b6fe-461b-ac3b-b3b79069daff" providerId="ADAL" clId="{ADB2FF8A-7721-4291-9F9D-8C5BB1809C46}" dt="2025-07-15T04:08:31.193" v="2947" actId="1076"/>
          <ac:picMkLst>
            <pc:docMk/>
            <pc:sldMk cId="1591854231" sldId="418"/>
            <ac:picMk id="7" creationId="{1ECF3D86-DAC3-A242-EFA6-B8E34FE5B3E7}"/>
          </ac:picMkLst>
        </pc:picChg>
        <pc:picChg chg="add del mod modCrop">
          <ac:chgData name="Claire MICKLETHWAITE" userId="081c1307-b6fe-461b-ac3b-b3b79069daff" providerId="ADAL" clId="{ADB2FF8A-7721-4291-9F9D-8C5BB1809C46}" dt="2025-07-15T03:58:00.812" v="2889" actId="21"/>
          <ac:picMkLst>
            <pc:docMk/>
            <pc:sldMk cId="1591854231" sldId="418"/>
            <ac:picMk id="8" creationId="{0EC33245-D343-40F2-4FD8-670852E34D9D}"/>
          </ac:picMkLst>
        </pc:picChg>
        <pc:picChg chg="add mod modCrop">
          <ac:chgData name="Claire MICKLETHWAITE" userId="081c1307-b6fe-461b-ac3b-b3b79069daff" providerId="ADAL" clId="{ADB2FF8A-7721-4291-9F9D-8C5BB1809C46}" dt="2025-07-15T04:08:23.095" v="2946" actId="732"/>
          <ac:picMkLst>
            <pc:docMk/>
            <pc:sldMk cId="1591854231" sldId="418"/>
            <ac:picMk id="11" creationId="{0EC33245-D343-40F2-4FD8-670852E34D9D}"/>
          </ac:picMkLst>
        </pc:picChg>
        <pc:picChg chg="add mod">
          <ac:chgData name="Claire MICKLETHWAITE" userId="081c1307-b6fe-461b-ac3b-b3b79069daff" providerId="ADAL" clId="{ADB2FF8A-7721-4291-9F9D-8C5BB1809C46}" dt="2025-07-15T04:07:24.489" v="2902" actId="1076"/>
          <ac:picMkLst>
            <pc:docMk/>
            <pc:sldMk cId="1591854231" sldId="418"/>
            <ac:picMk id="13" creationId="{FC259A0D-B191-6C5C-DDCC-8AA235C0FAF7}"/>
          </ac:picMkLst>
        </pc:picChg>
        <pc:picChg chg="add mod">
          <ac:chgData name="Claire MICKLETHWAITE" userId="081c1307-b6fe-461b-ac3b-b3b79069daff" providerId="ADAL" clId="{ADB2FF8A-7721-4291-9F9D-8C5BB1809C46}" dt="2025-07-15T04:09:12.244" v="2956" actId="1076"/>
          <ac:picMkLst>
            <pc:docMk/>
            <pc:sldMk cId="1591854231" sldId="418"/>
            <ac:picMk id="15" creationId="{240503DB-8BC5-487E-0BA6-3714464760B9}"/>
          </ac:picMkLst>
        </pc:picChg>
        <pc:picChg chg="add mod">
          <ac:chgData name="Claire MICKLETHWAITE" userId="081c1307-b6fe-461b-ac3b-b3b79069daff" providerId="ADAL" clId="{ADB2FF8A-7721-4291-9F9D-8C5BB1809C46}" dt="2025-07-15T04:08:39.539" v="2950" actId="1076"/>
          <ac:picMkLst>
            <pc:docMk/>
            <pc:sldMk cId="1591854231" sldId="418"/>
            <ac:picMk id="1026" creationId="{E5A26F98-58A4-653A-CD4A-41EA11B997ED}"/>
          </ac:picMkLst>
        </pc:picChg>
      </pc:sldChg>
      <pc:sldChg chg="addSp delSp modSp del mod">
        <pc:chgData name="Claire MICKLETHWAITE" userId="081c1307-b6fe-461b-ac3b-b3b79069daff" providerId="ADAL" clId="{ADB2FF8A-7721-4291-9F9D-8C5BB1809C46}" dt="2025-07-08T15:35:25.764" v="2653" actId="2696"/>
        <pc:sldMkLst>
          <pc:docMk/>
          <pc:sldMk cId="498504206" sldId="419"/>
        </pc:sldMkLst>
      </pc:sldChg>
      <pc:sldChg chg="addSp delSp modSp del mod modClrScheme chgLayout">
        <pc:chgData name="Claire MICKLETHWAITE" userId="081c1307-b6fe-461b-ac3b-b3b79069daff" providerId="ADAL" clId="{ADB2FF8A-7721-4291-9F9D-8C5BB1809C46}" dt="2025-07-08T15:35:29.424" v="2654" actId="2696"/>
        <pc:sldMkLst>
          <pc:docMk/>
          <pc:sldMk cId="1290788514" sldId="420"/>
        </pc:sldMkLst>
      </pc:sldChg>
      <pc:sldChg chg="addSp delSp modSp mod">
        <pc:chgData name="Claire MICKLETHWAITE" userId="081c1307-b6fe-461b-ac3b-b3b79069daff" providerId="ADAL" clId="{ADB2FF8A-7721-4291-9F9D-8C5BB1809C46}" dt="2025-07-15T04:13:36.408" v="2962" actId="1076"/>
        <pc:sldMkLst>
          <pc:docMk/>
          <pc:sldMk cId="2706830616" sldId="421"/>
        </pc:sldMkLst>
        <pc:spChg chg="add mod">
          <ac:chgData name="Claire MICKLETHWAITE" userId="081c1307-b6fe-461b-ac3b-b3b79069daff" providerId="ADAL" clId="{ADB2FF8A-7721-4291-9F9D-8C5BB1809C46}" dt="2025-07-09T13:49:36.398" v="2760" actId="1076"/>
          <ac:spMkLst>
            <pc:docMk/>
            <pc:sldMk cId="2706830616" sldId="421"/>
            <ac:spMk id="9" creationId="{FD94435C-A5A5-DBC2-BEF4-2F8E149E4BA5}"/>
          </ac:spMkLst>
        </pc:spChg>
        <pc:picChg chg="mod">
          <ac:chgData name="Claire MICKLETHWAITE" userId="081c1307-b6fe-461b-ac3b-b3b79069daff" providerId="ADAL" clId="{ADB2FF8A-7721-4291-9F9D-8C5BB1809C46}" dt="2025-07-09T13:49:39.025" v="2761" actId="1076"/>
          <ac:picMkLst>
            <pc:docMk/>
            <pc:sldMk cId="2706830616" sldId="421"/>
            <ac:picMk id="5" creationId="{6493C1AE-A136-49A9-21CA-E4BA069D2314}"/>
          </ac:picMkLst>
        </pc:picChg>
        <pc:picChg chg="add mod modCrop">
          <ac:chgData name="Claire MICKLETHWAITE" userId="081c1307-b6fe-461b-ac3b-b3b79069daff" providerId="ADAL" clId="{ADB2FF8A-7721-4291-9F9D-8C5BB1809C46}" dt="2025-07-15T04:13:36.408" v="2962" actId="1076"/>
          <ac:picMkLst>
            <pc:docMk/>
            <pc:sldMk cId="2706830616" sldId="421"/>
            <ac:picMk id="6" creationId="{D0CDD6C1-1BAA-D4B3-BCE2-FAD5586CB98C}"/>
          </ac:picMkLst>
        </pc:picChg>
        <pc:picChg chg="add del mod">
          <ac:chgData name="Claire MICKLETHWAITE" userId="081c1307-b6fe-461b-ac3b-b3b79069daff" providerId="ADAL" clId="{ADB2FF8A-7721-4291-9F9D-8C5BB1809C46}" dt="2025-07-15T03:57:07.016" v="2877" actId="478"/>
          <ac:picMkLst>
            <pc:docMk/>
            <pc:sldMk cId="2706830616" sldId="421"/>
            <ac:picMk id="7" creationId="{521BC656-E6AC-3069-6220-79CE39E53EA8}"/>
          </ac:picMkLst>
        </pc:picChg>
        <pc:picChg chg="add del mod">
          <ac:chgData name="Claire MICKLETHWAITE" userId="081c1307-b6fe-461b-ac3b-b3b79069daff" providerId="ADAL" clId="{ADB2FF8A-7721-4291-9F9D-8C5BB1809C46}" dt="2025-07-15T03:58:25.993" v="2895" actId="21"/>
          <ac:picMkLst>
            <pc:docMk/>
            <pc:sldMk cId="2706830616" sldId="421"/>
            <ac:picMk id="8" creationId="{0EC33245-D343-40F2-4FD8-670852E34D9D}"/>
          </ac:picMkLst>
        </pc:picChg>
        <pc:picChg chg="add mod modCrop">
          <ac:chgData name="Claire MICKLETHWAITE" userId="081c1307-b6fe-461b-ac3b-b3b79069daff" providerId="ADAL" clId="{ADB2FF8A-7721-4291-9F9D-8C5BB1809C46}" dt="2025-07-15T04:13:28.620" v="2961" actId="1076"/>
          <ac:picMkLst>
            <pc:docMk/>
            <pc:sldMk cId="2706830616" sldId="421"/>
            <ac:picMk id="11" creationId="{59174FC1-C62C-AA5A-FB4D-C30BF40760C3}"/>
          </ac:picMkLst>
        </pc:picChg>
      </pc:sldChg>
      <pc:sldChg chg="addSp delSp modSp del mod">
        <pc:chgData name="Claire MICKLETHWAITE" userId="081c1307-b6fe-461b-ac3b-b3b79069daff" providerId="ADAL" clId="{ADB2FF8A-7721-4291-9F9D-8C5BB1809C46}" dt="2025-07-08T15:35:36.194" v="2655" actId="2696"/>
        <pc:sldMkLst>
          <pc:docMk/>
          <pc:sldMk cId="898574980" sldId="422"/>
        </pc:sldMkLst>
      </pc:sldChg>
      <pc:sldChg chg="del">
        <pc:chgData name="Claire MICKLETHWAITE" userId="081c1307-b6fe-461b-ac3b-b3b79069daff" providerId="ADAL" clId="{ADB2FF8A-7721-4291-9F9D-8C5BB1809C46}" dt="2025-07-08T15:35:39.649" v="2656" actId="2696"/>
        <pc:sldMkLst>
          <pc:docMk/>
          <pc:sldMk cId="2319611356" sldId="423"/>
        </pc:sldMkLst>
      </pc:sldChg>
      <pc:sldChg chg="del">
        <pc:chgData name="Claire MICKLETHWAITE" userId="081c1307-b6fe-461b-ac3b-b3b79069daff" providerId="ADAL" clId="{ADB2FF8A-7721-4291-9F9D-8C5BB1809C46}" dt="2025-07-08T15:35:42.585" v="2657" actId="2696"/>
        <pc:sldMkLst>
          <pc:docMk/>
          <pc:sldMk cId="1181071715" sldId="424"/>
        </pc:sldMkLst>
      </pc:sldChg>
      <pc:sldChg chg="del">
        <pc:chgData name="Claire MICKLETHWAITE" userId="081c1307-b6fe-461b-ac3b-b3b79069daff" providerId="ADAL" clId="{ADB2FF8A-7721-4291-9F9D-8C5BB1809C46}" dt="2025-07-08T15:35:47.209" v="2658" actId="2696"/>
        <pc:sldMkLst>
          <pc:docMk/>
          <pc:sldMk cId="3912336172" sldId="425"/>
        </pc:sldMkLst>
      </pc:sldChg>
      <pc:sldChg chg="modSp mod">
        <pc:chgData name="Claire MICKLETHWAITE" userId="081c1307-b6fe-461b-ac3b-b3b79069daff" providerId="ADAL" clId="{ADB2FF8A-7721-4291-9F9D-8C5BB1809C46}" dt="2025-06-30T15:02:10.887" v="1254" actId="1076"/>
        <pc:sldMkLst>
          <pc:docMk/>
          <pc:sldMk cId="2738136966" sldId="426"/>
        </pc:sldMkLst>
        <pc:spChg chg="mod">
          <ac:chgData name="Claire MICKLETHWAITE" userId="081c1307-b6fe-461b-ac3b-b3b79069daff" providerId="ADAL" clId="{ADB2FF8A-7721-4291-9F9D-8C5BB1809C46}" dt="2025-06-25T07:07:27.972" v="679" actId="207"/>
          <ac:spMkLst>
            <pc:docMk/>
            <pc:sldMk cId="2738136966" sldId="426"/>
            <ac:spMk id="2" creationId="{00000000-0000-0000-0000-000000000000}"/>
          </ac:spMkLst>
        </pc:spChg>
        <pc:spChg chg="mod">
          <ac:chgData name="Claire MICKLETHWAITE" userId="081c1307-b6fe-461b-ac3b-b3b79069daff" providerId="ADAL" clId="{ADB2FF8A-7721-4291-9F9D-8C5BB1809C46}" dt="2025-06-16T10:50:51.861" v="527" actId="20577"/>
          <ac:spMkLst>
            <pc:docMk/>
            <pc:sldMk cId="2738136966" sldId="426"/>
            <ac:spMk id="3" creationId="{00000000-0000-0000-0000-000000000000}"/>
          </ac:spMkLst>
        </pc:spChg>
        <pc:picChg chg="mod modCrop">
          <ac:chgData name="Claire MICKLETHWAITE" userId="081c1307-b6fe-461b-ac3b-b3b79069daff" providerId="ADAL" clId="{ADB2FF8A-7721-4291-9F9D-8C5BB1809C46}" dt="2025-06-30T15:02:10.887" v="1254" actId="1076"/>
          <ac:picMkLst>
            <pc:docMk/>
            <pc:sldMk cId="2738136966" sldId="426"/>
            <ac:picMk id="6" creationId="{8DBBB020-14C6-349D-749E-095E5601DF45}"/>
          </ac:picMkLst>
        </pc:picChg>
      </pc:sldChg>
      <pc:sldChg chg="modSp mod">
        <pc:chgData name="Claire MICKLETHWAITE" userId="081c1307-b6fe-461b-ac3b-b3b79069daff" providerId="ADAL" clId="{ADB2FF8A-7721-4291-9F9D-8C5BB1809C46}" dt="2025-06-30T15:02:26.019" v="1255" actId="20577"/>
        <pc:sldMkLst>
          <pc:docMk/>
          <pc:sldMk cId="2161191417" sldId="427"/>
        </pc:sldMkLst>
        <pc:spChg chg="mod">
          <ac:chgData name="Claire MICKLETHWAITE" userId="081c1307-b6fe-461b-ac3b-b3b79069daff" providerId="ADAL" clId="{ADB2FF8A-7721-4291-9F9D-8C5BB1809C46}" dt="2025-06-25T07:07:33.560" v="680" actId="207"/>
          <ac:spMkLst>
            <pc:docMk/>
            <pc:sldMk cId="2161191417" sldId="427"/>
            <ac:spMk id="2" creationId="{00000000-0000-0000-0000-000000000000}"/>
          </ac:spMkLst>
        </pc:spChg>
        <pc:spChg chg="mod">
          <ac:chgData name="Claire MICKLETHWAITE" userId="081c1307-b6fe-461b-ac3b-b3b79069daff" providerId="ADAL" clId="{ADB2FF8A-7721-4291-9F9D-8C5BB1809C46}" dt="2025-06-30T15:02:26.019" v="1255" actId="20577"/>
          <ac:spMkLst>
            <pc:docMk/>
            <pc:sldMk cId="2161191417" sldId="427"/>
            <ac:spMk id="3" creationId="{00000000-0000-0000-0000-000000000000}"/>
          </ac:spMkLst>
        </pc:spChg>
      </pc:sldChg>
      <pc:sldChg chg="del mod ord modShow">
        <pc:chgData name="Claire MICKLETHWAITE" userId="081c1307-b6fe-461b-ac3b-b3b79069daff" providerId="ADAL" clId="{ADB2FF8A-7721-4291-9F9D-8C5BB1809C46}" dt="2025-07-08T14:51:33.815" v="1955" actId="2696"/>
        <pc:sldMkLst>
          <pc:docMk/>
          <pc:sldMk cId="2239044915" sldId="429"/>
        </pc:sldMkLst>
      </pc:sldChg>
      <pc:sldChg chg="del mod ord modShow">
        <pc:chgData name="Claire MICKLETHWAITE" userId="081c1307-b6fe-461b-ac3b-b3b79069daff" providerId="ADAL" clId="{ADB2FF8A-7721-4291-9F9D-8C5BB1809C46}" dt="2025-07-08T14:51:35.918" v="1956" actId="2696"/>
        <pc:sldMkLst>
          <pc:docMk/>
          <pc:sldMk cId="3496316991" sldId="430"/>
        </pc:sldMkLst>
      </pc:sldChg>
      <pc:sldChg chg="addSp delSp modSp mod ord modNotesTx">
        <pc:chgData name="Claire MICKLETHWAITE" userId="081c1307-b6fe-461b-ac3b-b3b79069daff" providerId="ADAL" clId="{ADB2FF8A-7721-4291-9F9D-8C5BB1809C46}" dt="2025-07-21T14:46:38.431" v="3468"/>
        <pc:sldMkLst>
          <pc:docMk/>
          <pc:sldMk cId="932251462" sldId="431"/>
        </pc:sldMkLst>
        <pc:spChg chg="mod">
          <ac:chgData name="Claire MICKLETHWAITE" userId="081c1307-b6fe-461b-ac3b-b3b79069daff" providerId="ADAL" clId="{ADB2FF8A-7721-4291-9F9D-8C5BB1809C46}" dt="2025-07-09T13:50:56.911" v="2785" actId="14100"/>
          <ac:spMkLst>
            <pc:docMk/>
            <pc:sldMk cId="932251462" sldId="431"/>
            <ac:spMk id="2" creationId="{1AEC3AFB-F33A-5AF8-C232-08A15B0E8F36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4" creationId="{1A438664-D7AA-B55C-7E6D-D843BE9D08E4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6" creationId="{1BCE4976-8F46-9F54-77D4-DDB334874AA8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7" creationId="{9E7456FB-587D-FC21-F17B-FEEC99CB407A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8" creationId="{1DDB9249-91D2-22D9-830A-5023468730A6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10" creationId="{DD2D30F0-5001-2979-85CF-BAC04437D393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11" creationId="{C331F72C-3837-24A2-508A-B448C1C6C87A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12" creationId="{4DFEEDA0-BA82-31CB-5290-54404736E5EB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14" creationId="{9DE28DF0-6BEB-7B32-9863-FF094712EAFA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15" creationId="{E9142E77-CCA0-5015-7CAD-F140D9F674B3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16" creationId="{5C247137-F815-2135-0211-3CA5D0046907}"/>
          </ac:spMkLst>
        </pc:spChg>
        <pc:spChg chg="add mod">
          <ac:chgData name="Claire MICKLETHWAITE" userId="081c1307-b6fe-461b-ac3b-b3b79069daff" providerId="ADAL" clId="{ADB2FF8A-7721-4291-9F9D-8C5BB1809C46}" dt="2025-07-09T13:50:22.015" v="2765" actId="1076"/>
          <ac:spMkLst>
            <pc:docMk/>
            <pc:sldMk cId="932251462" sldId="431"/>
            <ac:spMk id="17" creationId="{80896889-FAED-EDC5-940B-C023590FC372}"/>
          </ac:spMkLst>
        </pc:spChg>
        <pc:spChg chg="mod">
          <ac:chgData name="Claire MICKLETHWAITE" userId="081c1307-b6fe-461b-ac3b-b3b79069daff" providerId="ADAL" clId="{ADB2FF8A-7721-4291-9F9D-8C5BB1809C46}" dt="2025-07-09T13:50:52.092" v="2784" actId="20577"/>
          <ac:spMkLst>
            <pc:docMk/>
            <pc:sldMk cId="932251462" sldId="431"/>
            <ac:spMk id="18" creationId="{8050632D-BAF8-91D6-CF60-A373E27FDEEF}"/>
          </ac:spMkLst>
        </pc:spChg>
        <pc:spChg chg="mod">
          <ac:chgData name="Claire MICKLETHWAITE" userId="081c1307-b6fe-461b-ac3b-b3b79069daff" providerId="ADAL" clId="{ADB2FF8A-7721-4291-9F9D-8C5BB1809C46}" dt="2025-07-09T13:51:15.231" v="2787" actId="113"/>
          <ac:spMkLst>
            <pc:docMk/>
            <pc:sldMk cId="932251462" sldId="431"/>
            <ac:spMk id="19" creationId="{57F3CF88-4945-D333-1AAC-F8B1E5E90D1D}"/>
          </ac:spMkLst>
        </pc:spChg>
        <pc:spChg chg="mod">
          <ac:chgData name="Claire MICKLETHWAITE" userId="081c1307-b6fe-461b-ac3b-b3b79069daff" providerId="ADAL" clId="{ADB2FF8A-7721-4291-9F9D-8C5BB1809C46}" dt="2025-07-09T13:50:13.731" v="2764" actId="1076"/>
          <ac:spMkLst>
            <pc:docMk/>
            <pc:sldMk cId="932251462" sldId="431"/>
            <ac:spMk id="21" creationId="{A01E1B5A-ED54-4E54-3D09-69208BF43C82}"/>
          </ac:spMkLst>
        </pc:spChg>
        <pc:spChg chg="add mod">
          <ac:chgData name="Claire MICKLETHWAITE" userId="081c1307-b6fe-461b-ac3b-b3b79069daff" providerId="ADAL" clId="{ADB2FF8A-7721-4291-9F9D-8C5BB1809C46}" dt="2025-07-21T14:46:38.431" v="3468"/>
          <ac:spMkLst>
            <pc:docMk/>
            <pc:sldMk cId="932251462" sldId="431"/>
            <ac:spMk id="23" creationId="{A1CE9CCB-0C77-AE75-2B76-60E2889A8151}"/>
          </ac:spMkLst>
        </pc:spChg>
        <pc:spChg chg="mod">
          <ac:chgData name="Claire MICKLETHWAITE" userId="081c1307-b6fe-461b-ac3b-b3b79069daff" providerId="ADAL" clId="{ADB2FF8A-7721-4291-9F9D-8C5BB1809C46}" dt="2025-07-09T13:51:03.861" v="2786" actId="1076"/>
          <ac:spMkLst>
            <pc:docMk/>
            <pc:sldMk cId="932251462" sldId="431"/>
            <ac:spMk id="31" creationId="{91D95E3E-2011-0C6D-80B7-6F6457D1F4C2}"/>
          </ac:spMkLst>
        </pc:spChg>
        <pc:spChg chg="mod">
          <ac:chgData name="Claire MICKLETHWAITE" userId="081c1307-b6fe-461b-ac3b-b3b79069daff" providerId="ADAL" clId="{ADB2FF8A-7721-4291-9F9D-8C5BB1809C46}" dt="2025-07-16T19:59:44.441" v="3338" actId="6549"/>
          <ac:spMkLst>
            <pc:docMk/>
            <pc:sldMk cId="932251462" sldId="431"/>
            <ac:spMk id="32" creationId="{46A13714-9A5A-67CA-F0DE-D4A70C89574D}"/>
          </ac:spMkLst>
        </pc:spChg>
        <pc:spChg chg="mod">
          <ac:chgData name="Claire MICKLETHWAITE" userId="081c1307-b6fe-461b-ac3b-b3b79069daff" providerId="ADAL" clId="{ADB2FF8A-7721-4291-9F9D-8C5BB1809C46}" dt="2025-07-16T19:58:52.239" v="3321" actId="948"/>
          <ac:spMkLst>
            <pc:docMk/>
            <pc:sldMk cId="932251462" sldId="431"/>
            <ac:spMk id="34" creationId="{1466F3A3-4576-2395-0B93-809659827167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35" creationId="{E40FF4F3-CB00-3DB4-B47B-D4F14D21382E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38" creationId="{F3CEC9E8-2379-C037-8308-9FA461B0FB47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40" creationId="{024529A4-57A4-0E66-91D5-6CAF7DF60258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45" creationId="{7DF4194E-96CC-FCB7-691D-7CA33DCDD89C}"/>
          </ac:spMkLst>
        </pc:spChg>
        <pc:spChg chg="mod">
          <ac:chgData name="Claire MICKLETHWAITE" userId="081c1307-b6fe-461b-ac3b-b3b79069daff" providerId="ADAL" clId="{ADB2FF8A-7721-4291-9F9D-8C5BB1809C46}" dt="2025-07-09T13:50:05.918" v="2763" actId="1076"/>
          <ac:spMkLst>
            <pc:docMk/>
            <pc:sldMk cId="932251462" sldId="431"/>
            <ac:spMk id="49" creationId="{6FFBD433-940A-B580-62CA-E5B4CDA57D13}"/>
          </ac:spMkLst>
        </pc:spChg>
        <pc:picChg chg="add mod">
          <ac:chgData name="Claire MICKLETHWAITE" userId="081c1307-b6fe-461b-ac3b-b3b79069daff" providerId="ADAL" clId="{ADB2FF8A-7721-4291-9F9D-8C5BB1809C46}" dt="2025-07-16T19:59:03.199" v="3323" actId="1076"/>
          <ac:picMkLst>
            <pc:docMk/>
            <pc:sldMk cId="932251462" sldId="431"/>
            <ac:picMk id="20" creationId="{D374AC58-72F0-2947-62D0-0CE132C70D62}"/>
          </ac:picMkLst>
        </pc:picChg>
        <pc:cxnChg chg="mod">
          <ac:chgData name="Claire MICKLETHWAITE" userId="081c1307-b6fe-461b-ac3b-b3b79069daff" providerId="ADAL" clId="{ADB2FF8A-7721-4291-9F9D-8C5BB1809C46}" dt="2025-07-09T13:50:05.918" v="2763" actId="1076"/>
          <ac:cxnSpMkLst>
            <pc:docMk/>
            <pc:sldMk cId="932251462" sldId="431"/>
            <ac:cxnSpMk id="5" creationId="{E4DE9F3E-B119-197C-FCB7-A10227D338A6}"/>
          </ac:cxnSpMkLst>
        </pc:cxnChg>
        <pc:cxnChg chg="mod">
          <ac:chgData name="Claire MICKLETHWAITE" userId="081c1307-b6fe-461b-ac3b-b3b79069daff" providerId="ADAL" clId="{ADB2FF8A-7721-4291-9F9D-8C5BB1809C46}" dt="2025-07-09T13:50:05.918" v="2763" actId="1076"/>
          <ac:cxnSpMkLst>
            <pc:docMk/>
            <pc:sldMk cId="932251462" sldId="431"/>
            <ac:cxnSpMk id="9" creationId="{73E7C515-BF77-0BBC-584E-77F1794A1A57}"/>
          </ac:cxnSpMkLst>
        </pc:cxnChg>
        <pc:cxnChg chg="mod">
          <ac:chgData name="Claire MICKLETHWAITE" userId="081c1307-b6fe-461b-ac3b-b3b79069daff" providerId="ADAL" clId="{ADB2FF8A-7721-4291-9F9D-8C5BB1809C46}" dt="2025-07-09T13:50:05.918" v="2763" actId="1076"/>
          <ac:cxnSpMkLst>
            <pc:docMk/>
            <pc:sldMk cId="932251462" sldId="431"/>
            <ac:cxnSpMk id="13" creationId="{BD9298D1-6706-BADA-9C3D-9255259B0DA1}"/>
          </ac:cxnSpMkLst>
        </pc:cxnChg>
        <pc:cxnChg chg="mod">
          <ac:chgData name="Claire MICKLETHWAITE" userId="081c1307-b6fe-461b-ac3b-b3b79069daff" providerId="ADAL" clId="{ADB2FF8A-7721-4291-9F9D-8C5BB1809C46}" dt="2025-07-09T13:50:05.918" v="2763" actId="1076"/>
          <ac:cxnSpMkLst>
            <pc:docMk/>
            <pc:sldMk cId="932251462" sldId="431"/>
            <ac:cxnSpMk id="33" creationId="{511A44C2-43ED-D132-BF53-38AAB7E34964}"/>
          </ac:cxnSpMkLst>
        </pc:cxnChg>
        <pc:cxnChg chg="mod">
          <ac:chgData name="Claire MICKLETHWAITE" userId="081c1307-b6fe-461b-ac3b-b3b79069daff" providerId="ADAL" clId="{ADB2FF8A-7721-4291-9F9D-8C5BB1809C46}" dt="2025-07-09T13:50:05.918" v="2763" actId="1076"/>
          <ac:cxnSpMkLst>
            <pc:docMk/>
            <pc:sldMk cId="932251462" sldId="431"/>
            <ac:cxnSpMk id="37" creationId="{3A6F6D87-E09B-CAB6-30EA-868EFB852F53}"/>
          </ac:cxnSpMkLst>
        </pc:cxnChg>
        <pc:cxnChg chg="mod">
          <ac:chgData name="Claire MICKLETHWAITE" userId="081c1307-b6fe-461b-ac3b-b3b79069daff" providerId="ADAL" clId="{ADB2FF8A-7721-4291-9F9D-8C5BB1809C46}" dt="2025-07-09T13:50:05.918" v="2763" actId="1076"/>
          <ac:cxnSpMkLst>
            <pc:docMk/>
            <pc:sldMk cId="932251462" sldId="431"/>
            <ac:cxnSpMk id="39" creationId="{68F760BE-5FC9-B23E-7954-AC5A0957AEFE}"/>
          </ac:cxnSpMkLst>
        </pc:cxnChg>
        <pc:cxnChg chg="mod">
          <ac:chgData name="Claire MICKLETHWAITE" userId="081c1307-b6fe-461b-ac3b-b3b79069daff" providerId="ADAL" clId="{ADB2FF8A-7721-4291-9F9D-8C5BB1809C46}" dt="2025-07-09T13:50:05.918" v="2763" actId="1076"/>
          <ac:cxnSpMkLst>
            <pc:docMk/>
            <pc:sldMk cId="932251462" sldId="431"/>
            <ac:cxnSpMk id="42" creationId="{C9D14564-0797-F53A-549D-AAA0DBCD5219}"/>
          </ac:cxnSpMkLst>
        </pc:cxnChg>
        <pc:cxnChg chg="mod">
          <ac:chgData name="Claire MICKLETHWAITE" userId="081c1307-b6fe-461b-ac3b-b3b79069daff" providerId="ADAL" clId="{ADB2FF8A-7721-4291-9F9D-8C5BB1809C46}" dt="2025-07-09T13:50:05.918" v="2763" actId="1076"/>
          <ac:cxnSpMkLst>
            <pc:docMk/>
            <pc:sldMk cId="932251462" sldId="431"/>
            <ac:cxnSpMk id="43" creationId="{EF0ADA00-B1F7-8038-A3B5-73F4FBB7DC84}"/>
          </ac:cxnSpMkLst>
        </pc:cxnChg>
      </pc:sldChg>
      <pc:sldChg chg="del">
        <pc:chgData name="Claire MICKLETHWAITE" userId="081c1307-b6fe-461b-ac3b-b3b79069daff" providerId="ADAL" clId="{ADB2FF8A-7721-4291-9F9D-8C5BB1809C46}" dt="2025-06-16T10:46:06.367" v="362" actId="2696"/>
        <pc:sldMkLst>
          <pc:docMk/>
          <pc:sldMk cId="1773664598" sldId="432"/>
        </pc:sldMkLst>
      </pc:sldChg>
      <pc:sldChg chg="del">
        <pc:chgData name="Claire MICKLETHWAITE" userId="081c1307-b6fe-461b-ac3b-b3b79069daff" providerId="ADAL" clId="{ADB2FF8A-7721-4291-9F9D-8C5BB1809C46}" dt="2025-06-16T10:46:04.099" v="361" actId="2696"/>
        <pc:sldMkLst>
          <pc:docMk/>
          <pc:sldMk cId="623280514" sldId="433"/>
        </pc:sldMkLst>
      </pc:sldChg>
      <pc:sldChg chg="new del">
        <pc:chgData name="Claire MICKLETHWAITE" userId="081c1307-b6fe-461b-ac3b-b3b79069daff" providerId="ADAL" clId="{ADB2FF8A-7721-4291-9F9D-8C5BB1809C46}" dt="2025-06-16T10:04:21.622" v="1" actId="680"/>
        <pc:sldMkLst>
          <pc:docMk/>
          <pc:sldMk cId="625814899" sldId="434"/>
        </pc:sldMkLst>
      </pc:sldChg>
      <pc:sldChg chg="addSp delSp modSp new mod ord modClrScheme chgLayout">
        <pc:chgData name="Claire MICKLETHWAITE" userId="081c1307-b6fe-461b-ac3b-b3b79069daff" providerId="ADAL" clId="{ADB2FF8A-7721-4291-9F9D-8C5BB1809C46}" dt="2025-06-16T10:32:28.484" v="150" actId="1076"/>
        <pc:sldMkLst>
          <pc:docMk/>
          <pc:sldMk cId="1972372830" sldId="434"/>
        </pc:sldMkLst>
      </pc:sldChg>
      <pc:sldChg chg="addSp delSp modSp new mod">
        <pc:chgData name="Claire MICKLETHWAITE" userId="081c1307-b6fe-461b-ac3b-b3b79069daff" providerId="ADAL" clId="{ADB2FF8A-7721-4291-9F9D-8C5BB1809C46}" dt="2025-06-30T14:45:06.424" v="1236" actId="22"/>
        <pc:sldMkLst>
          <pc:docMk/>
          <pc:sldMk cId="158552045" sldId="435"/>
        </pc:sldMkLst>
        <pc:spChg chg="add del mod ord">
          <ac:chgData name="Claire MICKLETHWAITE" userId="081c1307-b6fe-461b-ac3b-b3b79069daff" providerId="ADAL" clId="{ADB2FF8A-7721-4291-9F9D-8C5BB1809C46}" dt="2025-06-30T12:58:24.586" v="845" actId="478"/>
          <ac:spMkLst>
            <pc:docMk/>
            <pc:sldMk cId="158552045" sldId="435"/>
            <ac:spMk id="5" creationId="{D3BF14EC-27DF-20FB-8305-A4038A073FEC}"/>
          </ac:spMkLst>
        </pc:spChg>
        <pc:picChg chg="add">
          <ac:chgData name="Claire MICKLETHWAITE" userId="081c1307-b6fe-461b-ac3b-b3b79069daff" providerId="ADAL" clId="{ADB2FF8A-7721-4291-9F9D-8C5BB1809C46}" dt="2025-06-30T14:45:06.424" v="1236" actId="22"/>
          <ac:picMkLst>
            <pc:docMk/>
            <pc:sldMk cId="158552045" sldId="435"/>
            <ac:picMk id="7" creationId="{62E07EA5-D13E-8DF3-8696-213D9742A545}"/>
          </ac:picMkLst>
        </pc:picChg>
      </pc:sldChg>
      <pc:sldChg chg="addSp delSp modSp new mod modClrScheme chgLayout modNotesTx">
        <pc:chgData name="Claire MICKLETHWAITE" userId="081c1307-b6fe-461b-ac3b-b3b79069daff" providerId="ADAL" clId="{ADB2FF8A-7721-4291-9F9D-8C5BB1809C46}" dt="2025-07-21T14:45:02.929" v="3460" actId="1076"/>
        <pc:sldMkLst>
          <pc:docMk/>
          <pc:sldMk cId="3787390337" sldId="436"/>
        </pc:sldMkLst>
        <pc:spChg chg="mod ord">
          <ac:chgData name="Claire MICKLETHWAITE" userId="081c1307-b6fe-461b-ac3b-b3b79069daff" providerId="ADAL" clId="{ADB2FF8A-7721-4291-9F9D-8C5BB1809C46}" dt="2025-06-16T10:55:55.658" v="666" actId="26606"/>
          <ac:spMkLst>
            <pc:docMk/>
            <pc:sldMk cId="3787390337" sldId="436"/>
            <ac:spMk id="3" creationId="{50D14962-887B-998F-9392-7FF4CB8FDAFD}"/>
          </ac:spMkLst>
        </pc:spChg>
        <pc:spChg chg="add mod">
          <ac:chgData name="Claire MICKLETHWAITE" userId="081c1307-b6fe-461b-ac3b-b3b79069daff" providerId="ADAL" clId="{ADB2FF8A-7721-4291-9F9D-8C5BB1809C46}" dt="2025-07-21T14:45:02.929" v="3460" actId="1076"/>
          <ac:spMkLst>
            <pc:docMk/>
            <pc:sldMk cId="3787390337" sldId="436"/>
            <ac:spMk id="4" creationId="{337BA899-AB5A-9123-F1E4-601814890AD3}"/>
          </ac:spMkLst>
        </pc:spChg>
        <pc:spChg chg="add mod ord">
          <ac:chgData name="Claire MICKLETHWAITE" userId="081c1307-b6fe-461b-ac3b-b3b79069daff" providerId="ADAL" clId="{ADB2FF8A-7721-4291-9F9D-8C5BB1809C46}" dt="2025-07-08T15:33:02.863" v="2623" actId="20577"/>
          <ac:spMkLst>
            <pc:docMk/>
            <pc:sldMk cId="3787390337" sldId="436"/>
            <ac:spMk id="6" creationId="{15F7C524-E922-D6EF-F996-D802A8AA0E9A}"/>
          </ac:spMkLst>
        </pc:spChg>
        <pc:picChg chg="add mod">
          <ac:chgData name="Claire MICKLETHWAITE" userId="081c1307-b6fe-461b-ac3b-b3b79069daff" providerId="ADAL" clId="{ADB2FF8A-7721-4291-9F9D-8C5BB1809C46}" dt="2025-07-16T12:50:19.466" v="3272" actId="1035"/>
          <ac:picMkLst>
            <pc:docMk/>
            <pc:sldMk cId="3787390337" sldId="436"/>
            <ac:picMk id="1026" creationId="{679537F8-77D1-7408-E6D2-23FBBFC94899}"/>
          </ac:picMkLst>
        </pc:picChg>
      </pc:sldChg>
      <pc:sldChg chg="modSp mod">
        <pc:chgData name="Claire MICKLETHWAITE" userId="081c1307-b6fe-461b-ac3b-b3b79069daff" providerId="ADAL" clId="{ADB2FF8A-7721-4291-9F9D-8C5BB1809C46}" dt="2025-06-30T13:17:14.629" v="1135" actId="313"/>
        <pc:sldMkLst>
          <pc:docMk/>
          <pc:sldMk cId="3556751731" sldId="440"/>
        </pc:sldMkLst>
        <pc:spChg chg="mod">
          <ac:chgData name="Claire MICKLETHWAITE" userId="081c1307-b6fe-461b-ac3b-b3b79069daff" providerId="ADAL" clId="{ADB2FF8A-7721-4291-9F9D-8C5BB1809C46}" dt="2025-06-30T13:17:14.629" v="1135" actId="313"/>
          <ac:spMkLst>
            <pc:docMk/>
            <pc:sldMk cId="3556751731" sldId="440"/>
            <ac:spMk id="3" creationId="{1801BC8F-B6C6-2696-0479-DE453029CA98}"/>
          </ac:spMkLst>
        </pc:spChg>
      </pc:sldChg>
      <pc:sldChg chg="addSp delSp modSp new mod modClrScheme chgLayout">
        <pc:chgData name="Claire MICKLETHWAITE" userId="081c1307-b6fe-461b-ac3b-b3b79069daff" providerId="ADAL" clId="{ADB2FF8A-7721-4291-9F9D-8C5BB1809C46}" dt="2025-06-25T07:22:48.210" v="833" actId="1076"/>
        <pc:sldMkLst>
          <pc:docMk/>
          <pc:sldMk cId="3518751805" sldId="442"/>
        </pc:sldMkLst>
      </pc:sldChg>
      <pc:sldChg chg="addSp delSp modSp add mod">
        <pc:chgData name="Claire MICKLETHWAITE" userId="081c1307-b6fe-461b-ac3b-b3b79069daff" providerId="ADAL" clId="{ADB2FF8A-7721-4291-9F9D-8C5BB1809C46}" dt="2025-06-30T13:13:19.717" v="1124" actId="20577"/>
        <pc:sldMkLst>
          <pc:docMk/>
          <pc:sldMk cId="2596680277" sldId="443"/>
        </pc:sldMkLst>
        <pc:spChg chg="mod">
          <ac:chgData name="Claire MICKLETHWAITE" userId="081c1307-b6fe-461b-ac3b-b3b79069daff" providerId="ADAL" clId="{ADB2FF8A-7721-4291-9F9D-8C5BB1809C46}" dt="2025-06-30T13:07:10.007" v="1087" actId="20577"/>
          <ac:spMkLst>
            <pc:docMk/>
            <pc:sldMk cId="2596680277" sldId="443"/>
            <ac:spMk id="2" creationId="{00000000-0000-0000-0000-000000000000}"/>
          </ac:spMkLst>
        </pc:spChg>
        <pc:spChg chg="mod">
          <ac:chgData name="Claire MICKLETHWAITE" userId="081c1307-b6fe-461b-ac3b-b3b79069daff" providerId="ADAL" clId="{ADB2FF8A-7721-4291-9F9D-8C5BB1809C46}" dt="2025-06-30T13:13:19.717" v="1124" actId="20577"/>
          <ac:spMkLst>
            <pc:docMk/>
            <pc:sldMk cId="2596680277" sldId="443"/>
            <ac:spMk id="3" creationId="{00000000-0000-0000-0000-000000000000}"/>
          </ac:spMkLst>
        </pc:spChg>
        <pc:picChg chg="add mod">
          <ac:chgData name="Claire MICKLETHWAITE" userId="081c1307-b6fe-461b-ac3b-b3b79069daff" providerId="ADAL" clId="{ADB2FF8A-7721-4291-9F9D-8C5BB1809C46}" dt="2025-06-30T13:13:03.614" v="1100" actId="14100"/>
          <ac:picMkLst>
            <pc:docMk/>
            <pc:sldMk cId="2596680277" sldId="443"/>
            <ac:picMk id="7" creationId="{033DF8B8-61B8-7487-51CB-95A6F31F32E3}"/>
          </ac:picMkLst>
        </pc:picChg>
      </pc:sldChg>
      <pc:sldChg chg="addSp delSp modSp new del mod">
        <pc:chgData name="Claire MICKLETHWAITE" userId="081c1307-b6fe-461b-ac3b-b3b79069daff" providerId="ADAL" clId="{ADB2FF8A-7721-4291-9F9D-8C5BB1809C46}" dt="2025-07-08T14:51:32.030" v="1954" actId="2696"/>
        <pc:sldMkLst>
          <pc:docMk/>
          <pc:sldMk cId="3884971322" sldId="444"/>
        </pc:sldMkLst>
      </pc:sldChg>
      <pc:sldChg chg="modSp mod">
        <pc:chgData name="Claire MICKLETHWAITE" userId="081c1307-b6fe-461b-ac3b-b3b79069daff" providerId="ADAL" clId="{ADB2FF8A-7721-4291-9F9D-8C5BB1809C46}" dt="2025-07-17T07:39:02.888" v="3364" actId="20577"/>
        <pc:sldMkLst>
          <pc:docMk/>
          <pc:sldMk cId="1397220097" sldId="445"/>
        </pc:sldMkLst>
        <pc:spChg chg="mod">
          <ac:chgData name="Claire MICKLETHWAITE" userId="081c1307-b6fe-461b-ac3b-b3b79069daff" providerId="ADAL" clId="{ADB2FF8A-7721-4291-9F9D-8C5BB1809C46}" dt="2025-07-07T13:20:22.829" v="1907" actId="20577"/>
          <ac:spMkLst>
            <pc:docMk/>
            <pc:sldMk cId="1397220097" sldId="445"/>
            <ac:spMk id="2" creationId="{2ADEDA82-947A-639A-1B40-3E3D90219D45}"/>
          </ac:spMkLst>
        </pc:spChg>
        <pc:spChg chg="mod">
          <ac:chgData name="Claire MICKLETHWAITE" userId="081c1307-b6fe-461b-ac3b-b3b79069daff" providerId="ADAL" clId="{ADB2FF8A-7721-4291-9F9D-8C5BB1809C46}" dt="2025-07-17T07:39:02.888" v="3364" actId="20577"/>
          <ac:spMkLst>
            <pc:docMk/>
            <pc:sldMk cId="1397220097" sldId="445"/>
            <ac:spMk id="4" creationId="{91613894-1A79-95FE-0141-B655E9FC85B5}"/>
          </ac:spMkLst>
        </pc:spChg>
      </pc:sldChg>
      <pc:sldChg chg="del">
        <pc:chgData name="Claire MICKLETHWAITE" userId="081c1307-b6fe-461b-ac3b-b3b79069daff" providerId="ADAL" clId="{ADB2FF8A-7721-4291-9F9D-8C5BB1809C46}" dt="2025-07-07T12:58:52.195" v="1792" actId="2696"/>
        <pc:sldMkLst>
          <pc:docMk/>
          <pc:sldMk cId="4215205872" sldId="446"/>
        </pc:sldMkLst>
      </pc:sldChg>
      <pc:sldChg chg="addSp delSp modSp del mod ord modShow">
        <pc:chgData name="Claire MICKLETHWAITE" userId="081c1307-b6fe-461b-ac3b-b3b79069daff" providerId="ADAL" clId="{ADB2FF8A-7721-4291-9F9D-8C5BB1809C46}" dt="2025-07-07T13:03:48.573" v="1818" actId="2696"/>
        <pc:sldMkLst>
          <pc:docMk/>
          <pc:sldMk cId="427345895" sldId="448"/>
        </pc:sldMkLst>
      </pc:sldChg>
      <pc:sldChg chg="modSp add del mod">
        <pc:chgData name="Claire MICKLETHWAITE" userId="081c1307-b6fe-461b-ac3b-b3b79069daff" providerId="ADAL" clId="{ADB2FF8A-7721-4291-9F9D-8C5BB1809C46}" dt="2025-07-16T12:55:40.507" v="3274" actId="14100"/>
        <pc:sldMkLst>
          <pc:docMk/>
          <pc:sldMk cId="2184008360" sldId="448"/>
        </pc:sldMkLst>
        <pc:spChg chg="mod">
          <ac:chgData name="Claire MICKLETHWAITE" userId="081c1307-b6fe-461b-ac3b-b3b79069daff" providerId="ADAL" clId="{ADB2FF8A-7721-4291-9F9D-8C5BB1809C46}" dt="2025-07-16T12:55:40.507" v="3274" actId="14100"/>
          <ac:spMkLst>
            <pc:docMk/>
            <pc:sldMk cId="2184008360" sldId="448"/>
            <ac:spMk id="5" creationId="{CBD17BA7-719F-1E5F-0F3A-5FC4696E8B7E}"/>
          </ac:spMkLst>
        </pc:spChg>
      </pc:sldChg>
      <pc:sldChg chg="addSp delSp modSp add mod ord">
        <pc:chgData name="Claire MICKLETHWAITE" userId="081c1307-b6fe-461b-ac3b-b3b79069daff" providerId="ADAL" clId="{ADB2FF8A-7721-4291-9F9D-8C5BB1809C46}" dt="2025-07-08T14:43:33.370" v="1914" actId="404"/>
        <pc:sldMkLst>
          <pc:docMk/>
          <pc:sldMk cId="2635210295" sldId="449"/>
        </pc:sldMkLst>
        <pc:spChg chg="mod">
          <ac:chgData name="Claire MICKLETHWAITE" userId="081c1307-b6fe-461b-ac3b-b3b79069daff" providerId="ADAL" clId="{ADB2FF8A-7721-4291-9F9D-8C5BB1809C46}" dt="2025-07-07T12:58:55.897" v="1794" actId="20577"/>
          <ac:spMkLst>
            <pc:docMk/>
            <pc:sldMk cId="2635210295" sldId="449"/>
            <ac:spMk id="2" creationId="{A8FF8FF6-AA6E-A37B-2E08-32E6BFB8C053}"/>
          </ac:spMkLst>
        </pc:spChg>
        <pc:spChg chg="mod">
          <ac:chgData name="Claire MICKLETHWAITE" userId="081c1307-b6fe-461b-ac3b-b3b79069daff" providerId="ADAL" clId="{ADB2FF8A-7721-4291-9F9D-8C5BB1809C46}" dt="2025-07-08T12:36:47.318" v="1911" actId="1076"/>
          <ac:spMkLst>
            <pc:docMk/>
            <pc:sldMk cId="2635210295" sldId="449"/>
            <ac:spMk id="15" creationId="{B0927E48-45F7-FCD4-231B-2BDCD6408195}"/>
          </ac:spMkLst>
        </pc:spChg>
        <pc:spChg chg="mod">
          <ac:chgData name="Claire MICKLETHWAITE" userId="081c1307-b6fe-461b-ac3b-b3b79069daff" providerId="ADAL" clId="{ADB2FF8A-7721-4291-9F9D-8C5BB1809C46}" dt="2025-07-07T12:50:21.531" v="1729" actId="18245"/>
          <ac:spMkLst>
            <pc:docMk/>
            <pc:sldMk cId="2635210295" sldId="449"/>
            <ac:spMk id="17" creationId="{B0F3C965-4EE1-3D18-61AD-9A7F5CC431F1}"/>
          </ac:spMkLst>
        </pc:spChg>
        <pc:spChg chg="mod">
          <ac:chgData name="Claire MICKLETHWAITE" userId="081c1307-b6fe-461b-ac3b-b3b79069daff" providerId="ADAL" clId="{ADB2FF8A-7721-4291-9F9D-8C5BB1809C46}" dt="2025-07-08T14:43:33.370" v="1914" actId="404"/>
          <ac:spMkLst>
            <pc:docMk/>
            <pc:sldMk cId="2635210295" sldId="449"/>
            <ac:spMk id="19" creationId="{309BD761-3CF5-15C4-68F2-BF0A2DB58784}"/>
          </ac:spMkLst>
        </pc:spChg>
        <pc:spChg chg="mod">
          <ac:chgData name="Claire MICKLETHWAITE" userId="081c1307-b6fe-461b-ac3b-b3b79069daff" providerId="ADAL" clId="{ADB2FF8A-7721-4291-9F9D-8C5BB1809C46}" dt="2025-07-07T12:55:45.350" v="1765" actId="207"/>
          <ac:spMkLst>
            <pc:docMk/>
            <pc:sldMk cId="2635210295" sldId="449"/>
            <ac:spMk id="21" creationId="{3CC0DD2D-FC4F-5533-3DF4-73F7EA51B602}"/>
          </ac:spMkLst>
        </pc:spChg>
        <pc:spChg chg="mod">
          <ac:chgData name="Claire MICKLETHWAITE" userId="081c1307-b6fe-461b-ac3b-b3b79069daff" providerId="ADAL" clId="{ADB2FF8A-7721-4291-9F9D-8C5BB1809C46}" dt="2025-07-07T12:50:21.531" v="1729" actId="18245"/>
          <ac:spMkLst>
            <pc:docMk/>
            <pc:sldMk cId="2635210295" sldId="449"/>
            <ac:spMk id="23" creationId="{A722537C-9759-3403-6D8F-0C59C6BA7F1A}"/>
          </ac:spMkLst>
        </pc:spChg>
        <pc:spChg chg="mod">
          <ac:chgData name="Claire MICKLETHWAITE" userId="081c1307-b6fe-461b-ac3b-b3b79069daff" providerId="ADAL" clId="{ADB2FF8A-7721-4291-9F9D-8C5BB1809C46}" dt="2025-07-07T12:57:22.466" v="1782" actId="207"/>
          <ac:spMkLst>
            <pc:docMk/>
            <pc:sldMk cId="2635210295" sldId="449"/>
            <ac:spMk id="24" creationId="{690442A0-8E32-0686-6CD7-F951EDA00DDE}"/>
          </ac:spMkLst>
        </pc:spChg>
        <pc:spChg chg="mod">
          <ac:chgData name="Claire MICKLETHWAITE" userId="081c1307-b6fe-461b-ac3b-b3b79069daff" providerId="ADAL" clId="{ADB2FF8A-7721-4291-9F9D-8C5BB1809C46}" dt="2025-07-07T12:51:52.431" v="1744" actId="207"/>
          <ac:spMkLst>
            <pc:docMk/>
            <pc:sldMk cId="2635210295" sldId="449"/>
            <ac:spMk id="25" creationId="{A4EFC192-1007-0862-59C6-5D51A165DB31}"/>
          </ac:spMkLst>
        </pc:spChg>
        <pc:spChg chg="mod">
          <ac:chgData name="Claire MICKLETHWAITE" userId="081c1307-b6fe-461b-ac3b-b3b79069daff" providerId="ADAL" clId="{ADB2FF8A-7721-4291-9F9D-8C5BB1809C46}" dt="2025-07-07T12:50:21.531" v="1729" actId="18245"/>
          <ac:spMkLst>
            <pc:docMk/>
            <pc:sldMk cId="2635210295" sldId="449"/>
            <ac:spMk id="26" creationId="{59704F3D-8C58-B6AB-9989-F453650D4E92}"/>
          </ac:spMkLst>
        </pc:spChg>
        <pc:spChg chg="mod">
          <ac:chgData name="Claire MICKLETHWAITE" userId="081c1307-b6fe-461b-ac3b-b3b79069daff" providerId="ADAL" clId="{ADB2FF8A-7721-4291-9F9D-8C5BB1809C46}" dt="2025-07-08T12:37:26.746" v="1912" actId="255"/>
          <ac:spMkLst>
            <pc:docMk/>
            <pc:sldMk cId="2635210295" sldId="449"/>
            <ac:spMk id="27" creationId="{17F30EA9-65AC-BE0F-949D-52B5B72137D1}"/>
          </ac:spMkLst>
        </pc:spChg>
        <pc:grpChg chg="mod">
          <ac:chgData name="Claire MICKLETHWAITE" userId="081c1307-b6fe-461b-ac3b-b3b79069daff" providerId="ADAL" clId="{ADB2FF8A-7721-4291-9F9D-8C5BB1809C46}" dt="2025-07-07T12:57:53.652" v="1786" actId="164"/>
          <ac:grpSpMkLst>
            <pc:docMk/>
            <pc:sldMk cId="2635210295" sldId="449"/>
            <ac:grpSpMk id="13" creationId="{78F411CD-2A16-6E90-98C9-9AAB339022DF}"/>
          </ac:grpSpMkLst>
        </pc:grpChg>
        <pc:grpChg chg="add mod">
          <ac:chgData name="Claire MICKLETHWAITE" userId="081c1307-b6fe-461b-ac3b-b3b79069daff" providerId="ADAL" clId="{ADB2FF8A-7721-4291-9F9D-8C5BB1809C46}" dt="2025-07-07T12:58:02.711" v="1787" actId="12788"/>
          <ac:grpSpMkLst>
            <pc:docMk/>
            <pc:sldMk cId="2635210295" sldId="449"/>
            <ac:grpSpMk id="30" creationId="{ED82B68E-AA5E-4780-3DF3-99A8E53B6F34}"/>
          </ac:grpSpMkLst>
        </pc:grpChg>
        <pc:picChg chg="add mod ord modCrop">
          <ac:chgData name="Claire MICKLETHWAITE" userId="081c1307-b6fe-461b-ac3b-b3b79069daff" providerId="ADAL" clId="{ADB2FF8A-7721-4291-9F9D-8C5BB1809C46}" dt="2025-07-07T12:57:53.652" v="1786" actId="164"/>
          <ac:picMkLst>
            <pc:docMk/>
            <pc:sldMk cId="2635210295" sldId="449"/>
            <ac:picMk id="29" creationId="{187D0858-1A24-7377-6F92-7C6C7C721EB9}"/>
          </ac:picMkLst>
        </pc:picChg>
      </pc:sldChg>
      <pc:sldChg chg="addSp delSp modSp mod">
        <pc:chgData name="Claire MICKLETHWAITE" userId="081c1307-b6fe-461b-ac3b-b3b79069daff" providerId="ADAL" clId="{ADB2FF8A-7721-4291-9F9D-8C5BB1809C46}" dt="2025-07-08T15:37:04.392" v="2677" actId="1076"/>
        <pc:sldMkLst>
          <pc:docMk/>
          <pc:sldMk cId="596578115" sldId="451"/>
        </pc:sldMkLst>
        <pc:picChg chg="add mod modCrop">
          <ac:chgData name="Claire MICKLETHWAITE" userId="081c1307-b6fe-461b-ac3b-b3b79069daff" providerId="ADAL" clId="{ADB2FF8A-7721-4291-9F9D-8C5BB1809C46}" dt="2025-07-08T14:50:48.748" v="1946" actId="1076"/>
          <ac:picMkLst>
            <pc:docMk/>
            <pc:sldMk cId="596578115" sldId="451"/>
            <ac:picMk id="5" creationId="{E7A6A0B8-C70C-E9C9-53EB-BEA151274A06}"/>
          </ac:picMkLst>
        </pc:picChg>
        <pc:picChg chg="add mod">
          <ac:chgData name="Claire MICKLETHWAITE" userId="081c1307-b6fe-461b-ac3b-b3b79069daff" providerId="ADAL" clId="{ADB2FF8A-7721-4291-9F9D-8C5BB1809C46}" dt="2025-07-08T14:51:11.692" v="1953" actId="408"/>
          <ac:picMkLst>
            <pc:docMk/>
            <pc:sldMk cId="596578115" sldId="451"/>
            <ac:picMk id="9" creationId="{5C6348D0-9A5A-5914-442E-37BAFFB25A79}"/>
          </ac:picMkLst>
        </pc:picChg>
        <pc:picChg chg="add mod modCrop">
          <ac:chgData name="Claire MICKLETHWAITE" userId="081c1307-b6fe-461b-ac3b-b3b79069daff" providerId="ADAL" clId="{ADB2FF8A-7721-4291-9F9D-8C5BB1809C46}" dt="2025-07-08T14:51:04.317" v="1952" actId="14100"/>
          <ac:picMkLst>
            <pc:docMk/>
            <pc:sldMk cId="596578115" sldId="451"/>
            <ac:picMk id="11" creationId="{EAD8A08F-99B2-3F73-FE7C-6C6D477EDF6C}"/>
          </ac:picMkLst>
        </pc:picChg>
        <pc:picChg chg="mod">
          <ac:chgData name="Claire MICKLETHWAITE" userId="081c1307-b6fe-461b-ac3b-b3b79069daff" providerId="ADAL" clId="{ADB2FF8A-7721-4291-9F9D-8C5BB1809C46}" dt="2025-07-08T15:37:04.392" v="2677" actId="1076"/>
          <ac:picMkLst>
            <pc:docMk/>
            <pc:sldMk cId="596578115" sldId="451"/>
            <ac:picMk id="13" creationId="{923207C9-CCFA-DE3D-1A31-FDF09BC94FA3}"/>
          </ac:picMkLst>
        </pc:picChg>
      </pc:sldChg>
      <pc:sldChg chg="addSp delSp modSp new mod modNotesTx">
        <pc:chgData name="Claire MICKLETHWAITE" userId="081c1307-b6fe-461b-ac3b-b3b79069daff" providerId="ADAL" clId="{ADB2FF8A-7721-4291-9F9D-8C5BB1809C46}" dt="2025-07-15T07:14:37.677" v="3167" actId="20577"/>
        <pc:sldMkLst>
          <pc:docMk/>
          <pc:sldMk cId="731688189" sldId="452"/>
        </pc:sldMkLst>
        <pc:spChg chg="mod">
          <ac:chgData name="Claire MICKLETHWAITE" userId="081c1307-b6fe-461b-ac3b-b3b79069daff" providerId="ADAL" clId="{ADB2FF8A-7721-4291-9F9D-8C5BB1809C46}" dt="2025-07-08T15:23:12.701" v="2461" actId="20577"/>
          <ac:spMkLst>
            <pc:docMk/>
            <pc:sldMk cId="731688189" sldId="452"/>
            <ac:spMk id="2" creationId="{2376F5E0-6BA5-6580-3B0C-8FE2F42AFC1F}"/>
          </ac:spMkLst>
        </pc:spChg>
        <pc:spChg chg="mod">
          <ac:chgData name="Claire MICKLETHWAITE" userId="081c1307-b6fe-461b-ac3b-b3b79069daff" providerId="ADAL" clId="{ADB2FF8A-7721-4291-9F9D-8C5BB1809C46}" dt="2025-07-08T15:17:53.095" v="2306" actId="1076"/>
          <ac:spMkLst>
            <pc:docMk/>
            <pc:sldMk cId="731688189" sldId="452"/>
            <ac:spMk id="3" creationId="{04176F30-D5D1-24A7-44EA-4A9F93487D61}"/>
          </ac:spMkLst>
        </pc:spChg>
        <pc:spChg chg="add mod">
          <ac:chgData name="Claire MICKLETHWAITE" userId="081c1307-b6fe-461b-ac3b-b3b79069daff" providerId="ADAL" clId="{ADB2FF8A-7721-4291-9F9D-8C5BB1809C46}" dt="2025-07-08T15:26:36.081" v="2498" actId="555"/>
          <ac:spMkLst>
            <pc:docMk/>
            <pc:sldMk cId="731688189" sldId="452"/>
            <ac:spMk id="16" creationId="{E9FE8FE2-A6A9-C68D-2102-C7A54F0EE4C4}"/>
          </ac:spMkLst>
        </pc:spChg>
        <pc:spChg chg="add mod">
          <ac:chgData name="Claire MICKLETHWAITE" userId="081c1307-b6fe-461b-ac3b-b3b79069daff" providerId="ADAL" clId="{ADB2FF8A-7721-4291-9F9D-8C5BB1809C46}" dt="2025-07-08T15:26:57.607" v="2511" actId="1038"/>
          <ac:spMkLst>
            <pc:docMk/>
            <pc:sldMk cId="731688189" sldId="452"/>
            <ac:spMk id="17" creationId="{F16D3455-8E18-51CC-4CB4-52BBC231B883}"/>
          </ac:spMkLst>
        </pc:spChg>
        <pc:spChg chg="add mod">
          <ac:chgData name="Claire MICKLETHWAITE" userId="081c1307-b6fe-461b-ac3b-b3b79069daff" providerId="ADAL" clId="{ADB2FF8A-7721-4291-9F9D-8C5BB1809C46}" dt="2025-07-08T15:22:02.954" v="2406" actId="1076"/>
          <ac:spMkLst>
            <pc:docMk/>
            <pc:sldMk cId="731688189" sldId="452"/>
            <ac:spMk id="22" creationId="{BBAE4C91-4B2C-8ECC-2142-D406100FEBE9}"/>
          </ac:spMkLst>
        </pc:spChg>
        <pc:spChg chg="add mod">
          <ac:chgData name="Claire MICKLETHWAITE" userId="081c1307-b6fe-461b-ac3b-b3b79069daff" providerId="ADAL" clId="{ADB2FF8A-7721-4291-9F9D-8C5BB1809C46}" dt="2025-07-08T15:16:55.338" v="2303" actId="1076"/>
          <ac:spMkLst>
            <pc:docMk/>
            <pc:sldMk cId="731688189" sldId="452"/>
            <ac:spMk id="24" creationId="{02AF1107-ACBA-4D32-7323-B15E8A1C72D0}"/>
          </ac:spMkLst>
        </pc:spChg>
        <pc:spChg chg="add mod">
          <ac:chgData name="Claire MICKLETHWAITE" userId="081c1307-b6fe-461b-ac3b-b3b79069daff" providerId="ADAL" clId="{ADB2FF8A-7721-4291-9F9D-8C5BB1809C46}" dt="2025-07-09T14:51:44.633" v="2854" actId="6549"/>
          <ac:spMkLst>
            <pc:docMk/>
            <pc:sldMk cId="731688189" sldId="452"/>
            <ac:spMk id="25" creationId="{C2E7837C-9959-87EC-B104-5485D5BE057E}"/>
          </ac:spMkLst>
        </pc:spChg>
        <pc:spChg chg="add mod">
          <ac:chgData name="Claire MICKLETHWAITE" userId="081c1307-b6fe-461b-ac3b-b3b79069daff" providerId="ADAL" clId="{ADB2FF8A-7721-4291-9F9D-8C5BB1809C46}" dt="2025-07-09T14:51:42.754" v="2853" actId="6549"/>
          <ac:spMkLst>
            <pc:docMk/>
            <pc:sldMk cId="731688189" sldId="452"/>
            <ac:spMk id="26" creationId="{E4532787-F9FC-9E9C-2962-E797DB9407B1}"/>
          </ac:spMkLst>
        </pc:spChg>
        <pc:spChg chg="add mod">
          <ac:chgData name="Claire MICKLETHWAITE" userId="081c1307-b6fe-461b-ac3b-b3b79069daff" providerId="ADAL" clId="{ADB2FF8A-7721-4291-9F9D-8C5BB1809C46}" dt="2025-07-08T15:25:52.064" v="2488" actId="552"/>
          <ac:spMkLst>
            <pc:docMk/>
            <pc:sldMk cId="731688189" sldId="452"/>
            <ac:spMk id="27" creationId="{A99BB10C-AB1C-190C-BD84-37BEA92201DA}"/>
          </ac:spMkLst>
        </pc:spChg>
        <pc:spChg chg="add mod">
          <ac:chgData name="Claire MICKLETHWAITE" userId="081c1307-b6fe-461b-ac3b-b3b79069daff" providerId="ADAL" clId="{ADB2FF8A-7721-4291-9F9D-8C5BB1809C46}" dt="2025-07-08T15:25:52.064" v="2488" actId="552"/>
          <ac:spMkLst>
            <pc:docMk/>
            <pc:sldMk cId="731688189" sldId="452"/>
            <ac:spMk id="28" creationId="{6D209BC4-0437-B89C-77B0-A0AF3840548B}"/>
          </ac:spMkLst>
        </pc:spChg>
        <pc:spChg chg="add mod">
          <ac:chgData name="Claire MICKLETHWAITE" userId="081c1307-b6fe-461b-ac3b-b3b79069daff" providerId="ADAL" clId="{ADB2FF8A-7721-4291-9F9D-8C5BB1809C46}" dt="2025-07-08T15:17:53.095" v="2306" actId="1076"/>
          <ac:spMkLst>
            <pc:docMk/>
            <pc:sldMk cId="731688189" sldId="452"/>
            <ac:spMk id="30" creationId="{5CBB614C-2727-74F0-6F85-A299D2C22D43}"/>
          </ac:spMkLst>
        </pc:spChg>
        <pc:spChg chg="add mod">
          <ac:chgData name="Claire MICKLETHWAITE" userId="081c1307-b6fe-461b-ac3b-b3b79069daff" providerId="ADAL" clId="{ADB2FF8A-7721-4291-9F9D-8C5BB1809C46}" dt="2025-07-08T15:26:42.384" v="2500" actId="1076"/>
          <ac:spMkLst>
            <pc:docMk/>
            <pc:sldMk cId="731688189" sldId="452"/>
            <ac:spMk id="32" creationId="{06B0BDDF-90A4-B72A-A59D-AD1703EA94C9}"/>
          </ac:spMkLst>
        </pc:spChg>
        <pc:spChg chg="add mod">
          <ac:chgData name="Claire MICKLETHWAITE" userId="081c1307-b6fe-461b-ac3b-b3b79069daff" providerId="ADAL" clId="{ADB2FF8A-7721-4291-9F9D-8C5BB1809C46}" dt="2025-07-08T15:17:53.095" v="2306" actId="1076"/>
          <ac:spMkLst>
            <pc:docMk/>
            <pc:sldMk cId="731688189" sldId="452"/>
            <ac:spMk id="34" creationId="{CC20D7BF-C996-21EE-B667-574D3590E05C}"/>
          </ac:spMkLst>
        </pc:spChg>
        <pc:graphicFrameChg chg="add mod">
          <ac:chgData name="Claire MICKLETHWAITE" userId="081c1307-b6fe-461b-ac3b-b3b79069daff" providerId="ADAL" clId="{ADB2FF8A-7721-4291-9F9D-8C5BB1809C46}" dt="2025-07-09T14:52:32.152" v="2859" actId="20577"/>
          <ac:graphicFrameMkLst>
            <pc:docMk/>
            <pc:sldMk cId="731688189" sldId="452"/>
            <ac:graphicFrameMk id="8" creationId="{9FFBF35B-BCC6-C56D-CC35-99D175D6E853}"/>
          </ac:graphicFrameMkLst>
        </pc:graphicFrameChg>
        <pc:picChg chg="add mod">
          <ac:chgData name="Claire MICKLETHWAITE" userId="081c1307-b6fe-461b-ac3b-b3b79069daff" providerId="ADAL" clId="{ADB2FF8A-7721-4291-9F9D-8C5BB1809C46}" dt="2025-07-08T15:26:01.151" v="2491" actId="14100"/>
          <ac:picMkLst>
            <pc:docMk/>
            <pc:sldMk cId="731688189" sldId="452"/>
            <ac:picMk id="10" creationId="{237F44C6-79ED-9A2D-E3AE-0671B1580B7E}"/>
          </ac:picMkLst>
        </pc:picChg>
        <pc:picChg chg="add mod">
          <ac:chgData name="Claire MICKLETHWAITE" userId="081c1307-b6fe-461b-ac3b-b3b79069daff" providerId="ADAL" clId="{ADB2FF8A-7721-4291-9F9D-8C5BB1809C46}" dt="2025-07-08T15:26:15.588" v="2496" actId="14100"/>
          <ac:picMkLst>
            <pc:docMk/>
            <pc:sldMk cId="731688189" sldId="452"/>
            <ac:picMk id="14" creationId="{ADF1EAC5-E51B-2EB7-ED95-D6D3AF8D538D}"/>
          </ac:picMkLst>
        </pc:picChg>
        <pc:picChg chg="add mod">
          <ac:chgData name="Claire MICKLETHWAITE" userId="081c1307-b6fe-461b-ac3b-b3b79069daff" providerId="ADAL" clId="{ADB2FF8A-7721-4291-9F9D-8C5BB1809C46}" dt="2025-07-08T15:19:56.808" v="2368" actId="1076"/>
          <ac:picMkLst>
            <pc:docMk/>
            <pc:sldMk cId="731688189" sldId="452"/>
            <ac:picMk id="15" creationId="{9C58AB4F-11A2-18DC-26C9-12339B9F283C}"/>
          </ac:picMkLst>
        </pc:picChg>
        <pc:picChg chg="add mod">
          <ac:chgData name="Claire MICKLETHWAITE" userId="081c1307-b6fe-461b-ac3b-b3b79069daff" providerId="ADAL" clId="{ADB2FF8A-7721-4291-9F9D-8C5BB1809C46}" dt="2025-07-08T15:25:58.166" v="2490" actId="14100"/>
          <ac:picMkLst>
            <pc:docMk/>
            <pc:sldMk cId="731688189" sldId="452"/>
            <ac:picMk id="20" creationId="{47FE8DD1-460D-7C7A-034B-510781A1F51D}"/>
          </ac:picMkLst>
        </pc:picChg>
        <pc:picChg chg="add mod">
          <ac:chgData name="Claire MICKLETHWAITE" userId="081c1307-b6fe-461b-ac3b-b3b79069daff" providerId="ADAL" clId="{ADB2FF8A-7721-4291-9F9D-8C5BB1809C46}" dt="2025-07-08T15:26:10.290" v="2495" actId="14100"/>
          <ac:picMkLst>
            <pc:docMk/>
            <pc:sldMk cId="731688189" sldId="452"/>
            <ac:picMk id="35" creationId="{0950C803-159C-6EE1-00DD-03BF68928415}"/>
          </ac:picMkLst>
        </pc:picChg>
        <pc:picChg chg="add mod">
          <ac:chgData name="Claire MICKLETHWAITE" userId="081c1307-b6fe-461b-ac3b-b3b79069daff" providerId="ADAL" clId="{ADB2FF8A-7721-4291-9F9D-8C5BB1809C46}" dt="2025-07-08T15:24:00.773" v="2474" actId="14100"/>
          <ac:picMkLst>
            <pc:docMk/>
            <pc:sldMk cId="731688189" sldId="452"/>
            <ac:picMk id="36" creationId="{9427EFEE-4C25-3017-EA2F-15308F8FE99D}"/>
          </ac:picMkLst>
        </pc:picChg>
        <pc:picChg chg="add mod">
          <ac:chgData name="Claire MICKLETHWAITE" userId="081c1307-b6fe-461b-ac3b-b3b79069daff" providerId="ADAL" clId="{ADB2FF8A-7721-4291-9F9D-8C5BB1809C46}" dt="2025-07-08T15:22:49.882" v="2417" actId="1076"/>
          <ac:picMkLst>
            <pc:docMk/>
            <pc:sldMk cId="731688189" sldId="452"/>
            <ac:picMk id="41" creationId="{D0C7B454-81F8-ED97-D478-BA289FD05520}"/>
          </ac:picMkLst>
        </pc:picChg>
        <pc:picChg chg="add mod">
          <ac:chgData name="Claire MICKLETHWAITE" userId="081c1307-b6fe-461b-ac3b-b3b79069daff" providerId="ADAL" clId="{ADB2FF8A-7721-4291-9F9D-8C5BB1809C46}" dt="2025-07-08T15:24:26.260" v="2487" actId="14100"/>
          <ac:picMkLst>
            <pc:docMk/>
            <pc:sldMk cId="731688189" sldId="452"/>
            <ac:picMk id="42" creationId="{6B407E25-48B6-E964-D12E-F008E31340BE}"/>
          </ac:picMkLst>
        </pc:picChg>
      </pc:sldChg>
      <pc:sldChg chg="delSp modSp new mod">
        <pc:chgData name="Claire MICKLETHWAITE" userId="081c1307-b6fe-461b-ac3b-b3b79069daff" providerId="ADAL" clId="{ADB2FF8A-7721-4291-9F9D-8C5BB1809C46}" dt="2025-07-08T15:31:20.073" v="2573" actId="478"/>
        <pc:sldMkLst>
          <pc:docMk/>
          <pc:sldMk cId="4017188154" sldId="453"/>
        </pc:sldMkLst>
        <pc:spChg chg="mod">
          <ac:chgData name="Claire MICKLETHWAITE" userId="081c1307-b6fe-461b-ac3b-b3b79069daff" providerId="ADAL" clId="{ADB2FF8A-7721-4291-9F9D-8C5BB1809C46}" dt="2025-07-08T15:31:16.436" v="2571" actId="20577"/>
          <ac:spMkLst>
            <pc:docMk/>
            <pc:sldMk cId="4017188154" sldId="453"/>
            <ac:spMk id="2" creationId="{F30CB0A3-9B3E-98C3-7B91-38C9BF6FEA28}"/>
          </ac:spMkLst>
        </pc:spChg>
      </pc:sldChg>
      <pc:sldChg chg="delSp new del mod modClrScheme chgLayout">
        <pc:chgData name="Claire MICKLETHWAITE" userId="081c1307-b6fe-461b-ac3b-b3b79069daff" providerId="ADAL" clId="{ADB2FF8A-7721-4291-9F9D-8C5BB1809C46}" dt="2025-07-16T12:06:46.729" v="3248" actId="2696"/>
        <pc:sldMkLst>
          <pc:docMk/>
          <pc:sldMk cId="3752830566" sldId="469"/>
        </pc:sldMkLst>
        <pc:spChg chg="del">
          <ac:chgData name="Claire MICKLETHWAITE" userId="081c1307-b6fe-461b-ac3b-b3b79069daff" providerId="ADAL" clId="{ADB2FF8A-7721-4291-9F9D-8C5BB1809C46}" dt="2025-07-16T12:05:58.092" v="3237" actId="700"/>
          <ac:spMkLst>
            <pc:docMk/>
            <pc:sldMk cId="3752830566" sldId="469"/>
            <ac:spMk id="2" creationId="{9D5A5E16-9CBD-ACBD-5CC4-BF083ECE4EC4}"/>
          </ac:spMkLst>
        </pc:spChg>
        <pc:spChg chg="del">
          <ac:chgData name="Claire MICKLETHWAITE" userId="081c1307-b6fe-461b-ac3b-b3b79069daff" providerId="ADAL" clId="{ADB2FF8A-7721-4291-9F9D-8C5BB1809C46}" dt="2025-07-16T12:05:58.092" v="3237" actId="700"/>
          <ac:spMkLst>
            <pc:docMk/>
            <pc:sldMk cId="3752830566" sldId="469"/>
            <ac:spMk id="3" creationId="{068C1B89-0F2E-BEDE-F90D-03890E7C1EA7}"/>
          </ac:spMkLst>
        </pc:spChg>
      </pc:sldChg>
      <pc:sldChg chg="modSp add del mod">
        <pc:chgData name="Claire MICKLETHWAITE" userId="081c1307-b6fe-461b-ac3b-b3b79069daff" providerId="ADAL" clId="{ADB2FF8A-7721-4291-9F9D-8C5BB1809C46}" dt="2025-07-16T12:06:37.531" v="3247"/>
        <pc:sldMkLst>
          <pc:docMk/>
          <pc:sldMk cId="1210258959" sldId="470"/>
        </pc:sldMkLst>
        <pc:spChg chg="mod">
          <ac:chgData name="Claire MICKLETHWAITE" userId="081c1307-b6fe-461b-ac3b-b3b79069daff" providerId="ADAL" clId="{ADB2FF8A-7721-4291-9F9D-8C5BB1809C46}" dt="2025-07-16T12:06:37.415" v="3246"/>
          <ac:spMkLst>
            <pc:docMk/>
            <pc:sldMk cId="1210258959" sldId="470"/>
            <ac:spMk id="3" creationId="{778D829C-C76D-4794-CA90-E40C51072DCB}"/>
          </ac:spMkLst>
        </pc:spChg>
      </pc:sldChg>
      <pc:sldChg chg="modSp add del mod">
        <pc:chgData name="Claire MICKLETHWAITE" userId="081c1307-b6fe-461b-ac3b-b3b79069daff" providerId="ADAL" clId="{ADB2FF8A-7721-4291-9F9D-8C5BB1809C46}" dt="2025-07-16T12:06:37.531" v="3247"/>
        <pc:sldMkLst>
          <pc:docMk/>
          <pc:sldMk cId="906501653" sldId="498"/>
        </pc:sldMkLst>
        <pc:spChg chg="mod">
          <ac:chgData name="Claire MICKLETHWAITE" userId="081c1307-b6fe-461b-ac3b-b3b79069daff" providerId="ADAL" clId="{ADB2FF8A-7721-4291-9F9D-8C5BB1809C46}" dt="2025-07-16T12:06:37.415" v="3246"/>
          <ac:spMkLst>
            <pc:docMk/>
            <pc:sldMk cId="906501653" sldId="498"/>
            <ac:spMk id="2" creationId="{B4FAC41B-0051-86FC-B9AB-132C24D674D8}"/>
          </ac:spMkLst>
        </pc:spChg>
      </pc:sldChg>
      <pc:sldChg chg="modSp add del mod">
        <pc:chgData name="Claire MICKLETHWAITE" userId="081c1307-b6fe-461b-ac3b-b3b79069daff" providerId="ADAL" clId="{ADB2FF8A-7721-4291-9F9D-8C5BB1809C46}" dt="2025-07-16T12:56:13.422" v="3275" actId="403"/>
        <pc:sldMkLst>
          <pc:docMk/>
          <pc:sldMk cId="2807442934" sldId="499"/>
        </pc:sldMkLst>
        <pc:spChg chg="mod">
          <ac:chgData name="Claire MICKLETHWAITE" userId="081c1307-b6fe-461b-ac3b-b3b79069daff" providerId="ADAL" clId="{ADB2FF8A-7721-4291-9F9D-8C5BB1809C46}" dt="2025-07-16T12:56:13.422" v="3275" actId="403"/>
          <ac:spMkLst>
            <pc:docMk/>
            <pc:sldMk cId="2807442934" sldId="499"/>
            <ac:spMk id="5" creationId="{CBD17BA7-719F-1E5F-0F3A-5FC4696E8B7E}"/>
          </ac:spMkLst>
        </pc:spChg>
      </pc:sldChg>
      <pc:sldChg chg="modSp add del mod">
        <pc:chgData name="Claire MICKLETHWAITE" userId="081c1307-b6fe-461b-ac3b-b3b79069daff" providerId="ADAL" clId="{ADB2FF8A-7721-4291-9F9D-8C5BB1809C46}" dt="2025-07-16T12:56:28.885" v="3278" actId="1076"/>
        <pc:sldMkLst>
          <pc:docMk/>
          <pc:sldMk cId="1148424906" sldId="500"/>
        </pc:sldMkLst>
        <pc:spChg chg="mod">
          <ac:chgData name="Claire MICKLETHWAITE" userId="081c1307-b6fe-461b-ac3b-b3b79069daff" providerId="ADAL" clId="{ADB2FF8A-7721-4291-9F9D-8C5BB1809C46}" dt="2025-07-16T12:56:28.885" v="3278" actId="1076"/>
          <ac:spMkLst>
            <pc:docMk/>
            <pc:sldMk cId="1148424906" sldId="500"/>
            <ac:spMk id="5" creationId="{CBD17BA7-719F-1E5F-0F3A-5FC4696E8B7E}"/>
          </ac:spMkLst>
        </pc:spChg>
      </pc:sldChg>
      <pc:sldChg chg="delSp modSp add del mod">
        <pc:chgData name="Claire MICKLETHWAITE" userId="081c1307-b6fe-461b-ac3b-b3b79069daff" providerId="ADAL" clId="{ADB2FF8A-7721-4291-9F9D-8C5BB1809C46}" dt="2025-07-16T12:56:36.954" v="3280" actId="1076"/>
        <pc:sldMkLst>
          <pc:docMk/>
          <pc:sldMk cId="2368940937" sldId="504"/>
        </pc:sldMkLst>
        <pc:spChg chg="del">
          <ac:chgData name="Claire MICKLETHWAITE" userId="081c1307-b6fe-461b-ac3b-b3b79069daff" providerId="ADAL" clId="{ADB2FF8A-7721-4291-9F9D-8C5BB1809C46}" dt="2025-07-16T12:56:34.512" v="3279" actId="478"/>
          <ac:spMkLst>
            <pc:docMk/>
            <pc:sldMk cId="2368940937" sldId="504"/>
            <ac:spMk id="3" creationId="{452E81AF-E25F-F3A2-19D9-6D1BD47134C6}"/>
          </ac:spMkLst>
        </pc:spChg>
        <pc:picChg chg="mod">
          <ac:chgData name="Claire MICKLETHWAITE" userId="081c1307-b6fe-461b-ac3b-b3b79069daff" providerId="ADAL" clId="{ADB2FF8A-7721-4291-9F9D-8C5BB1809C46}" dt="2025-07-16T12:56:36.954" v="3280" actId="1076"/>
          <ac:picMkLst>
            <pc:docMk/>
            <pc:sldMk cId="2368940937" sldId="504"/>
            <ac:picMk id="6" creationId="{18433853-0C0B-B85C-3F92-A0146D6C8DE7}"/>
          </ac:picMkLst>
        </pc:picChg>
      </pc:sldChg>
      <pc:sldChg chg="delSp add del mod">
        <pc:chgData name="Claire MICKLETHWAITE" userId="081c1307-b6fe-461b-ac3b-b3b79069daff" providerId="ADAL" clId="{ADB2FF8A-7721-4291-9F9D-8C5BB1809C46}" dt="2025-07-16T12:56:41.379" v="3281" actId="478"/>
        <pc:sldMkLst>
          <pc:docMk/>
          <pc:sldMk cId="3334278037" sldId="505"/>
        </pc:sldMkLst>
        <pc:spChg chg="del">
          <ac:chgData name="Claire MICKLETHWAITE" userId="081c1307-b6fe-461b-ac3b-b3b79069daff" providerId="ADAL" clId="{ADB2FF8A-7721-4291-9F9D-8C5BB1809C46}" dt="2025-07-16T12:56:41.379" v="3281" actId="478"/>
          <ac:spMkLst>
            <pc:docMk/>
            <pc:sldMk cId="3334278037" sldId="505"/>
            <ac:spMk id="3" creationId="{D02E7707-E52A-8D1F-ADFD-5D7B1F41C854}"/>
          </ac:spMkLst>
        </pc:spChg>
      </pc:sldChg>
      <pc:sldChg chg="modSp add del mod">
        <pc:chgData name="Claire MICKLETHWAITE" userId="081c1307-b6fe-461b-ac3b-b3b79069daff" providerId="ADAL" clId="{ADB2FF8A-7721-4291-9F9D-8C5BB1809C46}" dt="2025-07-16T12:06:37.531" v="3247"/>
        <pc:sldMkLst>
          <pc:docMk/>
          <pc:sldMk cId="3249656431" sldId="511"/>
        </pc:sldMkLst>
        <pc:spChg chg="mod">
          <ac:chgData name="Claire MICKLETHWAITE" userId="081c1307-b6fe-461b-ac3b-b3b79069daff" providerId="ADAL" clId="{ADB2FF8A-7721-4291-9F9D-8C5BB1809C46}" dt="2025-07-16T12:06:37.415" v="3246"/>
          <ac:spMkLst>
            <pc:docMk/>
            <pc:sldMk cId="3249656431" sldId="511"/>
            <ac:spMk id="2" creationId="{8C9507F2-B59B-6F2A-FA85-1CAAF1AFDC51}"/>
          </ac:spMkLst>
        </pc:spChg>
      </pc:sldChg>
      <pc:sldChg chg="add del">
        <pc:chgData name="Claire MICKLETHWAITE" userId="081c1307-b6fe-461b-ac3b-b3b79069daff" providerId="ADAL" clId="{ADB2FF8A-7721-4291-9F9D-8C5BB1809C46}" dt="2025-07-16T12:06:37.531" v="3247"/>
        <pc:sldMkLst>
          <pc:docMk/>
          <pc:sldMk cId="3292777374" sldId="512"/>
        </pc:sldMkLst>
      </pc:sldChg>
    </pc:docChg>
  </pc:docChgLst>
  <pc:docChgLst>
    <pc:chgData name="Thibault JUVENAL" userId="S::t.juvenal@bouches-du-rhone.chambagri.fr::780a4f88-bfb6-4822-b781-6e6398f65328" providerId="AD" clId="Web-{49BD8F7F-153E-2486-FCB6-8FBED74782E1}"/>
    <pc:docChg chg="addSld delSld modSld">
      <pc:chgData name="Thibault JUVENAL" userId="S::t.juvenal@bouches-du-rhone.chambagri.fr::780a4f88-bfb6-4822-b781-6e6398f65328" providerId="AD" clId="Web-{49BD8F7F-153E-2486-FCB6-8FBED74782E1}" dt="2025-07-15T08:23:37.706" v="831" actId="14100"/>
      <pc:docMkLst>
        <pc:docMk/>
      </pc:docMkLst>
      <pc:sldChg chg="addSp delSp modSp">
        <pc:chgData name="Thibault JUVENAL" userId="S::t.juvenal@bouches-du-rhone.chambagri.fr::780a4f88-bfb6-4822-b781-6e6398f65328" providerId="AD" clId="Web-{49BD8F7F-153E-2486-FCB6-8FBED74782E1}" dt="2025-07-15T07:14:53.784" v="288" actId="20577"/>
        <pc:sldMkLst>
          <pc:docMk/>
          <pc:sldMk cId="884534404" sldId="439"/>
        </pc:sldMkLst>
        <pc:spChg chg="add mod">
          <ac:chgData name="Thibault JUVENAL" userId="S::t.juvenal@bouches-du-rhone.chambagri.fr::780a4f88-bfb6-4822-b781-6e6398f65328" providerId="AD" clId="Web-{49BD8F7F-153E-2486-FCB6-8FBED74782E1}" dt="2025-07-15T07:14:53.784" v="288" actId="20577"/>
          <ac:spMkLst>
            <pc:docMk/>
            <pc:sldMk cId="884534404" sldId="439"/>
            <ac:spMk id="7" creationId="{00974A82-3C6A-8162-DF6D-B162C8138EE2}"/>
          </ac:spMkLst>
        </pc:spChg>
        <pc:spChg chg="del">
          <ac:chgData name="Thibault JUVENAL" userId="S::t.juvenal@bouches-du-rhone.chambagri.fr::780a4f88-bfb6-4822-b781-6e6398f65328" providerId="AD" clId="Web-{49BD8F7F-153E-2486-FCB6-8FBED74782E1}" dt="2025-07-15T07:03:23.447" v="6"/>
          <ac:spMkLst>
            <pc:docMk/>
            <pc:sldMk cId="884534404" sldId="439"/>
            <ac:spMk id="11" creationId="{89B73310-57E5-51D9-9ED4-4D91EF125A6B}"/>
          </ac:spMkLst>
        </pc:spChg>
        <pc:spChg chg="add mod">
          <ac:chgData name="Thibault JUVENAL" userId="S::t.juvenal@bouches-du-rhone.chambagri.fr::780a4f88-bfb6-4822-b781-6e6398f65328" providerId="AD" clId="Web-{49BD8F7F-153E-2486-FCB6-8FBED74782E1}" dt="2025-07-15T07:10:49.827" v="195" actId="20577"/>
          <ac:spMkLst>
            <pc:docMk/>
            <pc:sldMk cId="884534404" sldId="439"/>
            <ac:spMk id="13" creationId="{484B7779-34A6-B6DD-9CCC-C84E4AC96738}"/>
          </ac:spMkLst>
        </pc:spChg>
        <pc:picChg chg="add mod ord">
          <ac:chgData name="Thibault JUVENAL" userId="S::t.juvenal@bouches-du-rhone.chambagri.fr::780a4f88-bfb6-4822-b781-6e6398f65328" providerId="AD" clId="Web-{49BD8F7F-153E-2486-FCB6-8FBED74782E1}" dt="2025-07-15T07:04:27.588" v="25" actId="14100"/>
          <ac:picMkLst>
            <pc:docMk/>
            <pc:sldMk cId="884534404" sldId="439"/>
            <ac:picMk id="3" creationId="{66A8F738-95CD-5E35-36CE-AF462551FE2A}"/>
          </ac:picMkLst>
        </pc:picChg>
        <pc:picChg chg="add mod modCrop">
          <ac:chgData name="Thibault JUVENAL" userId="S::t.juvenal@bouches-du-rhone.chambagri.fr::780a4f88-bfb6-4822-b781-6e6398f65328" providerId="AD" clId="Web-{49BD8F7F-153E-2486-FCB6-8FBED74782E1}" dt="2025-07-15T07:04:29.651" v="26" actId="1076"/>
          <ac:picMkLst>
            <pc:docMk/>
            <pc:sldMk cId="884534404" sldId="439"/>
            <ac:picMk id="4" creationId="{715208CC-4634-859B-B398-36570D82C808}"/>
          </ac:picMkLst>
        </pc:picChg>
        <pc:picChg chg="add del mod modCrop">
          <ac:chgData name="Thibault JUVENAL" userId="S::t.juvenal@bouches-du-rhone.chambagri.fr::780a4f88-bfb6-4822-b781-6e6398f65328" providerId="AD" clId="Web-{49BD8F7F-153E-2486-FCB6-8FBED74782E1}" dt="2025-07-15T07:05:02.307" v="30"/>
          <ac:picMkLst>
            <pc:docMk/>
            <pc:sldMk cId="884534404" sldId="439"/>
            <ac:picMk id="5" creationId="{F4D2819C-292E-60C2-8DB9-E4A63C93BC27}"/>
          </ac:picMkLst>
        </pc:picChg>
        <pc:picChg chg="add mod">
          <ac:chgData name="Thibault JUVENAL" userId="S::t.juvenal@bouches-du-rhone.chambagri.fr::780a4f88-bfb6-4822-b781-6e6398f65328" providerId="AD" clId="Web-{49BD8F7F-153E-2486-FCB6-8FBED74782E1}" dt="2025-07-15T07:10:57.015" v="197" actId="1076"/>
          <ac:picMkLst>
            <pc:docMk/>
            <pc:sldMk cId="884534404" sldId="439"/>
            <ac:picMk id="9" creationId="{62D7294A-8DAD-A329-6B07-D4C915071092}"/>
          </ac:picMkLst>
        </pc:picChg>
        <pc:picChg chg="add mod">
          <ac:chgData name="Thibault JUVENAL" userId="S::t.juvenal@bouches-du-rhone.chambagri.fr::780a4f88-bfb6-4822-b781-6e6398f65328" providerId="AD" clId="Web-{49BD8F7F-153E-2486-FCB6-8FBED74782E1}" dt="2025-07-15T07:10:52.031" v="196" actId="1076"/>
          <ac:picMkLst>
            <pc:docMk/>
            <pc:sldMk cId="884534404" sldId="439"/>
            <ac:picMk id="12" creationId="{A48D2591-0D0F-05EF-D33F-C164E91037C8}"/>
          </ac:picMkLst>
        </pc:picChg>
      </pc:sldChg>
      <pc:sldChg chg="modSp del">
        <pc:chgData name="Thibault JUVENAL" userId="S::t.juvenal@bouches-du-rhone.chambagri.fr::780a4f88-bfb6-4822-b781-6e6398f65328" providerId="AD" clId="Web-{49BD8F7F-153E-2486-FCB6-8FBED74782E1}" dt="2025-07-15T07:34:44.159" v="728"/>
        <pc:sldMkLst>
          <pc:docMk/>
          <pc:sldMk cId="3030460994" sldId="454"/>
        </pc:sldMkLst>
        <pc:spChg chg="mod">
          <ac:chgData name="Thibault JUVENAL" userId="S::t.juvenal@bouches-du-rhone.chambagri.fr::780a4f88-bfb6-4822-b781-6e6398f65328" providerId="AD" clId="Web-{49BD8F7F-153E-2486-FCB6-8FBED74782E1}" dt="2025-07-15T07:20:40.257" v="386"/>
          <ac:spMkLst>
            <pc:docMk/>
            <pc:sldMk cId="3030460994" sldId="454"/>
            <ac:spMk id="3" creationId="{D8C716A6-ABA5-D371-AE4B-BF84A235970D}"/>
          </ac:spMkLst>
        </pc:spChg>
        <pc:spChg chg="mod">
          <ac:chgData name="Thibault JUVENAL" userId="S::t.juvenal@bouches-du-rhone.chambagri.fr::780a4f88-bfb6-4822-b781-6e6398f65328" providerId="AD" clId="Web-{49BD8F7F-153E-2486-FCB6-8FBED74782E1}" dt="2025-07-15T07:20:40.257" v="388"/>
          <ac:spMkLst>
            <pc:docMk/>
            <pc:sldMk cId="3030460994" sldId="454"/>
            <ac:spMk id="5" creationId="{9A9D96DB-660D-8F5D-76DD-8258B9DE7B6D}"/>
          </ac:spMkLst>
        </pc:spChg>
        <pc:spChg chg="mod">
          <ac:chgData name="Thibault JUVENAL" userId="S::t.juvenal@bouches-du-rhone.chambagri.fr::780a4f88-bfb6-4822-b781-6e6398f65328" providerId="AD" clId="Web-{49BD8F7F-153E-2486-FCB6-8FBED74782E1}" dt="2025-07-15T07:20:40.257" v="389"/>
          <ac:spMkLst>
            <pc:docMk/>
            <pc:sldMk cId="3030460994" sldId="454"/>
            <ac:spMk id="6" creationId="{A4E586C9-FAA9-DDFF-3872-649A0EC12BD5}"/>
          </ac:spMkLst>
        </pc:spChg>
        <pc:spChg chg="mod">
          <ac:chgData name="Thibault JUVENAL" userId="S::t.juvenal@bouches-du-rhone.chambagri.fr::780a4f88-bfb6-4822-b781-6e6398f65328" providerId="AD" clId="Web-{49BD8F7F-153E-2486-FCB6-8FBED74782E1}" dt="2025-07-15T07:20:40.257" v="390"/>
          <ac:spMkLst>
            <pc:docMk/>
            <pc:sldMk cId="3030460994" sldId="454"/>
            <ac:spMk id="7" creationId="{5575032C-37B8-B771-B496-90254FCDAFC1}"/>
          </ac:spMkLst>
        </pc:spChg>
        <pc:spChg chg="mod">
          <ac:chgData name="Thibault JUVENAL" userId="S::t.juvenal@bouches-du-rhone.chambagri.fr::780a4f88-bfb6-4822-b781-6e6398f65328" providerId="AD" clId="Web-{49BD8F7F-153E-2486-FCB6-8FBED74782E1}" dt="2025-07-15T07:20:40.257" v="391"/>
          <ac:spMkLst>
            <pc:docMk/>
            <pc:sldMk cId="3030460994" sldId="454"/>
            <ac:spMk id="8" creationId="{84008B32-F9AE-B050-86B0-7E053E54EEB6}"/>
          </ac:spMkLst>
        </pc:spChg>
        <pc:spChg chg="mod">
          <ac:chgData name="Thibault JUVENAL" userId="S::t.juvenal@bouches-du-rhone.chambagri.fr::780a4f88-bfb6-4822-b781-6e6398f65328" providerId="AD" clId="Web-{49BD8F7F-153E-2486-FCB6-8FBED74782E1}" dt="2025-07-15T07:20:40.257" v="392"/>
          <ac:spMkLst>
            <pc:docMk/>
            <pc:sldMk cId="3030460994" sldId="454"/>
            <ac:spMk id="9" creationId="{4DAA7FF0-203F-D147-C24B-C873C1736298}"/>
          </ac:spMkLst>
        </pc:spChg>
        <pc:spChg chg="mod">
          <ac:chgData name="Thibault JUVENAL" userId="S::t.juvenal@bouches-du-rhone.chambagri.fr::780a4f88-bfb6-4822-b781-6e6398f65328" providerId="AD" clId="Web-{49BD8F7F-153E-2486-FCB6-8FBED74782E1}" dt="2025-07-15T07:20:40.257" v="387"/>
          <ac:spMkLst>
            <pc:docMk/>
            <pc:sldMk cId="3030460994" sldId="454"/>
            <ac:spMk id="12" creationId="{3BB8BD94-EBE2-0B13-3799-2A0E50AFE941}"/>
          </ac:spMkLst>
        </pc:spChg>
      </pc:sldChg>
      <pc:sldChg chg="addSp delSp modSp">
        <pc:chgData name="Thibault JUVENAL" userId="S::t.juvenal@bouches-du-rhone.chambagri.fr::780a4f88-bfb6-4822-b781-6e6398f65328" providerId="AD" clId="Web-{49BD8F7F-153E-2486-FCB6-8FBED74782E1}" dt="2025-07-15T08:23:37.706" v="831" actId="14100"/>
        <pc:sldMkLst>
          <pc:docMk/>
          <pc:sldMk cId="844808833" sldId="459"/>
        </pc:sldMkLst>
        <pc:spChg chg="add del mod">
          <ac:chgData name="Thibault JUVENAL" userId="S::t.juvenal@bouches-du-rhone.chambagri.fr::780a4f88-bfb6-4822-b781-6e6398f65328" providerId="AD" clId="Web-{49BD8F7F-153E-2486-FCB6-8FBED74782E1}" dt="2025-07-15T08:23:07.830" v="826" actId="14100"/>
          <ac:spMkLst>
            <pc:docMk/>
            <pc:sldMk cId="844808833" sldId="459"/>
            <ac:spMk id="3" creationId="{28CEF9CD-8FA5-12FE-821E-A7B3F31557E7}"/>
          </ac:spMkLst>
        </pc:spChg>
        <pc:picChg chg="add del mod ord">
          <ac:chgData name="Thibault JUVENAL" userId="S::t.juvenal@bouches-du-rhone.chambagri.fr::780a4f88-bfb6-4822-b781-6e6398f65328" providerId="AD" clId="Web-{49BD8F7F-153E-2486-FCB6-8FBED74782E1}" dt="2025-07-15T08:03:55.947" v="766"/>
          <ac:picMkLst>
            <pc:docMk/>
            <pc:sldMk cId="844808833" sldId="459"/>
            <ac:picMk id="5" creationId="{95B047D0-6835-BA32-24D7-787D55216FDC}"/>
          </ac:picMkLst>
        </pc:picChg>
        <pc:picChg chg="add mod modCrop">
          <ac:chgData name="Thibault JUVENAL" userId="S::t.juvenal@bouches-du-rhone.chambagri.fr::780a4f88-bfb6-4822-b781-6e6398f65328" providerId="AD" clId="Web-{49BD8F7F-153E-2486-FCB6-8FBED74782E1}" dt="2025-07-15T08:23:37.706" v="831" actId="14100"/>
          <ac:picMkLst>
            <pc:docMk/>
            <pc:sldMk cId="844808833" sldId="459"/>
            <ac:picMk id="5" creationId="{D4FA6D8F-9B1C-967C-DDD4-2BB60E3A2577}"/>
          </ac:picMkLst>
        </pc:picChg>
        <pc:picChg chg="add del mod ord">
          <ac:chgData name="Thibault JUVENAL" userId="S::t.juvenal@bouches-du-rhone.chambagri.fr::780a4f88-bfb6-4822-b781-6e6398f65328" providerId="AD" clId="Web-{49BD8F7F-153E-2486-FCB6-8FBED74782E1}" dt="2025-07-15T08:04:01.229" v="768"/>
          <ac:picMkLst>
            <pc:docMk/>
            <pc:sldMk cId="844808833" sldId="459"/>
            <ac:picMk id="6" creationId="{544FF62E-2A84-50E2-BD9C-DD2484CE85FD}"/>
          </ac:picMkLst>
        </pc:picChg>
        <pc:picChg chg="add mod">
          <ac:chgData name="Thibault JUVENAL" userId="S::t.juvenal@bouches-du-rhone.chambagri.fr::780a4f88-bfb6-4822-b781-6e6398f65328" providerId="AD" clId="Web-{49BD8F7F-153E-2486-FCB6-8FBED74782E1}" dt="2025-07-15T08:23:00.252" v="824" actId="1076"/>
          <ac:picMkLst>
            <pc:docMk/>
            <pc:sldMk cId="844808833" sldId="459"/>
            <ac:picMk id="7" creationId="{87788812-510B-7FE1-423F-29C8624A65A2}"/>
          </ac:picMkLst>
        </pc:picChg>
      </pc:sldChg>
      <pc:sldChg chg="del">
        <pc:chgData name="Thibault JUVENAL" userId="S::t.juvenal@bouches-du-rhone.chambagri.fr::780a4f88-bfb6-4822-b781-6e6398f65328" providerId="AD" clId="Web-{49BD8F7F-153E-2486-FCB6-8FBED74782E1}" dt="2025-07-15T06:15:26.282" v="5"/>
        <pc:sldMkLst>
          <pc:docMk/>
          <pc:sldMk cId="3939972964" sldId="461"/>
        </pc:sldMkLst>
      </pc:sldChg>
      <pc:sldChg chg="add">
        <pc:chgData name="Thibault JUVENAL" userId="S::t.juvenal@bouches-du-rhone.chambagri.fr::780a4f88-bfb6-4822-b781-6e6398f65328" providerId="AD" clId="Web-{49BD8F7F-153E-2486-FCB6-8FBED74782E1}" dt="2025-07-15T06:15:18.438" v="0"/>
        <pc:sldMkLst>
          <pc:docMk/>
          <pc:sldMk cId="615118223" sldId="462"/>
        </pc:sldMkLst>
      </pc:sldChg>
      <pc:sldChg chg="add">
        <pc:chgData name="Thibault JUVENAL" userId="S::t.juvenal@bouches-du-rhone.chambagri.fr::780a4f88-bfb6-4822-b781-6e6398f65328" providerId="AD" clId="Web-{49BD8F7F-153E-2486-FCB6-8FBED74782E1}" dt="2025-07-15T06:15:18.454" v="1"/>
        <pc:sldMkLst>
          <pc:docMk/>
          <pc:sldMk cId="1950171219" sldId="463"/>
        </pc:sldMkLst>
      </pc:sldChg>
      <pc:sldChg chg="add">
        <pc:chgData name="Thibault JUVENAL" userId="S::t.juvenal@bouches-du-rhone.chambagri.fr::780a4f88-bfb6-4822-b781-6e6398f65328" providerId="AD" clId="Web-{49BD8F7F-153E-2486-FCB6-8FBED74782E1}" dt="2025-07-15T06:15:18.454" v="2"/>
        <pc:sldMkLst>
          <pc:docMk/>
          <pc:sldMk cId="4094520870" sldId="464"/>
        </pc:sldMkLst>
      </pc:sldChg>
      <pc:sldChg chg="add">
        <pc:chgData name="Thibault JUVENAL" userId="S::t.juvenal@bouches-du-rhone.chambagri.fr::780a4f88-bfb6-4822-b781-6e6398f65328" providerId="AD" clId="Web-{49BD8F7F-153E-2486-FCB6-8FBED74782E1}" dt="2025-07-15T06:15:18.469" v="3"/>
        <pc:sldMkLst>
          <pc:docMk/>
          <pc:sldMk cId="3236842735" sldId="465"/>
        </pc:sldMkLst>
      </pc:sldChg>
      <pc:sldChg chg="add">
        <pc:chgData name="Thibault JUVENAL" userId="S::t.juvenal@bouches-du-rhone.chambagri.fr::780a4f88-bfb6-4822-b781-6e6398f65328" providerId="AD" clId="Web-{49BD8F7F-153E-2486-FCB6-8FBED74782E1}" dt="2025-07-15T06:15:18.485" v="4"/>
        <pc:sldMkLst>
          <pc:docMk/>
          <pc:sldMk cId="1767539204" sldId="466"/>
        </pc:sldMkLst>
      </pc:sldChg>
      <pc:sldChg chg="add del">
        <pc:chgData name="Thibault JUVENAL" userId="S::t.juvenal@bouches-du-rhone.chambagri.fr::780a4f88-bfb6-4822-b781-6e6398f65328" providerId="AD" clId="Web-{49BD8F7F-153E-2486-FCB6-8FBED74782E1}" dt="2025-07-15T07:15:19.206" v="289"/>
        <pc:sldMkLst>
          <pc:docMk/>
          <pc:sldMk cId="438692679" sldId="467"/>
        </pc:sldMkLst>
      </pc:sldChg>
      <pc:sldChg chg="addSp delSp modSp add replId">
        <pc:chgData name="Thibault JUVENAL" userId="S::t.juvenal@bouches-du-rhone.chambagri.fr::780a4f88-bfb6-4822-b781-6e6398f65328" providerId="AD" clId="Web-{49BD8F7F-153E-2486-FCB6-8FBED74782E1}" dt="2025-07-15T07:40:59.601" v="764" actId="20577"/>
        <pc:sldMkLst>
          <pc:docMk/>
          <pc:sldMk cId="3143565144" sldId="467"/>
        </pc:sldMkLst>
        <pc:spChg chg="mod">
          <ac:chgData name="Thibault JUVENAL" userId="S::t.juvenal@bouches-du-rhone.chambagri.fr::780a4f88-bfb6-4822-b781-6e6398f65328" providerId="AD" clId="Web-{49BD8F7F-153E-2486-FCB6-8FBED74782E1}" dt="2025-07-15T07:16:07.566" v="311" actId="20577"/>
          <ac:spMkLst>
            <pc:docMk/>
            <pc:sldMk cId="3143565144" sldId="467"/>
            <ac:spMk id="2" creationId="{BB6B2A23-99B7-28AD-5532-7A794F90E42B}"/>
          </ac:spMkLst>
        </pc:spChg>
        <pc:spChg chg="add del mod">
          <ac:chgData name="Thibault JUVENAL" userId="S::t.juvenal@bouches-du-rhone.chambagri.fr::780a4f88-bfb6-4822-b781-6e6398f65328" providerId="AD" clId="Web-{49BD8F7F-153E-2486-FCB6-8FBED74782E1}" dt="2025-07-15T07:16:16.269" v="313"/>
          <ac:spMkLst>
            <pc:docMk/>
            <pc:sldMk cId="3143565144" sldId="467"/>
            <ac:spMk id="6" creationId="{3928937D-EB71-4555-1ECB-1A3D4448587C}"/>
          </ac:spMkLst>
        </pc:spChg>
        <pc:spChg chg="mod">
          <ac:chgData name="Thibault JUVENAL" userId="S::t.juvenal@bouches-du-rhone.chambagri.fr::780a4f88-bfb6-4822-b781-6e6398f65328" providerId="AD" clId="Web-{49BD8F7F-153E-2486-FCB6-8FBED74782E1}" dt="2025-07-15T07:40:59.601" v="764" actId="20577"/>
          <ac:spMkLst>
            <pc:docMk/>
            <pc:sldMk cId="3143565144" sldId="467"/>
            <ac:spMk id="7" creationId="{2E3CE063-5DB7-506E-C609-64C34CB0E71A}"/>
          </ac:spMkLst>
        </pc:spChg>
        <pc:spChg chg="add mod">
          <ac:chgData name="Thibault JUVENAL" userId="S::t.juvenal@bouches-du-rhone.chambagri.fr::780a4f88-bfb6-4822-b781-6e6398f65328" providerId="AD" clId="Web-{49BD8F7F-153E-2486-FCB6-8FBED74782E1}" dt="2025-07-15T07:39:35.834" v="757" actId="20577"/>
          <ac:spMkLst>
            <pc:docMk/>
            <pc:sldMk cId="3143565144" sldId="467"/>
            <ac:spMk id="8" creationId="{828F9C01-C6D3-8C24-EC61-5AEEF2DB7B7F}"/>
          </ac:spMkLst>
        </pc:spChg>
        <pc:spChg chg="del mod">
          <ac:chgData name="Thibault JUVENAL" userId="S::t.juvenal@bouches-du-rhone.chambagri.fr::780a4f88-bfb6-4822-b781-6e6398f65328" providerId="AD" clId="Web-{49BD8F7F-153E-2486-FCB6-8FBED74782E1}" dt="2025-07-15T07:20:01.975" v="376"/>
          <ac:spMkLst>
            <pc:docMk/>
            <pc:sldMk cId="3143565144" sldId="467"/>
            <ac:spMk id="13" creationId="{D9A22D88-AEA8-C0B7-227F-803E47407AF9}"/>
          </ac:spMkLst>
        </pc:spChg>
        <pc:picChg chg="del">
          <ac:chgData name="Thibault JUVENAL" userId="S::t.juvenal@bouches-du-rhone.chambagri.fr::780a4f88-bfb6-4822-b781-6e6398f65328" providerId="AD" clId="Web-{49BD8F7F-153E-2486-FCB6-8FBED74782E1}" dt="2025-07-15T07:16:10.082" v="312"/>
          <ac:picMkLst>
            <pc:docMk/>
            <pc:sldMk cId="3143565144" sldId="467"/>
            <ac:picMk id="3" creationId="{B18E12E6-7539-F6D6-174F-C81DBDAD6342}"/>
          </ac:picMkLst>
        </pc:picChg>
        <pc:picChg chg="del">
          <ac:chgData name="Thibault JUVENAL" userId="S::t.juvenal@bouches-du-rhone.chambagri.fr::780a4f88-bfb6-4822-b781-6e6398f65328" providerId="AD" clId="Web-{49BD8F7F-153E-2486-FCB6-8FBED74782E1}" dt="2025-07-15T07:16:48.113" v="314"/>
          <ac:picMkLst>
            <pc:docMk/>
            <pc:sldMk cId="3143565144" sldId="467"/>
            <ac:picMk id="4" creationId="{EBC474EE-5324-F4E5-C53A-838A70B99C38}"/>
          </ac:picMkLst>
        </pc:picChg>
        <pc:picChg chg="del">
          <ac:chgData name="Thibault JUVENAL" userId="S::t.juvenal@bouches-du-rhone.chambagri.fr::780a4f88-bfb6-4822-b781-6e6398f65328" providerId="AD" clId="Web-{49BD8F7F-153E-2486-FCB6-8FBED74782E1}" dt="2025-07-15T07:17:00.832" v="318"/>
          <ac:picMkLst>
            <pc:docMk/>
            <pc:sldMk cId="3143565144" sldId="467"/>
            <ac:picMk id="9" creationId="{DAEDBE5E-ED02-3838-1C72-6D996E9E411C}"/>
          </ac:picMkLst>
        </pc:picChg>
        <pc:picChg chg="del">
          <ac:chgData name="Thibault JUVENAL" userId="S::t.juvenal@bouches-du-rhone.chambagri.fr::780a4f88-bfb6-4822-b781-6e6398f65328" providerId="AD" clId="Web-{49BD8F7F-153E-2486-FCB6-8FBED74782E1}" dt="2025-07-15T07:16:59.879" v="317"/>
          <ac:picMkLst>
            <pc:docMk/>
            <pc:sldMk cId="3143565144" sldId="467"/>
            <ac:picMk id="12" creationId="{26C17D25-FAED-5EC8-7FEA-ADA1A6F40654}"/>
          </ac:picMkLst>
        </pc:picChg>
      </pc:sldChg>
    </pc:docChg>
  </pc:docChgLst>
  <pc:docChgLst>
    <pc:chgData name="Adrien SAINT-DIDIER" userId="S::a.saint-didier@bouches-du-rhone.chambagri.fr::f23da46a-4559-4ff5-904c-8d5a2b20078b" providerId="AD" clId="Web-{B15698F1-BFD8-BCE2-7E0C-2644BE6BC74D}"/>
    <pc:docChg chg="addSld modSld sldOrd">
      <pc:chgData name="Adrien SAINT-DIDIER" userId="S::a.saint-didier@bouches-du-rhone.chambagri.fr::f23da46a-4559-4ff5-904c-8d5a2b20078b" providerId="AD" clId="Web-{B15698F1-BFD8-BCE2-7E0C-2644BE6BC74D}" dt="2025-07-10T13:32:30.485" v="375" actId="20577"/>
      <pc:docMkLst>
        <pc:docMk/>
      </pc:docMkLst>
      <pc:sldChg chg="modSp">
        <pc:chgData name="Adrien SAINT-DIDIER" userId="S::a.saint-didier@bouches-du-rhone.chambagri.fr::f23da46a-4559-4ff5-904c-8d5a2b20078b" providerId="AD" clId="Web-{B15698F1-BFD8-BCE2-7E0C-2644BE6BC74D}" dt="2025-07-10T13:19:55.108" v="208" actId="20577"/>
        <pc:sldMkLst>
          <pc:docMk/>
          <pc:sldMk cId="1150548219" sldId="438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3:19:55.108" v="208" actId="20577"/>
          <ac:spMkLst>
            <pc:docMk/>
            <pc:sldMk cId="1150548219" sldId="438"/>
            <ac:spMk id="3" creationId="{52E767D2-AC07-EDB7-24B0-CB1F0502D852}"/>
          </ac:spMkLst>
        </pc:spChg>
      </pc:sldChg>
      <pc:sldChg chg="addSp delSp modSp">
        <pc:chgData name="Adrien SAINT-DIDIER" userId="S::a.saint-didier@bouches-du-rhone.chambagri.fr::f23da46a-4559-4ff5-904c-8d5a2b20078b" providerId="AD" clId="Web-{B15698F1-BFD8-BCE2-7E0C-2644BE6BC74D}" dt="2025-07-10T13:16:33.404" v="106"/>
        <pc:sldMkLst>
          <pc:docMk/>
          <pc:sldMk cId="884534404" sldId="439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3:16:24.170" v="99" actId="20577"/>
          <ac:spMkLst>
            <pc:docMk/>
            <pc:sldMk cId="884534404" sldId="439"/>
            <ac:spMk id="2" creationId="{D1A55AC2-B60C-88EB-4DC6-8D85704AB3E6}"/>
          </ac:spMkLst>
        </pc:spChg>
      </pc:sldChg>
      <pc:sldChg chg="addSp delSp modSp">
        <pc:chgData name="Adrien SAINT-DIDIER" userId="S::a.saint-didier@bouches-du-rhone.chambagri.fr::f23da46a-4559-4ff5-904c-8d5a2b20078b" providerId="AD" clId="Web-{B15698F1-BFD8-BCE2-7E0C-2644BE6BC74D}" dt="2025-07-10T13:27:57.063" v="335" actId="20577"/>
        <pc:sldMkLst>
          <pc:docMk/>
          <pc:sldMk cId="3556751731" sldId="440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2:54:18.073" v="14" actId="20577"/>
          <ac:spMkLst>
            <pc:docMk/>
            <pc:sldMk cId="3556751731" sldId="440"/>
            <ac:spMk id="2" creationId="{C2B2DE69-16BA-F0E4-7E26-B590D7AEEDD4}"/>
          </ac:spMkLst>
        </pc:spChg>
        <pc:spChg chg="mod">
          <ac:chgData name="Adrien SAINT-DIDIER" userId="S::a.saint-didier@bouches-du-rhone.chambagri.fr::f23da46a-4559-4ff5-904c-8d5a2b20078b" providerId="AD" clId="Web-{B15698F1-BFD8-BCE2-7E0C-2644BE6BC74D}" dt="2025-07-10T13:27:57.063" v="335" actId="20577"/>
          <ac:spMkLst>
            <pc:docMk/>
            <pc:sldMk cId="3556751731" sldId="440"/>
            <ac:spMk id="3" creationId="{1801BC8F-B6C6-2696-0479-DE453029CA98}"/>
          </ac:spMkLst>
        </pc:spChg>
      </pc:sldChg>
      <pc:sldChg chg="modSp">
        <pc:chgData name="Adrien SAINT-DIDIER" userId="S::a.saint-didier@bouches-du-rhone.chambagri.fr::f23da46a-4559-4ff5-904c-8d5a2b20078b" providerId="AD" clId="Web-{B15698F1-BFD8-BCE2-7E0C-2644BE6BC74D}" dt="2025-07-10T13:32:30.485" v="375" actId="20577"/>
        <pc:sldMkLst>
          <pc:docMk/>
          <pc:sldMk cId="2244832122" sldId="441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3:31:14.704" v="368" actId="20577"/>
          <ac:spMkLst>
            <pc:docMk/>
            <pc:sldMk cId="2244832122" sldId="441"/>
            <ac:spMk id="2" creationId="{5827D458-BB02-3269-7A8F-38D5A3A8783B}"/>
          </ac:spMkLst>
        </pc:spChg>
        <pc:spChg chg="mod">
          <ac:chgData name="Adrien SAINT-DIDIER" userId="S::a.saint-didier@bouches-du-rhone.chambagri.fr::f23da46a-4559-4ff5-904c-8d5a2b20078b" providerId="AD" clId="Web-{B15698F1-BFD8-BCE2-7E0C-2644BE6BC74D}" dt="2025-07-10T13:32:30.485" v="375" actId="20577"/>
          <ac:spMkLst>
            <pc:docMk/>
            <pc:sldMk cId="2244832122" sldId="441"/>
            <ac:spMk id="7" creationId="{8D1788F8-DAD2-AB83-F3E2-01084A4B1316}"/>
          </ac:spMkLst>
        </pc:spChg>
      </pc:sldChg>
      <pc:sldChg chg="addSp delSp modSp add replId">
        <pc:chgData name="Adrien SAINT-DIDIER" userId="S::a.saint-didier@bouches-du-rhone.chambagri.fr::f23da46a-4559-4ff5-904c-8d5a2b20078b" providerId="AD" clId="Web-{B15698F1-BFD8-BCE2-7E0C-2644BE6BC74D}" dt="2025-07-10T13:17:13.045" v="126" actId="20577"/>
        <pc:sldMkLst>
          <pc:docMk/>
          <pc:sldMk cId="3030460994" sldId="454"/>
        </pc:sldMkLst>
      </pc:sldChg>
      <pc:sldChg chg="delSp modSp add replId">
        <pc:chgData name="Adrien SAINT-DIDIER" userId="S::a.saint-didier@bouches-du-rhone.chambagri.fr::f23da46a-4559-4ff5-904c-8d5a2b20078b" providerId="AD" clId="Web-{B15698F1-BFD8-BCE2-7E0C-2644BE6BC74D}" dt="2025-07-10T13:17:21.920" v="132" actId="1076"/>
        <pc:sldMkLst>
          <pc:docMk/>
          <pc:sldMk cId="85681976" sldId="455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3:17:21.920" v="132" actId="1076"/>
          <ac:spMkLst>
            <pc:docMk/>
            <pc:sldMk cId="85681976" sldId="455"/>
            <ac:spMk id="3" creationId="{DE534FCD-CB6D-D5A8-F3F8-F714E99730C6}"/>
          </ac:spMkLst>
        </pc:spChg>
      </pc:sldChg>
      <pc:sldChg chg="modSp add replId">
        <pc:chgData name="Adrien SAINT-DIDIER" userId="S::a.saint-didier@bouches-du-rhone.chambagri.fr::f23da46a-4559-4ff5-904c-8d5a2b20078b" providerId="AD" clId="Web-{B15698F1-BFD8-BCE2-7E0C-2644BE6BC74D}" dt="2025-07-10T13:29:14.938" v="350" actId="20577"/>
        <pc:sldMkLst>
          <pc:docMk/>
          <pc:sldMk cId="2173322109" sldId="456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3:29:14.938" v="350" actId="20577"/>
          <ac:spMkLst>
            <pc:docMk/>
            <pc:sldMk cId="2173322109" sldId="456"/>
            <ac:spMk id="2" creationId="{376FE99A-612C-0A67-103E-9F369DA3F225}"/>
          </ac:spMkLst>
        </pc:spChg>
      </pc:sldChg>
      <pc:sldChg chg="addSp modSp add replId">
        <pc:chgData name="Adrien SAINT-DIDIER" userId="S::a.saint-didier@bouches-du-rhone.chambagri.fr::f23da46a-4559-4ff5-904c-8d5a2b20078b" providerId="AD" clId="Web-{B15698F1-BFD8-BCE2-7E0C-2644BE6BC74D}" dt="2025-07-10T13:27:07.094" v="325" actId="20577"/>
        <pc:sldMkLst>
          <pc:docMk/>
          <pc:sldMk cId="3065288043" sldId="457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3:27:07.094" v="325" actId="20577"/>
          <ac:spMkLst>
            <pc:docMk/>
            <pc:sldMk cId="3065288043" sldId="457"/>
            <ac:spMk id="3" creationId="{7843271C-74E5-85D3-BE8A-A6A1B7D9CB58}"/>
          </ac:spMkLst>
        </pc:spChg>
        <pc:picChg chg="add mod">
          <ac:chgData name="Adrien SAINT-DIDIER" userId="S::a.saint-didier@bouches-du-rhone.chambagri.fr::f23da46a-4559-4ff5-904c-8d5a2b20078b" providerId="AD" clId="Web-{B15698F1-BFD8-BCE2-7E0C-2644BE6BC74D}" dt="2025-07-10T13:24:58.156" v="251" actId="1076"/>
          <ac:picMkLst>
            <pc:docMk/>
            <pc:sldMk cId="3065288043" sldId="457"/>
            <ac:picMk id="5" creationId="{BE616957-95F7-7CE9-889A-CFA76A55C95D}"/>
          </ac:picMkLst>
        </pc:picChg>
      </pc:sldChg>
      <pc:sldChg chg="modSp add replId">
        <pc:chgData name="Adrien SAINT-DIDIER" userId="S::a.saint-didier@bouches-du-rhone.chambagri.fr::f23da46a-4559-4ff5-904c-8d5a2b20078b" providerId="AD" clId="Web-{B15698F1-BFD8-BCE2-7E0C-2644BE6BC74D}" dt="2025-07-10T13:27:47.141" v="332" actId="20577"/>
        <pc:sldMkLst>
          <pc:docMk/>
          <pc:sldMk cId="1692111491" sldId="458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3:27:47.141" v="332" actId="20577"/>
          <ac:spMkLst>
            <pc:docMk/>
            <pc:sldMk cId="1692111491" sldId="458"/>
            <ac:spMk id="3" creationId="{5AF9383D-D877-3CEC-1510-B143D3D7CDA7}"/>
          </ac:spMkLst>
        </pc:spChg>
      </pc:sldChg>
      <pc:sldChg chg="modSp new ord">
        <pc:chgData name="Adrien SAINT-DIDIER" userId="S::a.saint-didier@bouches-du-rhone.chambagri.fr::f23da46a-4559-4ff5-904c-8d5a2b20078b" providerId="AD" clId="Web-{B15698F1-BFD8-BCE2-7E0C-2644BE6BC74D}" dt="2025-07-10T13:28:57.703" v="341"/>
        <pc:sldMkLst>
          <pc:docMk/>
          <pc:sldMk cId="844808833" sldId="459"/>
        </pc:sldMkLst>
        <pc:spChg chg="mod">
          <ac:chgData name="Adrien SAINT-DIDIER" userId="S::a.saint-didier@bouches-du-rhone.chambagri.fr::f23da46a-4559-4ff5-904c-8d5a2b20078b" providerId="AD" clId="Web-{B15698F1-BFD8-BCE2-7E0C-2644BE6BC74D}" dt="2025-07-10T13:28:40.406" v="340" actId="20577"/>
          <ac:spMkLst>
            <pc:docMk/>
            <pc:sldMk cId="844808833" sldId="459"/>
            <ac:spMk id="2" creationId="{B7EDD537-A45C-28AE-F3AC-19EC84B1B2BE}"/>
          </ac:spMkLst>
        </pc:spChg>
      </pc:sldChg>
    </pc:docChg>
  </pc:docChgLst>
  <pc:docChgLst>
    <pc:chgData name="Adrien SAINT-DIDIER" userId="S::a.saint-didier@bouches-du-rhone.chambagri.fr::f23da46a-4559-4ff5-904c-8d5a2b20078b" providerId="AD" clId="Web-{C53A974D-CE2D-22A9-0FD8-FAF7C263E20A}"/>
    <pc:docChg chg="modSld">
      <pc:chgData name="Adrien SAINT-DIDIER" userId="S::a.saint-didier@bouches-du-rhone.chambagri.fr::f23da46a-4559-4ff5-904c-8d5a2b20078b" providerId="AD" clId="Web-{C53A974D-CE2D-22A9-0FD8-FAF7C263E20A}" dt="2025-07-11T12:42:46.366" v="250" actId="1076"/>
      <pc:docMkLst>
        <pc:docMk/>
      </pc:docMkLst>
      <pc:sldChg chg="modSp">
        <pc:chgData name="Adrien SAINT-DIDIER" userId="S::a.saint-didier@bouches-du-rhone.chambagri.fr::f23da46a-4559-4ff5-904c-8d5a2b20078b" providerId="AD" clId="Web-{C53A974D-CE2D-22A9-0FD8-FAF7C263E20A}" dt="2025-07-11T12:38:55.881" v="237" actId="14100"/>
        <pc:sldMkLst>
          <pc:docMk/>
          <pc:sldMk cId="2871053508" sldId="437"/>
        </pc:sldMkLst>
        <pc:spChg chg="mod">
          <ac:chgData name="Adrien SAINT-DIDIER" userId="S::a.saint-didier@bouches-du-rhone.chambagri.fr::f23da46a-4559-4ff5-904c-8d5a2b20078b" providerId="AD" clId="Web-{C53A974D-CE2D-22A9-0FD8-FAF7C263E20A}" dt="2025-07-11T12:38:55.881" v="237" actId="14100"/>
          <ac:spMkLst>
            <pc:docMk/>
            <pc:sldMk cId="2871053508" sldId="437"/>
            <ac:spMk id="5" creationId="{5B124B2D-14DA-1D59-BA25-56D5F2F87B52}"/>
          </ac:spMkLst>
        </pc:spChg>
      </pc:sldChg>
      <pc:sldChg chg="modSp">
        <pc:chgData name="Adrien SAINT-DIDIER" userId="S::a.saint-didier@bouches-du-rhone.chambagri.fr::f23da46a-4559-4ff5-904c-8d5a2b20078b" providerId="AD" clId="Web-{C53A974D-CE2D-22A9-0FD8-FAF7C263E20A}" dt="2025-07-11T09:40:48.480" v="117" actId="20577"/>
        <pc:sldMkLst>
          <pc:docMk/>
          <pc:sldMk cId="1150548219" sldId="438"/>
        </pc:sldMkLst>
        <pc:spChg chg="mod">
          <ac:chgData name="Adrien SAINT-DIDIER" userId="S::a.saint-didier@bouches-du-rhone.chambagri.fr::f23da46a-4559-4ff5-904c-8d5a2b20078b" providerId="AD" clId="Web-{C53A974D-CE2D-22A9-0FD8-FAF7C263E20A}" dt="2025-07-11T09:40:48.480" v="117" actId="20577"/>
          <ac:spMkLst>
            <pc:docMk/>
            <pc:sldMk cId="1150548219" sldId="438"/>
            <ac:spMk id="3" creationId="{52E767D2-AC07-EDB7-24B0-CB1F0502D852}"/>
          </ac:spMkLst>
        </pc:spChg>
      </pc:sldChg>
      <pc:sldChg chg="addSp modSp">
        <pc:chgData name="Adrien SAINT-DIDIER" userId="S::a.saint-didier@bouches-du-rhone.chambagri.fr::f23da46a-4559-4ff5-904c-8d5a2b20078b" providerId="AD" clId="Web-{C53A974D-CE2D-22A9-0FD8-FAF7C263E20A}" dt="2025-07-11T12:27:13.881" v="223" actId="20577"/>
        <pc:sldMkLst>
          <pc:docMk/>
          <pc:sldMk cId="3556751731" sldId="440"/>
        </pc:sldMkLst>
        <pc:spChg chg="mod">
          <ac:chgData name="Adrien SAINT-DIDIER" userId="S::a.saint-didier@bouches-du-rhone.chambagri.fr::f23da46a-4559-4ff5-904c-8d5a2b20078b" providerId="AD" clId="Web-{C53A974D-CE2D-22A9-0FD8-FAF7C263E20A}" dt="2025-07-11T12:27:13.881" v="223" actId="20577"/>
          <ac:spMkLst>
            <pc:docMk/>
            <pc:sldMk cId="3556751731" sldId="440"/>
            <ac:spMk id="3" creationId="{1801BC8F-B6C6-2696-0479-DE453029CA98}"/>
          </ac:spMkLst>
        </pc:spChg>
        <pc:picChg chg="add mod">
          <ac:chgData name="Adrien SAINT-DIDIER" userId="S::a.saint-didier@bouches-du-rhone.chambagri.fr::f23da46a-4559-4ff5-904c-8d5a2b20078b" providerId="AD" clId="Web-{C53A974D-CE2D-22A9-0FD8-FAF7C263E20A}" dt="2025-07-11T12:26:16.381" v="189" actId="1076"/>
          <ac:picMkLst>
            <pc:docMk/>
            <pc:sldMk cId="3556751731" sldId="440"/>
            <ac:picMk id="5" creationId="{3948162B-64BD-5DB2-DB9B-0C213DA6BA51}"/>
          </ac:picMkLst>
        </pc:picChg>
        <pc:picChg chg="add mod">
          <ac:chgData name="Adrien SAINT-DIDIER" userId="S::a.saint-didier@bouches-du-rhone.chambagri.fr::f23da46a-4559-4ff5-904c-8d5a2b20078b" providerId="AD" clId="Web-{C53A974D-CE2D-22A9-0FD8-FAF7C263E20A}" dt="2025-07-11T12:26:21.490" v="193" actId="14100"/>
          <ac:picMkLst>
            <pc:docMk/>
            <pc:sldMk cId="3556751731" sldId="440"/>
            <ac:picMk id="6" creationId="{739875B5-24F5-26E2-A44B-07CD4BE52773}"/>
          </ac:picMkLst>
        </pc:picChg>
        <pc:picChg chg="add mod">
          <ac:chgData name="Adrien SAINT-DIDIER" userId="S::a.saint-didier@bouches-du-rhone.chambagri.fr::f23da46a-4559-4ff5-904c-8d5a2b20078b" providerId="AD" clId="Web-{C53A974D-CE2D-22A9-0FD8-FAF7C263E20A}" dt="2025-07-11T12:26:24.381" v="195" actId="14100"/>
          <ac:picMkLst>
            <pc:docMk/>
            <pc:sldMk cId="3556751731" sldId="440"/>
            <ac:picMk id="7" creationId="{5F5C6DB0-1471-2B10-F7A9-BCCD04E5DDC6}"/>
          </ac:picMkLst>
        </pc:picChg>
      </pc:sldChg>
      <pc:sldChg chg="addSp modSp">
        <pc:chgData name="Adrien SAINT-DIDIER" userId="S::a.saint-didier@bouches-du-rhone.chambagri.fr::f23da46a-4559-4ff5-904c-8d5a2b20078b" providerId="AD" clId="Web-{C53A974D-CE2D-22A9-0FD8-FAF7C263E20A}" dt="2025-07-11T12:42:46.366" v="250" actId="1076"/>
        <pc:sldMkLst>
          <pc:docMk/>
          <pc:sldMk cId="3030460994" sldId="454"/>
        </pc:sldMkLst>
      </pc:sldChg>
      <pc:sldChg chg="modSp">
        <pc:chgData name="Adrien SAINT-DIDIER" userId="S::a.saint-didier@bouches-du-rhone.chambagri.fr::f23da46a-4559-4ff5-904c-8d5a2b20078b" providerId="AD" clId="Web-{C53A974D-CE2D-22A9-0FD8-FAF7C263E20A}" dt="2025-07-11T12:39:19.162" v="240" actId="1076"/>
        <pc:sldMkLst>
          <pc:docMk/>
          <pc:sldMk cId="85681976" sldId="455"/>
        </pc:sldMkLst>
        <pc:spChg chg="mod">
          <ac:chgData name="Adrien SAINT-DIDIER" userId="S::a.saint-didier@bouches-du-rhone.chambagri.fr::f23da46a-4559-4ff5-904c-8d5a2b20078b" providerId="AD" clId="Web-{C53A974D-CE2D-22A9-0FD8-FAF7C263E20A}" dt="2025-07-11T12:39:19.162" v="240" actId="1076"/>
          <ac:spMkLst>
            <pc:docMk/>
            <pc:sldMk cId="85681976" sldId="455"/>
            <ac:spMk id="3" creationId="{DE534FCD-CB6D-D5A8-F3F8-F714E99730C6}"/>
          </ac:spMkLst>
        </pc:spChg>
      </pc:sldChg>
      <pc:sldChg chg="addSp delSp modSp">
        <pc:chgData name="Adrien SAINT-DIDIER" userId="S::a.saint-didier@bouches-du-rhone.chambagri.fr::f23da46a-4559-4ff5-904c-8d5a2b20078b" providerId="AD" clId="Web-{C53A974D-CE2D-22A9-0FD8-FAF7C263E20A}" dt="2025-07-11T09:40:37.777" v="115"/>
        <pc:sldMkLst>
          <pc:docMk/>
          <pc:sldMk cId="2173322109" sldId="456"/>
        </pc:sldMkLst>
        <pc:picChg chg="add mod modCrop">
          <ac:chgData name="Adrien SAINT-DIDIER" userId="S::a.saint-didier@bouches-du-rhone.chambagri.fr::f23da46a-4559-4ff5-904c-8d5a2b20078b" providerId="AD" clId="Web-{C53A974D-CE2D-22A9-0FD8-FAF7C263E20A}" dt="2025-07-11T09:32:39.628" v="74" actId="1076"/>
          <ac:picMkLst>
            <pc:docMk/>
            <pc:sldMk cId="2173322109" sldId="456"/>
            <ac:picMk id="5" creationId="{52BCAF0B-E796-156D-A68E-A5024BCEA97B}"/>
          </ac:picMkLst>
        </pc:picChg>
        <pc:picChg chg="add mod">
          <ac:chgData name="Adrien SAINT-DIDIER" userId="S::a.saint-didier@bouches-du-rhone.chambagri.fr::f23da46a-4559-4ff5-904c-8d5a2b20078b" providerId="AD" clId="Web-{C53A974D-CE2D-22A9-0FD8-FAF7C263E20A}" dt="2025-07-11T09:34:03.395" v="95" actId="1076"/>
          <ac:picMkLst>
            <pc:docMk/>
            <pc:sldMk cId="2173322109" sldId="456"/>
            <ac:picMk id="6" creationId="{F2DF82CF-89B6-B36B-0136-2657FD89DD9B}"/>
          </ac:picMkLst>
        </pc:picChg>
        <pc:picChg chg="add mod modCrop">
          <ac:chgData name="Adrien SAINT-DIDIER" userId="S::a.saint-didier@bouches-du-rhone.chambagri.fr::f23da46a-4559-4ff5-904c-8d5a2b20078b" providerId="AD" clId="Web-{C53A974D-CE2D-22A9-0FD8-FAF7C263E20A}" dt="2025-07-11T09:40:20.589" v="107" actId="1076"/>
          <ac:picMkLst>
            <pc:docMk/>
            <pc:sldMk cId="2173322109" sldId="456"/>
            <ac:picMk id="8" creationId="{3B4298F0-62F5-F2E0-E97B-846702FB62BF}"/>
          </ac:picMkLst>
        </pc:picChg>
        <pc:picChg chg="add mod modCrop">
          <ac:chgData name="Adrien SAINT-DIDIER" userId="S::a.saint-didier@bouches-du-rhone.chambagri.fr::f23da46a-4559-4ff5-904c-8d5a2b20078b" providerId="AD" clId="Web-{C53A974D-CE2D-22A9-0FD8-FAF7C263E20A}" dt="2025-07-11T09:40:28.605" v="113" actId="1076"/>
          <ac:picMkLst>
            <pc:docMk/>
            <pc:sldMk cId="2173322109" sldId="456"/>
            <ac:picMk id="9" creationId="{93C03AE3-D1B3-27C0-380C-915426AC8B1A}"/>
          </ac:picMkLst>
        </pc:picChg>
        <pc:picChg chg="add mod">
          <ac:chgData name="Adrien SAINT-DIDIER" userId="S::a.saint-didier@bouches-du-rhone.chambagri.fr::f23da46a-4559-4ff5-904c-8d5a2b20078b" providerId="AD" clId="Web-{C53A974D-CE2D-22A9-0FD8-FAF7C263E20A}" dt="2025-07-11T09:40:27.339" v="112" actId="14100"/>
          <ac:picMkLst>
            <pc:docMk/>
            <pc:sldMk cId="2173322109" sldId="456"/>
            <ac:picMk id="10" creationId="{9189B1AC-7AA5-FA75-536A-38DAAB1E51EE}"/>
          </ac:picMkLst>
        </pc:picChg>
        <pc:picChg chg="add mod">
          <ac:chgData name="Adrien SAINT-DIDIER" userId="S::a.saint-didier@bouches-du-rhone.chambagri.fr::f23da46a-4559-4ff5-904c-8d5a2b20078b" providerId="AD" clId="Web-{C53A974D-CE2D-22A9-0FD8-FAF7C263E20A}" dt="2025-07-11T09:40:23.246" v="109" actId="14100"/>
          <ac:picMkLst>
            <pc:docMk/>
            <pc:sldMk cId="2173322109" sldId="456"/>
            <ac:picMk id="11" creationId="{58334D58-488B-40D9-452A-F0D6D576D7DB}"/>
          </ac:picMkLst>
        </pc:picChg>
      </pc:sldChg>
      <pc:sldChg chg="modSp">
        <pc:chgData name="Adrien SAINT-DIDIER" userId="S::a.saint-didier@bouches-du-rhone.chambagri.fr::f23da46a-4559-4ff5-904c-8d5a2b20078b" providerId="AD" clId="Web-{C53A974D-CE2D-22A9-0FD8-FAF7C263E20A}" dt="2025-07-11T12:38:31.631" v="235" actId="20577"/>
        <pc:sldMkLst>
          <pc:docMk/>
          <pc:sldMk cId="3065288043" sldId="457"/>
        </pc:sldMkLst>
        <pc:spChg chg="mod">
          <ac:chgData name="Adrien SAINT-DIDIER" userId="S::a.saint-didier@bouches-du-rhone.chambagri.fr::f23da46a-4559-4ff5-904c-8d5a2b20078b" providerId="AD" clId="Web-{C53A974D-CE2D-22A9-0FD8-FAF7C263E20A}" dt="2025-07-11T12:38:31.631" v="235" actId="20577"/>
          <ac:spMkLst>
            <pc:docMk/>
            <pc:sldMk cId="3065288043" sldId="457"/>
            <ac:spMk id="3" creationId="{7843271C-74E5-85D3-BE8A-A6A1B7D9CB58}"/>
          </ac:spMkLst>
        </pc:spChg>
        <pc:picChg chg="mod">
          <ac:chgData name="Adrien SAINT-DIDIER" userId="S::a.saint-didier@bouches-du-rhone.chambagri.fr::f23da46a-4559-4ff5-904c-8d5a2b20078b" providerId="AD" clId="Web-{C53A974D-CE2D-22A9-0FD8-FAF7C263E20A}" dt="2025-07-11T12:04:58.551" v="163" actId="1076"/>
          <ac:picMkLst>
            <pc:docMk/>
            <pc:sldMk cId="3065288043" sldId="457"/>
            <ac:picMk id="5" creationId="{BE616957-95F7-7CE9-889A-CFA76A55C95D}"/>
          </ac:picMkLst>
        </pc:picChg>
      </pc:sldChg>
      <pc:sldChg chg="addSp modSp">
        <pc:chgData name="Adrien SAINT-DIDIER" userId="S::a.saint-didier@bouches-du-rhone.chambagri.fr::f23da46a-4559-4ff5-904c-8d5a2b20078b" providerId="AD" clId="Web-{C53A974D-CE2D-22A9-0FD8-FAF7C263E20A}" dt="2025-07-11T12:37:53.662" v="233" actId="1076"/>
        <pc:sldMkLst>
          <pc:docMk/>
          <pc:sldMk cId="1692111491" sldId="458"/>
        </pc:sldMkLst>
        <pc:picChg chg="add mod">
          <ac:chgData name="Adrien SAINT-DIDIER" userId="S::a.saint-didier@bouches-du-rhone.chambagri.fr::f23da46a-4559-4ff5-904c-8d5a2b20078b" providerId="AD" clId="Web-{C53A974D-CE2D-22A9-0FD8-FAF7C263E20A}" dt="2025-07-11T12:37:53.662" v="233" actId="1076"/>
          <ac:picMkLst>
            <pc:docMk/>
            <pc:sldMk cId="1692111491" sldId="458"/>
            <ac:picMk id="5" creationId="{E2BAC095-CF5E-8817-18C3-6D150C189C0F}"/>
          </ac:picMkLst>
        </pc:picChg>
        <pc:picChg chg="add mod">
          <ac:chgData name="Adrien SAINT-DIDIER" userId="S::a.saint-didier@bouches-du-rhone.chambagri.fr::f23da46a-4559-4ff5-904c-8d5a2b20078b" providerId="AD" clId="Web-{C53A974D-CE2D-22A9-0FD8-FAF7C263E20A}" dt="2025-07-11T12:37:52.725" v="232" actId="1076"/>
          <ac:picMkLst>
            <pc:docMk/>
            <pc:sldMk cId="1692111491" sldId="458"/>
            <ac:picMk id="6" creationId="{6DEAB34F-18BD-250D-8A5E-67119346DE38}"/>
          </ac:picMkLst>
        </pc:picChg>
      </pc:sldChg>
    </pc:docChg>
  </pc:docChgLst>
  <pc:docChgLst>
    <pc:chgData name="Claude BAURY" userId="S::c.baury@bouches-du-rhone.chambagri.fr::fa1b65bf-a953-4638-aae8-0da60fa6a427" providerId="AD" clId="Web-{69D5D4F5-D5DB-7CFC-FE1C-91081C870A4D}"/>
    <pc:docChg chg="addSld delSld modSld">
      <pc:chgData name="Claude BAURY" userId="S::c.baury@bouches-du-rhone.chambagri.fr::fa1b65bf-a953-4638-aae8-0da60fa6a427" providerId="AD" clId="Web-{69D5D4F5-D5DB-7CFC-FE1C-91081C870A4D}" dt="2025-07-07T13:51:03.151" v="965"/>
      <pc:docMkLst>
        <pc:docMk/>
      </pc:docMkLst>
      <pc:sldChg chg="modSp">
        <pc:chgData name="Claude BAURY" userId="S::c.baury@bouches-du-rhone.chambagri.fr::fa1b65bf-a953-4638-aae8-0da60fa6a427" providerId="AD" clId="Web-{69D5D4F5-D5DB-7CFC-FE1C-91081C870A4D}" dt="2025-07-07T12:51:10.389" v="2" actId="20577"/>
        <pc:sldMkLst>
          <pc:docMk/>
          <pc:sldMk cId="2312578130" sldId="265"/>
        </pc:sldMkLst>
        <pc:spChg chg="mod">
          <ac:chgData name="Claude BAURY" userId="S::c.baury@bouches-du-rhone.chambagri.fr::fa1b65bf-a953-4638-aae8-0da60fa6a427" providerId="AD" clId="Web-{69D5D4F5-D5DB-7CFC-FE1C-91081C870A4D}" dt="2025-07-07T12:51:10.389" v="2" actId="20577"/>
          <ac:spMkLst>
            <pc:docMk/>
            <pc:sldMk cId="2312578130" sldId="265"/>
            <ac:spMk id="2" creationId="{00000000-0000-0000-0000-000000000000}"/>
          </ac:spMkLst>
        </pc:spChg>
      </pc:sldChg>
      <pc:sldChg chg="addSp modSp">
        <pc:chgData name="Claude BAURY" userId="S::c.baury@bouches-du-rhone.chambagri.fr::fa1b65bf-a953-4638-aae8-0da60fa6a427" providerId="AD" clId="Web-{69D5D4F5-D5DB-7CFC-FE1C-91081C870A4D}" dt="2025-07-07T13:51:03.151" v="965"/>
        <pc:sldMkLst>
          <pc:docMk/>
          <pc:sldMk cId="284625659" sldId="276"/>
        </pc:sldMkLst>
        <pc:spChg chg="mod">
          <ac:chgData name="Claude BAURY" userId="S::c.baury@bouches-du-rhone.chambagri.fr::fa1b65bf-a953-4638-aae8-0da60fa6a427" providerId="AD" clId="Web-{69D5D4F5-D5DB-7CFC-FE1C-91081C870A4D}" dt="2025-07-07T13:49:47.870" v="947" actId="20577"/>
          <ac:spMkLst>
            <pc:docMk/>
            <pc:sldMk cId="284625659" sldId="276"/>
            <ac:spMk id="6" creationId="{D3BF401E-63C0-34F5-4E82-0E1A0D1ED547}"/>
          </ac:spMkLst>
        </pc:spChg>
        <pc:spChg chg="add mod">
          <ac:chgData name="Claude BAURY" userId="S::c.baury@bouches-du-rhone.chambagri.fr::fa1b65bf-a953-4638-aae8-0da60fa6a427" providerId="AD" clId="Web-{69D5D4F5-D5DB-7CFC-FE1C-91081C870A4D}" dt="2025-07-07T13:51:03.151" v="965"/>
          <ac:spMkLst>
            <pc:docMk/>
            <pc:sldMk cId="284625659" sldId="276"/>
            <ac:spMk id="7" creationId="{C514868C-0DF0-F713-A177-9F0D9DD752EA}"/>
          </ac:spMkLst>
        </pc:spChg>
        <pc:picChg chg="mod">
          <ac:chgData name="Claude BAURY" userId="S::c.baury@bouches-du-rhone.chambagri.fr::fa1b65bf-a953-4638-aae8-0da60fa6a427" providerId="AD" clId="Web-{69D5D4F5-D5DB-7CFC-FE1C-91081C870A4D}" dt="2025-07-07T13:50:31.198" v="961" actId="1076"/>
          <ac:picMkLst>
            <pc:docMk/>
            <pc:sldMk cId="284625659" sldId="276"/>
            <ac:picMk id="4" creationId="{90AFF9B3-1D29-3F2C-9D08-D8F5F077BAC4}"/>
          </ac:picMkLst>
        </pc:picChg>
        <pc:picChg chg="add mod">
          <ac:chgData name="Claude BAURY" userId="S::c.baury@bouches-du-rhone.chambagri.fr::fa1b65bf-a953-4638-aae8-0da60fa6a427" providerId="AD" clId="Web-{69D5D4F5-D5DB-7CFC-FE1C-91081C870A4D}" dt="2025-07-07T13:51:03.151" v="964"/>
          <ac:picMkLst>
            <pc:docMk/>
            <pc:sldMk cId="284625659" sldId="276"/>
            <ac:picMk id="9" creationId="{E084BD3B-37BF-3BA2-66FA-FDA911FD4DCE}"/>
          </ac:picMkLst>
        </pc:picChg>
      </pc:sldChg>
      <pc:sldChg chg="modSp del">
        <pc:chgData name="Claude BAURY" userId="S::c.baury@bouches-du-rhone.chambagri.fr::fa1b65bf-a953-4638-aae8-0da60fa6a427" providerId="AD" clId="Web-{69D5D4F5-D5DB-7CFC-FE1C-91081C870A4D}" dt="2025-07-07T13:21:01.715" v="513"/>
        <pc:sldMkLst>
          <pc:docMk/>
          <pc:sldMk cId="3085512921" sldId="284"/>
        </pc:sldMkLst>
      </pc:sldChg>
      <pc:sldChg chg="addSp modSp">
        <pc:chgData name="Claude BAURY" userId="S::c.baury@bouches-du-rhone.chambagri.fr::fa1b65bf-a953-4638-aae8-0da60fa6a427" providerId="AD" clId="Web-{69D5D4F5-D5DB-7CFC-FE1C-91081C870A4D}" dt="2025-07-07T13:36:00.230" v="694" actId="1076"/>
        <pc:sldMkLst>
          <pc:docMk/>
          <pc:sldMk cId="3335032007" sldId="285"/>
        </pc:sldMkLst>
        <pc:spChg chg="add mod">
          <ac:chgData name="Claude BAURY" userId="S::c.baury@bouches-du-rhone.chambagri.fr::fa1b65bf-a953-4638-aae8-0da60fa6a427" providerId="AD" clId="Web-{69D5D4F5-D5DB-7CFC-FE1C-91081C870A4D}" dt="2025-07-07T13:35:36.965" v="687" actId="1076"/>
          <ac:spMkLst>
            <pc:docMk/>
            <pc:sldMk cId="3335032007" sldId="285"/>
            <ac:spMk id="5" creationId="{7E87A5D4-9A77-C77D-428A-5E47F29BF95C}"/>
          </ac:spMkLst>
        </pc:spChg>
        <pc:spChg chg="mod">
          <ac:chgData name="Claude BAURY" userId="S::c.baury@bouches-du-rhone.chambagri.fr::fa1b65bf-a953-4638-aae8-0da60fa6a427" providerId="AD" clId="Web-{69D5D4F5-D5DB-7CFC-FE1C-91081C870A4D}" dt="2025-07-07T13:35:13.512" v="680" actId="20577"/>
          <ac:spMkLst>
            <pc:docMk/>
            <pc:sldMk cId="3335032007" sldId="285"/>
            <ac:spMk id="6" creationId="{D3BF401E-63C0-34F5-4E82-0E1A0D1ED547}"/>
          </ac:spMkLst>
        </pc:spChg>
        <pc:picChg chg="mod">
          <ac:chgData name="Claude BAURY" userId="S::c.baury@bouches-du-rhone.chambagri.fr::fa1b65bf-a953-4638-aae8-0da60fa6a427" providerId="AD" clId="Web-{69D5D4F5-D5DB-7CFC-FE1C-91081C870A4D}" dt="2025-07-07T13:36:00.230" v="694" actId="1076"/>
          <ac:picMkLst>
            <pc:docMk/>
            <pc:sldMk cId="3335032007" sldId="285"/>
            <ac:picMk id="7" creationId="{EA059FFE-03ED-B62D-558C-9506617A6E69}"/>
          </ac:picMkLst>
        </pc:picChg>
        <pc:picChg chg="add mod">
          <ac:chgData name="Claude BAURY" userId="S::c.baury@bouches-du-rhone.chambagri.fr::fa1b65bf-a953-4638-aae8-0da60fa6a427" providerId="AD" clId="Web-{69D5D4F5-D5DB-7CFC-FE1C-91081C870A4D}" dt="2025-07-07T13:35:47.621" v="689" actId="1076"/>
          <ac:picMkLst>
            <pc:docMk/>
            <pc:sldMk cId="3335032007" sldId="285"/>
            <ac:picMk id="9" creationId="{F8A695C5-FF6F-45FC-0809-A24C946F528A}"/>
          </ac:picMkLst>
        </pc:picChg>
      </pc:sldChg>
      <pc:sldChg chg="addSp delSp modSp">
        <pc:chgData name="Claude BAURY" userId="S::c.baury@bouches-du-rhone.chambagri.fr::fa1b65bf-a953-4638-aae8-0da60fa6a427" providerId="AD" clId="Web-{69D5D4F5-D5DB-7CFC-FE1C-91081C870A4D}" dt="2025-07-07T13:42:54.542" v="893" actId="14100"/>
        <pc:sldMkLst>
          <pc:docMk/>
          <pc:sldMk cId="1849121310" sldId="286"/>
        </pc:sldMkLst>
        <pc:spChg chg="mod">
          <ac:chgData name="Claude BAURY" userId="S::c.baury@bouches-du-rhone.chambagri.fr::fa1b65bf-a953-4638-aae8-0da60fa6a427" providerId="AD" clId="Web-{69D5D4F5-D5DB-7CFC-FE1C-91081C870A4D}" dt="2025-07-07T13:36:22.730" v="709" actId="20577"/>
          <ac:spMkLst>
            <pc:docMk/>
            <pc:sldMk cId="1849121310" sldId="286"/>
            <ac:spMk id="6" creationId="{D3BF401E-63C0-34F5-4E82-0E1A0D1ED547}"/>
          </ac:spMkLst>
        </pc:spChg>
        <pc:spChg chg="add mod">
          <ac:chgData name="Claude BAURY" userId="S::c.baury@bouches-du-rhone.chambagri.fr::fa1b65bf-a953-4638-aae8-0da60fa6a427" providerId="AD" clId="Web-{69D5D4F5-D5DB-7CFC-FE1C-91081C870A4D}" dt="2025-07-07T13:36:44.949" v="729" actId="20577"/>
          <ac:spMkLst>
            <pc:docMk/>
            <pc:sldMk cId="1849121310" sldId="286"/>
            <ac:spMk id="7" creationId="{0CA7FB5F-8164-5996-7E63-D7CC872DC2FA}"/>
          </ac:spMkLst>
        </pc:spChg>
        <pc:spChg chg="add mod">
          <ac:chgData name="Claude BAURY" userId="S::c.baury@bouches-du-rhone.chambagri.fr::fa1b65bf-a953-4638-aae8-0da60fa6a427" providerId="AD" clId="Web-{69D5D4F5-D5DB-7CFC-FE1C-91081C870A4D}" dt="2025-07-07T13:42:54.542" v="893" actId="14100"/>
          <ac:spMkLst>
            <pc:docMk/>
            <pc:sldMk cId="1849121310" sldId="286"/>
            <ac:spMk id="13" creationId="{502904D8-2870-C437-6585-7A2AAF8A2D3D}"/>
          </ac:spMkLst>
        </pc:spChg>
        <pc:picChg chg="mod">
          <ac:chgData name="Claude BAURY" userId="S::c.baury@bouches-du-rhone.chambagri.fr::fa1b65bf-a953-4638-aae8-0da60fa6a427" providerId="AD" clId="Web-{69D5D4F5-D5DB-7CFC-FE1C-91081C870A4D}" dt="2025-07-07T13:42:51.949" v="892" actId="1076"/>
          <ac:picMkLst>
            <pc:docMk/>
            <pc:sldMk cId="1849121310" sldId="286"/>
            <ac:picMk id="8" creationId="{D4606FC1-3C01-7B1E-0C06-94218D9F3F92}"/>
          </ac:picMkLst>
        </pc:picChg>
        <pc:picChg chg="add">
          <ac:chgData name="Claude BAURY" userId="S::c.baury@bouches-du-rhone.chambagri.fr::fa1b65bf-a953-4638-aae8-0da60fa6a427" providerId="AD" clId="Web-{69D5D4F5-D5DB-7CFC-FE1C-91081C870A4D}" dt="2025-07-07T13:36:35.230" v="711"/>
          <ac:picMkLst>
            <pc:docMk/>
            <pc:sldMk cId="1849121310" sldId="286"/>
            <ac:picMk id="10" creationId="{0BBA749C-3FCA-8EED-5006-89D7180A56BC}"/>
          </ac:picMkLst>
        </pc:picChg>
      </pc:sldChg>
      <pc:sldChg chg="modSp">
        <pc:chgData name="Claude BAURY" userId="S::c.baury@bouches-du-rhone.chambagri.fr::fa1b65bf-a953-4638-aae8-0da60fa6a427" providerId="AD" clId="Web-{69D5D4F5-D5DB-7CFC-FE1C-91081C870A4D}" dt="2025-07-07T12:51:23.623" v="3" actId="20577"/>
        <pc:sldMkLst>
          <pc:docMk/>
          <pc:sldMk cId="3524872609" sldId="447"/>
        </pc:sldMkLst>
        <pc:spChg chg="mod">
          <ac:chgData name="Claude BAURY" userId="S::c.baury@bouches-du-rhone.chambagri.fr::fa1b65bf-a953-4638-aae8-0da60fa6a427" providerId="AD" clId="Web-{69D5D4F5-D5DB-7CFC-FE1C-91081C870A4D}" dt="2025-07-07T12:51:23.623" v="3" actId="20577"/>
          <ac:spMkLst>
            <pc:docMk/>
            <pc:sldMk cId="3524872609" sldId="447"/>
            <ac:spMk id="2" creationId="{8D937ED9-E196-B734-76FE-BCAF85215685}"/>
          </ac:spMkLst>
        </pc:spChg>
      </pc:sldChg>
      <pc:sldChg chg="addSp delSp modSp add replId">
        <pc:chgData name="Claude BAURY" userId="S::c.baury@bouches-du-rhone.chambagri.fr::fa1b65bf-a953-4638-aae8-0da60fa6a427" providerId="AD" clId="Web-{69D5D4F5-D5DB-7CFC-FE1C-91081C870A4D}" dt="2025-07-07T13:49:15.245" v="943" actId="1076"/>
        <pc:sldMkLst>
          <pc:docMk/>
          <pc:sldMk cId="3840704993" sldId="450"/>
        </pc:sldMkLst>
        <pc:spChg chg="mod">
          <ac:chgData name="Claude BAURY" userId="S::c.baury@bouches-du-rhone.chambagri.fr::fa1b65bf-a953-4638-aae8-0da60fa6a427" providerId="AD" clId="Web-{69D5D4F5-D5DB-7CFC-FE1C-91081C870A4D}" dt="2025-07-07T13:33:51.355" v="655" actId="1076"/>
          <ac:spMkLst>
            <pc:docMk/>
            <pc:sldMk cId="3840704993" sldId="450"/>
            <ac:spMk id="6" creationId="{DF14FE28-BBE5-50EB-33F2-79AFF896E4A0}"/>
          </ac:spMkLst>
        </pc:spChg>
        <pc:spChg chg="add mod">
          <ac:chgData name="Claude BAURY" userId="S::c.baury@bouches-du-rhone.chambagri.fr::fa1b65bf-a953-4638-aae8-0da60fa6a427" providerId="AD" clId="Web-{69D5D4F5-D5DB-7CFC-FE1C-91081C870A4D}" dt="2025-07-07T13:48:35.214" v="940" actId="14100"/>
          <ac:spMkLst>
            <pc:docMk/>
            <pc:sldMk cId="3840704993" sldId="450"/>
            <ac:spMk id="14" creationId="{9E9B973B-5B37-1442-0CA1-D149588264EE}"/>
          </ac:spMkLst>
        </pc:spChg>
        <pc:graphicFrameChg chg="add mod modGraphic">
          <ac:chgData name="Claude BAURY" userId="S::c.baury@bouches-du-rhone.chambagri.fr::fa1b65bf-a953-4638-aae8-0da60fa6a427" providerId="AD" clId="Web-{69D5D4F5-D5DB-7CFC-FE1C-91081C870A4D}" dt="2025-07-07T13:49:06.167" v="942" actId="1076"/>
          <ac:graphicFrameMkLst>
            <pc:docMk/>
            <pc:sldMk cId="3840704993" sldId="450"/>
            <ac:graphicFrameMk id="8" creationId="{58C034BA-660D-0765-7EDD-9F328AF63647}"/>
          </ac:graphicFrameMkLst>
        </pc:graphicFrameChg>
        <pc:picChg chg="mod">
          <ac:chgData name="Claude BAURY" userId="S::c.baury@bouches-du-rhone.chambagri.fr::fa1b65bf-a953-4638-aae8-0da60fa6a427" providerId="AD" clId="Web-{69D5D4F5-D5DB-7CFC-FE1C-91081C870A4D}" dt="2025-07-07T13:23:36.293" v="542" actId="1076"/>
          <ac:picMkLst>
            <pc:docMk/>
            <pc:sldMk cId="3840704993" sldId="450"/>
            <ac:picMk id="4" creationId="{641810BD-E782-52BF-F9E8-1BC5B8F75958}"/>
          </ac:picMkLst>
        </pc:picChg>
        <pc:picChg chg="mod">
          <ac:chgData name="Claude BAURY" userId="S::c.baury@bouches-du-rhone.chambagri.fr::fa1b65bf-a953-4638-aae8-0da60fa6a427" providerId="AD" clId="Web-{69D5D4F5-D5DB-7CFC-FE1C-91081C870A4D}" dt="2025-07-07T13:49:15.245" v="943" actId="1076"/>
          <ac:picMkLst>
            <pc:docMk/>
            <pc:sldMk cId="3840704993" sldId="450"/>
            <ac:picMk id="5" creationId="{326D9964-0F33-1C53-F1B7-CE7865762C13}"/>
          </ac:picMkLst>
        </pc:picChg>
        <pc:picChg chg="add mod">
          <ac:chgData name="Claude BAURY" userId="S::c.baury@bouches-du-rhone.chambagri.fr::fa1b65bf-a953-4638-aae8-0da60fa6a427" providerId="AD" clId="Web-{69D5D4F5-D5DB-7CFC-FE1C-91081C870A4D}" dt="2025-07-07T13:11:10.966" v="273" actId="1076"/>
          <ac:picMkLst>
            <pc:docMk/>
            <pc:sldMk cId="3840704993" sldId="450"/>
            <ac:picMk id="9" creationId="{5A98B511-0980-11C2-51F2-A49163479879}"/>
          </ac:picMkLst>
        </pc:picChg>
        <pc:picChg chg="add mod">
          <ac:chgData name="Claude BAURY" userId="S::c.baury@bouches-du-rhone.chambagri.fr::fa1b65bf-a953-4638-aae8-0da60fa6a427" providerId="AD" clId="Web-{69D5D4F5-D5DB-7CFC-FE1C-91081C870A4D}" dt="2025-07-07T13:11:15.810" v="274" actId="1076"/>
          <ac:picMkLst>
            <pc:docMk/>
            <pc:sldMk cId="3840704993" sldId="450"/>
            <ac:picMk id="10" creationId="{6A606DCB-4482-84DD-7E5B-139045987F7C}"/>
          </ac:picMkLst>
        </pc:picChg>
        <pc:picChg chg="add mod">
          <ac:chgData name="Claude BAURY" userId="S::c.baury@bouches-du-rhone.chambagri.fr::fa1b65bf-a953-4638-aae8-0da60fa6a427" providerId="AD" clId="Web-{69D5D4F5-D5DB-7CFC-FE1C-91081C870A4D}" dt="2025-07-07T13:20:57.278" v="512" actId="1076"/>
          <ac:picMkLst>
            <pc:docMk/>
            <pc:sldMk cId="3840704993" sldId="450"/>
            <ac:picMk id="11" creationId="{0A0CAB8E-B9BA-0205-856B-1BAF85166876}"/>
          </ac:picMkLst>
        </pc:picChg>
        <pc:picChg chg="add mod">
          <ac:chgData name="Claude BAURY" userId="S::c.baury@bouches-du-rhone.chambagri.fr::fa1b65bf-a953-4638-aae8-0da60fa6a427" providerId="AD" clId="Web-{69D5D4F5-D5DB-7CFC-FE1C-91081C870A4D}" dt="2025-07-07T13:26:18.653" v="572" actId="1076"/>
          <ac:picMkLst>
            <pc:docMk/>
            <pc:sldMk cId="3840704993" sldId="450"/>
            <ac:picMk id="12" creationId="{BE56269A-0873-C689-D637-F3C16D55DE26}"/>
          </ac:picMkLst>
        </pc:picChg>
        <pc:picChg chg="add mod">
          <ac:chgData name="Claude BAURY" userId="S::c.baury@bouches-du-rhone.chambagri.fr::fa1b65bf-a953-4638-aae8-0da60fa6a427" providerId="AD" clId="Web-{69D5D4F5-D5DB-7CFC-FE1C-91081C870A4D}" dt="2025-07-07T13:34:00.324" v="657" actId="1076"/>
          <ac:picMkLst>
            <pc:docMk/>
            <pc:sldMk cId="3840704993" sldId="450"/>
            <ac:picMk id="15" creationId="{4F15A126-F680-170E-A4E8-25B707C15A70}"/>
          </ac:picMkLst>
        </pc:picChg>
      </pc:sldChg>
      <pc:sldChg chg="addSp delSp modSp add replId">
        <pc:chgData name="Claude BAURY" userId="S::c.baury@bouches-du-rhone.chambagri.fr::fa1b65bf-a953-4638-aae8-0da60fa6a427" providerId="AD" clId="Web-{69D5D4F5-D5DB-7CFC-FE1C-91081C870A4D}" dt="2025-07-07T13:34:29.808" v="671" actId="1076"/>
        <pc:sldMkLst>
          <pc:docMk/>
          <pc:sldMk cId="596578115" sldId="451"/>
        </pc:sldMkLst>
        <pc:spChg chg="add mod">
          <ac:chgData name="Claude BAURY" userId="S::c.baury@bouches-du-rhone.chambagri.fr::fa1b65bf-a953-4638-aae8-0da60fa6a427" providerId="AD" clId="Web-{69D5D4F5-D5DB-7CFC-FE1C-91081C870A4D}" dt="2025-07-07T13:34:25.543" v="670" actId="20577"/>
          <ac:spMkLst>
            <pc:docMk/>
            <pc:sldMk cId="596578115" sldId="451"/>
            <ac:spMk id="7" creationId="{4F42D7A3-C86C-E637-B219-FB2151CE1FE6}"/>
          </ac:spMkLst>
        </pc:spChg>
        <pc:picChg chg="add mod">
          <ac:chgData name="Claude BAURY" userId="S::c.baury@bouches-du-rhone.chambagri.fr::fa1b65bf-a953-4638-aae8-0da60fa6a427" providerId="AD" clId="Web-{69D5D4F5-D5DB-7CFC-FE1C-91081C870A4D}" dt="2025-07-07T13:34:29.808" v="671" actId="1076"/>
          <ac:picMkLst>
            <pc:docMk/>
            <pc:sldMk cId="596578115" sldId="451"/>
            <ac:picMk id="13" creationId="{923207C9-CCFA-DE3D-1A31-FDF09BC94FA3}"/>
          </ac:picMkLst>
        </pc:picChg>
        <pc:picChg chg="add mod">
          <ac:chgData name="Claude BAURY" userId="S::c.baury@bouches-du-rhone.chambagri.fr::fa1b65bf-a953-4638-aae8-0da60fa6a427" providerId="AD" clId="Web-{69D5D4F5-D5DB-7CFC-FE1C-91081C870A4D}" dt="2025-07-07T13:34:18.465" v="660" actId="1076"/>
          <ac:picMkLst>
            <pc:docMk/>
            <pc:sldMk cId="596578115" sldId="451"/>
            <ac:picMk id="16" creationId="{DA021D59-E779-12F5-B7B0-CC532A85F039}"/>
          </ac:picMkLst>
        </pc:picChg>
      </pc:sldChg>
    </pc:docChg>
  </pc:docChgLst>
  <pc:docChgLst>
    <pc:chgData name="Claude BAURY" userId="S::c.baury@bouches-du-rhone.chambagri.fr::fa1b65bf-a953-4638-aae8-0da60fa6a427" providerId="AD" clId="Web-{30912CB5-5945-81D9-69E2-B8171F99F442}"/>
    <pc:docChg chg="modSld">
      <pc:chgData name="Claude BAURY" userId="S::c.baury@bouches-du-rhone.chambagri.fr::fa1b65bf-a953-4638-aae8-0da60fa6a427" providerId="AD" clId="Web-{30912CB5-5945-81D9-69E2-B8171F99F442}" dt="2024-11-18T13:40:26.192" v="9"/>
      <pc:docMkLst>
        <pc:docMk/>
      </pc:docMkLst>
      <pc:sldChg chg="mod modShow">
        <pc:chgData name="Claude BAURY" userId="S::c.baury@bouches-du-rhone.chambagri.fr::fa1b65bf-a953-4638-aae8-0da60fa6a427" providerId="AD" clId="Web-{30912CB5-5945-81D9-69E2-B8171F99F442}" dt="2024-11-18T13:40:13.317" v="4"/>
        <pc:sldMkLst>
          <pc:docMk/>
          <pc:sldMk cId="284625659" sldId="276"/>
        </pc:sldMkLst>
      </pc:sldChg>
      <pc:sldChg chg="mod modShow">
        <pc:chgData name="Claude BAURY" userId="S::c.baury@bouches-du-rhone.chambagri.fr::fa1b65bf-a953-4638-aae8-0da60fa6a427" providerId="AD" clId="Web-{30912CB5-5945-81D9-69E2-B8171F99F442}" dt="2024-11-18T13:39:38.535" v="0"/>
        <pc:sldMkLst>
          <pc:docMk/>
          <pc:sldMk cId="2911435161" sldId="281"/>
        </pc:sldMkLst>
      </pc:sldChg>
      <pc:sldChg chg="mod modShow">
        <pc:chgData name="Claude BAURY" userId="S::c.baury@bouches-du-rhone.chambagri.fr::fa1b65bf-a953-4638-aae8-0da60fa6a427" providerId="AD" clId="Web-{30912CB5-5945-81D9-69E2-B8171F99F442}" dt="2024-11-18T13:40:15.989" v="5"/>
        <pc:sldMkLst>
          <pc:docMk/>
          <pc:sldMk cId="3085512921" sldId="284"/>
        </pc:sldMkLst>
      </pc:sldChg>
      <pc:sldChg chg="mod modShow">
        <pc:chgData name="Claude BAURY" userId="S::c.baury@bouches-du-rhone.chambagri.fr::fa1b65bf-a953-4638-aae8-0da60fa6a427" providerId="AD" clId="Web-{30912CB5-5945-81D9-69E2-B8171F99F442}" dt="2024-11-18T13:40:18.817" v="6"/>
        <pc:sldMkLst>
          <pc:docMk/>
          <pc:sldMk cId="3335032007" sldId="285"/>
        </pc:sldMkLst>
      </pc:sldChg>
      <pc:sldChg chg="mod modShow">
        <pc:chgData name="Claude BAURY" userId="S::c.baury@bouches-du-rhone.chambagri.fr::fa1b65bf-a953-4638-aae8-0da60fa6a427" providerId="AD" clId="Web-{30912CB5-5945-81D9-69E2-B8171F99F442}" dt="2024-11-18T13:40:21.067" v="7"/>
        <pc:sldMkLst>
          <pc:docMk/>
          <pc:sldMk cId="1849121310" sldId="286"/>
        </pc:sldMkLst>
      </pc:sldChg>
      <pc:sldChg chg="mod modShow">
        <pc:chgData name="Claude BAURY" userId="S::c.baury@bouches-du-rhone.chambagri.fr::fa1b65bf-a953-4638-aae8-0da60fa6a427" providerId="AD" clId="Web-{30912CB5-5945-81D9-69E2-B8171F99F442}" dt="2024-11-18T13:40:24.004" v="8"/>
        <pc:sldMkLst>
          <pc:docMk/>
          <pc:sldMk cId="2414989590" sldId="287"/>
        </pc:sldMkLst>
      </pc:sldChg>
      <pc:sldChg chg="mod modShow">
        <pc:chgData name="Claude BAURY" userId="S::c.baury@bouches-du-rhone.chambagri.fr::fa1b65bf-a953-4638-aae8-0da60fa6a427" providerId="AD" clId="Web-{30912CB5-5945-81D9-69E2-B8171F99F442}" dt="2024-11-18T13:40:26.192" v="9"/>
        <pc:sldMkLst>
          <pc:docMk/>
          <pc:sldMk cId="3415456470" sldId="288"/>
        </pc:sldMkLst>
      </pc:sldChg>
      <pc:sldChg chg="modSp mod modShow">
        <pc:chgData name="Claude BAURY" userId="S::c.baury@bouches-du-rhone.chambagri.fr::fa1b65bf-a953-4638-aae8-0da60fa6a427" providerId="AD" clId="Web-{30912CB5-5945-81D9-69E2-B8171F99F442}" dt="2024-11-18T13:39:51.394" v="2" actId="14100"/>
        <pc:sldMkLst>
          <pc:docMk/>
          <pc:sldMk cId="2366360528" sldId="407"/>
        </pc:sldMkLst>
      </pc:sldChg>
      <pc:sldChg chg="mod modShow">
        <pc:chgData name="Claude BAURY" userId="S::c.baury@bouches-du-rhone.chambagri.fr::fa1b65bf-a953-4638-aae8-0da60fa6a427" providerId="AD" clId="Web-{30912CB5-5945-81D9-69E2-B8171F99F442}" dt="2024-11-18T13:40:10.848" v="3"/>
        <pc:sldMkLst>
          <pc:docMk/>
          <pc:sldMk cId="3610891409" sldId="408"/>
        </pc:sldMkLst>
      </pc:sldChg>
    </pc:docChg>
  </pc:docChgLst>
  <pc:docChgLst>
    <pc:chgData name="Claire MICKLETHWAITE" userId="081c1307-b6fe-461b-ac3b-b3b79069daff" providerId="ADAL" clId="{C18BAFC1-2B4B-4B23-980B-DF93839FF630}"/>
    <pc:docChg chg="undo custSel addSld delSld modSld sldOrd modMainMaster">
      <pc:chgData name="Claire MICKLETHWAITE" userId="081c1307-b6fe-461b-ac3b-b3b79069daff" providerId="ADAL" clId="{C18BAFC1-2B4B-4B23-980B-DF93839FF630}" dt="2024-11-19T11:55:03.595" v="2679" actId="1076"/>
      <pc:docMkLst>
        <pc:docMk/>
      </pc:docMkLst>
      <pc:sldChg chg="addSp modSp mod">
        <pc:chgData name="Claire MICKLETHWAITE" userId="081c1307-b6fe-461b-ac3b-b3b79069daff" providerId="ADAL" clId="{C18BAFC1-2B4B-4B23-980B-DF93839FF630}" dt="2024-11-15T15:16:21.396" v="35" actId="1076"/>
        <pc:sldMkLst>
          <pc:docMk/>
          <pc:sldMk cId="2455411609" sldId="274"/>
        </pc:sldMkLst>
      </pc:sldChg>
      <pc:sldChg chg="addSp modSp add mod ord">
        <pc:chgData name="Claire MICKLETHWAITE" userId="081c1307-b6fe-461b-ac3b-b3b79069daff" providerId="ADAL" clId="{C18BAFC1-2B4B-4B23-980B-DF93839FF630}" dt="2024-11-15T15:17:45.593" v="66" actId="1076"/>
        <pc:sldMkLst>
          <pc:docMk/>
          <pc:sldMk cId="4213494483" sldId="409"/>
        </pc:sldMkLst>
      </pc:sldChg>
      <pc:sldChg chg="new del">
        <pc:chgData name="Claire MICKLETHWAITE" userId="081c1307-b6fe-461b-ac3b-b3b79069daff" providerId="ADAL" clId="{C18BAFC1-2B4B-4B23-980B-DF93839FF630}" dt="2024-11-15T15:17:53.403" v="68" actId="680"/>
        <pc:sldMkLst>
          <pc:docMk/>
          <pc:sldMk cId="405134085" sldId="410"/>
        </pc:sldMkLst>
      </pc:sldChg>
      <pc:sldChg chg="addSp delSp modSp add mod ord">
        <pc:chgData name="Claire MICKLETHWAITE" userId="081c1307-b6fe-461b-ac3b-b3b79069daff" providerId="ADAL" clId="{C18BAFC1-2B4B-4B23-980B-DF93839FF630}" dt="2024-11-18T09:36:24.268" v="437" actId="20577"/>
        <pc:sldMkLst>
          <pc:docMk/>
          <pc:sldMk cId="876011560" sldId="410"/>
        </pc:sldMkLst>
      </pc:sldChg>
      <pc:sldChg chg="addSp delSp modSp new mod">
        <pc:chgData name="Claire MICKLETHWAITE" userId="081c1307-b6fe-461b-ac3b-b3b79069daff" providerId="ADAL" clId="{C18BAFC1-2B4B-4B23-980B-DF93839FF630}" dt="2024-11-18T09:07:03.989" v="201" actId="1076"/>
        <pc:sldMkLst>
          <pc:docMk/>
          <pc:sldMk cId="2153998855" sldId="411"/>
        </pc:sldMkLst>
      </pc:sldChg>
      <pc:sldChg chg="addSp delSp modSp new mod">
        <pc:chgData name="Claire MICKLETHWAITE" userId="081c1307-b6fe-461b-ac3b-b3b79069daff" providerId="ADAL" clId="{C18BAFC1-2B4B-4B23-980B-DF93839FF630}" dt="2024-11-18T09:46:50.521" v="786" actId="14734"/>
        <pc:sldMkLst>
          <pc:docMk/>
          <pc:sldMk cId="3084844594" sldId="412"/>
        </pc:sldMkLst>
      </pc:sldChg>
      <pc:sldChg chg="addSp delSp modSp new mod">
        <pc:chgData name="Claire MICKLETHWAITE" userId="081c1307-b6fe-461b-ac3b-b3b79069daff" providerId="ADAL" clId="{C18BAFC1-2B4B-4B23-980B-DF93839FF630}" dt="2024-11-18T11:02:29.246" v="1046" actId="1582"/>
        <pc:sldMkLst>
          <pc:docMk/>
          <pc:sldMk cId="419290621" sldId="413"/>
        </pc:sldMkLst>
      </pc:sldChg>
      <pc:sldChg chg="addSp delSp modSp add mod ord">
        <pc:chgData name="Claire MICKLETHWAITE" userId="081c1307-b6fe-461b-ac3b-b3b79069daff" providerId="ADAL" clId="{C18BAFC1-2B4B-4B23-980B-DF93839FF630}" dt="2024-11-18T11:03:41.429" v="1070" actId="1076"/>
        <pc:sldMkLst>
          <pc:docMk/>
          <pc:sldMk cId="1640719883" sldId="414"/>
        </pc:sldMkLst>
      </pc:sldChg>
      <pc:sldChg chg="addSp delSp modSp add mod ord">
        <pc:chgData name="Claire MICKLETHWAITE" userId="081c1307-b6fe-461b-ac3b-b3b79069daff" providerId="ADAL" clId="{C18BAFC1-2B4B-4B23-980B-DF93839FF630}" dt="2024-11-18T11:28:47.042" v="1395" actId="1076"/>
        <pc:sldMkLst>
          <pc:docMk/>
          <pc:sldMk cId="3160008573" sldId="415"/>
        </pc:sldMkLst>
      </pc:sldChg>
      <pc:sldChg chg="addSp delSp modSp new mod">
        <pc:chgData name="Claire MICKLETHWAITE" userId="081c1307-b6fe-461b-ac3b-b3b79069daff" providerId="ADAL" clId="{C18BAFC1-2B4B-4B23-980B-DF93839FF630}" dt="2024-11-18T12:05:49.149" v="1584" actId="1076"/>
        <pc:sldMkLst>
          <pc:docMk/>
          <pc:sldMk cId="3270003758" sldId="416"/>
        </pc:sldMkLst>
      </pc:sldChg>
      <pc:sldChg chg="addSp delSp modSp new mod">
        <pc:chgData name="Claire MICKLETHWAITE" userId="081c1307-b6fe-461b-ac3b-b3b79069daff" providerId="ADAL" clId="{C18BAFC1-2B4B-4B23-980B-DF93839FF630}" dt="2024-11-18T12:06:22.490" v="1621" actId="1076"/>
        <pc:sldMkLst>
          <pc:docMk/>
          <pc:sldMk cId="479271969" sldId="417"/>
        </pc:sldMkLst>
      </pc:sldChg>
      <pc:sldChg chg="addSp delSp modSp new mod">
        <pc:chgData name="Claire MICKLETHWAITE" userId="081c1307-b6fe-461b-ac3b-b3b79069daff" providerId="ADAL" clId="{C18BAFC1-2B4B-4B23-980B-DF93839FF630}" dt="2024-11-18T12:34:46.715" v="2400" actId="1076"/>
        <pc:sldMkLst>
          <pc:docMk/>
          <pc:sldMk cId="1591854231" sldId="418"/>
        </pc:sldMkLst>
      </pc:sldChg>
      <pc:sldChg chg="addSp delSp modSp new mod">
        <pc:chgData name="Claire MICKLETHWAITE" userId="081c1307-b6fe-461b-ac3b-b3b79069daff" providerId="ADAL" clId="{C18BAFC1-2B4B-4B23-980B-DF93839FF630}" dt="2024-11-18T12:24:55.485" v="2291" actId="1076"/>
        <pc:sldMkLst>
          <pc:docMk/>
          <pc:sldMk cId="498504206" sldId="419"/>
        </pc:sldMkLst>
      </pc:sldChg>
      <pc:sldChg chg="addSp modSp add mod modClrScheme chgLayout">
        <pc:chgData name="Claire MICKLETHWAITE" userId="081c1307-b6fe-461b-ac3b-b3b79069daff" providerId="ADAL" clId="{C18BAFC1-2B4B-4B23-980B-DF93839FF630}" dt="2024-11-19T11:53:47.828" v="2677" actId="27636"/>
        <pc:sldMkLst>
          <pc:docMk/>
          <pc:sldMk cId="1290788514" sldId="420"/>
        </pc:sldMkLst>
      </pc:sldChg>
      <pc:sldChg chg="addSp modSp add mod">
        <pc:chgData name="Claire MICKLETHWAITE" userId="081c1307-b6fe-461b-ac3b-b3b79069daff" providerId="ADAL" clId="{C18BAFC1-2B4B-4B23-980B-DF93839FF630}" dt="2024-11-18T12:26:28.438" v="2305" actId="1076"/>
        <pc:sldMkLst>
          <pc:docMk/>
          <pc:sldMk cId="2706830616" sldId="421"/>
        </pc:sldMkLst>
      </pc:sldChg>
      <pc:sldChg chg="addSp modSp add mod">
        <pc:chgData name="Claire MICKLETHWAITE" userId="081c1307-b6fe-461b-ac3b-b3b79069daff" providerId="ADAL" clId="{C18BAFC1-2B4B-4B23-980B-DF93839FF630}" dt="2024-11-18T12:34:04.293" v="2394" actId="1076"/>
        <pc:sldMkLst>
          <pc:docMk/>
          <pc:sldMk cId="898574980" sldId="422"/>
        </pc:sldMkLst>
      </pc:sldChg>
      <pc:sldChg chg="addSp modSp add mod">
        <pc:chgData name="Claire MICKLETHWAITE" userId="081c1307-b6fe-461b-ac3b-b3b79069daff" providerId="ADAL" clId="{C18BAFC1-2B4B-4B23-980B-DF93839FF630}" dt="2024-11-18T12:28:09.431" v="2317" actId="1076"/>
        <pc:sldMkLst>
          <pc:docMk/>
          <pc:sldMk cId="2319611356" sldId="423"/>
        </pc:sldMkLst>
      </pc:sldChg>
      <pc:sldChg chg="addSp modSp add mod">
        <pc:chgData name="Claire MICKLETHWAITE" userId="081c1307-b6fe-461b-ac3b-b3b79069daff" providerId="ADAL" clId="{C18BAFC1-2B4B-4B23-980B-DF93839FF630}" dt="2024-11-18T12:29:18.548" v="2323" actId="20577"/>
        <pc:sldMkLst>
          <pc:docMk/>
          <pc:sldMk cId="1181071715" sldId="424"/>
        </pc:sldMkLst>
      </pc:sldChg>
      <pc:sldChg chg="new del">
        <pc:chgData name="Claire MICKLETHWAITE" userId="081c1307-b6fe-461b-ac3b-b3b79069daff" providerId="ADAL" clId="{C18BAFC1-2B4B-4B23-980B-DF93839FF630}" dt="2024-11-18T12:12:06.009" v="2061" actId="680"/>
        <pc:sldMkLst>
          <pc:docMk/>
          <pc:sldMk cId="3822834866" sldId="424"/>
        </pc:sldMkLst>
      </pc:sldChg>
      <pc:sldChg chg="addSp modSp add mod">
        <pc:chgData name="Claire MICKLETHWAITE" userId="081c1307-b6fe-461b-ac3b-b3b79069daff" providerId="ADAL" clId="{C18BAFC1-2B4B-4B23-980B-DF93839FF630}" dt="2024-11-18T12:30:22.690" v="2343" actId="1076"/>
        <pc:sldMkLst>
          <pc:docMk/>
          <pc:sldMk cId="3912336172" sldId="425"/>
        </pc:sldMkLst>
      </pc:sldChg>
      <pc:sldChg chg="addSp delSp modSp add mod ord">
        <pc:chgData name="Claire MICKLETHWAITE" userId="081c1307-b6fe-461b-ac3b-b3b79069daff" providerId="ADAL" clId="{C18BAFC1-2B4B-4B23-980B-DF93839FF630}" dt="2024-11-18T12:22:26.983" v="2207" actId="1076"/>
        <pc:sldMkLst>
          <pc:docMk/>
          <pc:sldMk cId="2738136966" sldId="426"/>
        </pc:sldMkLst>
      </pc:sldChg>
      <pc:sldChg chg="delSp modSp add mod">
        <pc:chgData name="Claire MICKLETHWAITE" userId="081c1307-b6fe-461b-ac3b-b3b79069daff" providerId="ADAL" clId="{C18BAFC1-2B4B-4B23-980B-DF93839FF630}" dt="2024-11-18T12:23:20.660" v="2265" actId="1076"/>
        <pc:sldMkLst>
          <pc:docMk/>
          <pc:sldMk cId="2161191417" sldId="427"/>
        </pc:sldMkLst>
      </pc:sldChg>
      <pc:sldChg chg="new del">
        <pc:chgData name="Claire MICKLETHWAITE" userId="081c1307-b6fe-461b-ac3b-b3b79069daff" providerId="ADAL" clId="{C18BAFC1-2B4B-4B23-980B-DF93839FF630}" dt="2024-11-18T12:35:39.687" v="2405" actId="2696"/>
        <pc:sldMkLst>
          <pc:docMk/>
          <pc:sldMk cId="1057775673" sldId="428"/>
        </pc:sldMkLst>
      </pc:sldChg>
      <pc:sldChg chg="addSp delSp modSp add mod ord">
        <pc:chgData name="Claire MICKLETHWAITE" userId="081c1307-b6fe-461b-ac3b-b3b79069daff" providerId="ADAL" clId="{C18BAFC1-2B4B-4B23-980B-DF93839FF630}" dt="2024-11-19T11:51:48.797" v="2665" actId="1076"/>
        <pc:sldMkLst>
          <pc:docMk/>
          <pc:sldMk cId="2239044915" sldId="429"/>
        </pc:sldMkLst>
      </pc:sldChg>
      <pc:sldChg chg="addSp delSp modSp new mod">
        <pc:chgData name="Claire MICKLETHWAITE" userId="081c1307-b6fe-461b-ac3b-b3b79069daff" providerId="ADAL" clId="{C18BAFC1-2B4B-4B23-980B-DF93839FF630}" dt="2024-11-19T11:55:03.595" v="2679" actId="1076"/>
        <pc:sldMkLst>
          <pc:docMk/>
          <pc:sldMk cId="3496316991" sldId="430"/>
        </pc:sldMkLst>
      </pc:sldChg>
      <pc:sldChg chg="addSp modSp add mod">
        <pc:chgData name="Claire MICKLETHWAITE" userId="081c1307-b6fe-461b-ac3b-b3b79069daff" providerId="ADAL" clId="{C18BAFC1-2B4B-4B23-980B-DF93839FF630}" dt="2024-11-19T11:50:59.737" v="2662" actId="20577"/>
        <pc:sldMkLst>
          <pc:docMk/>
          <pc:sldMk cId="932251462" sldId="431"/>
        </pc:sldMkLst>
      </pc:sldChg>
      <pc:sldMasterChg chg="modSldLayout">
        <pc:chgData name="Claire MICKLETHWAITE" userId="081c1307-b6fe-461b-ac3b-b3b79069daff" providerId="ADAL" clId="{C18BAFC1-2B4B-4B23-980B-DF93839FF630}" dt="2024-11-18T08:54:38.958" v="99" actId="14826"/>
        <pc:sldMasterMkLst>
          <pc:docMk/>
          <pc:sldMasterMk cId="1329477578" sldId="2147483660"/>
        </pc:sldMasterMkLst>
        <pc:sldLayoutChg chg="modSp">
          <pc:chgData name="Claire MICKLETHWAITE" userId="081c1307-b6fe-461b-ac3b-b3b79069daff" providerId="ADAL" clId="{C18BAFC1-2B4B-4B23-980B-DF93839FF630}" dt="2024-11-18T08:54:38.958" v="99" actId="14826"/>
          <pc:sldLayoutMkLst>
            <pc:docMk/>
            <pc:sldMasterMk cId="1329477578" sldId="2147483660"/>
            <pc:sldLayoutMk cId="2475679131" sldId="2147483669"/>
          </pc:sldLayoutMkLst>
        </pc:sldLayoutChg>
      </pc:sldMasterChg>
    </pc:docChg>
  </pc:docChgLst>
  <pc:docChgLst>
    <pc:chgData name="Adrien SAINT-DIDIER" userId="S::a.saint-didier@bouches-du-rhone.chambagri.fr::f23da46a-4559-4ff5-904c-8d5a2b20078b" providerId="AD" clId="Web-{7A46E5C7-1AFB-0059-EA7A-4982DCD9DA1E}"/>
    <pc:docChg chg="modSld">
      <pc:chgData name="Adrien SAINT-DIDIER" userId="S::a.saint-didier@bouches-du-rhone.chambagri.fr::f23da46a-4559-4ff5-904c-8d5a2b20078b" providerId="AD" clId="Web-{7A46E5C7-1AFB-0059-EA7A-4982DCD9DA1E}" dt="2025-07-08T14:18:31.256" v="356" actId="20577"/>
      <pc:docMkLst>
        <pc:docMk/>
      </pc:docMkLst>
      <pc:sldChg chg="modSp">
        <pc:chgData name="Adrien SAINT-DIDIER" userId="S::a.saint-didier@bouches-du-rhone.chambagri.fr::f23da46a-4559-4ff5-904c-8d5a2b20078b" providerId="AD" clId="Web-{7A46E5C7-1AFB-0059-EA7A-4982DCD9DA1E}" dt="2025-07-08T09:07:00.751" v="276" actId="20577"/>
        <pc:sldMkLst>
          <pc:docMk/>
          <pc:sldMk cId="1150548219" sldId="438"/>
        </pc:sldMkLst>
        <pc:spChg chg="mod">
          <ac:chgData name="Adrien SAINT-DIDIER" userId="S::a.saint-didier@bouches-du-rhone.chambagri.fr::f23da46a-4559-4ff5-904c-8d5a2b20078b" providerId="AD" clId="Web-{7A46E5C7-1AFB-0059-EA7A-4982DCD9DA1E}" dt="2025-07-08T08:58:05.276" v="218" actId="20577"/>
          <ac:spMkLst>
            <pc:docMk/>
            <pc:sldMk cId="1150548219" sldId="438"/>
            <ac:spMk id="2" creationId="{F93B290B-1993-CF8C-0642-7B41EBABA5F2}"/>
          </ac:spMkLst>
        </pc:spChg>
        <pc:spChg chg="mod">
          <ac:chgData name="Adrien SAINT-DIDIER" userId="S::a.saint-didier@bouches-du-rhone.chambagri.fr::f23da46a-4559-4ff5-904c-8d5a2b20078b" providerId="AD" clId="Web-{7A46E5C7-1AFB-0059-EA7A-4982DCD9DA1E}" dt="2025-07-08T09:07:00.751" v="276" actId="20577"/>
          <ac:spMkLst>
            <pc:docMk/>
            <pc:sldMk cId="1150548219" sldId="438"/>
            <ac:spMk id="3" creationId="{52E767D2-AC07-EDB7-24B0-CB1F0502D852}"/>
          </ac:spMkLst>
        </pc:spChg>
      </pc:sldChg>
      <pc:sldChg chg="addSp modSp">
        <pc:chgData name="Adrien SAINT-DIDIER" userId="S::a.saint-didier@bouches-du-rhone.chambagri.fr::f23da46a-4559-4ff5-904c-8d5a2b20078b" providerId="AD" clId="Web-{7A46E5C7-1AFB-0059-EA7A-4982DCD9DA1E}" dt="2025-07-08T08:57:00.556" v="215" actId="14100"/>
        <pc:sldMkLst>
          <pc:docMk/>
          <pc:sldMk cId="884534404" sldId="439"/>
        </pc:sldMkLst>
      </pc:sldChg>
      <pc:sldChg chg="modSp">
        <pc:chgData name="Adrien SAINT-DIDIER" userId="S::a.saint-didier@bouches-du-rhone.chambagri.fr::f23da46a-4559-4ff5-904c-8d5a2b20078b" providerId="AD" clId="Web-{7A46E5C7-1AFB-0059-EA7A-4982DCD9DA1E}" dt="2025-07-08T14:18:31.256" v="356" actId="20577"/>
        <pc:sldMkLst>
          <pc:docMk/>
          <pc:sldMk cId="3556751731" sldId="440"/>
        </pc:sldMkLst>
        <pc:spChg chg="mod">
          <ac:chgData name="Adrien SAINT-DIDIER" userId="S::a.saint-didier@bouches-du-rhone.chambagri.fr::f23da46a-4559-4ff5-904c-8d5a2b20078b" providerId="AD" clId="Web-{7A46E5C7-1AFB-0059-EA7A-4982DCD9DA1E}" dt="2025-07-08T14:18:31.256" v="356" actId="20577"/>
          <ac:spMkLst>
            <pc:docMk/>
            <pc:sldMk cId="3556751731" sldId="440"/>
            <ac:spMk id="3" creationId="{1801BC8F-B6C6-2696-0479-DE453029CA98}"/>
          </ac:spMkLst>
        </pc:spChg>
      </pc:sldChg>
    </pc:docChg>
  </pc:docChgLst>
  <pc:docChgLst>
    <pc:chgData name="Claude BAURY" userId="fa1b65bf-a953-4638-aae8-0da60fa6a427" providerId="ADAL" clId="{86D9F4E2-1512-4224-B4E5-142F9D2E831E}"/>
    <pc:docChg chg="addSld delSld">
      <pc:chgData name="Claude BAURY" userId="fa1b65bf-a953-4638-aae8-0da60fa6a427" providerId="ADAL" clId="{86D9F4E2-1512-4224-B4E5-142F9D2E831E}" dt="2024-11-20T13:50:48.596" v="1" actId="47"/>
      <pc:docMkLst>
        <pc:docMk/>
      </pc:docMkLst>
      <pc:sldChg chg="new del">
        <pc:chgData name="Claude BAURY" userId="fa1b65bf-a953-4638-aae8-0da60fa6a427" providerId="ADAL" clId="{86D9F4E2-1512-4224-B4E5-142F9D2E831E}" dt="2024-11-20T13:50:48.596" v="1" actId="47"/>
        <pc:sldMkLst>
          <pc:docMk/>
          <pc:sldMk cId="4021182162" sldId="434"/>
        </pc:sldMkLst>
      </pc:sldChg>
    </pc:docChg>
  </pc:docChgLst>
  <pc:docChgLst>
    <pc:chgData name="Adrien SAINT-DIDIER" userId="S::a.saint-didier@bouches-du-rhone.chambagri.fr::f23da46a-4559-4ff5-904c-8d5a2b20078b" providerId="AD" clId="Web-{E29AA2DC-5ABA-8B61-8365-B36BD509B1CF}"/>
    <pc:docChg chg="modSld sldOrd">
      <pc:chgData name="Adrien SAINT-DIDIER" userId="S::a.saint-didier@bouches-du-rhone.chambagri.fr::f23da46a-4559-4ff5-904c-8d5a2b20078b" providerId="AD" clId="Web-{E29AA2DC-5ABA-8B61-8365-B36BD509B1CF}" dt="2025-07-07T14:57:28.793" v="416" actId="20577"/>
      <pc:docMkLst>
        <pc:docMk/>
      </pc:docMkLst>
      <pc:sldChg chg="modSp">
        <pc:chgData name="Adrien SAINT-DIDIER" userId="S::a.saint-didier@bouches-du-rhone.chambagri.fr::f23da46a-4559-4ff5-904c-8d5a2b20078b" providerId="AD" clId="Web-{E29AA2DC-5ABA-8B61-8365-B36BD509B1CF}" dt="2025-07-07T13:25:29.925" v="1" actId="1076"/>
        <pc:sldMkLst>
          <pc:docMk/>
          <pc:sldMk cId="898574980" sldId="422"/>
        </pc:sldMkLst>
      </pc:sldChg>
      <pc:sldChg chg="modSp">
        <pc:chgData name="Adrien SAINT-DIDIER" userId="S::a.saint-didier@bouches-du-rhone.chambagri.fr::f23da46a-4559-4ff5-904c-8d5a2b20078b" providerId="AD" clId="Web-{E29AA2DC-5ABA-8B61-8365-B36BD509B1CF}" dt="2025-07-07T14:57:28.793" v="416" actId="20577"/>
        <pc:sldMkLst>
          <pc:docMk/>
          <pc:sldMk cId="2871053508" sldId="437"/>
        </pc:sldMkLst>
        <pc:spChg chg="mod">
          <ac:chgData name="Adrien SAINT-DIDIER" userId="S::a.saint-didier@bouches-du-rhone.chambagri.fr::f23da46a-4559-4ff5-904c-8d5a2b20078b" providerId="AD" clId="Web-{E29AA2DC-5ABA-8B61-8365-B36BD509B1CF}" dt="2025-07-07T14:57:10.106" v="411"/>
          <ac:spMkLst>
            <pc:docMk/>
            <pc:sldMk cId="2871053508" sldId="437"/>
            <ac:spMk id="5" creationId="{5B124B2D-14DA-1D59-BA25-56D5F2F87B52}"/>
          </ac:spMkLst>
        </pc:spChg>
        <pc:spChg chg="mod">
          <ac:chgData name="Adrien SAINT-DIDIER" userId="S::a.saint-didier@bouches-du-rhone.chambagri.fr::f23da46a-4559-4ff5-904c-8d5a2b20078b" providerId="AD" clId="Web-{E29AA2DC-5ABA-8B61-8365-B36BD509B1CF}" dt="2025-07-07T14:57:28.793" v="416" actId="20577"/>
          <ac:spMkLst>
            <pc:docMk/>
            <pc:sldMk cId="2871053508" sldId="437"/>
            <ac:spMk id="6" creationId="{F4BA44D8-0660-3CA9-FA23-2B8E09C71BB1}"/>
          </ac:spMkLst>
        </pc:spChg>
        <pc:spChg chg="mod">
          <ac:chgData name="Adrien SAINT-DIDIER" userId="S::a.saint-didier@bouches-du-rhone.chambagri.fr::f23da46a-4559-4ff5-904c-8d5a2b20078b" providerId="AD" clId="Web-{E29AA2DC-5ABA-8B61-8365-B36BD509B1CF}" dt="2025-07-07T14:57:13.543" v="412"/>
          <ac:spMkLst>
            <pc:docMk/>
            <pc:sldMk cId="2871053508" sldId="437"/>
            <ac:spMk id="11" creationId="{991BB9BA-4D36-7983-51C2-7890D0BE3D6E}"/>
          </ac:spMkLst>
        </pc:spChg>
        <pc:picChg chg="mod">
          <ac:chgData name="Adrien SAINT-DIDIER" userId="S::a.saint-didier@bouches-du-rhone.chambagri.fr::f23da46a-4559-4ff5-904c-8d5a2b20078b" providerId="AD" clId="Web-{E29AA2DC-5ABA-8B61-8365-B36BD509B1CF}" dt="2025-07-07T14:57:18.043" v="414" actId="1076"/>
          <ac:picMkLst>
            <pc:docMk/>
            <pc:sldMk cId="2871053508" sldId="437"/>
            <ac:picMk id="9" creationId="{53DDFD50-51C3-EA51-708D-3AA334452925}"/>
          </ac:picMkLst>
        </pc:picChg>
        <pc:picChg chg="mod">
          <ac:chgData name="Adrien SAINT-DIDIER" userId="S::a.saint-didier@bouches-du-rhone.chambagri.fr::f23da46a-4559-4ff5-904c-8d5a2b20078b" providerId="AD" clId="Web-{E29AA2DC-5ABA-8B61-8365-B36BD509B1CF}" dt="2025-07-07T14:56:47.778" v="407" actId="1076"/>
          <ac:picMkLst>
            <pc:docMk/>
            <pc:sldMk cId="2871053508" sldId="437"/>
            <ac:picMk id="12" creationId="{95FF1498-5774-0709-360F-99E1E104515D}"/>
          </ac:picMkLst>
        </pc:picChg>
      </pc:sldChg>
      <pc:sldChg chg="modSp">
        <pc:chgData name="Adrien SAINT-DIDIER" userId="S::a.saint-didier@bouches-du-rhone.chambagri.fr::f23da46a-4559-4ff5-904c-8d5a2b20078b" providerId="AD" clId="Web-{E29AA2DC-5ABA-8B61-8365-B36BD509B1CF}" dt="2025-07-07T14:53:43.964" v="353" actId="20577"/>
        <pc:sldMkLst>
          <pc:docMk/>
          <pc:sldMk cId="1150548219" sldId="438"/>
        </pc:sldMkLst>
        <pc:spChg chg="mod">
          <ac:chgData name="Adrien SAINT-DIDIER" userId="S::a.saint-didier@bouches-du-rhone.chambagri.fr::f23da46a-4559-4ff5-904c-8d5a2b20078b" providerId="AD" clId="Web-{E29AA2DC-5ABA-8B61-8365-B36BD509B1CF}" dt="2025-07-07T14:20:10.366" v="343" actId="20577"/>
          <ac:spMkLst>
            <pc:docMk/>
            <pc:sldMk cId="1150548219" sldId="438"/>
            <ac:spMk id="2" creationId="{F93B290B-1993-CF8C-0642-7B41EBABA5F2}"/>
          </ac:spMkLst>
        </pc:spChg>
        <pc:spChg chg="mod">
          <ac:chgData name="Adrien SAINT-DIDIER" userId="S::a.saint-didier@bouches-du-rhone.chambagri.fr::f23da46a-4559-4ff5-904c-8d5a2b20078b" providerId="AD" clId="Web-{E29AA2DC-5ABA-8B61-8365-B36BD509B1CF}" dt="2025-07-07T14:53:43.964" v="353" actId="20577"/>
          <ac:spMkLst>
            <pc:docMk/>
            <pc:sldMk cId="1150548219" sldId="438"/>
            <ac:spMk id="3" creationId="{52E767D2-AC07-EDB7-24B0-CB1F0502D852}"/>
          </ac:spMkLst>
        </pc:spChg>
      </pc:sldChg>
      <pc:sldChg chg="modSp ord">
        <pc:chgData name="Adrien SAINT-DIDIER" userId="S::a.saint-didier@bouches-du-rhone.chambagri.fr::f23da46a-4559-4ff5-904c-8d5a2b20078b" providerId="AD" clId="Web-{E29AA2DC-5ABA-8B61-8365-B36BD509B1CF}" dt="2025-07-07T14:03:34.876" v="334" actId="20577"/>
        <pc:sldMkLst>
          <pc:docMk/>
          <pc:sldMk cId="884534404" sldId="439"/>
        </pc:sldMkLst>
        <pc:spChg chg="mod">
          <ac:chgData name="Adrien SAINT-DIDIER" userId="S::a.saint-didier@bouches-du-rhone.chambagri.fr::f23da46a-4559-4ff5-904c-8d5a2b20078b" providerId="AD" clId="Web-{E29AA2DC-5ABA-8B61-8365-B36BD509B1CF}" dt="2025-07-07T13:39:18.211" v="24" actId="20577"/>
          <ac:spMkLst>
            <pc:docMk/>
            <pc:sldMk cId="884534404" sldId="439"/>
            <ac:spMk id="2" creationId="{D1A55AC2-B60C-88EB-4DC6-8D85704AB3E6}"/>
          </ac:spMkLst>
        </pc:spChg>
      </pc:sldChg>
      <pc:sldChg chg="modSp">
        <pc:chgData name="Adrien SAINT-DIDIER" userId="S::a.saint-didier@bouches-du-rhone.chambagri.fr::f23da46a-4559-4ff5-904c-8d5a2b20078b" providerId="AD" clId="Web-{E29AA2DC-5ABA-8B61-8365-B36BD509B1CF}" dt="2025-07-07T14:54:48.824" v="399" actId="20577"/>
        <pc:sldMkLst>
          <pc:docMk/>
          <pc:sldMk cId="3556751731" sldId="440"/>
        </pc:sldMkLst>
        <pc:spChg chg="mod">
          <ac:chgData name="Adrien SAINT-DIDIER" userId="S::a.saint-didier@bouches-du-rhone.chambagri.fr::f23da46a-4559-4ff5-904c-8d5a2b20078b" providerId="AD" clId="Web-{E29AA2DC-5ABA-8B61-8365-B36BD509B1CF}" dt="2025-07-07T14:54:48.824" v="399" actId="20577"/>
          <ac:spMkLst>
            <pc:docMk/>
            <pc:sldMk cId="3556751731" sldId="440"/>
            <ac:spMk id="3" creationId="{1801BC8F-B6C6-2696-0479-DE453029CA98}"/>
          </ac:spMkLst>
        </pc:spChg>
      </pc:sldChg>
    </pc:docChg>
  </pc:docChgLst>
  <pc:docChgLst>
    <pc:chgData name="Thibault JUVENAL" userId="S::t.juvenal@bouches-du-rhone.chambagri.fr::780a4f88-bfb6-4822-b781-6e6398f65328" providerId="AD" clId="Web-{E71B2266-7DC1-D9ED-B837-788D05CC8185}"/>
    <pc:docChg chg="addSld delSld modSld">
      <pc:chgData name="Thibault JUVENAL" userId="S::t.juvenal@bouches-du-rhone.chambagri.fr::780a4f88-bfb6-4822-b781-6e6398f65328" providerId="AD" clId="Web-{E71B2266-7DC1-D9ED-B837-788D05CC8185}" dt="2025-07-11T10:19:33.036" v="47" actId="20577"/>
      <pc:docMkLst>
        <pc:docMk/>
      </pc:docMkLst>
      <pc:sldChg chg="new del">
        <pc:chgData name="Thibault JUVENAL" userId="S::t.juvenal@bouches-du-rhone.chambagri.fr::780a4f88-bfb6-4822-b781-6e6398f65328" providerId="AD" clId="Web-{E71B2266-7DC1-D9ED-B837-788D05CC8185}" dt="2025-07-11T10:17:59.160" v="2"/>
        <pc:sldMkLst>
          <pc:docMk/>
          <pc:sldMk cId="1503305887" sldId="460"/>
        </pc:sldMkLst>
      </pc:sldChg>
      <pc:sldChg chg="modSp add replId">
        <pc:chgData name="Thibault JUVENAL" userId="S::t.juvenal@bouches-du-rhone.chambagri.fr::780a4f88-bfb6-4822-b781-6e6398f65328" providerId="AD" clId="Web-{E71B2266-7DC1-D9ED-B837-788D05CC8185}" dt="2025-07-11T10:19:33.036" v="47" actId="20577"/>
        <pc:sldMkLst>
          <pc:docMk/>
          <pc:sldMk cId="3939972964" sldId="46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err="1">
                <a:solidFill>
                  <a:schemeClr val="tx1"/>
                </a:solidFill>
              </a:rPr>
              <a:t>Cible</a:t>
            </a:r>
            <a:endParaRPr lang="en-US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44160260753832559"/>
          <c:y val="0.498752658137513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cible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D3D-41F5-8BF3-5268121729B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4D3D-41F5-8BF3-5268121729B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D3D-41F5-8BF3-5268121729B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BFE-4865-8F73-AB0DC67D3148}"/>
              </c:ext>
            </c:extLst>
          </c:dPt>
          <c:dLbls>
            <c:dLbl>
              <c:idx val="0"/>
              <c:layout>
                <c:manualLayout>
                  <c:x val="-0.18197422373061917"/>
                  <c:y val="5.469097799517753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Agriculteurs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D3D-41F5-8BF3-5268121729BA}"/>
                </c:ext>
              </c:extLst>
            </c:dLbl>
            <c:dLbl>
              <c:idx val="1"/>
              <c:layout>
                <c:manualLayout>
                  <c:x val="2.9091393422686653E-2"/>
                  <c:y val="-0.126107813718527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/>
                      <a:t>Enseignement Agricole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09268105976467"/>
                      <c:h val="0.1401631739129728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2-4D3D-41F5-8BF3-5268121729BA}"/>
                </c:ext>
              </c:extLst>
            </c:dLbl>
            <c:dLbl>
              <c:idx val="2"/>
              <c:layout>
                <c:manualLayout>
                  <c:x val="0.18477677643140092"/>
                  <c:y val="9.4436250874796082E-2"/>
                </c:manualLayout>
              </c:layout>
              <c:tx>
                <c:rich>
                  <a:bodyPr/>
                  <a:lstStyle/>
                  <a:p>
                    <a:r>
                      <a:rPr lang="en-US" err="1"/>
                      <a:t>Conseillers</a:t>
                    </a:r>
                    <a:r>
                      <a:rPr lang="en-US"/>
                      <a:t>  </a:t>
                    </a:r>
                    <a:r>
                      <a:rPr lang="en-US" err="1"/>
                      <a:t>Formateurs</a:t>
                    </a:r>
                    <a:endParaRPr lang="en-US"/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D3D-41F5-8BF3-5268121729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Feuil1!$A$2:$A$5</c:f>
              <c:strCache>
                <c:ptCount val="3"/>
                <c:pt idx="0">
                  <c:v>Conseillers, enseignants</c:v>
                </c:pt>
                <c:pt idx="1">
                  <c:v>Agriculteurs</c:v>
                </c:pt>
                <c:pt idx="2">
                  <c:v>3e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6</c:v>
                </c:pt>
                <c:pt idx="1">
                  <c:v>6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3D-41F5-8BF3-5268121729B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omments/modernComment_1B3_9734FE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75FBF76-3273-4638-AD19-C33D633D90AB}" authorId="{2BCE777F-9A5A-AF1B-CB1E-EB62B9F249A7}" created="2025-07-07T08:10:36.717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58552045" sldId="435"/>
      <ac:picMk id="7" creationId="{62E07EA5-D13E-8DF3-8696-213D9742A545}"/>
    </ac:deMkLst>
    <p188:txBody>
      <a:bodyPr/>
      <a:lstStyle/>
      <a:p>
        <a:r>
          <a:rPr lang="fr-FR"/>
          <a:t>CFR, les projets en  lien avec le changement climatique </a:t>
        </a:r>
      </a:p>
    </p188:txBody>
  </p188:cm>
</p188:cmLst>
</file>

<file path=ppt/comments/modernComment_10B_FFFE0DD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66FD630-08EE-429F-8C4C-2829A955D44A}" authorId="{2BCE777F-9A5A-AF1B-CB1E-EB62B9F249A7}" created="2025-06-30T13:00:33.129">
    <pc:sldMkLst xmlns:pc="http://schemas.microsoft.com/office/powerpoint/2013/main/command">
      <pc:docMk/>
      <pc:sldMk cId="4294839771" sldId="267"/>
    </pc:sldMkLst>
    <p188:txBody>
      <a:bodyPr/>
      <a:lstStyle/>
      <a:p>
        <a:r>
          <a:rPr lang="fr-FR"/>
          <a:t>Sans couvert et taille douce (garance me l'a validé)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5A649CC-B4E3-47C0-8DB7-1DCEE8C5F0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B2A03-9A0F-4D00-98F7-059CED26AA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D2DDF-96C6-411C-B27D-033DCFAE1683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F07BF4F-C86B-42CD-8C76-D3CACD679F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AE973B-D74A-4F4A-ABE7-89CD8AAE1B4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C2F85-3C67-410B-AE62-0C907F78287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300989"/>
      </p:ext>
    </p:extLst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DB55B-1E9E-4091-8D75-12745DD0CDF5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28A54B-E1C0-4DD7-B6A0-DD4AFD29E9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5263" y="8026350"/>
            <a:ext cx="868324" cy="917124"/>
          </a:xfrm>
          <a:prstGeom prst="rect">
            <a:avLst/>
          </a:prstGeom>
        </p:spPr>
      </p:pic>
      <p:sp>
        <p:nvSpPr>
          <p:cNvPr id="9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581575" y="354266"/>
            <a:ext cx="42291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4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1307895"/>
      </p:ext>
    </p:extLst>
  </p:cSld>
  <p:clrMap bg1="lt1" tx1="dk1" bg2="lt2" tx2="dk2" accent1="accent1" accent2="accent2" accent3="accent3" accent4="accent4" accent5="accent5" accent6="accent6" hlink="hlink" folHlink="folHlink"/>
  <p:hf sldNum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Financement </a:t>
            </a:r>
            <a:r>
              <a:rPr lang="fr-FR" err="1"/>
              <a:t>masa</a:t>
            </a:r>
            <a:r>
              <a:rPr lang="fr-FR"/>
              <a:t> : candidature fait et lauréat , </a:t>
            </a:r>
            <a:r>
              <a:rPr lang="fr-FR" err="1"/>
              <a:t>pndar</a:t>
            </a:r>
            <a:r>
              <a:rPr lang="fr-FR"/>
              <a:t> + , démarche expé </a:t>
            </a:r>
            <a:r>
              <a:rPr lang="fr-FR" err="1"/>
              <a:t>financée^par</a:t>
            </a:r>
            <a:r>
              <a:rPr lang="fr-FR"/>
              <a:t> </a:t>
            </a:r>
            <a:r>
              <a:rPr lang="fr-FR" err="1"/>
              <a:t>masa</a:t>
            </a:r>
            <a:r>
              <a:rPr lang="fr-FR"/>
              <a:t> qui </a:t>
            </a:r>
            <a:r>
              <a:rPr lang="fr-FR" err="1"/>
              <a:t>rassrmble</a:t>
            </a:r>
            <a:r>
              <a:rPr lang="fr-FR"/>
              <a:t> acteur dev agri + recherche 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8275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Structurer un accompagnement pour faire face enjeux cc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776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Si les personnes présentes connaissent des exploits : y a 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413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Claire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675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Romain 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343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Claire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7040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Modif</a:t>
            </a:r>
          </a:p>
          <a:p>
            <a:r>
              <a:rPr lang="en-US">
                <a:ea typeface="Calibri"/>
                <a:cs typeface="Calibri"/>
              </a:rPr>
              <a:t>-</a:t>
            </a:r>
            <a:r>
              <a:rPr lang="en-US" err="1">
                <a:ea typeface="Calibri"/>
                <a:cs typeface="Calibri"/>
              </a:rPr>
              <a:t>refonte</a:t>
            </a:r>
            <a:r>
              <a:rPr lang="en-US">
                <a:ea typeface="Calibri"/>
                <a:cs typeface="Calibri"/>
              </a:rPr>
              <a:t> outil</a:t>
            </a:r>
          </a:p>
          <a:p>
            <a:r>
              <a:rPr lang="en-US">
                <a:ea typeface="Calibri"/>
                <a:cs typeface="Calibri"/>
              </a:rPr>
              <a:t>-calcul </a:t>
            </a:r>
          </a:p>
          <a:p>
            <a:r>
              <a:rPr lang="en-US">
                <a:ea typeface="Calibri"/>
                <a:cs typeface="Calibri"/>
              </a:rPr>
              <a:t>- prod de plan d'action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356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e l'en-tête 4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9941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0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" name="Imag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87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10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461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77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98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700" y="5344722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9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585" y="5963976"/>
            <a:ext cx="2295230" cy="900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654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0891D5-301F-A38C-CB7D-8A309D03E8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8" b="10958"/>
          <a:stretch/>
        </p:blipFill>
        <p:spPr>
          <a:xfrm>
            <a:off x="7898580" y="5767786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679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-682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792743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98FD5862-4E14-6C2B-3451-EA9727EE97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625429" y="6121433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1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Imag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  <p:pic>
        <p:nvPicPr>
          <p:cNvPr id="3" name="Image 2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10B46452-B034-E7FD-BF61-C69983B12D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625429" y="6128855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53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824" y="5683758"/>
            <a:ext cx="1158176" cy="1174242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1FEEFC40-D094-7D0C-4299-4DC7B44A97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444513" y="6051871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7421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144731C9-4126-0B51-B644-C2945DB18E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7898580" y="5767786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176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CD451220-6AD1-F865-2158-4D15256C2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7898580" y="5767786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604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 userDrawn="1"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700" y="5344722"/>
            <a:ext cx="1211012" cy="1227810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E08FFD43-DCA8-C971-DB07-86E698FA90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138285" y="5767786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10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9444" y="5811119"/>
            <a:ext cx="1032555" cy="1046879"/>
          </a:xfrm>
          <a:prstGeom prst="rect">
            <a:avLst/>
          </a:prstGeom>
        </p:spPr>
      </p:pic>
      <p:pic>
        <p:nvPicPr>
          <p:cNvPr id="4" name="Image 3" descr="Une image contenant texte, Police, carte de visite, logo&#10;&#10;Description générée automatiquement">
            <a:extLst>
              <a:ext uri="{FF2B5EF4-FFF2-40B4-BE49-F238E27FC236}">
                <a16:creationId xmlns:a16="http://schemas.microsoft.com/office/drawing/2014/main" id="{5366FCE3-5F2D-4144-24D0-37DAA3CC678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1" t="12606" r="4280" b="13133"/>
          <a:stretch/>
        </p:blipFill>
        <p:spPr>
          <a:xfrm>
            <a:off x="8751049" y="6101663"/>
            <a:ext cx="2408395" cy="728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349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489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5544629"/>
            <a:ext cx="1295399" cy="131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48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5544629"/>
            <a:ext cx="1295399" cy="131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155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en </a:t>
            </a:r>
            <a:r>
              <a:rPr lang="fr-FR" i="1" u="sng"/>
              <a:t>respectant les dimensions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5544629"/>
            <a:ext cx="1295399" cy="131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392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3941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6EFF776-DED8-4293-90EF-F80024F031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546" y="5870549"/>
            <a:ext cx="1571400" cy="40325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868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3700" y="5344722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06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1542" y="5884217"/>
            <a:ext cx="960457" cy="973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449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  <a:p>
            <a:pPr algn="l"/>
            <a:endParaRPr lang="fr-FR" i="1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7283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988" y="5630190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929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988" y="5630190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2105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0988" y="5630190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1726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31454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4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003" y="5344722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2358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84" y="5787944"/>
            <a:ext cx="1055415" cy="107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852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193" y="5100614"/>
            <a:ext cx="1376122" cy="1395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3889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003" y="5344722"/>
            <a:ext cx="1211012" cy="122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4461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9246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36764"/>
            <a:ext cx="10058400" cy="84009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7758" y="2115155"/>
            <a:ext cx="10058401" cy="402336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  <p:cxnSp>
        <p:nvCxnSpPr>
          <p:cNvPr id="8" name="Connecteur droit 7"/>
          <p:cNvCxnSpPr/>
          <p:nvPr userDrawn="1"/>
        </p:nvCxnSpPr>
        <p:spPr>
          <a:xfrm>
            <a:off x="457200" y="1076860"/>
            <a:ext cx="716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08773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8604" y="2062223"/>
            <a:ext cx="10058400" cy="1083891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54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2623" y="3597214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945" y="568463"/>
            <a:ext cx="5720731" cy="100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6732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99632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066170"/>
            <a:ext cx="4937760" cy="402336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78524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6627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0973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61180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74165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936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926794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93272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2302"/>
            <a:ext cx="2628900" cy="57598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358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9477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95" r:id="rId4"/>
    <p:sldLayoutId id="2147483665" r:id="rId5"/>
    <p:sldLayoutId id="2147483666" r:id="rId6"/>
    <p:sldLayoutId id="2147483697" r:id="rId7"/>
    <p:sldLayoutId id="2147483700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96" r:id="rId28"/>
    <p:sldLayoutId id="2147483689" r:id="rId29"/>
    <p:sldLayoutId id="2147483690" r:id="rId30"/>
    <p:sldLayoutId id="2147483698" r:id="rId31"/>
    <p:sldLayoutId id="2147483699" r:id="rId32"/>
    <p:sldLayoutId id="2147483693" r:id="rId33"/>
    <p:sldLayoutId id="2147483694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6828" y="246635"/>
            <a:ext cx="10058400" cy="91099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79" y="1845734"/>
            <a:ext cx="100584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F28ADAF6-CB7D-4761-A599-235B5087F845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903" y="278148"/>
            <a:ext cx="3460739" cy="609596"/>
          </a:xfrm>
          <a:prstGeom prst="rect">
            <a:avLst/>
          </a:prstGeom>
        </p:spPr>
      </p:pic>
      <p:cxnSp>
        <p:nvCxnSpPr>
          <p:cNvPr id="13" name="Connecteur droit 12"/>
          <p:cNvCxnSpPr/>
          <p:nvPr userDrawn="1"/>
        </p:nvCxnSpPr>
        <p:spPr>
          <a:xfrm>
            <a:off x="457200" y="1076860"/>
            <a:ext cx="716280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110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microsoft.com/office/2018/10/relationships/comments" Target="../comments/modernComment_1B3_9734FED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11" Type="http://schemas.openxmlformats.org/officeDocument/2006/relationships/image" Target="../media/image33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microsoft.com/office/2018/10/relationships/comments" Target="../comments/modernComment_10B_FFFE0DDB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3V_-_lFk-II" TargetMode="External"/><Relationship Id="rId3" Type="http://schemas.openxmlformats.org/officeDocument/2006/relationships/image" Target="../media/image60.png"/><Relationship Id="rId7" Type="http://schemas.openxmlformats.org/officeDocument/2006/relationships/image" Target="../media/image1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rd.agriculture-paca.fr/trouver-un-projet/detail-du-projet/start-clima-mai-2022-a-novembre-2023" TargetMode="Externa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criiamsud.fr/data.php" TargetMode="External"/><Relationship Id="rId4" Type="http://schemas.openxmlformats.org/officeDocument/2006/relationships/image" Target="../media/image6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1.jpeg"/><Relationship Id="rId5" Type="http://schemas.openxmlformats.org/officeDocument/2006/relationships/image" Target="../media/image70.jpeg"/><Relationship Id="rId4" Type="http://schemas.openxmlformats.org/officeDocument/2006/relationships/image" Target="../media/image69.jpeg"/><Relationship Id="rId9" Type="http://schemas.openxmlformats.org/officeDocument/2006/relationships/image" Target="../media/image6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76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6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ira2e.fr/inter-reseau-agriculture-energie-et-environnement-ira2e/" TargetMode="External"/><Relationship Id="rId5" Type="http://schemas.openxmlformats.org/officeDocument/2006/relationships/image" Target="../media/image78.jpeg"/><Relationship Id="rId4" Type="http://schemas.openxmlformats.org/officeDocument/2006/relationships/image" Target="../media/image6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paca.chambres-agriculture.fr/se-former/toutes-les-formations" TargetMode="External"/><Relationship Id="rId4" Type="http://schemas.openxmlformats.org/officeDocument/2006/relationships/image" Target="../media/image66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view.genially.com/659567bf6cee240014157078/interactive-content-boite-a-outils-climaterra" TargetMode="External"/><Relationship Id="rId5" Type="http://schemas.openxmlformats.org/officeDocument/2006/relationships/hyperlink" Target="https://chambres-agriculture.fr/etre-accompagne/conseil/accompagnement-au-changement-climatique" TargetMode="External"/><Relationship Id="rId4" Type="http://schemas.openxmlformats.org/officeDocument/2006/relationships/image" Target="../media/image8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85.png"/><Relationship Id="rId5" Type="http://schemas.openxmlformats.org/officeDocument/2006/relationships/image" Target="../media/image84.svg"/><Relationship Id="rId4" Type="http://schemas.openxmlformats.org/officeDocument/2006/relationships/image" Target="../media/image8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ira2e.fr/inter-reseau-agriculture-energie-et-environnement-ira2e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www.fabacee.fr/candidature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3.pn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5.png"/><Relationship Id="rId5" Type="http://schemas.openxmlformats.org/officeDocument/2006/relationships/hyperlink" Target="https://ira2e.fr/jediagnostiquemaferme/" TargetMode="External"/><Relationship Id="rId4" Type="http://schemas.openxmlformats.org/officeDocument/2006/relationships/image" Target="../media/image9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0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3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07.jpe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jpeg"/><Relationship Id="rId10" Type="http://schemas.openxmlformats.org/officeDocument/2006/relationships/image" Target="../media/image114.png"/><Relationship Id="rId4" Type="http://schemas.openxmlformats.org/officeDocument/2006/relationships/image" Target="../media/image108.jpeg"/><Relationship Id="rId9" Type="http://schemas.openxmlformats.org/officeDocument/2006/relationships/image" Target="../media/image113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7.jpe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3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35.jpe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3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3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3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2.jpeg"/><Relationship Id="rId4" Type="http://schemas.openxmlformats.org/officeDocument/2006/relationships/image" Target="../media/image151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7" Type="http://schemas.openxmlformats.org/officeDocument/2006/relationships/image" Target="../media/image158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7.png"/><Relationship Id="rId5" Type="http://schemas.openxmlformats.org/officeDocument/2006/relationships/image" Target="../media/image156.png"/><Relationship Id="rId4" Type="http://schemas.openxmlformats.org/officeDocument/2006/relationships/image" Target="../media/image15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png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6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167.jpe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72.jpeg"/><Relationship Id="rId4" Type="http://schemas.openxmlformats.org/officeDocument/2006/relationships/image" Target="../media/image171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51D634-2627-B8E5-A70D-1A6FBF868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48041" y="4218078"/>
            <a:ext cx="10692000" cy="1015200"/>
          </a:xfrm>
        </p:spPr>
        <p:txBody>
          <a:bodyPr>
            <a:normAutofit fontScale="90000"/>
          </a:bodyPr>
          <a:lstStyle/>
          <a:p>
            <a:pPr algn="ctr"/>
            <a:r>
              <a:rPr lang="fr-FR"/>
              <a:t>L'agriculture et le changement climatique en région Provence-Alpes-Côte d’Azur </a:t>
            </a:r>
            <a:br>
              <a:rPr lang="fr-FR"/>
            </a:br>
            <a:br>
              <a:rPr lang="fr-FR"/>
            </a:br>
            <a:r>
              <a:rPr lang="fr-FR" sz="4400">
                <a:solidFill>
                  <a:schemeClr val="bg2"/>
                </a:solidFill>
              </a:rPr>
              <a:t>1ère journée START CLIMA</a:t>
            </a:r>
          </a:p>
        </p:txBody>
      </p:sp>
      <p:pic>
        <p:nvPicPr>
          <p:cNvPr id="4" name="Image 3" descr="Une image contenant texte, Police, affiche, logo&#10;&#10;Le contenu généré par l’IA peut être incorrect.">
            <a:extLst>
              <a:ext uri="{FF2B5EF4-FFF2-40B4-BE49-F238E27FC236}">
                <a16:creationId xmlns:a16="http://schemas.microsoft.com/office/drawing/2014/main" id="{CFC7F450-8267-A9F1-9CEE-230BF80A51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908" y="5786549"/>
            <a:ext cx="563929" cy="693480"/>
          </a:xfrm>
          <a:prstGeom prst="rect">
            <a:avLst/>
          </a:prstGeom>
        </p:spPr>
      </p:pic>
      <p:pic>
        <p:nvPicPr>
          <p:cNvPr id="7" name="Image 6" descr="Une image contenant texte, Police, logo, Graphique&#10;&#10;Le contenu généré par l’IA peut être incorrect.">
            <a:extLst>
              <a:ext uri="{FF2B5EF4-FFF2-40B4-BE49-F238E27FC236}">
                <a16:creationId xmlns:a16="http://schemas.microsoft.com/office/drawing/2014/main" id="{B861046B-0BED-D9B8-3C85-AC4EC67256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3317" y="5786549"/>
            <a:ext cx="1539373" cy="43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578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3BF14EC-27DF-20FB-8305-A4038A073FEC}"/>
              </a:ext>
            </a:extLst>
          </p:cNvPr>
          <p:cNvSpPr/>
          <p:nvPr/>
        </p:nvSpPr>
        <p:spPr>
          <a:xfrm>
            <a:off x="0" y="-167951"/>
            <a:ext cx="12325739" cy="7249886"/>
          </a:xfrm>
          <a:prstGeom prst="rect">
            <a:avLst/>
          </a:prstGeom>
          <a:solidFill>
            <a:srgbClr val="F3A3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5F6B230-5B6E-8BE5-55A6-418949D52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2E07EA5-D13E-8DF3-8696-213D9742A5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1150" y="295275"/>
            <a:ext cx="9029700" cy="62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045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BD120-B570-EA99-2B5D-2D8B6C448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B14143FF-5534-F56F-F2C7-EF41E1EDA8D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D937ED9-E196-B734-76FE-BCAF85215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600" y="3713813"/>
            <a:ext cx="10692000" cy="1015200"/>
          </a:xfrm>
        </p:spPr>
        <p:txBody>
          <a:bodyPr>
            <a:normAutofit fontScale="90000"/>
          </a:bodyPr>
          <a:lstStyle/>
          <a:p>
            <a:br>
              <a:rPr lang="fr-FR"/>
            </a:br>
            <a:r>
              <a:rPr lang="fr-FR" sz="4400">
                <a:solidFill>
                  <a:schemeClr val="bg2"/>
                </a:solidFill>
              </a:rPr>
              <a:t>La démarche START CLIMA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9251E0-A064-C869-376E-63CC5A41E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/>
          <a:lstStyle/>
          <a:p>
            <a:r>
              <a:rPr lang="fr-FR" err="1"/>
              <a:t>C.Micklethwaite</a:t>
            </a:r>
            <a:r>
              <a:rPr lang="fr-FR"/>
              <a:t> ; </a:t>
            </a:r>
            <a:r>
              <a:rPr lang="fr-FR" err="1"/>
              <a:t>C.Baury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87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D8CDE3CA-3D09-6A5F-407E-D6B1A1BF3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623" y="2178721"/>
            <a:ext cx="3369907" cy="3403832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190" y="139856"/>
            <a:ext cx="10980000" cy="864000"/>
          </a:xfrm>
        </p:spPr>
        <p:txBody>
          <a:bodyPr/>
          <a:lstStyle/>
          <a:p>
            <a:r>
              <a:rPr lang="fr-FR"/>
              <a:t>La démarche START CLIMA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4</a:t>
            </a:fld>
            <a:endParaRPr lang="fr-FR"/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CC776947-B8F9-7E5F-FAE2-C34684620316}"/>
              </a:ext>
            </a:extLst>
          </p:cNvPr>
          <p:cNvSpPr/>
          <p:nvPr/>
        </p:nvSpPr>
        <p:spPr>
          <a:xfrm>
            <a:off x="3203611" y="1763541"/>
            <a:ext cx="4680000" cy="46800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4B72D98D-7911-B2D8-8784-AEA6023A63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" r="13361" b="17950"/>
          <a:stretch/>
        </p:blipFill>
        <p:spPr>
          <a:xfrm>
            <a:off x="2462261" y="2359878"/>
            <a:ext cx="1505957" cy="443068"/>
          </a:xfrm>
          <a:prstGeom prst="rect">
            <a:avLst/>
          </a:prstGeom>
        </p:spPr>
      </p:pic>
      <p:pic>
        <p:nvPicPr>
          <p:cNvPr id="26" name="Image 25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5A671496-A097-0DA9-2EAC-79FCB0CD20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6" t="8008" r="33193" b="8008"/>
          <a:stretch/>
        </p:blipFill>
        <p:spPr>
          <a:xfrm>
            <a:off x="3450752" y="5314586"/>
            <a:ext cx="1034932" cy="1080000"/>
          </a:xfrm>
          <a:prstGeom prst="rect">
            <a:avLst/>
          </a:prstGeom>
        </p:spPr>
      </p:pic>
      <p:pic>
        <p:nvPicPr>
          <p:cNvPr id="28" name="Image 27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980EDB82-6A9E-6180-70DF-2B87FF428F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77" t="8643" r="33059" b="8272"/>
          <a:stretch/>
        </p:blipFill>
        <p:spPr>
          <a:xfrm>
            <a:off x="2545281" y="3691362"/>
            <a:ext cx="1054000" cy="1080000"/>
          </a:xfrm>
          <a:prstGeom prst="rect">
            <a:avLst/>
          </a:prstGeom>
        </p:spPr>
      </p:pic>
      <p:pic>
        <p:nvPicPr>
          <p:cNvPr id="30" name="Image 29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CB068AFD-6D57-79E6-7FA9-AC74766879D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9" t="8732" r="32637" b="8864"/>
          <a:stretch/>
        </p:blipFill>
        <p:spPr>
          <a:xfrm>
            <a:off x="7181740" y="2765131"/>
            <a:ext cx="1072140" cy="1080000"/>
          </a:xfrm>
          <a:prstGeom prst="rect">
            <a:avLst/>
          </a:prstGeom>
        </p:spPr>
      </p:pic>
      <p:pic>
        <p:nvPicPr>
          <p:cNvPr id="32" name="Image 31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8DDC9FF1-00FC-A3F4-57CB-814E2CB1CF9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7" t="7957" r="32540" b="6250"/>
          <a:stretch/>
        </p:blipFill>
        <p:spPr>
          <a:xfrm>
            <a:off x="6110529" y="1370262"/>
            <a:ext cx="1071211" cy="1080000"/>
          </a:xfrm>
          <a:prstGeom prst="rect">
            <a:avLst/>
          </a:prstGeom>
        </p:spPr>
      </p:pic>
      <p:pic>
        <p:nvPicPr>
          <p:cNvPr id="36" name="Image 35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9580CE60-0411-8782-7867-BEB95D059D7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70" t="8855" r="32855" b="7138"/>
          <a:stretch/>
        </p:blipFill>
        <p:spPr>
          <a:xfrm>
            <a:off x="5259120" y="5520976"/>
            <a:ext cx="1052042" cy="1080000"/>
          </a:xfrm>
          <a:prstGeom prst="rect">
            <a:avLst/>
          </a:prstGeom>
        </p:spPr>
      </p:pic>
      <p:pic>
        <p:nvPicPr>
          <p:cNvPr id="38" name="Image 37" descr="Une image contenant texte, logo, Graphique, graphisme&#10;&#10;Description générée automatiquement">
            <a:extLst>
              <a:ext uri="{FF2B5EF4-FFF2-40B4-BE49-F238E27FC236}">
                <a16:creationId xmlns:a16="http://schemas.microsoft.com/office/drawing/2014/main" id="{8B6E1406-32CE-3C58-2C39-A3369D9DEB4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2" t="8408" r="32358" b="7071"/>
          <a:stretch/>
        </p:blipFill>
        <p:spPr>
          <a:xfrm>
            <a:off x="6851871" y="4870226"/>
            <a:ext cx="1093050" cy="1080000"/>
          </a:xfrm>
          <a:prstGeom prst="rect">
            <a:avLst/>
          </a:prstGeom>
        </p:spPr>
      </p:pic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98DFB1BB-C02F-B54F-F210-C641F6D1CEF4}"/>
              </a:ext>
            </a:extLst>
          </p:cNvPr>
          <p:cNvSpPr/>
          <p:nvPr/>
        </p:nvSpPr>
        <p:spPr>
          <a:xfrm rot="6844867">
            <a:off x="6952794" y="2061437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009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39" name="Forme libre : forme 38">
            <a:extLst>
              <a:ext uri="{FF2B5EF4-FFF2-40B4-BE49-F238E27FC236}">
                <a16:creationId xmlns:a16="http://schemas.microsoft.com/office/drawing/2014/main" id="{716649F7-B0DA-F2D6-8B40-011E8CA6E868}"/>
              </a:ext>
            </a:extLst>
          </p:cNvPr>
          <p:cNvSpPr/>
          <p:nvPr/>
        </p:nvSpPr>
        <p:spPr>
          <a:xfrm rot="12725856">
            <a:off x="6453181" y="5854324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009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40" name="Forme libre : forme 39">
            <a:extLst>
              <a:ext uri="{FF2B5EF4-FFF2-40B4-BE49-F238E27FC236}">
                <a16:creationId xmlns:a16="http://schemas.microsoft.com/office/drawing/2014/main" id="{4D3173CC-0DA0-F1AF-154C-09161EAAE92B}"/>
              </a:ext>
            </a:extLst>
          </p:cNvPr>
          <p:cNvSpPr/>
          <p:nvPr/>
        </p:nvSpPr>
        <p:spPr>
          <a:xfrm rot="9690200">
            <a:off x="7568783" y="3935210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FAA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2AF7217-92DB-EEF8-4C70-BBF107AF6DCC}"/>
              </a:ext>
            </a:extLst>
          </p:cNvPr>
          <p:cNvSpPr/>
          <p:nvPr/>
        </p:nvSpPr>
        <p:spPr>
          <a:xfrm rot="15313829">
            <a:off x="4595064" y="6186373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FAA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93BCB703-CE59-9952-6E55-CA3576F76EBA}"/>
              </a:ext>
            </a:extLst>
          </p:cNvPr>
          <p:cNvSpPr/>
          <p:nvPr/>
        </p:nvSpPr>
        <p:spPr>
          <a:xfrm rot="18080013">
            <a:off x="2990753" y="5085351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11" name="Forme libre : forme 10">
            <a:extLst>
              <a:ext uri="{FF2B5EF4-FFF2-40B4-BE49-F238E27FC236}">
                <a16:creationId xmlns:a16="http://schemas.microsoft.com/office/drawing/2014/main" id="{3B3B1FAF-A1BA-0C21-2472-21AB5EB379E8}"/>
              </a:ext>
            </a:extLst>
          </p:cNvPr>
          <p:cNvSpPr/>
          <p:nvPr/>
        </p:nvSpPr>
        <p:spPr>
          <a:xfrm rot="21122636">
            <a:off x="2728192" y="2945131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FAA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85304933-90A6-6042-D2F9-17E8A27F6657}"/>
              </a:ext>
            </a:extLst>
          </p:cNvPr>
          <p:cNvSpPr/>
          <p:nvPr/>
        </p:nvSpPr>
        <p:spPr>
          <a:xfrm rot="1335142">
            <a:off x="3510438" y="1853516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00939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pic>
        <p:nvPicPr>
          <p:cNvPr id="42" name="Image 41" descr="Une image contenant texte, Graphique, graphisme, Police&#10;&#10;Description générée automatiquement">
            <a:extLst>
              <a:ext uri="{FF2B5EF4-FFF2-40B4-BE49-F238E27FC236}">
                <a16:creationId xmlns:a16="http://schemas.microsoft.com/office/drawing/2014/main" id="{4B419CF2-145B-2B4B-9DC9-64AD47C09A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0173" y="1155401"/>
            <a:ext cx="1131007" cy="1146695"/>
          </a:xfrm>
          <a:prstGeom prst="rect">
            <a:avLst/>
          </a:prstGeom>
        </p:spPr>
      </p:pic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1732EE91-13C4-4A96-2B4A-D0758ACA56BE}"/>
              </a:ext>
            </a:extLst>
          </p:cNvPr>
          <p:cNvSpPr/>
          <p:nvPr/>
        </p:nvSpPr>
        <p:spPr>
          <a:xfrm rot="4024196">
            <a:off x="5354285" y="1301472"/>
            <a:ext cx="900000" cy="720000"/>
          </a:xfrm>
          <a:custGeom>
            <a:avLst/>
            <a:gdLst>
              <a:gd name="connsiteX0" fmla="*/ 114300 w 35775900"/>
              <a:gd name="connsiteY0" fmla="*/ 29565600 h 30327600"/>
              <a:gd name="connsiteX1" fmla="*/ 0 w 35775900"/>
              <a:gd name="connsiteY1" fmla="*/ 29946600 h 30327600"/>
              <a:gd name="connsiteX2" fmla="*/ 114300 w 35775900"/>
              <a:gd name="connsiteY2" fmla="*/ 30251400 h 30327600"/>
              <a:gd name="connsiteX3" fmla="*/ 419100 w 35775900"/>
              <a:gd name="connsiteY3" fmla="*/ 30327600 h 30327600"/>
              <a:gd name="connsiteX4" fmla="*/ 2133600 w 35775900"/>
              <a:gd name="connsiteY4" fmla="*/ 29641800 h 30327600"/>
              <a:gd name="connsiteX5" fmla="*/ 9334500 w 35775900"/>
              <a:gd name="connsiteY5" fmla="*/ 26136600 h 30327600"/>
              <a:gd name="connsiteX6" fmla="*/ 12915900 w 35775900"/>
              <a:gd name="connsiteY6" fmla="*/ 24345900 h 30327600"/>
              <a:gd name="connsiteX7" fmla="*/ 16954500 w 35775900"/>
              <a:gd name="connsiteY7" fmla="*/ 22364700 h 30327600"/>
              <a:gd name="connsiteX8" fmla="*/ 19507200 w 35775900"/>
              <a:gd name="connsiteY8" fmla="*/ 21297900 h 30327600"/>
              <a:gd name="connsiteX9" fmla="*/ 20916900 w 35775900"/>
              <a:gd name="connsiteY9" fmla="*/ 20840700 h 30327600"/>
              <a:gd name="connsiteX10" fmla="*/ 21602700 w 35775900"/>
              <a:gd name="connsiteY10" fmla="*/ 20802600 h 30327600"/>
              <a:gd name="connsiteX11" fmla="*/ 22174200 w 35775900"/>
              <a:gd name="connsiteY11" fmla="*/ 21107400 h 30327600"/>
              <a:gd name="connsiteX12" fmla="*/ 23964900 w 35775900"/>
              <a:gd name="connsiteY12" fmla="*/ 22212300 h 30327600"/>
              <a:gd name="connsiteX13" fmla="*/ 26822400 w 35775900"/>
              <a:gd name="connsiteY13" fmla="*/ 24803100 h 30327600"/>
              <a:gd name="connsiteX14" fmla="*/ 28651200 w 35775900"/>
              <a:gd name="connsiteY14" fmla="*/ 26517600 h 30327600"/>
              <a:gd name="connsiteX15" fmla="*/ 30441900 w 35775900"/>
              <a:gd name="connsiteY15" fmla="*/ 28308300 h 30327600"/>
              <a:gd name="connsiteX16" fmla="*/ 32156400 w 35775900"/>
              <a:gd name="connsiteY16" fmla="*/ 29794200 h 30327600"/>
              <a:gd name="connsiteX17" fmla="*/ 32689800 w 35775900"/>
              <a:gd name="connsiteY17" fmla="*/ 30099000 h 30327600"/>
              <a:gd name="connsiteX18" fmla="*/ 33070800 w 35775900"/>
              <a:gd name="connsiteY18" fmla="*/ 30213300 h 30327600"/>
              <a:gd name="connsiteX19" fmla="*/ 33261300 w 35775900"/>
              <a:gd name="connsiteY19" fmla="*/ 30137100 h 30327600"/>
              <a:gd name="connsiteX20" fmla="*/ 34328100 w 35775900"/>
              <a:gd name="connsiteY20" fmla="*/ 26365200 h 30327600"/>
              <a:gd name="connsiteX21" fmla="*/ 35052000 w 35775900"/>
              <a:gd name="connsiteY21" fmla="*/ 23393400 h 30327600"/>
              <a:gd name="connsiteX22" fmla="*/ 35509200 w 35775900"/>
              <a:gd name="connsiteY22" fmla="*/ 19888200 h 30327600"/>
              <a:gd name="connsiteX23" fmla="*/ 35737800 w 35775900"/>
              <a:gd name="connsiteY23" fmla="*/ 16764000 h 30327600"/>
              <a:gd name="connsiteX24" fmla="*/ 35775900 w 35775900"/>
              <a:gd name="connsiteY24" fmla="*/ 13106400 h 30327600"/>
              <a:gd name="connsiteX25" fmla="*/ 35737800 w 35775900"/>
              <a:gd name="connsiteY25" fmla="*/ 11887200 h 30327600"/>
              <a:gd name="connsiteX26" fmla="*/ 35585400 w 35775900"/>
              <a:gd name="connsiteY26" fmla="*/ 8382000 h 30327600"/>
              <a:gd name="connsiteX27" fmla="*/ 35280600 w 35775900"/>
              <a:gd name="connsiteY27" fmla="*/ 5295900 h 30327600"/>
              <a:gd name="connsiteX28" fmla="*/ 34709100 w 35775900"/>
              <a:gd name="connsiteY28" fmla="*/ 2628900 h 30327600"/>
              <a:gd name="connsiteX29" fmla="*/ 34213800 w 35775900"/>
              <a:gd name="connsiteY29" fmla="*/ 609600 h 30327600"/>
              <a:gd name="connsiteX30" fmla="*/ 33870900 w 35775900"/>
              <a:gd name="connsiteY30" fmla="*/ 38100 h 30327600"/>
              <a:gd name="connsiteX31" fmla="*/ 33528000 w 35775900"/>
              <a:gd name="connsiteY31" fmla="*/ 0 h 30327600"/>
              <a:gd name="connsiteX32" fmla="*/ 32727900 w 35775900"/>
              <a:gd name="connsiteY32" fmla="*/ 342900 h 30327600"/>
              <a:gd name="connsiteX33" fmla="*/ 30518100 w 35775900"/>
              <a:gd name="connsiteY33" fmla="*/ 1371600 h 30327600"/>
              <a:gd name="connsiteX34" fmla="*/ 27165300 w 35775900"/>
              <a:gd name="connsiteY34" fmla="*/ 3238500 h 30327600"/>
              <a:gd name="connsiteX35" fmla="*/ 24155400 w 35775900"/>
              <a:gd name="connsiteY35" fmla="*/ 5181600 h 30327600"/>
              <a:gd name="connsiteX36" fmla="*/ 21412200 w 35775900"/>
              <a:gd name="connsiteY36" fmla="*/ 7048500 h 30327600"/>
              <a:gd name="connsiteX37" fmla="*/ 18669000 w 35775900"/>
              <a:gd name="connsiteY37" fmla="*/ 9334500 h 30327600"/>
              <a:gd name="connsiteX38" fmla="*/ 16725900 w 35775900"/>
              <a:gd name="connsiteY38" fmla="*/ 11049000 h 30327600"/>
              <a:gd name="connsiteX39" fmla="*/ 14211300 w 35775900"/>
              <a:gd name="connsiteY39" fmla="*/ 13373100 h 30327600"/>
              <a:gd name="connsiteX40" fmla="*/ 11925300 w 35775900"/>
              <a:gd name="connsiteY40" fmla="*/ 15697200 h 30327600"/>
              <a:gd name="connsiteX41" fmla="*/ 9563100 w 35775900"/>
              <a:gd name="connsiteY41" fmla="*/ 18097500 h 30327600"/>
              <a:gd name="connsiteX42" fmla="*/ 7810500 w 35775900"/>
              <a:gd name="connsiteY42" fmla="*/ 19926300 h 30327600"/>
              <a:gd name="connsiteX43" fmla="*/ 4876800 w 35775900"/>
              <a:gd name="connsiteY43" fmla="*/ 23355300 h 30327600"/>
              <a:gd name="connsiteX44" fmla="*/ 2743200 w 35775900"/>
              <a:gd name="connsiteY44" fmla="*/ 26022300 h 30327600"/>
              <a:gd name="connsiteX45" fmla="*/ 1333500 w 35775900"/>
              <a:gd name="connsiteY45" fmla="*/ 27774900 h 30327600"/>
              <a:gd name="connsiteX46" fmla="*/ 533400 w 35775900"/>
              <a:gd name="connsiteY46" fmla="*/ 28994100 h 30327600"/>
              <a:gd name="connsiteX47" fmla="*/ 76200 w 35775900"/>
              <a:gd name="connsiteY47" fmla="*/ 29527500 h 3032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5775900" h="30327600">
                <a:moveTo>
                  <a:pt x="114300" y="29565600"/>
                </a:moveTo>
                <a:lnTo>
                  <a:pt x="0" y="29946600"/>
                </a:lnTo>
                <a:lnTo>
                  <a:pt x="114300" y="30251400"/>
                </a:lnTo>
                <a:lnTo>
                  <a:pt x="419100" y="30327600"/>
                </a:lnTo>
                <a:lnTo>
                  <a:pt x="2133600" y="29641800"/>
                </a:lnTo>
                <a:lnTo>
                  <a:pt x="9334500" y="26136600"/>
                </a:lnTo>
                <a:lnTo>
                  <a:pt x="12915900" y="24345900"/>
                </a:lnTo>
                <a:lnTo>
                  <a:pt x="16954500" y="22364700"/>
                </a:lnTo>
                <a:lnTo>
                  <a:pt x="19507200" y="21297900"/>
                </a:lnTo>
                <a:lnTo>
                  <a:pt x="20916900" y="20840700"/>
                </a:lnTo>
                <a:lnTo>
                  <a:pt x="21602700" y="20802600"/>
                </a:lnTo>
                <a:lnTo>
                  <a:pt x="22174200" y="21107400"/>
                </a:lnTo>
                <a:lnTo>
                  <a:pt x="23964900" y="22212300"/>
                </a:lnTo>
                <a:lnTo>
                  <a:pt x="26822400" y="24803100"/>
                </a:lnTo>
                <a:lnTo>
                  <a:pt x="28651200" y="26517600"/>
                </a:lnTo>
                <a:lnTo>
                  <a:pt x="30441900" y="28308300"/>
                </a:lnTo>
                <a:lnTo>
                  <a:pt x="32156400" y="29794200"/>
                </a:lnTo>
                <a:lnTo>
                  <a:pt x="32689800" y="30099000"/>
                </a:lnTo>
                <a:lnTo>
                  <a:pt x="33070800" y="30213300"/>
                </a:lnTo>
                <a:lnTo>
                  <a:pt x="33261300" y="30137100"/>
                </a:lnTo>
                <a:lnTo>
                  <a:pt x="34328100" y="26365200"/>
                </a:lnTo>
                <a:lnTo>
                  <a:pt x="35052000" y="23393400"/>
                </a:lnTo>
                <a:lnTo>
                  <a:pt x="35509200" y="19888200"/>
                </a:lnTo>
                <a:lnTo>
                  <a:pt x="35737800" y="16764000"/>
                </a:lnTo>
                <a:lnTo>
                  <a:pt x="35775900" y="13106400"/>
                </a:lnTo>
                <a:lnTo>
                  <a:pt x="35737800" y="11887200"/>
                </a:lnTo>
                <a:lnTo>
                  <a:pt x="35585400" y="8382000"/>
                </a:lnTo>
                <a:lnTo>
                  <a:pt x="35280600" y="5295900"/>
                </a:lnTo>
                <a:lnTo>
                  <a:pt x="34709100" y="2628900"/>
                </a:lnTo>
                <a:lnTo>
                  <a:pt x="34213800" y="609600"/>
                </a:lnTo>
                <a:lnTo>
                  <a:pt x="33870900" y="38100"/>
                </a:lnTo>
                <a:lnTo>
                  <a:pt x="33528000" y="0"/>
                </a:lnTo>
                <a:lnTo>
                  <a:pt x="32727900" y="342900"/>
                </a:lnTo>
                <a:lnTo>
                  <a:pt x="30518100" y="1371600"/>
                </a:lnTo>
                <a:lnTo>
                  <a:pt x="27165300" y="3238500"/>
                </a:lnTo>
                <a:lnTo>
                  <a:pt x="24155400" y="5181600"/>
                </a:lnTo>
                <a:lnTo>
                  <a:pt x="21412200" y="7048500"/>
                </a:lnTo>
                <a:lnTo>
                  <a:pt x="18669000" y="9334500"/>
                </a:lnTo>
                <a:lnTo>
                  <a:pt x="16725900" y="11049000"/>
                </a:lnTo>
                <a:lnTo>
                  <a:pt x="14211300" y="13373100"/>
                </a:lnTo>
                <a:lnTo>
                  <a:pt x="11925300" y="15697200"/>
                </a:lnTo>
                <a:lnTo>
                  <a:pt x="9563100" y="18097500"/>
                </a:lnTo>
                <a:lnTo>
                  <a:pt x="7810500" y="19926300"/>
                </a:lnTo>
                <a:lnTo>
                  <a:pt x="4876800" y="23355300"/>
                </a:lnTo>
                <a:lnTo>
                  <a:pt x="2743200" y="26022300"/>
                </a:lnTo>
                <a:lnTo>
                  <a:pt x="1333500" y="27774900"/>
                </a:lnTo>
                <a:lnTo>
                  <a:pt x="533400" y="28994100"/>
                </a:lnTo>
                <a:lnTo>
                  <a:pt x="76200" y="29527500"/>
                </a:lnTo>
              </a:path>
            </a:pathLst>
          </a:custGeom>
          <a:solidFill>
            <a:srgbClr val="FAA32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endParaRPr lang="fr-FR" sz="1362"/>
          </a:p>
        </p:txBody>
      </p:sp>
      <p:pic>
        <p:nvPicPr>
          <p:cNvPr id="12" name="Image 11" descr="Une image contenant texte, Police, affiche, logo&#10;&#10;Description générée automatiquement">
            <a:extLst>
              <a:ext uri="{FF2B5EF4-FFF2-40B4-BE49-F238E27FC236}">
                <a16:creationId xmlns:a16="http://schemas.microsoft.com/office/drawing/2014/main" id="{F5DAB092-4808-034E-51D5-F870013C4E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190" y="5493450"/>
            <a:ext cx="551587" cy="678303"/>
          </a:xfrm>
          <a:prstGeom prst="rect">
            <a:avLst/>
          </a:prstGeom>
        </p:spPr>
      </p:pic>
      <p:pic>
        <p:nvPicPr>
          <p:cNvPr id="16" name="Image 15" descr="Une image contenant texte, Police, logo, Graphique&#10;&#10;Description générée automatiquement">
            <a:extLst>
              <a:ext uri="{FF2B5EF4-FFF2-40B4-BE49-F238E27FC236}">
                <a16:creationId xmlns:a16="http://schemas.microsoft.com/office/drawing/2014/main" id="{5F85409D-9D11-931E-DE1A-F8FC9D7C6D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7" y="5484597"/>
            <a:ext cx="1158878" cy="32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9750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Une démarche amorcée depuis 2022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0C9C189-3EE9-ADA3-1838-2B0C5FE5ADAD}"/>
              </a:ext>
            </a:extLst>
          </p:cNvPr>
          <p:cNvSpPr txBox="1"/>
          <p:nvPr/>
        </p:nvSpPr>
        <p:spPr>
          <a:xfrm>
            <a:off x="373800" y="1868552"/>
            <a:ext cx="8164025" cy="4541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fr-FR" sz="1600">
              <a:solidFill>
                <a:srgbClr val="EB41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000" b="1" i="1">
                <a:solidFill>
                  <a:srgbClr val="FAA3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une démarche régionale visant à accompagner les exploitations agricoles et les acteurs du territoire pour faire face aux enjeux du dérèglement climatiques »</a:t>
            </a:r>
          </a:p>
          <a:p>
            <a:pPr algn="just"/>
            <a:endParaRPr lang="fr-FR" sz="1600">
              <a:solidFill>
                <a:srgbClr val="EB41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fr-FR" sz="1600">
              <a:solidFill>
                <a:srgbClr val="EB41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>
                <a:latin typeface="Arial" panose="020B0604020202020204" pitchFamily="34" charset="0"/>
              </a:rPr>
              <a:t>- </a:t>
            </a:r>
            <a:r>
              <a:rPr lang="fr-FR" sz="1600" b="1">
                <a:latin typeface="Arial" panose="020B0604020202020204" pitchFamily="34" charset="0"/>
              </a:rPr>
              <a:t>Démarche portée </a:t>
            </a:r>
            <a:r>
              <a:rPr lang="fr-FR" sz="1600">
                <a:latin typeface="Arial" panose="020B0604020202020204" pitchFamily="34" charset="0"/>
              </a:rPr>
              <a:t>par les Chambres d’agriculture de Provence-Alpes-Côte d’Azur et le </a:t>
            </a:r>
            <a:br>
              <a:rPr lang="fr-FR" sz="1600">
                <a:latin typeface="Arial" panose="020B0604020202020204" pitchFamily="34" charset="0"/>
              </a:rPr>
            </a:br>
            <a:r>
              <a:rPr lang="fr-FR" sz="1600">
                <a:latin typeface="Arial" panose="020B0604020202020204" pitchFamily="34" charset="0"/>
              </a:rPr>
              <a:t>  CRIIAM SUD,</a:t>
            </a:r>
          </a:p>
          <a:p>
            <a:pPr algn="just"/>
            <a:r>
              <a:rPr lang="fr-FR" sz="1600">
                <a:latin typeface="Arial" panose="020B0604020202020204" pitchFamily="34" charset="0"/>
              </a:rPr>
              <a:t>- </a:t>
            </a:r>
            <a:r>
              <a:rPr lang="fr-FR" sz="1600" b="1">
                <a:latin typeface="Arial" panose="020B0604020202020204" pitchFamily="34" charset="0"/>
              </a:rPr>
              <a:t>Initiée en 2023 </a:t>
            </a:r>
            <a:r>
              <a:rPr lang="fr-FR" sz="1600">
                <a:latin typeface="Arial" panose="020B0604020202020204" pitchFamily="34" charset="0"/>
              </a:rPr>
              <a:t>avec l’appui de l’ADEME PACA et de la Région Sud.</a:t>
            </a:r>
          </a:p>
          <a:p>
            <a:pPr algn="just"/>
            <a:endParaRPr lang="fr-FR" sz="1600">
              <a:latin typeface="Arial" panose="020B0604020202020204" pitchFamily="34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600" b="1">
                <a:latin typeface="Arial" panose="020B0604020202020204" pitchFamily="34" charset="0"/>
                <a:cs typeface="Arial" panose="020B0604020202020204" pitchFamily="34" charset="0"/>
              </a:rPr>
              <a:t>- Une instance de gouvernance régionale </a:t>
            </a:r>
            <a:r>
              <a:rPr lang="fr-FR" sz="1600">
                <a:latin typeface="Arial" panose="020B0604020202020204" pitchFamily="34" charset="0"/>
                <a:cs typeface="Arial" panose="020B0604020202020204" pitchFamily="34" charset="0"/>
              </a:rPr>
              <a:t>composée des</a:t>
            </a:r>
            <a: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Chambres d’agriculture 04-</a:t>
            </a:r>
            <a:b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05-06-13-83-84-PACA, CRIIAM Sud, L’ADEME PACA, La Région Sud, DRAAF PACA, </a:t>
            </a:r>
            <a:b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La DREAL PACA, Agence de l’eau RMC ,</a:t>
            </a:r>
            <a:r>
              <a:rPr lang="fr-FR" sz="1600">
                <a:latin typeface="Arial" panose="020B060402020202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	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fr-FR" sz="1600" b="1">
                <a:latin typeface="Arial" panose="020B060402020202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- Association d’autres structures </a:t>
            </a:r>
            <a:r>
              <a:rPr lang="fr-FR" sz="1600">
                <a:latin typeface="Arial" panose="020B0604020202020204" pitchFamily="34" charset="0"/>
                <a:ea typeface="Times New Roman" panose="02020603050405020304" pitchFamily="18" charset="0"/>
                <a:sym typeface="Wingdings" panose="05000000000000000000" pitchFamily="2" charset="2"/>
              </a:rPr>
              <a:t>suivant les enjeux </a:t>
            </a:r>
            <a:r>
              <a:rPr lang="fr-FR" sz="1600"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structures de recherche ou </a:t>
            </a:r>
            <a:b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développement agricole, d’organismes de recherche sur le changement climatique, </a:t>
            </a:r>
            <a:b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fr-FR" sz="160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IRA2E, enseignement agricole, etc…</a:t>
            </a:r>
            <a:endParaRPr lang="fr-FR" sz="1600">
              <a:solidFill>
                <a:srgbClr val="EB414E"/>
              </a:solidFill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8031C5B5-08A7-32D8-D9ED-549600C8AB03}"/>
              </a:ext>
            </a:extLst>
          </p:cNvPr>
          <p:cNvSpPr txBox="1">
            <a:spLocks/>
          </p:cNvSpPr>
          <p:nvPr/>
        </p:nvSpPr>
        <p:spPr>
          <a:xfrm>
            <a:off x="373800" y="1116839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571500" indent="-5715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Blip>
                <a:blip r:embed="rId2"/>
              </a:buBlip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>
              <a:buNone/>
            </a:pPr>
            <a:r>
              <a:rPr lang="fr-FR" sz="2400" i="1" err="1">
                <a:solidFill>
                  <a:srgbClr val="FAA329"/>
                </a:solidFill>
              </a:rPr>
              <a:t>ST</a:t>
            </a:r>
            <a:r>
              <a:rPr lang="fr-FR" sz="2400" i="1" err="1"/>
              <a:t>ratégie</a:t>
            </a:r>
            <a:r>
              <a:rPr lang="fr-FR" sz="2400" i="1"/>
              <a:t> </a:t>
            </a:r>
            <a:r>
              <a:rPr lang="fr-FR" sz="2400" i="1">
                <a:solidFill>
                  <a:srgbClr val="FAA329"/>
                </a:solidFill>
              </a:rPr>
              <a:t>A</a:t>
            </a:r>
            <a:r>
              <a:rPr lang="fr-FR" sz="2400" i="1"/>
              <a:t>gricole </a:t>
            </a:r>
            <a:r>
              <a:rPr lang="fr-FR" sz="2400" i="1">
                <a:solidFill>
                  <a:srgbClr val="FAA329"/>
                </a:solidFill>
              </a:rPr>
              <a:t>R</a:t>
            </a:r>
            <a:r>
              <a:rPr lang="fr-FR" sz="2400" i="1"/>
              <a:t>égionale pour la </a:t>
            </a:r>
            <a:r>
              <a:rPr lang="fr-FR" sz="2400" i="1">
                <a:solidFill>
                  <a:srgbClr val="FAA329"/>
                </a:solidFill>
              </a:rPr>
              <a:t>T</a:t>
            </a:r>
            <a:r>
              <a:rPr lang="fr-FR" sz="2400" i="1"/>
              <a:t>ransition </a:t>
            </a:r>
            <a:r>
              <a:rPr lang="fr-FR" sz="2400" i="1" err="1">
                <a:solidFill>
                  <a:srgbClr val="FAA329"/>
                </a:solidFill>
              </a:rPr>
              <a:t>CLIMA</a:t>
            </a:r>
            <a:r>
              <a:rPr lang="fr-FR" sz="2400" i="1" err="1"/>
              <a:t>tique</a:t>
            </a:r>
            <a:endParaRPr lang="fr-FR" sz="2400" i="1"/>
          </a:p>
        </p:txBody>
      </p:sp>
      <p:pic>
        <p:nvPicPr>
          <p:cNvPr id="7" name="Picture 2" descr="Une image contenant plein air, fleurir, fleur de cerisier, arbre&#10;&#10;Description générée automatiquement">
            <a:extLst>
              <a:ext uri="{FF2B5EF4-FFF2-40B4-BE49-F238E27FC236}">
                <a16:creationId xmlns:a16="http://schemas.microsoft.com/office/drawing/2014/main" id="{0B7B3362-3FCA-CA23-A183-8579A44BF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1233" y="1996791"/>
            <a:ext cx="1849774" cy="282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77C4C98-165E-CBE4-B9AC-90A2B17A9FE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" r="38400" b="-7119"/>
          <a:stretch/>
        </p:blipFill>
        <p:spPr>
          <a:xfrm>
            <a:off x="9494598" y="5059428"/>
            <a:ext cx="1618602" cy="73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35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projet START CLIMA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6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77C4C98-165E-CBE4-B9AC-90A2B17A9F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" r="38400" b="-7119"/>
          <a:stretch/>
        </p:blipFill>
        <p:spPr>
          <a:xfrm>
            <a:off x="9334228" y="5389997"/>
            <a:ext cx="1618602" cy="737946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05B7015-61AA-4251-9291-C6EF083DB5AE}"/>
              </a:ext>
            </a:extLst>
          </p:cNvPr>
          <p:cNvSpPr txBox="1"/>
          <p:nvPr/>
        </p:nvSpPr>
        <p:spPr>
          <a:xfrm>
            <a:off x="435553" y="1389710"/>
            <a:ext cx="8471009" cy="563231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fr-FR" sz="1600">
              <a:solidFill>
                <a:srgbClr val="EB41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2400" b="1" i="1">
                <a:solidFill>
                  <a:srgbClr val="FAA329"/>
                </a:solidFill>
                <a:latin typeface="Arial"/>
                <a:cs typeface="Arial"/>
              </a:rPr>
              <a:t>« implication des agriculteurs et des experts, co-construction, identification des leviers et des actions,… »</a:t>
            </a:r>
          </a:p>
          <a:p>
            <a:pPr algn="just"/>
            <a:endParaRPr lang="fr-FR" sz="1600">
              <a:solidFill>
                <a:srgbClr val="EB414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fr-FR" sz="1600">
                <a:latin typeface="Arial"/>
                <a:cs typeface="Arial"/>
              </a:rPr>
              <a:t>- </a:t>
            </a:r>
            <a:r>
              <a:rPr lang="fr-FR" sz="1600" b="1">
                <a:latin typeface="Arial"/>
                <a:cs typeface="Arial"/>
              </a:rPr>
              <a:t>7 groupes d’agriculteurs en PACA, </a:t>
            </a:r>
            <a:r>
              <a:rPr lang="fr-FR" sz="1600">
                <a:latin typeface="Arial"/>
                <a:cs typeface="Arial"/>
              </a:rPr>
              <a:t>représentant les filières élevages, viticulture,    amande, olive et horticulture.</a:t>
            </a:r>
          </a:p>
          <a:p>
            <a:pPr algn="just"/>
            <a:endParaRPr lang="fr-FR" sz="1600">
              <a:latin typeface="Arial"/>
              <a:cs typeface="Arial"/>
            </a:endParaRPr>
          </a:p>
          <a:p>
            <a:pPr algn="just"/>
            <a:r>
              <a:rPr lang="fr-FR" sz="1600">
                <a:latin typeface="Arial"/>
                <a:cs typeface="Arial"/>
              </a:rPr>
              <a:t>- </a:t>
            </a:r>
            <a:r>
              <a:rPr lang="fr-FR" sz="1600" b="1">
                <a:latin typeface="Arial"/>
                <a:cs typeface="Arial"/>
              </a:rPr>
              <a:t>8 conseillers Chambre agriculture en animation de ces groupes </a:t>
            </a:r>
            <a:r>
              <a:rPr lang="fr-FR" sz="1600">
                <a:latin typeface="Arial"/>
                <a:cs typeface="Arial"/>
              </a:rPr>
              <a:t>: sensibilisation,   identification des vulnérabilités climatiques, déploiement de </a:t>
            </a:r>
            <a:r>
              <a:rPr lang="fr-FR" sz="1600" err="1">
                <a:latin typeface="Arial"/>
                <a:cs typeface="Arial"/>
              </a:rPr>
              <a:t>ClimA</a:t>
            </a:r>
            <a:r>
              <a:rPr lang="fr-FR" sz="1600">
                <a:latin typeface="Arial"/>
                <a:cs typeface="Arial"/>
              </a:rPr>
              <a:t>-XXI, identification des   actions pour l’adaptation au dérèglement climatiques.</a:t>
            </a:r>
          </a:p>
          <a:p>
            <a:pPr algn="just"/>
            <a:endParaRPr lang="fr-FR" sz="1600">
              <a:latin typeface="Arial"/>
              <a:cs typeface="Arial"/>
            </a:endParaRPr>
          </a:p>
          <a:p>
            <a:pPr algn="just"/>
            <a:r>
              <a:rPr lang="fr-FR" sz="1600">
                <a:latin typeface="Arial"/>
                <a:cs typeface="Arial"/>
              </a:rPr>
              <a:t>- </a:t>
            </a:r>
            <a:r>
              <a:rPr lang="fr-FR" sz="1600" b="1">
                <a:latin typeface="Arial"/>
                <a:cs typeface="Arial"/>
              </a:rPr>
              <a:t>10 interventions </a:t>
            </a:r>
            <a:r>
              <a:rPr lang="fr-FR" sz="1600">
                <a:latin typeface="Arial"/>
                <a:cs typeface="Arial"/>
              </a:rPr>
              <a:t>dans des établissements d’enseignement agricole.</a:t>
            </a:r>
          </a:p>
          <a:p>
            <a:pPr algn="just"/>
            <a:endParaRPr lang="fr-FR" sz="1600">
              <a:latin typeface="Arial" panose="020B0604020202020204" pitchFamily="34" charset="0"/>
            </a:endParaRPr>
          </a:p>
          <a:p>
            <a:pPr algn="just"/>
            <a:endParaRPr lang="fr-FR" sz="1600">
              <a:latin typeface="Arial" panose="020B0604020202020204" pitchFamily="34" charset="0"/>
            </a:endParaRPr>
          </a:p>
          <a:p>
            <a:pPr algn="just"/>
            <a:r>
              <a:rPr lang="fr-FR" sz="1600" b="1" u="sng">
                <a:latin typeface="Arial"/>
                <a:cs typeface="Arial"/>
              </a:rPr>
              <a:t>Expertise : </a:t>
            </a:r>
          </a:p>
          <a:p>
            <a:pPr algn="just"/>
            <a:r>
              <a:rPr lang="fr-FR" sz="1600" b="1">
                <a:latin typeface="Arial"/>
                <a:cs typeface="Arial"/>
              </a:rPr>
              <a:t>- 7 livrets territoriaux </a:t>
            </a:r>
            <a:r>
              <a:rPr lang="fr-FR" sz="1600">
                <a:latin typeface="Arial"/>
                <a:cs typeface="Arial"/>
              </a:rPr>
              <a:t>caractérisant les groupes d’agriculteurs accompagnés.</a:t>
            </a:r>
          </a:p>
          <a:p>
            <a:pPr algn="just"/>
            <a:r>
              <a:rPr lang="fr-FR" sz="1600" b="1">
                <a:latin typeface="Arial"/>
                <a:cs typeface="Arial"/>
              </a:rPr>
              <a:t>- 5 livrets techniques </a:t>
            </a:r>
            <a:r>
              <a:rPr lang="fr-FR" sz="1600">
                <a:latin typeface="Arial"/>
                <a:cs typeface="Arial"/>
              </a:rPr>
              <a:t>pour la caractérisation des vulnérabilités climatiques. </a:t>
            </a:r>
          </a:p>
          <a:p>
            <a:pPr algn="just"/>
            <a:r>
              <a:rPr lang="fr-FR" sz="1600">
                <a:latin typeface="Arial"/>
                <a:cs typeface="Arial"/>
              </a:rPr>
              <a:t>-</a:t>
            </a:r>
            <a:r>
              <a:rPr lang="fr-FR" sz="1600" b="1">
                <a:latin typeface="Arial"/>
                <a:cs typeface="Arial"/>
              </a:rPr>
              <a:t>14 fiches actions </a:t>
            </a:r>
            <a:r>
              <a:rPr lang="fr-FR" sz="1600">
                <a:latin typeface="Arial"/>
                <a:cs typeface="Arial"/>
              </a:rPr>
              <a:t>pour l’adaptation des exploitations agricoles au dérèglement climatique.</a:t>
            </a:r>
          </a:p>
          <a:p>
            <a:pPr algn="just"/>
            <a:endParaRPr lang="fr-FR" sz="1600">
              <a:latin typeface="Arial"/>
              <a:cs typeface="Arial"/>
            </a:endParaRPr>
          </a:p>
          <a:p>
            <a:pPr algn="just"/>
            <a:endParaRPr lang="fr-FR" sz="1600">
              <a:latin typeface="Arial"/>
              <a:cs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3E8CB40-AF19-EF8A-40C7-2EA45262D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69617">
            <a:off x="10050322" y="3544732"/>
            <a:ext cx="1218414" cy="161479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EFB49CD-A069-8653-CFFE-B40C255150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640" t="24869" r="35450" b="25244"/>
          <a:stretch/>
        </p:blipFill>
        <p:spPr>
          <a:xfrm>
            <a:off x="9168191" y="1393932"/>
            <a:ext cx="1753252" cy="133295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F672E8-FF22-0EAC-FE7C-CF5926E02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66418">
            <a:off x="9140745" y="2874520"/>
            <a:ext cx="1281271" cy="172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60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7</a:t>
            </a:fld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BD3184-15CE-CD10-EBA2-C17E7E736A0A}"/>
              </a:ext>
            </a:extLst>
          </p:cNvPr>
          <p:cNvSpPr txBox="1"/>
          <p:nvPr/>
        </p:nvSpPr>
        <p:spPr>
          <a:xfrm>
            <a:off x="492423" y="1559415"/>
            <a:ext cx="4799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accent5"/>
                </a:solidFill>
              </a:rPr>
              <a:t>7</a:t>
            </a:r>
            <a:r>
              <a:rPr lang="fr-FR"/>
              <a:t> livrets techniques START CLIMA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ED45852-EC04-2861-90D4-230B31E1B6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45668">
            <a:off x="2662497" y="2328730"/>
            <a:ext cx="1047464" cy="144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1C64317-F2C3-5C88-FF46-A9EDC1E77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543312">
            <a:off x="1389097" y="2335872"/>
            <a:ext cx="1038723" cy="14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B2C6E80-383C-0291-1329-7FD682000C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41318" y="2168416"/>
            <a:ext cx="1045939" cy="1440000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28C1968F-1EB9-8317-1A0D-CBEF77F929BC}"/>
              </a:ext>
            </a:extLst>
          </p:cNvPr>
          <p:cNvSpPr txBox="1"/>
          <p:nvPr/>
        </p:nvSpPr>
        <p:spPr>
          <a:xfrm>
            <a:off x="527356" y="4162229"/>
            <a:ext cx="4799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accent5"/>
                </a:solidFill>
              </a:rPr>
              <a:t>5</a:t>
            </a:r>
            <a:r>
              <a:rPr lang="fr-FR"/>
              <a:t> fiches techniques START CLIMA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3511336-B415-BB67-541A-DE11DEC77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318158">
            <a:off x="2838376" y="4842484"/>
            <a:ext cx="1031266" cy="14400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96C1F05C-D11F-957D-739F-FB106260B2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000360">
            <a:off x="1268256" y="4909583"/>
            <a:ext cx="1035789" cy="1440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6A0FDC1-EEC9-A0E4-AB56-AFEC4CEACC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41318" y="4808556"/>
            <a:ext cx="1039067" cy="1440000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D3D90E26-4227-D165-6D8E-FBF8DD57B6D8}"/>
              </a:ext>
            </a:extLst>
          </p:cNvPr>
          <p:cNvSpPr txBox="1"/>
          <p:nvPr/>
        </p:nvSpPr>
        <p:spPr>
          <a:xfrm>
            <a:off x="6324643" y="1561233"/>
            <a:ext cx="4799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accent5"/>
                </a:solidFill>
              </a:rPr>
              <a:t>14</a:t>
            </a:r>
            <a:r>
              <a:rPr lang="fr-FR"/>
              <a:t> fiches actions START CLIMA (+ </a:t>
            </a:r>
            <a:r>
              <a:rPr lang="fr-FR" b="1">
                <a:solidFill>
                  <a:schemeClr val="accent5"/>
                </a:solidFill>
              </a:rPr>
              <a:t>3</a:t>
            </a:r>
            <a:r>
              <a:rPr lang="fr-FR"/>
              <a:t> nouvelles depuis 2025)</a:t>
            </a:r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73F50D0D-E335-6BEB-7698-E2B8E0427BDB}"/>
              </a:ext>
            </a:extLst>
          </p:cNvPr>
          <p:cNvGrpSpPr/>
          <p:nvPr/>
        </p:nvGrpSpPr>
        <p:grpSpPr>
          <a:xfrm>
            <a:off x="7217171" y="2242460"/>
            <a:ext cx="2729191" cy="1744637"/>
            <a:chOff x="7150082" y="1998727"/>
            <a:chExt cx="2729191" cy="1744637"/>
          </a:xfrm>
        </p:grpSpPr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800720E6-A4F6-B228-17BA-6E58A3DAD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9458252">
              <a:off x="7150082" y="2216846"/>
              <a:ext cx="1036380" cy="1440000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FFB9AD0D-B11E-2A6A-800F-5E5EC63BE4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r="658"/>
            <a:stretch/>
          </p:blipFill>
          <p:spPr>
            <a:xfrm rot="2660381">
              <a:off x="8840220" y="2303364"/>
              <a:ext cx="1039053" cy="1440000"/>
            </a:xfrm>
            <a:prstGeom prst="rect">
              <a:avLst/>
            </a:prstGeom>
          </p:spPr>
        </p:pic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1819F91E-AB7F-9339-39A6-0BA348179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89238" y="1998727"/>
              <a:ext cx="1044211" cy="1440000"/>
            </a:xfrm>
            <a:prstGeom prst="rect">
              <a:avLst/>
            </a:prstGeom>
          </p:spPr>
        </p:pic>
      </p:grpSp>
      <p:sp>
        <p:nvSpPr>
          <p:cNvPr id="8" name="Titre 1">
            <a:extLst>
              <a:ext uri="{FF2B5EF4-FFF2-40B4-BE49-F238E27FC236}">
                <a16:creationId xmlns:a16="http://schemas.microsoft.com/office/drawing/2014/main" id="{55E970EA-763C-91E0-994C-F2BE762F8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365125"/>
            <a:ext cx="10979150" cy="863600"/>
          </a:xfrm>
        </p:spPr>
        <p:txBody>
          <a:bodyPr/>
          <a:lstStyle/>
          <a:p>
            <a:r>
              <a:rPr lang="fr-FR"/>
              <a:t>Les livrables du projet START CLIMA</a:t>
            </a:r>
          </a:p>
        </p:txBody>
      </p:sp>
    </p:spTree>
    <p:extLst>
      <p:ext uri="{BB962C8B-B14F-4D97-AF65-F5344CB8AC3E}">
        <p14:creationId xmlns:p14="http://schemas.microsoft.com/office/powerpoint/2010/main" val="429483977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8</a:t>
            </a:fld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3C042C3-5528-F5FC-FCFE-AB7390411A12}"/>
              </a:ext>
            </a:extLst>
          </p:cNvPr>
          <p:cNvSpPr txBox="1"/>
          <p:nvPr/>
        </p:nvSpPr>
        <p:spPr>
          <a:xfrm>
            <a:off x="1301913" y="1293900"/>
            <a:ext cx="426024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b="1">
                <a:solidFill>
                  <a:schemeClr val="accent5"/>
                </a:solidFill>
              </a:rPr>
              <a:t>1 </a:t>
            </a:r>
            <a:r>
              <a:rPr lang="fr-FR"/>
              <a:t>conférence au </a:t>
            </a:r>
            <a:r>
              <a:rPr lang="fr-FR" err="1"/>
              <a:t>Med’Agri</a:t>
            </a:r>
            <a:r>
              <a:rPr lang="fr-FR"/>
              <a:t> 2024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A9062E60-FDF9-6C4C-8623-E5486AE23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833" y="1762104"/>
            <a:ext cx="4799651" cy="1342585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C3942124-DB5D-5E2E-15D1-6AA6DDC589CC}"/>
              </a:ext>
            </a:extLst>
          </p:cNvPr>
          <p:cNvSpPr txBox="1"/>
          <p:nvPr/>
        </p:nvSpPr>
        <p:spPr>
          <a:xfrm>
            <a:off x="6228468" y="3581980"/>
            <a:ext cx="4799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accent5"/>
                </a:solidFill>
              </a:rPr>
              <a:t>1</a:t>
            </a:r>
            <a:r>
              <a:rPr lang="fr-FR"/>
              <a:t> vidéo de présentation START CLIMA</a:t>
            </a: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5648752E-7780-CA01-3004-0B90C7C34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810" y="4042329"/>
            <a:ext cx="3023858" cy="169525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493A53-F46B-C581-111E-574738E9182D}"/>
              </a:ext>
            </a:extLst>
          </p:cNvPr>
          <p:cNvSpPr txBox="1"/>
          <p:nvPr/>
        </p:nvSpPr>
        <p:spPr>
          <a:xfrm>
            <a:off x="6228468" y="1293900"/>
            <a:ext cx="4799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accent5"/>
                </a:solidFill>
              </a:rPr>
              <a:t>1</a:t>
            </a:r>
            <a:r>
              <a:rPr lang="fr-FR"/>
              <a:t> flyer START CLIMA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16EF1BE-B797-752E-39C9-380EABA7D73C}"/>
              </a:ext>
            </a:extLst>
          </p:cNvPr>
          <p:cNvSpPr txBox="1"/>
          <p:nvPr/>
        </p:nvSpPr>
        <p:spPr>
          <a:xfrm>
            <a:off x="1301913" y="3335812"/>
            <a:ext cx="4799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>
                <a:solidFill>
                  <a:schemeClr val="accent5"/>
                </a:solidFill>
              </a:rPr>
              <a:t>1</a:t>
            </a:r>
            <a:r>
              <a:rPr lang="fr-FR"/>
              <a:t> kakémono START CLIMA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38FF89B-D934-62AB-68E0-74936859A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52893">
            <a:off x="7681387" y="1867445"/>
            <a:ext cx="2029263" cy="144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6F57CD8-662A-3A72-7257-0146BFE849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9121" y="1836021"/>
            <a:ext cx="2033166" cy="144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B04CF484-D5B2-A99A-336D-34C88B070F1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03" b="1236"/>
          <a:stretch/>
        </p:blipFill>
        <p:spPr>
          <a:xfrm>
            <a:off x="2214927" y="3814763"/>
            <a:ext cx="1274162" cy="2880000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019D0487-2AAB-9DB0-C33D-10B5508DD1B1}"/>
              </a:ext>
            </a:extLst>
          </p:cNvPr>
          <p:cNvSpPr txBox="1">
            <a:spLocks/>
          </p:cNvSpPr>
          <p:nvPr/>
        </p:nvSpPr>
        <p:spPr>
          <a:xfrm>
            <a:off x="373800" y="205713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571500" indent="-5715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Blip>
                <a:blip r:embed="rId7"/>
              </a:buBlip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La communication START CLIMA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CC242AFD-E231-1602-1F67-DFB54B4C3526}"/>
              </a:ext>
            </a:extLst>
          </p:cNvPr>
          <p:cNvSpPr/>
          <p:nvPr/>
        </p:nvSpPr>
        <p:spPr>
          <a:xfrm>
            <a:off x="79374" y="2786061"/>
            <a:ext cx="1384917" cy="54975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>
                <a:solidFill>
                  <a:schemeClr val="tx1"/>
                </a:solidFill>
              </a:rPr>
              <a:t>70 personnes présentes</a:t>
            </a:r>
          </a:p>
        </p:txBody>
      </p:sp>
      <p:sp>
        <p:nvSpPr>
          <p:cNvPr id="11" name="ZoneTexte 10">
            <a:hlinkClick r:id="rId8"/>
            <a:extLst>
              <a:ext uri="{FF2B5EF4-FFF2-40B4-BE49-F238E27FC236}">
                <a16:creationId xmlns:a16="http://schemas.microsoft.com/office/drawing/2014/main" id="{F97579A9-D3E4-608E-642E-D7E764D47FD5}"/>
              </a:ext>
            </a:extLst>
          </p:cNvPr>
          <p:cNvSpPr txBox="1"/>
          <p:nvPr/>
        </p:nvSpPr>
        <p:spPr>
          <a:xfrm>
            <a:off x="6965851" y="5737588"/>
            <a:ext cx="33248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800" u="sng">
                <a:solidFill>
                  <a:schemeClr val="accent5"/>
                </a:solidFill>
              </a:rPr>
              <a:t>https://www.youtube.com/watch?v=3V_-_lFk-II</a:t>
            </a:r>
          </a:p>
        </p:txBody>
      </p:sp>
    </p:spTree>
    <p:extLst>
      <p:ext uri="{BB962C8B-B14F-4D97-AF65-F5344CB8AC3E}">
        <p14:creationId xmlns:p14="http://schemas.microsoft.com/office/powerpoint/2010/main" val="2455411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101B8-DBD4-CEE1-CDD5-C8550C56C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DEDA82-947A-639A-1B40-3E3D9021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Ressources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9391BEE-12CF-305E-ACFF-B5E182308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9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1613894-1A79-95FE-0141-B655E9FC85B5}"/>
              </a:ext>
            </a:extLst>
          </p:cNvPr>
          <p:cNvSpPr txBox="1"/>
          <p:nvPr/>
        </p:nvSpPr>
        <p:spPr>
          <a:xfrm>
            <a:off x="723481" y="2523162"/>
            <a:ext cx="9726805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r-FR" sz="4000" b="1" i="1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Le site internet :  </a:t>
            </a:r>
            <a:r>
              <a:rPr lang="pt-BR" sz="4000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CLIMA - R&amp;D Agriculture PACA</a:t>
            </a:r>
            <a:endParaRPr lang="fr-FR" sz="4000" i="1" dirty="0">
              <a:solidFill>
                <a:schemeClr val="tx2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7220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START CLIMA en 2025…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10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8E27E0-72D0-C24D-0993-EE4AFD9B21A6}"/>
              </a:ext>
            </a:extLst>
          </p:cNvPr>
          <p:cNvSpPr txBox="1"/>
          <p:nvPr/>
        </p:nvSpPr>
        <p:spPr>
          <a:xfrm>
            <a:off x="2305130" y="2523162"/>
            <a:ext cx="6959682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4400" b="1" i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… la démarche continue !</a:t>
            </a:r>
            <a:endParaRPr lang="fr-FR" sz="4400" i="1">
              <a:solidFill>
                <a:srgbClr val="00000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endParaRPr lang="fr-FR" sz="4400" b="1" i="1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108914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FF8FF6-AA6E-A37B-2E08-32E6BFB8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Les 6 axes de travail START CLIMA</a:t>
            </a:r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AFD427D-DCD0-5636-8EA4-EE904C7C4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11</a:t>
            </a:fld>
            <a:endParaRPr lang="fr-FR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ED82B68E-AA5E-4780-3DF3-99A8E53B6F34}"/>
              </a:ext>
            </a:extLst>
          </p:cNvPr>
          <p:cNvGrpSpPr/>
          <p:nvPr/>
        </p:nvGrpSpPr>
        <p:grpSpPr>
          <a:xfrm>
            <a:off x="2480469" y="1229220"/>
            <a:ext cx="7231062" cy="5418475"/>
            <a:chOff x="2635617" y="1229220"/>
            <a:chExt cx="7231062" cy="5418475"/>
          </a:xfrm>
        </p:grpSpPr>
        <p:pic>
          <p:nvPicPr>
            <p:cNvPr id="29" name="Image 28" descr="Une image contenant logo, Police, Graphique, symbole&#10;&#10;Le contenu généré par l’IA peut être incorrect.">
              <a:extLst>
                <a:ext uri="{FF2B5EF4-FFF2-40B4-BE49-F238E27FC236}">
                  <a16:creationId xmlns:a16="http://schemas.microsoft.com/office/drawing/2014/main" id="{187D0858-1A24-7377-6F92-7C6C7C721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87" t="6216" r="4476" b="6216"/>
            <a:stretch/>
          </p:blipFill>
          <p:spPr>
            <a:xfrm>
              <a:off x="3185519" y="3135005"/>
              <a:ext cx="1619416" cy="1606904"/>
            </a:xfrm>
            <a:prstGeom prst="rect">
              <a:avLst/>
            </a:prstGeom>
          </p:spPr>
        </p:pic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78F411CD-2A16-6E90-98C9-9AAB339022DF}"/>
                </a:ext>
              </a:extLst>
            </p:cNvPr>
            <p:cNvGrpSpPr/>
            <p:nvPr/>
          </p:nvGrpSpPr>
          <p:grpSpPr>
            <a:xfrm>
              <a:off x="2635617" y="1229220"/>
              <a:ext cx="7231062" cy="5418475"/>
              <a:chOff x="2635617" y="1229220"/>
              <a:chExt cx="7231062" cy="5418475"/>
            </a:xfrm>
          </p:grpSpPr>
          <p:sp>
            <p:nvSpPr>
              <p:cNvPr id="15" name="Forme libre : forme 14">
                <a:extLst>
                  <a:ext uri="{FF2B5EF4-FFF2-40B4-BE49-F238E27FC236}">
                    <a16:creationId xmlns:a16="http://schemas.microsoft.com/office/drawing/2014/main" id="{B0927E48-45F7-FCD4-231B-2BDCD6408195}"/>
                  </a:ext>
                </a:extLst>
              </p:cNvPr>
              <p:cNvSpPr/>
              <p:nvPr/>
            </p:nvSpPr>
            <p:spPr>
              <a:xfrm>
                <a:off x="5824516" y="1229220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rgbClr val="08A8AC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8040" tIns="358731" rIns="318040" bIns="35873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2 : Compétences et maitrise d’outils 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B0F3C965-4EE1-3D18-61AD-9A7F5CC431F1}"/>
                  </a:ext>
                </a:extLst>
              </p:cNvPr>
              <p:cNvSpPr/>
              <p:nvPr/>
            </p:nvSpPr>
            <p:spPr>
              <a:xfrm>
                <a:off x="7625050" y="1630946"/>
                <a:ext cx="2241629" cy="12051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Forme libre : forme 18">
                <a:extLst>
                  <a:ext uri="{FF2B5EF4-FFF2-40B4-BE49-F238E27FC236}">
                    <a16:creationId xmlns:a16="http://schemas.microsoft.com/office/drawing/2014/main" id="{309BD761-3CF5-15C4-68F2-BF0A2DB58784}"/>
                  </a:ext>
                </a:extLst>
              </p:cNvPr>
              <p:cNvSpPr/>
              <p:nvPr/>
            </p:nvSpPr>
            <p:spPr>
              <a:xfrm>
                <a:off x="3937209" y="1229220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1926236"/>
                  <a:satOff val="2939"/>
                  <a:lumOff val="-4510"/>
                  <a:alphaOff val="0"/>
                </a:schemeClr>
              </a:fillRef>
              <a:effectRef idx="0">
                <a:schemeClr val="accent4">
                  <a:hueOff val="1926236"/>
                  <a:satOff val="2939"/>
                  <a:lumOff val="-451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2320" tIns="313011" rIns="272320" bIns="31301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cs typeface="Calibri"/>
                  </a:rPr>
                  <a:t>Axe 1 : </a:t>
                </a:r>
                <a:r>
                  <a:rPr lang="fr-FR" sz="1200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</a:t>
                </a: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Connaissances, Références, Ressources climatiques et </a:t>
                </a:r>
                <a:r>
                  <a:rPr lang="fr-FR" sz="1200" b="1" kern="1200" err="1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agroclimatiques</a:t>
                </a: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 : les créer, les capitaliser, les transférer…</a:t>
                </a:r>
                <a:r>
                  <a:rPr lang="fr-FR" sz="1200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21" name="Forme libre : forme 20">
                <a:extLst>
                  <a:ext uri="{FF2B5EF4-FFF2-40B4-BE49-F238E27FC236}">
                    <a16:creationId xmlns:a16="http://schemas.microsoft.com/office/drawing/2014/main" id="{3CC0DD2D-FC4F-5533-3DF4-73F7EA51B602}"/>
                  </a:ext>
                </a:extLst>
              </p:cNvPr>
              <p:cNvSpPr/>
              <p:nvPr/>
            </p:nvSpPr>
            <p:spPr>
              <a:xfrm>
                <a:off x="4877247" y="2934144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rgbClr val="008E96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3852473"/>
                  <a:satOff val="5878"/>
                  <a:lumOff val="-9019"/>
                  <a:alphaOff val="0"/>
                </a:schemeClr>
              </a:fillRef>
              <a:effectRef idx="0">
                <a:schemeClr val="accent4">
                  <a:hueOff val="3852473"/>
                  <a:satOff val="5878"/>
                  <a:lumOff val="-9019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8040" tIns="358731" rIns="318040" bIns="35873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3 : travailler en réseau, en interne et en externe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A722537C-9759-3403-6D8F-0C59C6BA7F1A}"/>
                  </a:ext>
                </a:extLst>
              </p:cNvPr>
              <p:cNvSpPr/>
              <p:nvPr/>
            </p:nvSpPr>
            <p:spPr>
              <a:xfrm>
                <a:off x="2635617" y="3335869"/>
                <a:ext cx="2169318" cy="12051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4" name="Forme libre : forme 23">
                <a:extLst>
                  <a:ext uri="{FF2B5EF4-FFF2-40B4-BE49-F238E27FC236}">
                    <a16:creationId xmlns:a16="http://schemas.microsoft.com/office/drawing/2014/main" id="{690442A0-8E32-0686-6CD7-F951EDA00DDE}"/>
                  </a:ext>
                </a:extLst>
              </p:cNvPr>
              <p:cNvSpPr/>
              <p:nvPr/>
            </p:nvSpPr>
            <p:spPr>
              <a:xfrm>
                <a:off x="6764554" y="2934144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rgbClr val="00B3BC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5778709"/>
                  <a:satOff val="8816"/>
                  <a:lumOff val="-13529"/>
                  <a:alphaOff val="0"/>
                </a:schemeClr>
              </a:fillRef>
              <a:effectRef idx="0">
                <a:schemeClr val="accent4">
                  <a:hueOff val="5778709"/>
                  <a:satOff val="8816"/>
                  <a:lumOff val="-13529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2320" tIns="313011" rIns="272320" bIns="31301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4 : Déployer l’accompagnement technique auprès des agriculteurs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5" name="Forme libre : forme 24">
                <a:extLst>
                  <a:ext uri="{FF2B5EF4-FFF2-40B4-BE49-F238E27FC236}">
                    <a16:creationId xmlns:a16="http://schemas.microsoft.com/office/drawing/2014/main" id="{A4EFC192-1007-0862-59C6-5D51A165DB31}"/>
                  </a:ext>
                </a:extLst>
              </p:cNvPr>
              <p:cNvSpPr/>
              <p:nvPr/>
            </p:nvSpPr>
            <p:spPr>
              <a:xfrm>
                <a:off x="5824516" y="4639067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chemeClr val="accent5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7704945"/>
                  <a:satOff val="11755"/>
                  <a:lumOff val="-18038"/>
                  <a:alphaOff val="0"/>
                </a:schemeClr>
              </a:fillRef>
              <a:effectRef idx="0">
                <a:schemeClr val="accent4">
                  <a:hueOff val="7704945"/>
                  <a:satOff val="11755"/>
                  <a:lumOff val="-18038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318040" tIns="358731" rIns="318040" bIns="358731" numCol="1" spcCol="1270" anchor="ctr" anchorCtr="0">
                <a:noAutofit/>
              </a:bodyPr>
              <a:lstStyle/>
              <a:p>
                <a:pPr marL="0" lvl="0" indent="0" algn="ctr" defTabSz="533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6 : Communication, sensibilisation, faire savoir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9704F3D-8C58-B6AB-9989-F453650D4E92}"/>
                  </a:ext>
                </a:extLst>
              </p:cNvPr>
              <p:cNvSpPr/>
              <p:nvPr/>
            </p:nvSpPr>
            <p:spPr>
              <a:xfrm>
                <a:off x="7625050" y="5040793"/>
                <a:ext cx="2241629" cy="1205177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fr-FR"/>
              </a:p>
            </p:txBody>
          </p:sp>
          <p:sp>
            <p:nvSpPr>
              <p:cNvPr id="27" name="Forme libre : forme 26">
                <a:extLst>
                  <a:ext uri="{FF2B5EF4-FFF2-40B4-BE49-F238E27FC236}">
                    <a16:creationId xmlns:a16="http://schemas.microsoft.com/office/drawing/2014/main" id="{17F30EA9-65AC-BE0F-949D-52B5B72137D1}"/>
                  </a:ext>
                </a:extLst>
              </p:cNvPr>
              <p:cNvSpPr/>
              <p:nvPr/>
            </p:nvSpPr>
            <p:spPr>
              <a:xfrm>
                <a:off x="3937209" y="4639067"/>
                <a:ext cx="1747506" cy="2008628"/>
              </a:xfrm>
              <a:custGeom>
                <a:avLst/>
                <a:gdLst>
                  <a:gd name="connsiteX0" fmla="*/ 0 w 2008628"/>
                  <a:gd name="connsiteY0" fmla="*/ 873753 h 1747506"/>
                  <a:gd name="connsiteX1" fmla="*/ 436877 w 2008628"/>
                  <a:gd name="connsiteY1" fmla="*/ 0 h 1747506"/>
                  <a:gd name="connsiteX2" fmla="*/ 1571752 w 2008628"/>
                  <a:gd name="connsiteY2" fmla="*/ 0 h 1747506"/>
                  <a:gd name="connsiteX3" fmla="*/ 2008628 w 2008628"/>
                  <a:gd name="connsiteY3" fmla="*/ 873753 h 1747506"/>
                  <a:gd name="connsiteX4" fmla="*/ 1571752 w 2008628"/>
                  <a:gd name="connsiteY4" fmla="*/ 1747506 h 1747506"/>
                  <a:gd name="connsiteX5" fmla="*/ 436877 w 2008628"/>
                  <a:gd name="connsiteY5" fmla="*/ 1747506 h 1747506"/>
                  <a:gd name="connsiteX6" fmla="*/ 0 w 2008628"/>
                  <a:gd name="connsiteY6" fmla="*/ 873753 h 17475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008628" h="1747506">
                    <a:moveTo>
                      <a:pt x="1004314" y="0"/>
                    </a:moveTo>
                    <a:lnTo>
                      <a:pt x="2008627" y="380083"/>
                    </a:lnTo>
                    <a:lnTo>
                      <a:pt x="2008627" y="1367424"/>
                    </a:lnTo>
                    <a:lnTo>
                      <a:pt x="1004314" y="1747506"/>
                    </a:lnTo>
                    <a:lnTo>
                      <a:pt x="1" y="1367424"/>
                    </a:lnTo>
                    <a:lnTo>
                      <a:pt x="1" y="380083"/>
                    </a:lnTo>
                    <a:lnTo>
                      <a:pt x="1004314" y="0"/>
                    </a:lnTo>
                    <a:close/>
                  </a:path>
                </a:pathLst>
              </a:custGeom>
              <a:solidFill>
                <a:srgbClr val="00B3BC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9631181"/>
                  <a:satOff val="14694"/>
                  <a:lumOff val="-22548"/>
                  <a:alphaOff val="0"/>
                </a:schemeClr>
              </a:fillRef>
              <a:effectRef idx="0">
                <a:schemeClr val="accent4">
                  <a:hueOff val="9631181"/>
                  <a:satOff val="14694"/>
                  <a:lumOff val="-22548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72320" tIns="313011" rIns="272320" bIns="313011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fr-FR" sz="1200" b="1" kern="1200">
                    <a:solidFill>
                      <a:schemeClr val="bg2">
                        <a:lumMod val="20000"/>
                        <a:lumOff val="80000"/>
                      </a:schemeClr>
                    </a:solidFill>
                    <a:latin typeface="Calibri"/>
                    <a:ea typeface="Calibri"/>
                    <a:cs typeface="Calibri"/>
                  </a:rPr>
                  <a:t>Axe 5 : La convergence des politiques publiques et accompagnement des collectivités dans leur démarche territoriales</a:t>
                </a:r>
                <a:endParaRPr lang="fr-FR" sz="1200" kern="1200">
                  <a:solidFill>
                    <a:schemeClr val="bg2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352102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START CLIMA en 2025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12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BF401E-63C0-34F5-4E82-0E1A0D1ED547}"/>
              </a:ext>
            </a:extLst>
          </p:cNvPr>
          <p:cNvSpPr txBox="1"/>
          <p:nvPr/>
        </p:nvSpPr>
        <p:spPr>
          <a:xfrm>
            <a:off x="755255" y="1498948"/>
            <a:ext cx="10598545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Axe 1 : Connaissances, Références, Ressources climatiques et </a:t>
            </a:r>
            <a:r>
              <a:rPr lang="fr-FR" sz="2800" b="1" err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agroclimatiques</a:t>
            </a:r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 : les créer, les capitaliser, les transférer…</a:t>
            </a:r>
          </a:p>
          <a:p>
            <a:pPr algn="just"/>
            <a:endParaRPr lang="fr-FR" sz="2800" b="1">
              <a:solidFill>
                <a:srgbClr val="FAA329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fr-FR" sz="2800" b="1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fr-FR" sz="2400">
              <a:solidFill>
                <a:srgbClr val="00000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algn="just"/>
            <a:endParaRPr lang="fr-FR" sz="2800" b="1"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 descr="Une image contenant texte, Police, Graphique, logo&#10;&#10;Description générée automatiquement">
            <a:extLst>
              <a:ext uri="{FF2B5EF4-FFF2-40B4-BE49-F238E27FC236}">
                <a16:creationId xmlns:a16="http://schemas.microsoft.com/office/drawing/2014/main" id="{90AFF9B3-1D29-3F2C-9D08-D8F5F077BA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618" y="3727855"/>
            <a:ext cx="2860085" cy="261469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514868C-0DF0-F713-A177-9F0D9DD752EA}"/>
              </a:ext>
            </a:extLst>
          </p:cNvPr>
          <p:cNvSpPr txBox="1"/>
          <p:nvPr/>
        </p:nvSpPr>
        <p:spPr>
          <a:xfrm>
            <a:off x="1786957" y="2793171"/>
            <a:ext cx="8062526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latin typeface="Calibri"/>
                <a:ea typeface="Calibri"/>
                <a:cs typeface="Calibri"/>
              </a:rPr>
              <a:t>Focus sur le centre de ressources régional : le CRIIAM</a:t>
            </a:r>
            <a:endParaRPr lang="fr-FR"/>
          </a:p>
        </p:txBody>
      </p:sp>
      <p:pic>
        <p:nvPicPr>
          <p:cNvPr id="9" name="Graphique 8" descr="Loupe avec un remplissage uni">
            <a:extLst>
              <a:ext uri="{FF2B5EF4-FFF2-40B4-BE49-F238E27FC236}">
                <a16:creationId xmlns:a16="http://schemas.microsoft.com/office/drawing/2014/main" id="{E084BD3B-37BF-3BA2-66FA-FDA911FD4D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5419" y="2808634"/>
            <a:ext cx="914400" cy="914400"/>
          </a:xfrm>
          <a:prstGeom prst="rect">
            <a:avLst/>
          </a:prstGeom>
        </p:spPr>
      </p:pic>
      <p:sp>
        <p:nvSpPr>
          <p:cNvPr id="8" name="ZoneTexte 7">
            <a:hlinkClick r:id="rId5"/>
            <a:extLst>
              <a:ext uri="{FF2B5EF4-FFF2-40B4-BE49-F238E27FC236}">
                <a16:creationId xmlns:a16="http://schemas.microsoft.com/office/drawing/2014/main" id="{95127DE7-355E-F796-FBCE-CC379FCF938C}"/>
              </a:ext>
            </a:extLst>
          </p:cNvPr>
          <p:cNvSpPr txBox="1"/>
          <p:nvPr/>
        </p:nvSpPr>
        <p:spPr>
          <a:xfrm>
            <a:off x="46401" y="6488668"/>
            <a:ext cx="45802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/>
              <a:t>https://www.criiamsud.fr/data.php</a:t>
            </a:r>
          </a:p>
        </p:txBody>
      </p:sp>
    </p:spTree>
    <p:extLst>
      <p:ext uri="{BB962C8B-B14F-4D97-AF65-F5344CB8AC3E}">
        <p14:creationId xmlns:p14="http://schemas.microsoft.com/office/powerpoint/2010/main" val="284625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779B4-782E-CBAC-2072-4F1A654F5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98B57D-8DF9-5C09-72F1-DDCA3AF33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START CLIMA en 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BEB839D-7D84-E9CD-F9B0-5F4517DC1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13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F14FE28-BBE5-50EB-33F2-79AFF896E4A0}"/>
              </a:ext>
            </a:extLst>
          </p:cNvPr>
          <p:cNvSpPr txBox="1"/>
          <p:nvPr/>
        </p:nvSpPr>
        <p:spPr>
          <a:xfrm>
            <a:off x="608743" y="1231239"/>
            <a:ext cx="894096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Axe 2 : Compétences et maitrise d’outils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1810BD-E782-52BF-F9E8-1BC5B8F75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8208" y="1329665"/>
            <a:ext cx="978654" cy="864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26D9964-0F33-1C53-F1B7-CE7865762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012" y="3621030"/>
            <a:ext cx="1700213" cy="414338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58C034BA-660D-0765-7EDD-9F328AF636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436225"/>
              </p:ext>
            </p:extLst>
          </p:nvPr>
        </p:nvGraphicFramePr>
        <p:xfrm>
          <a:off x="463558" y="2932358"/>
          <a:ext cx="8073245" cy="35909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1082">
                  <a:extLst>
                    <a:ext uri="{9D8B030D-6E8A-4147-A177-3AD203B41FA5}">
                      <a16:colId xmlns:a16="http://schemas.microsoft.com/office/drawing/2014/main" val="607336834"/>
                    </a:ext>
                  </a:extLst>
                </a:gridCol>
                <a:gridCol w="3060915">
                  <a:extLst>
                    <a:ext uri="{9D8B030D-6E8A-4147-A177-3AD203B41FA5}">
                      <a16:colId xmlns:a16="http://schemas.microsoft.com/office/drawing/2014/main" val="587400058"/>
                    </a:ext>
                  </a:extLst>
                </a:gridCol>
                <a:gridCol w="2321248">
                  <a:extLst>
                    <a:ext uri="{9D8B030D-6E8A-4147-A177-3AD203B41FA5}">
                      <a16:colId xmlns:a16="http://schemas.microsoft.com/office/drawing/2014/main" val="1863556674"/>
                    </a:ext>
                  </a:extLst>
                </a:gridCol>
              </a:tblGrid>
              <a:tr h="581186"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sz="1800">
                        <a:solidFill>
                          <a:schemeClr val="bg1"/>
                        </a:solidFill>
                        <a:latin typeface="Calibri"/>
                      </a:endParaRPr>
                    </a:p>
                  </a:txBody>
                  <a:tcPr>
                    <a:noFill/>
                  </a:tcPr>
                </a:tc>
                <a:tc gridSpan="2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fr-FR" sz="2800">
                          <a:latin typeface="Calibri"/>
                        </a:rPr>
                        <a:t>Outils de diagnostics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565813"/>
                  </a:ext>
                </a:extLst>
              </a:tr>
              <a:tr h="581186">
                <a:tc>
                  <a:txBody>
                    <a:bodyPr/>
                    <a:lstStyle/>
                    <a:p>
                      <a:r>
                        <a:rPr lang="fr-FR" sz="180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</a:rPr>
                        <a:t>Exploitation agricole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chemeClr val="bg1"/>
                          </a:solidFill>
                          <a:latin typeface="Calibri"/>
                        </a:rPr>
                        <a:t>Territoire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805399"/>
                  </a:ext>
                </a:extLst>
              </a:tr>
              <a:tr h="1162372">
                <a:tc>
                  <a:txBody>
                    <a:bodyPr/>
                    <a:lstStyle/>
                    <a:p>
                      <a:pPr algn="l"/>
                      <a:r>
                        <a:rPr lang="fr-FR" sz="1800" b="1">
                          <a:latin typeface="Calibri"/>
                        </a:rPr>
                        <a:t>Adaptation climat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800" err="1">
                          <a:latin typeface="Calibri"/>
                        </a:rPr>
                        <a:t>Climadiag</a:t>
                      </a:r>
                      <a:r>
                        <a:rPr lang="fr-FR" sz="1800">
                          <a:latin typeface="Calibri"/>
                        </a:rPr>
                        <a:t> Agri</a:t>
                      </a:r>
                    </a:p>
                    <a:p>
                      <a:pPr lvl="0" algn="l">
                        <a:buNone/>
                      </a:pPr>
                      <a:r>
                        <a:rPr lang="fr-FR" sz="1800">
                          <a:latin typeface="Calibri"/>
                        </a:rPr>
                        <a:t>Zodiac Pro</a:t>
                      </a:r>
                    </a:p>
                    <a:p>
                      <a:pPr lvl="0" algn="l">
                        <a:buNone/>
                      </a:pPr>
                      <a:r>
                        <a:rPr lang="fr-FR" sz="1800" err="1">
                          <a:latin typeface="Calibri"/>
                        </a:rPr>
                        <a:t>Jediagnostiquemaferme</a:t>
                      </a:r>
                      <a:endParaRPr lang="fr-FR" sz="1800">
                        <a:latin typeface="Calibri"/>
                      </a:endParaRPr>
                    </a:p>
                    <a:p>
                      <a:pPr lvl="0" algn="l">
                        <a:buNone/>
                      </a:pPr>
                      <a:r>
                        <a:rPr lang="fr-FR" sz="1800" err="1">
                          <a:latin typeface="Calibri"/>
                        </a:rPr>
                        <a:t>ClimA</a:t>
                      </a:r>
                      <a:r>
                        <a:rPr lang="fr-FR" sz="1800">
                          <a:latin typeface="Calibri"/>
                        </a:rPr>
                        <a:t>-XXI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err="1">
                          <a:latin typeface="Calibri"/>
                        </a:rPr>
                        <a:t>Climagri</a:t>
                      </a:r>
                      <a:endParaRPr lang="fr-FR" sz="1800">
                        <a:latin typeface="Calibri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9732648"/>
                  </a:ext>
                </a:extLst>
              </a:tr>
              <a:tr h="1239864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fr-FR" sz="1800" b="1">
                          <a:latin typeface="Calibri"/>
                        </a:rPr>
                        <a:t>Carbone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fr-FR" sz="1800">
                          <a:latin typeface="Calibri"/>
                        </a:rPr>
                        <a:t>CAP2ER</a:t>
                      </a:r>
                    </a:p>
                    <a:p>
                      <a:pPr lvl="0">
                        <a:buNone/>
                      </a:pPr>
                      <a:r>
                        <a:rPr lang="fr-FR" sz="1800" err="1">
                          <a:latin typeface="Calibri"/>
                        </a:rPr>
                        <a:t>CarbonFEL</a:t>
                      </a:r>
                      <a:endParaRPr lang="fr-FR" sz="180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fr-FR" sz="1800">
                          <a:latin typeface="Calibri"/>
                        </a:rPr>
                        <a:t>Carbon-</a:t>
                      </a:r>
                      <a:r>
                        <a:rPr lang="fr-FR" sz="1800" err="1">
                          <a:latin typeface="Calibri"/>
                        </a:rPr>
                        <a:t>extract</a:t>
                      </a:r>
                      <a:endParaRPr lang="fr-FR" sz="1800">
                        <a:latin typeface="Calibri"/>
                      </a:endParaRPr>
                    </a:p>
                    <a:p>
                      <a:pPr lvl="0">
                        <a:buNone/>
                      </a:pPr>
                      <a:r>
                        <a:rPr lang="fr-FR" sz="1800" b="0" i="0" u="none" strike="noStrike" noProof="0" err="1">
                          <a:solidFill>
                            <a:srgbClr val="000000"/>
                          </a:solidFill>
                          <a:latin typeface="Calibri"/>
                        </a:rPr>
                        <a:t>jediagnostiquemaferme</a:t>
                      </a:r>
                      <a:endParaRPr lang="fr-FR" sz="1800">
                        <a:latin typeface="Calibri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fr-FR" sz="1800">
                        <a:latin typeface="Calibri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40533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A98B511-0980-11C2-51F2-A491634798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728" y="4445934"/>
            <a:ext cx="438150" cy="5334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A606DCB-4482-84DD-7E5B-139045987F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14162" y="4443133"/>
            <a:ext cx="685800" cy="533400"/>
          </a:xfrm>
          <a:prstGeom prst="rect">
            <a:avLst/>
          </a:prstGeom>
        </p:spPr>
      </p:pic>
      <p:pic>
        <p:nvPicPr>
          <p:cNvPr id="11" name="Image 10" descr="ClimAgri® - Solagro">
            <a:extLst>
              <a:ext uri="{FF2B5EF4-FFF2-40B4-BE49-F238E27FC236}">
                <a16:creationId xmlns:a16="http://schemas.microsoft.com/office/drawing/2014/main" id="{0A0CAB8E-B9BA-0205-856B-1BAF851668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4199" y="2525578"/>
            <a:ext cx="1191433" cy="579896"/>
          </a:xfrm>
          <a:prstGeom prst="rect">
            <a:avLst/>
          </a:prstGeom>
        </p:spPr>
      </p:pic>
      <p:pic>
        <p:nvPicPr>
          <p:cNvPr id="12" name="Image 11" descr="Carbon Extract">
            <a:extLst>
              <a:ext uri="{FF2B5EF4-FFF2-40B4-BE49-F238E27FC236}">
                <a16:creationId xmlns:a16="http://schemas.microsoft.com/office/drawing/2014/main" id="{BE56269A-0873-C689-D637-F3C16D55DE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8462" y="1758679"/>
            <a:ext cx="1368533" cy="547768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9E9B973B-5B37-1442-0CA1-D149588264EE}"/>
              </a:ext>
            </a:extLst>
          </p:cNvPr>
          <p:cNvSpPr txBox="1"/>
          <p:nvPr/>
        </p:nvSpPr>
        <p:spPr>
          <a:xfrm>
            <a:off x="1630782" y="1841019"/>
            <a:ext cx="7171573" cy="979937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latin typeface="Calibri"/>
                <a:ea typeface="Calibri"/>
                <a:cs typeface="Calibri"/>
              </a:rPr>
              <a:t>Focus sur les outils de diagnostic maitrisés par le réseau PACA</a:t>
            </a:r>
            <a:endParaRPr lang="fr-FR"/>
          </a:p>
        </p:txBody>
      </p:sp>
      <p:pic>
        <p:nvPicPr>
          <p:cNvPr id="15" name="Graphique 14" descr="Loupe avec un remplissage uni">
            <a:extLst>
              <a:ext uri="{FF2B5EF4-FFF2-40B4-BE49-F238E27FC236}">
                <a16:creationId xmlns:a16="http://schemas.microsoft.com/office/drawing/2014/main" id="{4F15A126-F680-170E-A4E8-25B707C15A7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0436" y="18399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704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1A2F68-811F-1034-2607-4FDCB2436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20D992-6219-0740-8AE2-14620F959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START CLIMA en 2025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6DB5AB7-BFD8-9203-63DC-1694CB47E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14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A5674A-8B5A-0536-E734-53B7562FA6B7}"/>
              </a:ext>
            </a:extLst>
          </p:cNvPr>
          <p:cNvSpPr txBox="1"/>
          <p:nvPr/>
        </p:nvSpPr>
        <p:spPr>
          <a:xfrm>
            <a:off x="608743" y="1453977"/>
            <a:ext cx="8940962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Axe 2 : Compétences et maitrise d’outils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F42D7A3-C86C-E637-B219-FB2151CE1FE6}"/>
              </a:ext>
            </a:extLst>
          </p:cNvPr>
          <p:cNvSpPr txBox="1"/>
          <p:nvPr/>
        </p:nvSpPr>
        <p:spPr>
          <a:xfrm>
            <a:off x="1785313" y="2093417"/>
            <a:ext cx="8940962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latin typeface="Calibri"/>
                <a:ea typeface="Calibri"/>
                <a:cs typeface="Calibri"/>
              </a:rPr>
              <a:t>Focus sur la Fresque du Climat </a:t>
            </a:r>
          </a:p>
        </p:txBody>
      </p:sp>
      <p:pic>
        <p:nvPicPr>
          <p:cNvPr id="13" name="Image 12" descr="Fresque du Climat : Ensemble, faisons la différence ! - GPSA">
            <a:extLst>
              <a:ext uri="{FF2B5EF4-FFF2-40B4-BE49-F238E27FC236}">
                <a16:creationId xmlns:a16="http://schemas.microsoft.com/office/drawing/2014/main" id="{923207C9-CCFA-DE3D-1A31-FDF09BC94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731" y="2089372"/>
            <a:ext cx="3035545" cy="745881"/>
          </a:xfrm>
          <a:prstGeom prst="rect">
            <a:avLst/>
          </a:prstGeom>
        </p:spPr>
      </p:pic>
      <p:pic>
        <p:nvPicPr>
          <p:cNvPr id="16" name="Graphique 15" descr="Loupe avec un remplissage uni">
            <a:extLst>
              <a:ext uri="{FF2B5EF4-FFF2-40B4-BE49-F238E27FC236}">
                <a16:creationId xmlns:a16="http://schemas.microsoft.com/office/drawing/2014/main" id="{DA021D59-E779-12F5-B7B0-CC532A85F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2836" y="2089372"/>
            <a:ext cx="914400" cy="914400"/>
          </a:xfrm>
          <a:prstGeom prst="rect">
            <a:avLst/>
          </a:prstGeom>
        </p:spPr>
      </p:pic>
      <p:pic>
        <p:nvPicPr>
          <p:cNvPr id="5" name="Image 4" descr="Une image contenant intérieur, habits, meubles, personne&#10;&#10;Le contenu généré par l’IA peut être incorrect.">
            <a:extLst>
              <a:ext uri="{FF2B5EF4-FFF2-40B4-BE49-F238E27FC236}">
                <a16:creationId xmlns:a16="http://schemas.microsoft.com/office/drawing/2014/main" id="{E7A6A0B8-C70C-E9C9-53EB-BEA151274A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6" t="23158" b="16261"/>
          <a:stretch/>
        </p:blipFill>
        <p:spPr>
          <a:xfrm>
            <a:off x="209116" y="3173384"/>
            <a:ext cx="3865416" cy="2135959"/>
          </a:xfrm>
          <a:prstGeom prst="rect">
            <a:avLst/>
          </a:prstGeom>
        </p:spPr>
      </p:pic>
      <p:pic>
        <p:nvPicPr>
          <p:cNvPr id="9" name="Image 8" descr="Une image contenant texte, intérieur, habits, Visage humain&#10;&#10;Le contenu généré par l’IA peut être incorrect.">
            <a:extLst>
              <a:ext uri="{FF2B5EF4-FFF2-40B4-BE49-F238E27FC236}">
                <a16:creationId xmlns:a16="http://schemas.microsoft.com/office/drawing/2014/main" id="{5C6348D0-9A5A-5914-442E-37BAFFB25A7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786" y="3173384"/>
            <a:ext cx="2847945" cy="2135959"/>
          </a:xfrm>
          <a:prstGeom prst="rect">
            <a:avLst/>
          </a:prstGeom>
        </p:spPr>
      </p:pic>
      <p:pic>
        <p:nvPicPr>
          <p:cNvPr id="11" name="Image 10" descr="Une image contenant texte, Post-it, tableau blanc, intérieur&#10;&#10;Le contenu généré par l’IA peut être incorrect.">
            <a:extLst>
              <a:ext uri="{FF2B5EF4-FFF2-40B4-BE49-F238E27FC236}">
                <a16:creationId xmlns:a16="http://schemas.microsoft.com/office/drawing/2014/main" id="{EAD8A08F-99B2-3F73-FE7C-6C6D477EDF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29" t="9775"/>
          <a:stretch/>
        </p:blipFill>
        <p:spPr>
          <a:xfrm>
            <a:off x="7278985" y="3177108"/>
            <a:ext cx="2734147" cy="213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578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START CLIMA, la démarche continue en 2025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15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BF401E-63C0-34F5-4E82-0E1A0D1ED547}"/>
              </a:ext>
            </a:extLst>
          </p:cNvPr>
          <p:cNvSpPr txBox="1"/>
          <p:nvPr/>
        </p:nvSpPr>
        <p:spPr>
          <a:xfrm>
            <a:off x="899859" y="1702831"/>
            <a:ext cx="8343775" cy="249299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Axe 3 : travailler en réseau, en interne et en externe</a:t>
            </a:r>
          </a:p>
          <a:p>
            <a:endParaRPr lang="fr-FR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fr-FR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just"/>
            <a:endParaRPr lang="fr-FR" sz="2400">
              <a:solidFill>
                <a:srgbClr val="00000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457200" indent="-457200" algn="just">
              <a:buFont typeface="Wingdings" panose="05000000000000000000" pitchFamily="2" charset="2"/>
              <a:buChar char="è"/>
            </a:pPr>
            <a:endParaRPr lang="fr-FR" sz="2400">
              <a:solidFill>
                <a:srgbClr val="00000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algn="just"/>
            <a:endParaRPr lang="fr-FR" sz="2400">
              <a:latin typeface="Calibri"/>
              <a:ea typeface="Calibri"/>
              <a:cs typeface="Calibri"/>
            </a:endParaRPr>
          </a:p>
        </p:txBody>
      </p:sp>
      <p:pic>
        <p:nvPicPr>
          <p:cNvPr id="7" name="Image 6" descr="Une image contenant Graphique, graphism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A059FFE-03ED-B62D-558C-9506617A6E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8373" y="3941383"/>
            <a:ext cx="4816164" cy="121115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E87A5D4-9A77-C77D-428A-5E47F29BF95C}"/>
              </a:ext>
            </a:extLst>
          </p:cNvPr>
          <p:cNvSpPr txBox="1"/>
          <p:nvPr/>
        </p:nvSpPr>
        <p:spPr>
          <a:xfrm>
            <a:off x="1937713" y="2425926"/>
            <a:ext cx="7098308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latin typeface="Calibri"/>
                <a:ea typeface="Calibri"/>
                <a:cs typeface="Calibri"/>
              </a:rPr>
              <a:t>Focus sur IRA2E</a:t>
            </a:r>
          </a:p>
        </p:txBody>
      </p:sp>
      <p:pic>
        <p:nvPicPr>
          <p:cNvPr id="9" name="Graphique 8" descr="Loupe avec un remplissage uni">
            <a:extLst>
              <a:ext uri="{FF2B5EF4-FFF2-40B4-BE49-F238E27FC236}">
                <a16:creationId xmlns:a16="http://schemas.microsoft.com/office/drawing/2014/main" id="{F8A695C5-FF6F-45FC-0809-A24C946F5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1490" y="2421881"/>
            <a:ext cx="914400" cy="914400"/>
          </a:xfrm>
          <a:prstGeom prst="rect">
            <a:avLst/>
          </a:prstGeom>
        </p:spPr>
      </p:pic>
      <p:pic>
        <p:nvPicPr>
          <p:cNvPr id="1026" name="Picture 2" descr="En région Sud, naissance de l'association IRA2E pour une transition  agricole et alimentaire durable - Geres">
            <a:extLst>
              <a:ext uri="{FF2B5EF4-FFF2-40B4-BE49-F238E27FC236}">
                <a16:creationId xmlns:a16="http://schemas.microsoft.com/office/drawing/2014/main" id="{2D567C2C-6805-5694-9EFC-5783F460B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610" y="1221536"/>
            <a:ext cx="3462942" cy="1734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9FA5656-AF34-2006-726B-4CA207C7D771}"/>
              </a:ext>
            </a:extLst>
          </p:cNvPr>
          <p:cNvSpPr txBox="1"/>
          <p:nvPr/>
        </p:nvSpPr>
        <p:spPr>
          <a:xfrm>
            <a:off x="1676" y="6581001"/>
            <a:ext cx="60943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hlinkClick r:id="rId6"/>
              </a:rPr>
              <a:t>https</a:t>
            </a:r>
            <a:r>
              <a:rPr lang="fr-FR" sz="1200" dirty="0"/>
              <a:t>://ira2e.fr/inter-reseau-agriculture-energie-et-environnement-ira2e/</a:t>
            </a:r>
          </a:p>
        </p:txBody>
      </p:sp>
    </p:spTree>
    <p:extLst>
      <p:ext uri="{BB962C8B-B14F-4D97-AF65-F5344CB8AC3E}">
        <p14:creationId xmlns:p14="http://schemas.microsoft.com/office/powerpoint/2010/main" val="3335032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START CLIMA, la démarche continue en 2025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16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BF401E-63C0-34F5-4E82-0E1A0D1ED547}"/>
              </a:ext>
            </a:extLst>
          </p:cNvPr>
          <p:cNvSpPr txBox="1"/>
          <p:nvPr/>
        </p:nvSpPr>
        <p:spPr>
          <a:xfrm>
            <a:off x="710285" y="1420639"/>
            <a:ext cx="8358765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Axe 4 : Déployer l’accompagnement technique auprès des agriculteurs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606FC1-3C01-7B1E-0C06-94218D9F3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6103" y="3995303"/>
            <a:ext cx="4448445" cy="152775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CA7FB5F-8164-5996-7E63-D7CC872DC2FA}"/>
              </a:ext>
            </a:extLst>
          </p:cNvPr>
          <p:cNvSpPr txBox="1"/>
          <p:nvPr/>
        </p:nvSpPr>
        <p:spPr>
          <a:xfrm>
            <a:off x="1970843" y="2624709"/>
            <a:ext cx="7098308" cy="52322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latin typeface="Calibri"/>
                <a:ea typeface="Calibri"/>
                <a:cs typeface="Calibri"/>
              </a:rPr>
              <a:t>Focus sur l'offre de formation</a:t>
            </a:r>
          </a:p>
        </p:txBody>
      </p:sp>
      <p:pic>
        <p:nvPicPr>
          <p:cNvPr id="10" name="Graphique 9" descr="Loupe avec un remplissage uni">
            <a:extLst>
              <a:ext uri="{FF2B5EF4-FFF2-40B4-BE49-F238E27FC236}">
                <a16:creationId xmlns:a16="http://schemas.microsoft.com/office/drawing/2014/main" id="{0BBA749C-3FCA-8EED-5006-89D7180A56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1490" y="2421881"/>
            <a:ext cx="914400" cy="9144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502904D8-2870-C437-6585-7A2AAF8A2D3D}"/>
              </a:ext>
            </a:extLst>
          </p:cNvPr>
          <p:cNvSpPr txBox="1"/>
          <p:nvPr/>
        </p:nvSpPr>
        <p:spPr>
          <a:xfrm>
            <a:off x="718514" y="3437308"/>
            <a:ext cx="6142345" cy="310854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fr-FR" sz="2800" b="1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Plus de 30 formations</a:t>
            </a:r>
            <a:r>
              <a:rPr lang="fr-FR" sz="2800" b="1">
                <a:latin typeface="Calibri"/>
                <a:ea typeface="Calibri"/>
                <a:cs typeface="Calibri"/>
              </a:rPr>
              <a:t> en lien avec le changement climatique</a:t>
            </a:r>
          </a:p>
          <a:p>
            <a:pPr marL="457200" indent="-457200" algn="just">
              <a:buFont typeface="Calibri"/>
              <a:buChar char="-"/>
            </a:pPr>
            <a:r>
              <a:rPr lang="fr-FR" sz="2800" b="1">
                <a:latin typeface="Calibri"/>
                <a:ea typeface="Calibri"/>
                <a:cs typeface="Calibri"/>
              </a:rPr>
              <a:t>Diversification</a:t>
            </a:r>
          </a:p>
          <a:p>
            <a:pPr marL="457200" indent="-457200" algn="just">
              <a:buFont typeface="Calibri"/>
              <a:buChar char="-"/>
            </a:pPr>
            <a:r>
              <a:rPr lang="fr-FR" sz="2800" b="1">
                <a:latin typeface="Calibri"/>
                <a:ea typeface="Calibri"/>
                <a:cs typeface="Calibri"/>
              </a:rPr>
              <a:t>Gestion de l'eau</a:t>
            </a:r>
          </a:p>
          <a:p>
            <a:pPr marL="457200" indent="-457200" algn="just">
              <a:buFont typeface="Calibri"/>
              <a:buChar char="-"/>
            </a:pPr>
            <a:r>
              <a:rPr lang="fr-FR" sz="2800" b="1">
                <a:latin typeface="Calibri"/>
                <a:ea typeface="Calibri"/>
                <a:cs typeface="Calibri"/>
              </a:rPr>
              <a:t>Gestion des sols</a:t>
            </a:r>
          </a:p>
          <a:p>
            <a:pPr marL="457200" indent="-457200" algn="just">
              <a:buFont typeface="Calibri"/>
              <a:buChar char="-"/>
            </a:pPr>
            <a:r>
              <a:rPr lang="fr-FR" sz="2800" b="1">
                <a:latin typeface="Calibri"/>
                <a:ea typeface="Calibri"/>
                <a:cs typeface="Calibri"/>
              </a:rPr>
              <a:t>Protections contre les évènements extrêmes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5D798EE-87A9-A55F-04F4-A00F17560380}"/>
              </a:ext>
            </a:extLst>
          </p:cNvPr>
          <p:cNvSpPr txBox="1"/>
          <p:nvPr/>
        </p:nvSpPr>
        <p:spPr>
          <a:xfrm>
            <a:off x="1676" y="6608936"/>
            <a:ext cx="6094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>
                <a:hlinkClick r:id="rId5"/>
              </a:rPr>
              <a:t>https</a:t>
            </a:r>
            <a:r>
              <a:rPr lang="fr-FR" sz="1100" dirty="0"/>
              <a:t>://paca.chambres-agriculture.fr/se-former/toutes-les-formations</a:t>
            </a:r>
          </a:p>
        </p:txBody>
      </p:sp>
    </p:spTree>
    <p:extLst>
      <p:ext uri="{BB962C8B-B14F-4D97-AF65-F5344CB8AC3E}">
        <p14:creationId xmlns:p14="http://schemas.microsoft.com/office/powerpoint/2010/main" val="1849121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START CLIMA, la démarche continue en 2025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17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BF401E-63C0-34F5-4E82-0E1A0D1ED547}"/>
              </a:ext>
            </a:extLst>
          </p:cNvPr>
          <p:cNvSpPr txBox="1"/>
          <p:nvPr/>
        </p:nvSpPr>
        <p:spPr>
          <a:xfrm>
            <a:off x="755255" y="1229125"/>
            <a:ext cx="10352456" cy="51398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Axe 5 : La convergence des politiques publiques et accompagnement des collectivités dans leur démarche territoriales</a:t>
            </a:r>
          </a:p>
          <a:p>
            <a:endParaRPr lang="fr-FR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Accompagner les porteurs de projets et mettre à disposition les compétences du réseau , du national au local:</a:t>
            </a:r>
          </a:p>
          <a:p>
            <a:pPr marL="457200" indent="-457200">
              <a:buFontTx/>
              <a:buChar char="-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Plan national d’adaptation au changement climatique</a:t>
            </a:r>
          </a:p>
          <a:p>
            <a:pPr marL="457200" indent="-457200">
              <a:buFontTx/>
              <a:buChar char="-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Plan Agriculture Méditerranéenne (PAM)</a:t>
            </a:r>
          </a:p>
          <a:p>
            <a:pPr marL="457200" indent="-457200">
              <a:buFontTx/>
              <a:buChar char="-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COP d’Avance Région Sud </a:t>
            </a:r>
          </a:p>
          <a:p>
            <a:pPr marL="457200" indent="-457200">
              <a:buFontTx/>
              <a:buChar char="-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Appels à projet ADEME</a:t>
            </a:r>
          </a:p>
          <a:p>
            <a:pPr marL="457200" indent="-457200">
              <a:buFontTx/>
              <a:buChar char="-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PCAET</a:t>
            </a:r>
          </a:p>
          <a:p>
            <a:pPr marL="457200" indent="-457200">
              <a:buFontTx/>
              <a:buChar char="-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PAT</a:t>
            </a:r>
          </a:p>
          <a:p>
            <a:pPr marL="457200" indent="-457200">
              <a:buFontTx/>
              <a:buChar char="-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Etc…</a:t>
            </a:r>
          </a:p>
          <a:p>
            <a:endParaRPr lang="fr-FR" sz="2800" b="1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49895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199" y="365125"/>
            <a:ext cx="11303545" cy="864000"/>
          </a:xfrm>
        </p:spPr>
        <p:txBody>
          <a:bodyPr>
            <a:normAutofit/>
          </a:bodyPr>
          <a:lstStyle/>
          <a:p>
            <a:r>
              <a:rPr lang="fr-FR"/>
              <a:t>START CLIMA, la démarche continue en 2025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18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3BF401E-63C0-34F5-4E82-0E1A0D1ED547}"/>
              </a:ext>
            </a:extLst>
          </p:cNvPr>
          <p:cNvSpPr txBox="1"/>
          <p:nvPr/>
        </p:nvSpPr>
        <p:spPr>
          <a:xfrm>
            <a:off x="755255" y="1229125"/>
            <a:ext cx="10352456" cy="4339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Axe 6 : Communication, sensibilisation, faire savoir</a:t>
            </a:r>
          </a:p>
          <a:p>
            <a:endParaRPr lang="fr-FR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Organisation de 2 journées START CLIMA / an 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fr-FR" sz="2400">
              <a:solidFill>
                <a:srgbClr val="00000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Supports de communication du réseau </a:t>
            </a:r>
            <a:r>
              <a:rPr lang="fr-FR" sz="240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CAs</a:t>
            </a: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 de PACA et CRIIAM Sud : page internet, fiches techniques, actes de réunion techniques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fr-FR" sz="2400">
              <a:solidFill>
                <a:srgbClr val="00000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Interventions dans des conférences, journées techniques, etc…</a:t>
            </a:r>
          </a:p>
          <a:p>
            <a:endParaRPr lang="fr-FR" sz="2400">
              <a:solidFill>
                <a:srgbClr val="00000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Wingdings" panose="05000000000000000000" pitchFamily="2" charset="2"/>
              </a:rPr>
              <a:t>Rédaction d’un diagnostic de vulnérabilité régional par filière</a:t>
            </a:r>
            <a:endParaRPr lang="fr-FR" sz="2800">
              <a:solidFill>
                <a:srgbClr val="000000"/>
              </a:solidFill>
              <a:latin typeface="Calibri"/>
              <a:ea typeface="Calibri"/>
              <a:cs typeface="Calibri"/>
              <a:sym typeface="Wingdings" panose="05000000000000000000" pitchFamily="2" charset="2"/>
            </a:endParaRPr>
          </a:p>
          <a:p>
            <a:endParaRPr lang="fr-FR" sz="2800" b="1">
              <a:latin typeface="Calibri"/>
              <a:ea typeface="Calibri"/>
              <a:cs typeface="Calibri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8F7F314-3C42-A20F-5CC6-12C404A1D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124" y="4275906"/>
            <a:ext cx="1225402" cy="35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56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51D634-2627-B8E5-A70D-1A6FBF868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69600" y="3713813"/>
            <a:ext cx="10692000" cy="1015200"/>
          </a:xfrm>
        </p:spPr>
        <p:txBody>
          <a:bodyPr>
            <a:normAutofit fontScale="90000"/>
          </a:bodyPr>
          <a:lstStyle/>
          <a:p>
            <a:r>
              <a:rPr lang="fr-FR"/>
              <a:t> </a:t>
            </a:r>
            <a:br>
              <a:rPr lang="fr-FR"/>
            </a:br>
            <a:br>
              <a:rPr lang="fr-FR"/>
            </a:br>
            <a:r>
              <a:rPr lang="fr-FR" sz="4400">
                <a:solidFill>
                  <a:schemeClr val="bg2"/>
                </a:solidFill>
              </a:rPr>
              <a:t>Le projet ClimaTerra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err="1"/>
              <a:t>C.Micklethwaite</a:t>
            </a:r>
            <a:r>
              <a:rPr lang="fr-FR"/>
              <a:t> ; </a:t>
            </a:r>
            <a:r>
              <a:rPr lang="fr-FR" err="1"/>
              <a:t>R.Gateau</a:t>
            </a:r>
          </a:p>
        </p:txBody>
      </p:sp>
      <p:pic>
        <p:nvPicPr>
          <p:cNvPr id="6" name="Image 5" descr="Une image contenant Police, Graphique, logo, cercle&#10;&#10;Description générée automatiquement">
            <a:extLst>
              <a:ext uri="{FF2B5EF4-FFF2-40B4-BE49-F238E27FC236}">
                <a16:creationId xmlns:a16="http://schemas.microsoft.com/office/drawing/2014/main" id="{45575233-387D-B46E-8760-BA2444105D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1" t="6353" r="2047"/>
          <a:stretch/>
        </p:blipFill>
        <p:spPr>
          <a:xfrm>
            <a:off x="7849970" y="3713813"/>
            <a:ext cx="2439992" cy="1569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94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20</a:t>
            </a:fld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019D0487-2AAB-9DB0-C33D-10B5508DD1B1}"/>
              </a:ext>
            </a:extLst>
          </p:cNvPr>
          <p:cNvSpPr txBox="1">
            <a:spLocks/>
          </p:cNvSpPr>
          <p:nvPr/>
        </p:nvSpPr>
        <p:spPr>
          <a:xfrm>
            <a:off x="373800" y="205713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571500" indent="-57150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Tx/>
              <a:buBlip>
                <a:blip r:embed="rId3"/>
              </a:buBlip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/>
              <a:t>Nature du projet</a:t>
            </a:r>
          </a:p>
        </p:txBody>
      </p:sp>
      <p:pic>
        <p:nvPicPr>
          <p:cNvPr id="2" name="Image 1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428F5DF3-F4BE-5A65-406E-4499832F38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840" y="2462127"/>
            <a:ext cx="8375938" cy="2525114"/>
          </a:xfrm>
          <a:prstGeom prst="rect">
            <a:avLst/>
          </a:prstGeom>
        </p:spPr>
      </p:pic>
      <p:sp>
        <p:nvSpPr>
          <p:cNvPr id="4" name="ZoneTexte 3">
            <a:hlinkClick r:id="rId5"/>
            <a:extLst>
              <a:ext uri="{FF2B5EF4-FFF2-40B4-BE49-F238E27FC236}">
                <a16:creationId xmlns:a16="http://schemas.microsoft.com/office/drawing/2014/main" id="{C9156DBD-BA28-AA51-D62E-56B4C726B67F}"/>
              </a:ext>
            </a:extLst>
          </p:cNvPr>
          <p:cNvSpPr txBox="1"/>
          <p:nvPr/>
        </p:nvSpPr>
        <p:spPr>
          <a:xfrm>
            <a:off x="291402" y="5104563"/>
            <a:ext cx="3868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Lien page internet ClimaTerra</a:t>
            </a:r>
          </a:p>
        </p:txBody>
      </p:sp>
      <p:sp>
        <p:nvSpPr>
          <p:cNvPr id="5" name="ZoneTexte 4">
            <a:hlinkClick r:id="rId6"/>
            <a:extLst>
              <a:ext uri="{FF2B5EF4-FFF2-40B4-BE49-F238E27FC236}">
                <a16:creationId xmlns:a16="http://schemas.microsoft.com/office/drawing/2014/main" id="{A355D6D0-1454-9940-306B-8EE40877D1A1}"/>
              </a:ext>
            </a:extLst>
          </p:cNvPr>
          <p:cNvSpPr txBox="1"/>
          <p:nvPr/>
        </p:nvSpPr>
        <p:spPr>
          <a:xfrm>
            <a:off x="291401" y="5558951"/>
            <a:ext cx="3868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Lien boite à outil ClimaTerra</a:t>
            </a:r>
          </a:p>
        </p:txBody>
      </p:sp>
    </p:spTree>
    <p:extLst>
      <p:ext uri="{BB962C8B-B14F-4D97-AF65-F5344CB8AC3E}">
        <p14:creationId xmlns:p14="http://schemas.microsoft.com/office/powerpoint/2010/main" val="876011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76F5E0-6BA5-6580-3B0C-8FE2F42AF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Cibles et objectifs de ClimaTerra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4176F30-D5D1-24A7-44EA-4A9F93487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43838" y="2026846"/>
            <a:ext cx="838200" cy="365125"/>
          </a:xfrm>
        </p:spPr>
        <p:txBody>
          <a:bodyPr/>
          <a:lstStyle/>
          <a:p>
            <a:fld id="{6055246E-81F2-4716-A341-6139E5705588}" type="slidenum">
              <a:rPr lang="fr-FR" smtClean="0"/>
              <a:t>21</a:t>
            </a:fld>
            <a:endParaRPr lang="fr-FR"/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9FFBF35B-BCC6-C56D-CC35-99D175D6E8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2302735"/>
              </p:ext>
            </p:extLst>
          </p:nvPr>
        </p:nvGraphicFramePr>
        <p:xfrm>
          <a:off x="2325686" y="1708169"/>
          <a:ext cx="5894214" cy="3077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Graphique 9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237F44C6-79ED-9A2D-E3AE-0671B1580B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996145">
            <a:off x="6819057" y="1233975"/>
            <a:ext cx="724751" cy="2813067"/>
          </a:xfrm>
          <a:prstGeom prst="rect">
            <a:avLst/>
          </a:prstGeom>
        </p:spPr>
      </p:pic>
      <p:pic>
        <p:nvPicPr>
          <p:cNvPr id="14" name="Graphique 13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ADF1EAC5-E51B-2EB7-ED95-D6D3AF8D53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731833">
            <a:off x="6983795" y="2375868"/>
            <a:ext cx="711332" cy="2754604"/>
          </a:xfrm>
          <a:prstGeom prst="rect">
            <a:avLst/>
          </a:prstGeom>
        </p:spPr>
      </p:pic>
      <p:pic>
        <p:nvPicPr>
          <p:cNvPr id="15" name="Graphique 14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9C58AB4F-11A2-18DC-26C9-12339B9F28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6730279" flipH="1">
            <a:off x="3412448" y="1600991"/>
            <a:ext cx="687648" cy="164473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9FE8FE2-A6A9-C68D-2102-C7A54F0EE4C4}"/>
              </a:ext>
            </a:extLst>
          </p:cNvPr>
          <p:cNvSpPr/>
          <p:nvPr/>
        </p:nvSpPr>
        <p:spPr>
          <a:xfrm>
            <a:off x="1720470" y="5404419"/>
            <a:ext cx="2634558" cy="5693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solidFill>
                  <a:schemeClr val="tx1"/>
                </a:solidFill>
              </a:rPr>
              <a:t>Diagnostique et plan d’action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16D3455-8E18-51CC-4CB4-52BBC231B883}"/>
              </a:ext>
            </a:extLst>
          </p:cNvPr>
          <p:cNvSpPr/>
          <p:nvPr/>
        </p:nvSpPr>
        <p:spPr>
          <a:xfrm>
            <a:off x="4474591" y="5404419"/>
            <a:ext cx="2634558" cy="5693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solidFill>
                  <a:schemeClr val="tx1"/>
                </a:solidFill>
              </a:rPr>
              <a:t>Plan d’action et accompagnement</a:t>
            </a:r>
          </a:p>
        </p:txBody>
      </p:sp>
      <p:pic>
        <p:nvPicPr>
          <p:cNvPr id="20" name="Graphique 19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47FE8DD1-460D-7C7A-034B-510781A1F5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590600">
            <a:off x="6889079" y="1892282"/>
            <a:ext cx="691964" cy="2392128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BBAE4C91-4B2C-8ECC-2142-D406100FEBE9}"/>
              </a:ext>
            </a:extLst>
          </p:cNvPr>
          <p:cNvSpPr txBox="1"/>
          <p:nvPr/>
        </p:nvSpPr>
        <p:spPr>
          <a:xfrm>
            <a:off x="8357340" y="4778285"/>
            <a:ext cx="252155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1">
                <a:solidFill>
                  <a:schemeClr val="tx1"/>
                </a:solidFill>
                <a:cs typeface="Calibri"/>
              </a:rPr>
              <a:t>10 000</a:t>
            </a:r>
            <a:r>
              <a:rPr lang="fr-FR" sz="1100">
                <a:solidFill>
                  <a:schemeClr val="tx1"/>
                </a:solidFill>
                <a:cs typeface="Calibri"/>
              </a:rPr>
              <a:t> agriculteurs et futurs agriculteurs sensibilisés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02AF1107-ACBA-4D32-7323-B15E8A1C72D0}"/>
              </a:ext>
            </a:extLst>
          </p:cNvPr>
          <p:cNvSpPr txBox="1"/>
          <p:nvPr/>
        </p:nvSpPr>
        <p:spPr>
          <a:xfrm>
            <a:off x="10505" y="2482419"/>
            <a:ext cx="313729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1100" b="1">
                <a:solidFill>
                  <a:schemeClr val="tx1"/>
                </a:solidFill>
                <a:cs typeface="Calibri"/>
              </a:rPr>
              <a:t>1600</a:t>
            </a:r>
            <a:r>
              <a:rPr lang="fr-FR" sz="1100">
                <a:solidFill>
                  <a:schemeClr val="tx1"/>
                </a:solidFill>
                <a:cs typeface="Calibri"/>
              </a:rPr>
              <a:t> conseillers sensibilisés </a:t>
            </a:r>
          </a:p>
          <a:p>
            <a:pPr algn="r"/>
            <a:r>
              <a:rPr lang="fr-FR" sz="1100" b="1">
                <a:solidFill>
                  <a:schemeClr val="tx1"/>
                </a:solidFill>
                <a:cs typeface="Calibri"/>
              </a:rPr>
              <a:t>300</a:t>
            </a:r>
            <a:r>
              <a:rPr lang="fr-FR" sz="1100">
                <a:solidFill>
                  <a:schemeClr val="tx1"/>
                </a:solidFill>
                <a:cs typeface="Calibri"/>
              </a:rPr>
              <a:t> enseignements-formateurs formés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E7837C-9959-87EC-B104-5485D5BE057E}"/>
              </a:ext>
            </a:extLst>
          </p:cNvPr>
          <p:cNvSpPr/>
          <p:nvPr/>
        </p:nvSpPr>
        <p:spPr>
          <a:xfrm>
            <a:off x="1130109" y="1913058"/>
            <a:ext cx="1907640" cy="5693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solidFill>
                  <a:schemeClr val="tx1"/>
                </a:solidFill>
              </a:rPr>
              <a:t>Sensibilisation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4532787-F9FC-9E9C-2962-E797DB9407B1}"/>
              </a:ext>
            </a:extLst>
          </p:cNvPr>
          <p:cNvSpPr/>
          <p:nvPr/>
        </p:nvSpPr>
        <p:spPr>
          <a:xfrm>
            <a:off x="8262962" y="4137340"/>
            <a:ext cx="1907640" cy="5693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solidFill>
                  <a:schemeClr val="tx1"/>
                </a:solidFill>
              </a:rPr>
              <a:t>Sensibilisation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9BB10C-AB1C-190C-BD84-37BEA92201DA}"/>
              </a:ext>
            </a:extLst>
          </p:cNvPr>
          <p:cNvSpPr/>
          <p:nvPr/>
        </p:nvSpPr>
        <p:spPr>
          <a:xfrm>
            <a:off x="8262962" y="1945392"/>
            <a:ext cx="2634558" cy="5693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solidFill>
                  <a:schemeClr val="tx1"/>
                </a:solidFill>
              </a:rPr>
              <a:t>Diagnostique et plan d’action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6D209BC4-0437-B89C-77B0-A0AF3840548B}"/>
              </a:ext>
            </a:extLst>
          </p:cNvPr>
          <p:cNvSpPr/>
          <p:nvPr/>
        </p:nvSpPr>
        <p:spPr>
          <a:xfrm>
            <a:off x="8262962" y="3029463"/>
            <a:ext cx="2634558" cy="5693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>
                <a:solidFill>
                  <a:schemeClr val="tx1"/>
                </a:solidFill>
              </a:rPr>
              <a:t>Plan d’action et accompagnement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5CBB614C-2727-74F0-6F85-A299D2C22D43}"/>
              </a:ext>
            </a:extLst>
          </p:cNvPr>
          <p:cNvSpPr txBox="1"/>
          <p:nvPr/>
        </p:nvSpPr>
        <p:spPr>
          <a:xfrm>
            <a:off x="8262962" y="2560295"/>
            <a:ext cx="36724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1">
                <a:solidFill>
                  <a:schemeClr val="tx1"/>
                </a:solidFill>
                <a:cs typeface="Calibri"/>
              </a:rPr>
              <a:t>1050</a:t>
            </a:r>
            <a:r>
              <a:rPr lang="fr-FR" sz="1100">
                <a:solidFill>
                  <a:schemeClr val="tx1"/>
                </a:solidFill>
                <a:cs typeface="Calibri"/>
              </a:rPr>
              <a:t> projets de transformation des exploitations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6B0BDDF-90A4-B72A-A59D-AD1703EA94C9}"/>
              </a:ext>
            </a:extLst>
          </p:cNvPr>
          <p:cNvSpPr txBox="1"/>
          <p:nvPr/>
        </p:nvSpPr>
        <p:spPr>
          <a:xfrm>
            <a:off x="3037749" y="6091423"/>
            <a:ext cx="280301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100" b="1">
                <a:solidFill>
                  <a:schemeClr val="tx1"/>
                </a:solidFill>
                <a:cs typeface="Calibri"/>
              </a:rPr>
              <a:t>250</a:t>
            </a:r>
            <a:r>
              <a:rPr lang="fr-FR" sz="1100">
                <a:solidFill>
                  <a:schemeClr val="tx1"/>
                </a:solidFill>
                <a:cs typeface="Calibri"/>
              </a:rPr>
              <a:t> établissements d'enseignement agricole (plans de transformation)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CC20D7BF-C996-21EE-B667-574D3590E05C}"/>
              </a:ext>
            </a:extLst>
          </p:cNvPr>
          <p:cNvSpPr txBox="1"/>
          <p:nvPr/>
        </p:nvSpPr>
        <p:spPr>
          <a:xfrm>
            <a:off x="8311433" y="3612181"/>
            <a:ext cx="425475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b="1">
                <a:solidFill>
                  <a:schemeClr val="tx1"/>
                </a:solidFill>
                <a:cs typeface="Calibri"/>
              </a:rPr>
              <a:t>350</a:t>
            </a:r>
            <a:r>
              <a:rPr lang="fr-FR" sz="1100">
                <a:solidFill>
                  <a:schemeClr val="tx1"/>
                </a:solidFill>
                <a:cs typeface="Calibri"/>
              </a:rPr>
              <a:t> projets de transformation mis en œuvre de suivi</a:t>
            </a:r>
          </a:p>
        </p:txBody>
      </p:sp>
      <p:pic>
        <p:nvPicPr>
          <p:cNvPr id="35" name="Graphique 34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0950C803-159C-6EE1-00DD-03BF689284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214570" flipH="1">
            <a:off x="6669169" y="3081016"/>
            <a:ext cx="762413" cy="2927769"/>
          </a:xfrm>
          <a:prstGeom prst="rect">
            <a:avLst/>
          </a:prstGeom>
        </p:spPr>
      </p:pic>
      <p:pic>
        <p:nvPicPr>
          <p:cNvPr id="36" name="Graphique 35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9427EFEE-4C25-3017-EA2F-15308F8FE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1457065" flipH="1">
            <a:off x="3988338" y="4224326"/>
            <a:ext cx="762413" cy="1259793"/>
          </a:xfrm>
          <a:prstGeom prst="rect">
            <a:avLst/>
          </a:prstGeom>
        </p:spPr>
      </p:pic>
      <p:pic>
        <p:nvPicPr>
          <p:cNvPr id="41" name="Picture 2" descr="Ensemble, créons le déclic avec la Fresque du Climat !">
            <a:extLst>
              <a:ext uri="{FF2B5EF4-FFF2-40B4-BE49-F238E27FC236}">
                <a16:creationId xmlns:a16="http://schemas.microsoft.com/office/drawing/2014/main" id="{D0C7B454-81F8-ED97-D478-BA289FD055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19" y="2923305"/>
            <a:ext cx="828042" cy="26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Graphique 41" descr="Flèche : courbe dans le sens des aiguilles d’une montre avec un remplissage uni">
            <a:extLst>
              <a:ext uri="{FF2B5EF4-FFF2-40B4-BE49-F238E27FC236}">
                <a16:creationId xmlns:a16="http://schemas.microsoft.com/office/drawing/2014/main" id="{6B407E25-48B6-E964-D12E-F008E31340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575453">
            <a:off x="5207963" y="4506301"/>
            <a:ext cx="734148" cy="99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688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5B895-E8C4-B23B-95B1-10A7CD23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Objectifs pour PACA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C1478A1-5A7C-FFAC-DCD6-D786D72D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22</a:t>
            </a:fld>
            <a:endParaRPr lang="fr-FR"/>
          </a:p>
        </p:txBody>
      </p: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B7B16D33-03E6-9B57-AE22-1E8B8A737C95}"/>
              </a:ext>
            </a:extLst>
          </p:cNvPr>
          <p:cNvSpPr/>
          <p:nvPr/>
        </p:nvSpPr>
        <p:spPr>
          <a:xfrm>
            <a:off x="1319751" y="1232018"/>
            <a:ext cx="669304" cy="51847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251438-F67F-5589-EBBA-5AD5B512ED83}"/>
              </a:ext>
            </a:extLst>
          </p:cNvPr>
          <p:cNvSpPr txBox="1"/>
          <p:nvPr/>
        </p:nvSpPr>
        <p:spPr>
          <a:xfrm>
            <a:off x="1989055" y="1306589"/>
            <a:ext cx="9511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Répartitions des différents objectifs nationaux dans chaque département :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3664995B-8824-E980-1605-30074C7695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1998456"/>
              </p:ext>
            </p:extLst>
          </p:nvPr>
        </p:nvGraphicFramePr>
        <p:xfrm>
          <a:off x="133200" y="1825063"/>
          <a:ext cx="11942535" cy="4318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388507">
                  <a:extLst>
                    <a:ext uri="{9D8B030D-6E8A-4147-A177-3AD203B41FA5}">
                      <a16:colId xmlns:a16="http://schemas.microsoft.com/office/drawing/2014/main" val="3621262171"/>
                    </a:ext>
                  </a:extLst>
                </a:gridCol>
                <a:gridCol w="2388507">
                  <a:extLst>
                    <a:ext uri="{9D8B030D-6E8A-4147-A177-3AD203B41FA5}">
                      <a16:colId xmlns:a16="http://schemas.microsoft.com/office/drawing/2014/main" val="2005623808"/>
                    </a:ext>
                  </a:extLst>
                </a:gridCol>
                <a:gridCol w="2388507">
                  <a:extLst>
                    <a:ext uri="{9D8B030D-6E8A-4147-A177-3AD203B41FA5}">
                      <a16:colId xmlns:a16="http://schemas.microsoft.com/office/drawing/2014/main" val="442906035"/>
                    </a:ext>
                  </a:extLst>
                </a:gridCol>
                <a:gridCol w="1845279">
                  <a:extLst>
                    <a:ext uri="{9D8B030D-6E8A-4147-A177-3AD203B41FA5}">
                      <a16:colId xmlns:a16="http://schemas.microsoft.com/office/drawing/2014/main" val="4121403824"/>
                    </a:ext>
                  </a:extLst>
                </a:gridCol>
                <a:gridCol w="2931735">
                  <a:extLst>
                    <a:ext uri="{9D8B030D-6E8A-4147-A177-3AD203B41FA5}">
                      <a16:colId xmlns:a16="http://schemas.microsoft.com/office/drawing/2014/main" val="266647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Sensibilisation agriculteurs/</a:t>
                      </a:r>
                    </a:p>
                    <a:p>
                      <a:r>
                        <a:rPr lang="fr-FR"/>
                        <a:t>étudiants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Sensibilisation conseillers/</a:t>
                      </a:r>
                    </a:p>
                    <a:p>
                      <a:r>
                        <a:rPr lang="fr-FR"/>
                        <a:t>enseignants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Plan d’action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/>
                        <a:t>Démarche d’accompagnement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67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Alpes de Haute Provence (</a:t>
                      </a:r>
                      <a:r>
                        <a:rPr lang="fr-FR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04</a:t>
                      </a:r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516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Hautes Alpes (</a:t>
                      </a:r>
                      <a:r>
                        <a:rPr lang="fr-FR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05</a:t>
                      </a:r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409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Alpes Maritimes (</a:t>
                      </a:r>
                      <a:r>
                        <a:rPr lang="fr-FR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06</a:t>
                      </a:r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8351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Bouches du Rhône (</a:t>
                      </a:r>
                      <a:r>
                        <a:rPr lang="fr-FR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13</a:t>
                      </a:r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766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Var (</a:t>
                      </a:r>
                      <a:r>
                        <a:rPr lang="fr-FR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83</a:t>
                      </a:r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7221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Vaucluse (</a:t>
                      </a:r>
                      <a:r>
                        <a:rPr lang="fr-FR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84</a:t>
                      </a:r>
                      <a:r>
                        <a:rPr lang="fr-FR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52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fr-FR" b="1">
                          <a:solidFill>
                            <a:schemeClr val="accent3">
                              <a:lumMod val="50000"/>
                            </a:schemeClr>
                          </a:solidFill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</a:rPr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28431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4844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0CB0A3-9B3E-98C3-7B91-38C9BF6FE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Exemple d’une intervention de la CA13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14CA47D-CE6C-99C3-CB00-00944487D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23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399BBD7-AC13-0962-64FF-3AE3928AD5C2}"/>
              </a:ext>
            </a:extLst>
          </p:cNvPr>
          <p:cNvSpPr txBox="1"/>
          <p:nvPr/>
        </p:nvSpPr>
        <p:spPr>
          <a:xfrm>
            <a:off x="755255" y="1229125"/>
            <a:ext cx="10352456" cy="66171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sz="2800" b="1">
                <a:solidFill>
                  <a:srgbClr val="FAA329"/>
                </a:solidFill>
                <a:latin typeface="Calibri"/>
                <a:ea typeface="Calibri"/>
                <a:cs typeface="Calibri"/>
              </a:rPr>
              <a:t>Sensibilisation dans un lycée d'enseignement général et technologique agricole :</a:t>
            </a:r>
          </a:p>
          <a:p>
            <a:endParaRPr lang="fr-FR" sz="28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fr-FR" sz="2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La sensibilisation débute par une présentation des causes et conséquences du changement climatique;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fr-FR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fr-FR" sz="2400">
                <a:latin typeface="Calibri"/>
                <a:ea typeface="Calibri"/>
                <a:cs typeface="Calibri"/>
              </a:rPr>
              <a:t>Un focus sur l'agriculture du territoire est ensuite réalisé: impact, enjeux et perspectives;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fr-FR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fr-FR" sz="2400">
                <a:latin typeface="Calibri"/>
                <a:ea typeface="Calibri"/>
                <a:cs typeface="Calibri"/>
              </a:rPr>
              <a:t>Les outils de prospectives et de diagnostic sont présentés;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fr-FR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r>
              <a:rPr lang="fr-FR" sz="2400">
                <a:latin typeface="Calibri"/>
                <a:ea typeface="Calibri"/>
                <a:cs typeface="Calibri"/>
              </a:rPr>
              <a:t>Enfin des pistes d'adaptation et d'atténuation sont détaillées et discutées</a:t>
            </a: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fr-FR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fr-FR" sz="2400">
              <a:latin typeface="Calibri"/>
              <a:ea typeface="Calibri"/>
              <a:cs typeface="Calibri"/>
            </a:endParaRPr>
          </a:p>
          <a:p>
            <a:endParaRPr lang="fr-FR" sz="2400">
              <a:latin typeface="Calibri"/>
              <a:ea typeface="Calibri"/>
              <a:cs typeface="Calibri"/>
            </a:endParaRPr>
          </a:p>
          <a:p>
            <a:pPr marL="457200" indent="-457200">
              <a:buFont typeface="Wingdings" panose="05000000000000000000" pitchFamily="2" charset="2"/>
              <a:buChar char="è"/>
            </a:pPr>
            <a:endParaRPr lang="fr-FR" sz="2400">
              <a:latin typeface="Calibri"/>
              <a:ea typeface="Calibri"/>
              <a:cs typeface="Calibri"/>
            </a:endParaRPr>
          </a:p>
          <a:p>
            <a:endParaRPr lang="fr-FR" sz="2800" b="1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17188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5434F-AAD8-BEB1-9645-6B4E8F036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DBBBB4-263F-B6C1-9A5D-1E9B5A37A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Exemple d’une intervention de la CA13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A412BC7-0280-8666-D4CE-137719081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24</a:t>
            </a:fld>
            <a:endParaRPr lang="fr-FR"/>
          </a:p>
        </p:txBody>
      </p:sp>
      <p:pic>
        <p:nvPicPr>
          <p:cNvPr id="4" name="Image 3" descr="Une image contenant texte, capture d’écran, Site web, Publicité en ligne&#10;&#10;Le contenu généré par l’IA peut être incorrect.">
            <a:extLst>
              <a:ext uri="{FF2B5EF4-FFF2-40B4-BE49-F238E27FC236}">
                <a16:creationId xmlns:a16="http://schemas.microsoft.com/office/drawing/2014/main" id="{FCC8376B-D810-734F-6A3C-250F038C18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3" y="2133874"/>
            <a:ext cx="3954808" cy="2877380"/>
          </a:xfrm>
          <a:prstGeom prst="rect">
            <a:avLst/>
          </a:prstGeom>
        </p:spPr>
      </p:pic>
      <p:pic>
        <p:nvPicPr>
          <p:cNvPr id="5" name="Image 4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14DADECA-3AFC-8575-F1DE-E93C8FF09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174" y="2130217"/>
            <a:ext cx="3969027" cy="2884696"/>
          </a:xfrm>
          <a:prstGeom prst="rect">
            <a:avLst/>
          </a:prstGeom>
        </p:spPr>
      </p:pic>
      <p:pic>
        <p:nvPicPr>
          <p:cNvPr id="7" name="Image 6" descr="Une image contenant texte, capture d’écran, Police, diagramme&#10;&#10;Le contenu généré par l’IA peut être incorrect.">
            <a:extLst>
              <a:ext uri="{FF2B5EF4-FFF2-40B4-BE49-F238E27FC236}">
                <a16:creationId xmlns:a16="http://schemas.microsoft.com/office/drawing/2014/main" id="{932878B3-7F02-105B-03FB-C4A5FBCE6A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5609" y="2129734"/>
            <a:ext cx="3956602" cy="288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424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51D634-2627-B8E5-A70D-1A6FBF868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69600" y="3713813"/>
            <a:ext cx="10692000" cy="1015200"/>
          </a:xfrm>
        </p:spPr>
        <p:txBody>
          <a:bodyPr>
            <a:normAutofit fontScale="90000"/>
          </a:bodyPr>
          <a:lstStyle/>
          <a:p>
            <a:r>
              <a:rPr lang="fr-FR"/>
              <a:t> </a:t>
            </a:r>
            <a:br>
              <a:rPr lang="fr-FR"/>
            </a:br>
            <a:br>
              <a:rPr lang="fr-FR"/>
            </a:br>
            <a:r>
              <a:rPr lang="fr-FR" sz="4400">
                <a:solidFill>
                  <a:schemeClr val="bg2"/>
                </a:solidFill>
              </a:rPr>
              <a:t>IRA2E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err="1"/>
              <a:t>C.Micklethwaite</a:t>
            </a:r>
            <a:r>
              <a:rPr lang="fr-FR"/>
              <a:t> ; R.Gateau</a:t>
            </a:r>
            <a:endParaRPr lang="fr-FR">
              <a:ea typeface="Verdana"/>
            </a:endParaRPr>
          </a:p>
        </p:txBody>
      </p:sp>
      <p:pic>
        <p:nvPicPr>
          <p:cNvPr id="6" name="Image 5" descr="Une image contenant Graphique, graphism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E29324B8-65D0-3C67-59E6-2C1264651D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559" y="3713813"/>
            <a:ext cx="5068834" cy="130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7198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05B895-E8C4-B23B-95B1-10A7CD237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Présentation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C1478A1-5A7C-FFAC-DCD6-D786D72DC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26</a:t>
            </a:fld>
            <a:endParaRPr lang="fr-FR"/>
          </a:p>
        </p:txBody>
      </p:sp>
      <p:sp>
        <p:nvSpPr>
          <p:cNvPr id="4" name="Google Shape;148;p16">
            <a:extLst>
              <a:ext uri="{FF2B5EF4-FFF2-40B4-BE49-F238E27FC236}">
                <a16:creationId xmlns:a16="http://schemas.microsoft.com/office/drawing/2014/main" id="{BB578E19-2092-D011-8880-D718CA6070F0}"/>
              </a:ext>
            </a:extLst>
          </p:cNvPr>
          <p:cNvSpPr txBox="1"/>
          <p:nvPr/>
        </p:nvSpPr>
        <p:spPr>
          <a:xfrm>
            <a:off x="0" y="1147335"/>
            <a:ext cx="12192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500" b="1">
                <a:latin typeface="Barlow"/>
                <a:ea typeface="Barlow"/>
                <a:cs typeface="Barlow"/>
                <a:sym typeface="Barlow"/>
              </a:rPr>
              <a:t>L’Inter-Réseau Agriculture Énergie Environnement</a:t>
            </a:r>
            <a:endParaRPr sz="100"/>
          </a:p>
        </p:txBody>
      </p:sp>
      <p:pic>
        <p:nvPicPr>
          <p:cNvPr id="6" name="Image 5" descr="Une image contenant texte, cercle, logo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C99536C-4BD3-F94D-76C4-DEE57515A8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9" r="16290"/>
          <a:stretch/>
        </p:blipFill>
        <p:spPr>
          <a:xfrm>
            <a:off x="3181994" y="1731466"/>
            <a:ext cx="5303520" cy="5126534"/>
          </a:xfrm>
          <a:prstGeom prst="rect">
            <a:avLst/>
          </a:prstGeom>
        </p:spPr>
      </p:pic>
      <p:pic>
        <p:nvPicPr>
          <p:cNvPr id="5" name="Google Shape;419;p31">
            <a:extLst>
              <a:ext uri="{FF2B5EF4-FFF2-40B4-BE49-F238E27FC236}">
                <a16:creationId xmlns:a16="http://schemas.microsoft.com/office/drawing/2014/main" id="{2292C92A-D0B1-5647-70E9-3C230F59E1B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rcRect b="13162"/>
          <a:stretch/>
        </p:blipFill>
        <p:spPr>
          <a:xfrm>
            <a:off x="542800" y="2608344"/>
            <a:ext cx="2314262" cy="1507246"/>
          </a:xfrm>
          <a:prstGeom prst="rect">
            <a:avLst/>
          </a:prstGeom>
          <a:noFill/>
          <a:ln w="57150" cap="flat" cmpd="sng">
            <a:solidFill>
              <a:srgbClr val="D6B30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" name="Google Shape;420;p31">
            <a:extLst>
              <a:ext uri="{FF2B5EF4-FFF2-40B4-BE49-F238E27FC236}">
                <a16:creationId xmlns:a16="http://schemas.microsoft.com/office/drawing/2014/main" id="{DC42ABBC-BE23-AE1B-259D-8D8B8C119F14}"/>
              </a:ext>
            </a:extLst>
          </p:cNvPr>
          <p:cNvSpPr txBox="1"/>
          <p:nvPr/>
        </p:nvSpPr>
        <p:spPr>
          <a:xfrm>
            <a:off x="542800" y="4115590"/>
            <a:ext cx="2418467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 co-présidence tournante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" name="Google Shape;421;p31">
            <a:extLst>
              <a:ext uri="{FF2B5EF4-FFF2-40B4-BE49-F238E27FC236}">
                <a16:creationId xmlns:a16="http://schemas.microsoft.com/office/drawing/2014/main" id="{1AA8790C-73C2-59DA-5417-DE2BC1A2595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06242" y="2559847"/>
            <a:ext cx="2406958" cy="1604240"/>
          </a:xfrm>
          <a:prstGeom prst="rect">
            <a:avLst/>
          </a:prstGeom>
          <a:noFill/>
          <a:ln w="57150" cap="flat" cmpd="sng">
            <a:solidFill>
              <a:srgbClr val="D6B303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3160008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15F7C524-E922-D6EF-F996-D802A8AA0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68225"/>
            <a:ext cx="10980000" cy="864000"/>
          </a:xfrm>
        </p:spPr>
        <p:txBody>
          <a:bodyPr anchor="ctr">
            <a:normAutofit/>
          </a:bodyPr>
          <a:lstStyle/>
          <a:p>
            <a:r>
              <a:rPr lang="fr-FR"/>
              <a:t>Programme IRA2E 6 : les 9 Axes de travail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79537F8-77D1-7408-E6D2-23FBBFC948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8" b="11206"/>
          <a:stretch/>
        </p:blipFill>
        <p:spPr bwMode="auto">
          <a:xfrm>
            <a:off x="1014151" y="840499"/>
            <a:ext cx="8927385" cy="527817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0D14962-887B-998F-9392-7FF4CB8FD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00" y="3246437"/>
            <a:ext cx="838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6055246E-81F2-4716-A341-6139E5705588}" type="slidenum">
              <a:rPr lang="fr-FR" smtClean="0"/>
              <a:pPr>
                <a:spcAft>
                  <a:spcPts val="600"/>
                </a:spcAft>
              </a:pPr>
              <a:t>27</a:t>
            </a:fld>
            <a:endParaRPr lang="fr-FR"/>
          </a:p>
        </p:txBody>
      </p:sp>
      <p:sp>
        <p:nvSpPr>
          <p:cNvPr id="4" name="ZoneTexte 3">
            <a:hlinkClick r:id="rId4"/>
            <a:extLst>
              <a:ext uri="{FF2B5EF4-FFF2-40B4-BE49-F238E27FC236}">
                <a16:creationId xmlns:a16="http://schemas.microsoft.com/office/drawing/2014/main" id="{337BA899-AB5A-9123-F1E4-601814890AD3}"/>
              </a:ext>
            </a:extLst>
          </p:cNvPr>
          <p:cNvSpPr txBox="1"/>
          <p:nvPr/>
        </p:nvSpPr>
        <p:spPr>
          <a:xfrm>
            <a:off x="1676" y="6596390"/>
            <a:ext cx="609432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/>
              <a:t>https://ira2e.fr/inter-reseau-agriculture-energie-et-environnement-ira2e/</a:t>
            </a:r>
          </a:p>
        </p:txBody>
      </p:sp>
    </p:spTree>
    <p:extLst>
      <p:ext uri="{BB962C8B-B14F-4D97-AF65-F5344CB8AC3E}">
        <p14:creationId xmlns:p14="http://schemas.microsoft.com/office/powerpoint/2010/main" val="37873903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EC3AFB-F33A-5AF8-C232-08A15B0E8F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99" y="365125"/>
            <a:ext cx="11935069" cy="864000"/>
          </a:xfrm>
        </p:spPr>
        <p:txBody>
          <a:bodyPr>
            <a:normAutofit fontScale="90000"/>
          </a:bodyPr>
          <a:lstStyle/>
          <a:p>
            <a:r>
              <a:rPr lang="fr-FR"/>
              <a:t>Programme FABACEES : pour les économies d’énergie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D4B2D9A0-A444-A98C-33B0-BA9059A2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28</a:t>
            </a:fld>
            <a:endParaRPr lang="fr-FR"/>
          </a:p>
        </p:txBody>
      </p:sp>
      <p:sp>
        <p:nvSpPr>
          <p:cNvPr id="31" name="Ellipse 2">
            <a:extLst>
              <a:ext uri="{FF2B5EF4-FFF2-40B4-BE49-F238E27FC236}">
                <a16:creationId xmlns:a16="http://schemas.microsoft.com/office/drawing/2014/main" id="{91D95E3E-2011-0C6D-80B7-6F6457D1F4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50862" y="3918378"/>
            <a:ext cx="1234907" cy="619352"/>
          </a:xfrm>
          <a:prstGeom prst="ellipse">
            <a:avLst/>
          </a:prstGeom>
          <a:solidFill>
            <a:srgbClr val="F3A57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Programme CEE</a:t>
            </a:r>
            <a:endParaRPr kumimoji="0" lang="fr-FR" altLang="fr-FR" sz="3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128">
            <a:extLst>
              <a:ext uri="{FF2B5EF4-FFF2-40B4-BE49-F238E27FC236}">
                <a16:creationId xmlns:a16="http://schemas.microsoft.com/office/drawing/2014/main" id="{46A13714-9A5A-67CA-F0DE-D4A70C895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082" y="3246437"/>
            <a:ext cx="6792141" cy="483725"/>
          </a:xfrm>
          <a:prstGeom prst="rect">
            <a:avLst/>
          </a:prstGeom>
          <a:solidFill>
            <a:srgbClr val="FBE1D1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1 candidature = 2 groupes de 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92D050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7 à 25 exploitations agricoles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 + 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chemeClr val="accent5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1 structure d’accompagnement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 </a:t>
            </a:r>
            <a:r>
              <a:rPr kumimoji="0" lang="fr-FR" altLang="fr-FR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anose="020F0502020204030204" pitchFamily="34" charset="0"/>
                <a:cs typeface="Times New Roman"/>
              </a:rPr>
              <a:t>(ex : CUMA, CIVAM, CA…)</a:t>
            </a:r>
            <a:endParaRPr kumimoji="0" lang="fr-FR" altLang="fr-FR" sz="4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/>
              <a:cs typeface="Times New Roman"/>
            </a:endParaRPr>
          </a:p>
        </p:txBody>
      </p: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511A44C2-43ED-D132-BF53-38AAB7E34964}"/>
              </a:ext>
            </a:extLst>
          </p:cNvPr>
          <p:cNvCxnSpPr>
            <a:cxnSpLocks/>
          </p:cNvCxnSpPr>
          <p:nvPr/>
        </p:nvCxnSpPr>
        <p:spPr>
          <a:xfrm>
            <a:off x="4200957" y="3782964"/>
            <a:ext cx="0" cy="270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lipse 7">
            <a:extLst>
              <a:ext uri="{FF2B5EF4-FFF2-40B4-BE49-F238E27FC236}">
                <a16:creationId xmlns:a16="http://schemas.microsoft.com/office/drawing/2014/main" id="{1466F3A3-4576-2395-0B93-809659827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7647" y="4288062"/>
            <a:ext cx="1214439" cy="1503467"/>
          </a:xfrm>
          <a:prstGeom prst="ellipse">
            <a:avLst/>
          </a:prstGeom>
          <a:solidFill>
            <a:srgbClr val="F6A312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pilote régional (=IRA2E pour PACA)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Rectangle 8">
            <a:extLst>
              <a:ext uri="{FF2B5EF4-FFF2-40B4-BE49-F238E27FC236}">
                <a16:creationId xmlns:a16="http://schemas.microsoft.com/office/drawing/2014/main" id="{E40FF4F3-CB00-3DB4-B47B-D4F14D213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8734" y="4067370"/>
            <a:ext cx="1003300" cy="1014895"/>
          </a:xfrm>
          <a:prstGeom prst="rect">
            <a:avLst/>
          </a:prstGeom>
          <a:solidFill>
            <a:srgbClr val="A7E5E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animateur financé par FABACEE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3A6F6D87-E09B-CAB6-30EA-868EFB852F53}"/>
              </a:ext>
            </a:extLst>
          </p:cNvPr>
          <p:cNvCxnSpPr>
            <a:cxnSpLocks/>
          </p:cNvCxnSpPr>
          <p:nvPr/>
        </p:nvCxnSpPr>
        <p:spPr>
          <a:xfrm flipV="1">
            <a:off x="4882086" y="4574818"/>
            <a:ext cx="346648" cy="1148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117">
            <a:extLst>
              <a:ext uri="{FF2B5EF4-FFF2-40B4-BE49-F238E27FC236}">
                <a16:creationId xmlns:a16="http://schemas.microsoft.com/office/drawing/2014/main" id="{F3CEC9E8-2379-C037-8308-9FA461B0F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5286" y="5224785"/>
            <a:ext cx="1003300" cy="1059350"/>
          </a:xfrm>
          <a:prstGeom prst="rect">
            <a:avLst/>
          </a:prstGeom>
          <a:solidFill>
            <a:srgbClr val="A7E5E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animateur financé par FABACEE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68F760BE-5FC9-B23E-7954-AC5A0957AEFE}"/>
              </a:ext>
            </a:extLst>
          </p:cNvPr>
          <p:cNvCxnSpPr/>
          <p:nvPr/>
        </p:nvCxnSpPr>
        <p:spPr>
          <a:xfrm>
            <a:off x="2026058" y="4291957"/>
            <a:ext cx="9073" cy="285567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0" name="Rectangle 106">
            <a:extLst>
              <a:ext uri="{FF2B5EF4-FFF2-40B4-BE49-F238E27FC236}">
                <a16:creationId xmlns:a16="http://schemas.microsoft.com/office/drawing/2014/main" id="{024529A4-57A4-0E66-91D5-6CAF7DF60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932" y="4074038"/>
            <a:ext cx="954077" cy="2219167"/>
          </a:xfrm>
          <a:prstGeom prst="rect">
            <a:avLst/>
          </a:prstGeom>
          <a:solidFill>
            <a:srgbClr val="A7E5EA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animateur financé par FABACEE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C9D14564-0797-F53A-549D-AAA0DBCD5219}"/>
              </a:ext>
            </a:extLst>
          </p:cNvPr>
          <p:cNvCxnSpPr>
            <a:cxnSpLocks/>
          </p:cNvCxnSpPr>
          <p:nvPr/>
        </p:nvCxnSpPr>
        <p:spPr>
          <a:xfrm>
            <a:off x="4882086" y="4689700"/>
            <a:ext cx="353200" cy="10647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EF0ADA00-B1F7-8038-A3B5-73F4FBB7DC84}"/>
              </a:ext>
            </a:extLst>
          </p:cNvPr>
          <p:cNvCxnSpPr>
            <a:cxnSpLocks/>
          </p:cNvCxnSpPr>
          <p:nvPr/>
        </p:nvCxnSpPr>
        <p:spPr>
          <a:xfrm flipH="1">
            <a:off x="3393365" y="4689700"/>
            <a:ext cx="2742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 Box 96">
            <a:extLst>
              <a:ext uri="{FF2B5EF4-FFF2-40B4-BE49-F238E27FC236}">
                <a16:creationId xmlns:a16="http://schemas.microsoft.com/office/drawing/2014/main" id="{7DF4194E-96CC-FCB7-691D-7CA33DCDD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748" y="4264052"/>
            <a:ext cx="936656" cy="31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agriculteurs</a:t>
            </a:r>
            <a:endParaRPr kumimoji="0" lang="fr-FR" altLang="fr-FR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9" name="Rectangle 111">
            <a:extLst>
              <a:ext uri="{FF2B5EF4-FFF2-40B4-BE49-F238E27FC236}">
                <a16:creationId xmlns:a16="http://schemas.microsoft.com/office/drawing/2014/main" id="{6FFBD433-940A-B580-62CA-E5B4CDA57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07" y="4081073"/>
            <a:ext cx="1478050" cy="208471"/>
          </a:xfrm>
          <a:prstGeom prst="rect">
            <a:avLst/>
          </a:prstGeom>
          <a:solidFill>
            <a:srgbClr val="C5E0B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 Pro"/>
                <a:ea typeface="Calibri" panose="020F0502020204030204" pitchFamily="34" charset="0"/>
                <a:cs typeface="Times New Roman" panose="02020603050405020304" pitchFamily="18" charset="0"/>
              </a:rPr>
              <a:t>1 exploitation agricole</a:t>
            </a:r>
            <a:endParaRPr kumimoji="0" lang="fr-FR" altLang="fr-FR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 Pro"/>
            </a:endParaRPr>
          </a:p>
        </p:txBody>
      </p:sp>
      <p:sp>
        <p:nvSpPr>
          <p:cNvPr id="4" name="Rectangle 111">
            <a:extLst>
              <a:ext uri="{FF2B5EF4-FFF2-40B4-BE49-F238E27FC236}">
                <a16:creationId xmlns:a16="http://schemas.microsoft.com/office/drawing/2014/main" id="{1A438664-D7AA-B55C-7E6D-D843BE9D0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807" y="4580000"/>
            <a:ext cx="1478050" cy="208471"/>
          </a:xfrm>
          <a:prstGeom prst="rect">
            <a:avLst/>
          </a:prstGeom>
          <a:solidFill>
            <a:srgbClr val="C5E0B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 Pro"/>
                <a:ea typeface="Calibri" panose="020F0502020204030204" pitchFamily="34" charset="0"/>
                <a:cs typeface="Times New Roman" panose="02020603050405020304" pitchFamily="18" charset="0"/>
              </a:rPr>
              <a:t>1 exploitation agricole</a:t>
            </a:r>
            <a:endParaRPr kumimoji="0" lang="fr-FR" altLang="fr-FR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 Pro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E4DE9F3E-B119-197C-FCB7-A10227D338A6}"/>
              </a:ext>
            </a:extLst>
          </p:cNvPr>
          <p:cNvCxnSpPr>
            <a:cxnSpLocks/>
          </p:cNvCxnSpPr>
          <p:nvPr/>
        </p:nvCxnSpPr>
        <p:spPr>
          <a:xfrm>
            <a:off x="2035129" y="5716170"/>
            <a:ext cx="9073" cy="285567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 Box 96">
            <a:extLst>
              <a:ext uri="{FF2B5EF4-FFF2-40B4-BE49-F238E27FC236}">
                <a16:creationId xmlns:a16="http://schemas.microsoft.com/office/drawing/2014/main" id="{1BCE4976-8F46-9F54-77D4-DDB334874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819" y="5688265"/>
            <a:ext cx="936656" cy="31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agriculteurs</a:t>
            </a:r>
            <a:endParaRPr kumimoji="0" lang="fr-FR" altLang="fr-FR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111">
            <a:extLst>
              <a:ext uri="{FF2B5EF4-FFF2-40B4-BE49-F238E27FC236}">
                <a16:creationId xmlns:a16="http://schemas.microsoft.com/office/drawing/2014/main" id="{9E7456FB-587D-FC21-F17B-FEEC99CB4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878" y="5505286"/>
            <a:ext cx="1478050" cy="208471"/>
          </a:xfrm>
          <a:prstGeom prst="rect">
            <a:avLst/>
          </a:prstGeom>
          <a:solidFill>
            <a:srgbClr val="C5E0B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 Pro"/>
                <a:ea typeface="Calibri" panose="020F0502020204030204" pitchFamily="34" charset="0"/>
                <a:cs typeface="Times New Roman" panose="02020603050405020304" pitchFamily="18" charset="0"/>
              </a:rPr>
              <a:t>1 exploitation agricole</a:t>
            </a:r>
            <a:endParaRPr kumimoji="0" lang="fr-FR" altLang="fr-FR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 Pro"/>
            </a:endParaRPr>
          </a:p>
        </p:txBody>
      </p:sp>
      <p:sp>
        <p:nvSpPr>
          <p:cNvPr id="8" name="Rectangle 111">
            <a:extLst>
              <a:ext uri="{FF2B5EF4-FFF2-40B4-BE49-F238E27FC236}">
                <a16:creationId xmlns:a16="http://schemas.microsoft.com/office/drawing/2014/main" id="{1DDB9249-91D2-22D9-830A-502346873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9878" y="6004213"/>
            <a:ext cx="1478050" cy="208471"/>
          </a:xfrm>
          <a:prstGeom prst="rect">
            <a:avLst/>
          </a:prstGeom>
          <a:solidFill>
            <a:srgbClr val="C5E0B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 Pro"/>
                <a:ea typeface="Calibri" panose="020F0502020204030204" pitchFamily="34" charset="0"/>
                <a:cs typeface="Times New Roman" panose="02020603050405020304" pitchFamily="18" charset="0"/>
              </a:rPr>
              <a:t>1 exploitation agricole</a:t>
            </a:r>
            <a:endParaRPr kumimoji="0" lang="fr-FR" altLang="fr-FR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 Pro"/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3E7C515-BF77-0BBC-584E-77F1794A1A57}"/>
              </a:ext>
            </a:extLst>
          </p:cNvPr>
          <p:cNvCxnSpPr>
            <a:cxnSpLocks/>
          </p:cNvCxnSpPr>
          <p:nvPr/>
        </p:nvCxnSpPr>
        <p:spPr>
          <a:xfrm>
            <a:off x="6861128" y="5634527"/>
            <a:ext cx="9073" cy="285567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 Box 96">
            <a:extLst>
              <a:ext uri="{FF2B5EF4-FFF2-40B4-BE49-F238E27FC236}">
                <a16:creationId xmlns:a16="http://schemas.microsoft.com/office/drawing/2014/main" id="{DD2D30F0-5001-2979-85CF-BAC04437D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461" y="5570336"/>
            <a:ext cx="936656" cy="31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agriculteurs</a:t>
            </a:r>
            <a:endParaRPr kumimoji="0" lang="fr-FR" altLang="fr-FR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11">
            <a:extLst>
              <a:ext uri="{FF2B5EF4-FFF2-40B4-BE49-F238E27FC236}">
                <a16:creationId xmlns:a16="http://schemas.microsoft.com/office/drawing/2014/main" id="{C331F72C-3837-24A2-508A-B448C1C6C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663" y="5396428"/>
            <a:ext cx="1478050" cy="208471"/>
          </a:xfrm>
          <a:prstGeom prst="rect">
            <a:avLst/>
          </a:prstGeom>
          <a:solidFill>
            <a:srgbClr val="C5E0B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 Pro"/>
                <a:ea typeface="Calibri" panose="020F0502020204030204" pitchFamily="34" charset="0"/>
                <a:cs typeface="Times New Roman" panose="02020603050405020304" pitchFamily="18" charset="0"/>
              </a:rPr>
              <a:t>1 exploitation agricole</a:t>
            </a:r>
            <a:endParaRPr kumimoji="0" lang="fr-FR" altLang="fr-FR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 Pro"/>
            </a:endParaRPr>
          </a:p>
        </p:txBody>
      </p:sp>
      <p:sp>
        <p:nvSpPr>
          <p:cNvPr id="12" name="Rectangle 111">
            <a:extLst>
              <a:ext uri="{FF2B5EF4-FFF2-40B4-BE49-F238E27FC236}">
                <a16:creationId xmlns:a16="http://schemas.microsoft.com/office/drawing/2014/main" id="{4DFEEDA0-BA82-31CB-5290-54404736E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7592" y="5895355"/>
            <a:ext cx="1478050" cy="208471"/>
          </a:xfrm>
          <a:prstGeom prst="rect">
            <a:avLst/>
          </a:prstGeom>
          <a:solidFill>
            <a:srgbClr val="C5E0B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 Pro"/>
                <a:ea typeface="Calibri" panose="020F0502020204030204" pitchFamily="34" charset="0"/>
                <a:cs typeface="Times New Roman" panose="02020603050405020304" pitchFamily="18" charset="0"/>
              </a:rPr>
              <a:t>1 exploitation agricole</a:t>
            </a:r>
            <a:endParaRPr kumimoji="0" lang="fr-FR" altLang="fr-FR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 Pro"/>
            </a:endParaRP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BD9298D1-6706-BADA-9C3D-9255259B0DA1}"/>
              </a:ext>
            </a:extLst>
          </p:cNvPr>
          <p:cNvCxnSpPr>
            <a:cxnSpLocks/>
          </p:cNvCxnSpPr>
          <p:nvPr/>
        </p:nvCxnSpPr>
        <p:spPr>
          <a:xfrm>
            <a:off x="6861129" y="4391741"/>
            <a:ext cx="9073" cy="285567"/>
          </a:xfrm>
          <a:prstGeom prst="line">
            <a:avLst/>
          </a:prstGeom>
          <a:ln w="28575"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 Box 96">
            <a:extLst>
              <a:ext uri="{FF2B5EF4-FFF2-40B4-BE49-F238E27FC236}">
                <a16:creationId xmlns:a16="http://schemas.microsoft.com/office/drawing/2014/main" id="{9DE28DF0-6BEB-7B32-9863-FF094712EA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462" y="4363836"/>
            <a:ext cx="936656" cy="31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 agriculteurs</a:t>
            </a:r>
            <a:endParaRPr kumimoji="0" lang="fr-FR" altLang="fr-FR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11">
            <a:extLst>
              <a:ext uri="{FF2B5EF4-FFF2-40B4-BE49-F238E27FC236}">
                <a16:creationId xmlns:a16="http://schemas.microsoft.com/office/drawing/2014/main" id="{E9142E77-CCA0-5015-7CAD-F140D9F67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7592" y="4180857"/>
            <a:ext cx="1478050" cy="208471"/>
          </a:xfrm>
          <a:prstGeom prst="rect">
            <a:avLst/>
          </a:prstGeom>
          <a:solidFill>
            <a:srgbClr val="C5E0B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 Pro"/>
                <a:ea typeface="Calibri" panose="020F0502020204030204" pitchFamily="34" charset="0"/>
                <a:cs typeface="Times New Roman" panose="02020603050405020304" pitchFamily="18" charset="0"/>
              </a:rPr>
              <a:t>1 exploitation agricole</a:t>
            </a:r>
            <a:endParaRPr kumimoji="0" lang="fr-FR" altLang="fr-FR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 Pro"/>
            </a:endParaRPr>
          </a:p>
        </p:txBody>
      </p:sp>
      <p:sp>
        <p:nvSpPr>
          <p:cNvPr id="16" name="Rectangle 111">
            <a:extLst>
              <a:ext uri="{FF2B5EF4-FFF2-40B4-BE49-F238E27FC236}">
                <a16:creationId xmlns:a16="http://schemas.microsoft.com/office/drawing/2014/main" id="{5C247137-F815-2135-0211-3CA5D0046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7592" y="4679784"/>
            <a:ext cx="1478050" cy="208471"/>
          </a:xfrm>
          <a:prstGeom prst="rect">
            <a:avLst/>
          </a:prstGeom>
          <a:solidFill>
            <a:srgbClr val="C5E0B3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9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Verdana Pro"/>
                <a:ea typeface="Calibri" panose="020F0502020204030204" pitchFamily="34" charset="0"/>
                <a:cs typeface="Times New Roman" panose="02020603050405020304" pitchFamily="18" charset="0"/>
              </a:rPr>
              <a:t>1 exploitation agricole</a:t>
            </a:r>
            <a:endParaRPr kumimoji="0" lang="fr-FR" altLang="fr-FR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 Pro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050632D-BAF8-91D6-CF60-A373E27FDEEF}"/>
              </a:ext>
            </a:extLst>
          </p:cNvPr>
          <p:cNvSpPr txBox="1"/>
          <p:nvPr/>
        </p:nvSpPr>
        <p:spPr>
          <a:xfrm>
            <a:off x="5736936" y="1794220"/>
            <a:ext cx="561686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>
                <a:ea typeface="Verdana"/>
              </a:rPr>
              <a:t>1 groupe lauréat a droit à : pour les agriculteurs : </a:t>
            </a:r>
          </a:p>
          <a:p>
            <a:pPr marL="285750" indent="-285750">
              <a:buFont typeface="Calibri"/>
              <a:buChar char="-"/>
            </a:pPr>
            <a:r>
              <a:rPr lang="fr-FR" sz="1400">
                <a:ea typeface="Verdana"/>
              </a:rPr>
              <a:t>Une enveloppe de 13 600 euros </a:t>
            </a:r>
          </a:p>
          <a:p>
            <a:pPr marL="285750" indent="-285750">
              <a:buFont typeface="Calibri"/>
              <a:buChar char="-"/>
            </a:pPr>
            <a:r>
              <a:rPr lang="fr-FR" sz="1400">
                <a:ea typeface="Verdana"/>
              </a:rPr>
              <a:t>Accès à un dispositif d'aide par le financement bancaire</a:t>
            </a:r>
          </a:p>
          <a:p>
            <a:pPr marL="285750" indent="-285750">
              <a:buFont typeface="Calibri"/>
              <a:buChar char="-"/>
            </a:pPr>
            <a:r>
              <a:rPr lang="fr-FR" sz="1400">
                <a:ea typeface="Verdana"/>
              </a:rPr>
              <a:t>Accès à une assurance d'expérimentation transition 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7F3CF88-4945-D333-1AAC-F8B1E5E90D1D}"/>
              </a:ext>
            </a:extLst>
          </p:cNvPr>
          <p:cNvSpPr txBox="1"/>
          <p:nvPr/>
        </p:nvSpPr>
        <p:spPr>
          <a:xfrm>
            <a:off x="620157" y="1228767"/>
            <a:ext cx="11062193" cy="33855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600">
                <a:ea typeface="Verdana"/>
              </a:rPr>
              <a:t>Objectif : réduire de </a:t>
            </a:r>
            <a:r>
              <a:rPr lang="fr-FR" sz="1600" b="1">
                <a:ea typeface="Verdana"/>
              </a:rPr>
              <a:t>15% les consommations </a:t>
            </a:r>
            <a:r>
              <a:rPr lang="fr-FR" sz="1600">
                <a:ea typeface="Verdana"/>
              </a:rPr>
              <a:t>de chaque groupe d'agriculteurs accompagnés (en kWh)</a:t>
            </a:r>
            <a:endParaRPr lang="fr-FR" sz="160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A01E1B5A-ED54-4E54-3D09-69208BF43C82}"/>
              </a:ext>
            </a:extLst>
          </p:cNvPr>
          <p:cNvSpPr txBox="1"/>
          <p:nvPr/>
        </p:nvSpPr>
        <p:spPr>
          <a:xfrm>
            <a:off x="7917715" y="3246437"/>
            <a:ext cx="3301203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fr-FR">
                <a:ea typeface="Verdana"/>
              </a:rPr>
              <a:t>Ouvert du 16 juin au 16 septembre</a:t>
            </a:r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0896889-FAED-EDC5-940B-C023590FC372}"/>
              </a:ext>
            </a:extLst>
          </p:cNvPr>
          <p:cNvSpPr txBox="1"/>
          <p:nvPr/>
        </p:nvSpPr>
        <p:spPr>
          <a:xfrm>
            <a:off x="352388" y="1772149"/>
            <a:ext cx="5616864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400">
                <a:ea typeface="Verdana"/>
              </a:rPr>
              <a:t>1 groupe lauréat a droit à : pour la structure : </a:t>
            </a:r>
          </a:p>
          <a:p>
            <a:pPr marL="285750" indent="-285750">
              <a:buFont typeface="Calibri"/>
              <a:buChar char="-"/>
            </a:pPr>
            <a:r>
              <a:rPr lang="fr-FR" sz="1400">
                <a:ea typeface="Verdana"/>
              </a:rPr>
              <a:t>Financement à 100% du poste animateur (temps passé sur le projet)</a:t>
            </a:r>
          </a:p>
          <a:p>
            <a:pPr marL="285750" indent="-285750">
              <a:buFont typeface="Calibri"/>
              <a:buChar char="-"/>
            </a:pPr>
            <a:r>
              <a:rPr lang="fr-FR" sz="1400">
                <a:ea typeface="Verdana"/>
              </a:rPr>
              <a:t>Formation de l’animateur à l’utilisation des outils</a:t>
            </a:r>
          </a:p>
        </p:txBody>
      </p:sp>
      <p:pic>
        <p:nvPicPr>
          <p:cNvPr id="20" name="Image 19" descr="Une image contenant Graphique, graphisme, dessin humoristique, clipart&#10;&#10;Le contenu généré par l’IA peut être incorrect.">
            <a:extLst>
              <a:ext uri="{FF2B5EF4-FFF2-40B4-BE49-F238E27FC236}">
                <a16:creationId xmlns:a16="http://schemas.microsoft.com/office/drawing/2014/main" id="{D374AC58-72F0-2947-62D0-0CE132C70D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6077" y="5240966"/>
            <a:ext cx="704374" cy="181282"/>
          </a:xfrm>
          <a:prstGeom prst="rect">
            <a:avLst/>
          </a:prstGeom>
        </p:spPr>
      </p:pic>
      <p:sp>
        <p:nvSpPr>
          <p:cNvPr id="23" name="ZoneTexte 22">
            <a:hlinkClick r:id="rId4"/>
            <a:extLst>
              <a:ext uri="{FF2B5EF4-FFF2-40B4-BE49-F238E27FC236}">
                <a16:creationId xmlns:a16="http://schemas.microsoft.com/office/drawing/2014/main" id="{A1CE9CCB-0C77-AE75-2B76-60E2889A8151}"/>
              </a:ext>
            </a:extLst>
          </p:cNvPr>
          <p:cNvSpPr txBox="1"/>
          <p:nvPr/>
        </p:nvSpPr>
        <p:spPr>
          <a:xfrm>
            <a:off x="56929" y="6476184"/>
            <a:ext cx="24520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dirty="0">
                <a:hlinkClick r:id="rId4"/>
              </a:rPr>
              <a:t>https</a:t>
            </a:r>
            <a:r>
              <a:rPr lang="fr-FR" sz="1200" dirty="0"/>
              <a:t>://www.fabacee.fr/</a:t>
            </a:r>
          </a:p>
        </p:txBody>
      </p:sp>
    </p:spTree>
    <p:extLst>
      <p:ext uri="{BB962C8B-B14F-4D97-AF65-F5344CB8AC3E}">
        <p14:creationId xmlns:p14="http://schemas.microsoft.com/office/powerpoint/2010/main" val="9322514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0289B-6A52-6E60-A8A4-6392FED1B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Axe 1 : Autodiagnostic : amélioration et diffusion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CFDDBAF-0673-AF87-F62F-2A156961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29</a:t>
            </a:fld>
            <a:endParaRPr lang="fr-F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5A26F98-58A4-653A-CD4A-41EA11B99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8224" y="2419900"/>
            <a:ext cx="3777649" cy="436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texte, logo, Police, capture d’écran&#10;&#10;Description générée automatiquement">
            <a:extLst>
              <a:ext uri="{FF2B5EF4-FFF2-40B4-BE49-F238E27FC236}">
                <a16:creationId xmlns:a16="http://schemas.microsoft.com/office/drawing/2014/main" id="{1ECF3D86-DAC3-A242-EFA6-B8E34FE5B3E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1" t="15562" r="5100" b="12778"/>
          <a:stretch/>
        </p:blipFill>
        <p:spPr>
          <a:xfrm>
            <a:off x="1886228" y="2140104"/>
            <a:ext cx="1002774" cy="400508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FFA2685C-9618-9867-841E-9CAFD45ECBF4}"/>
              </a:ext>
            </a:extLst>
          </p:cNvPr>
          <p:cNvSpPr/>
          <p:nvPr/>
        </p:nvSpPr>
        <p:spPr>
          <a:xfrm>
            <a:off x="8868939" y="1468011"/>
            <a:ext cx="2244261" cy="6720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>
                <a:solidFill>
                  <a:schemeClr val="tx1"/>
                </a:solidFill>
              </a:rPr>
              <a:t>Mise à jour en 2025</a:t>
            </a:r>
          </a:p>
        </p:txBody>
      </p:sp>
      <p:sp>
        <p:nvSpPr>
          <p:cNvPr id="9" name="ZoneTexte 8">
            <a:hlinkClick r:id="rId5"/>
            <a:extLst>
              <a:ext uri="{FF2B5EF4-FFF2-40B4-BE49-F238E27FC236}">
                <a16:creationId xmlns:a16="http://schemas.microsoft.com/office/drawing/2014/main" id="{26800CE6-C504-534A-FF39-821FF9F38830}"/>
              </a:ext>
            </a:extLst>
          </p:cNvPr>
          <p:cNvSpPr txBox="1"/>
          <p:nvPr/>
        </p:nvSpPr>
        <p:spPr>
          <a:xfrm>
            <a:off x="-17803" y="6653150"/>
            <a:ext cx="460618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000" dirty="0"/>
              <a:t>https://ira2e.fr/jediagnostiquemaferme/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22F4562-86D5-7CED-C46E-E94C7A5A6D89}"/>
              </a:ext>
            </a:extLst>
          </p:cNvPr>
          <p:cNvSpPr txBox="1"/>
          <p:nvPr/>
        </p:nvSpPr>
        <p:spPr>
          <a:xfrm>
            <a:off x="4639105" y="1219571"/>
            <a:ext cx="2913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>
                <a:latin typeface="Roboto" panose="02000000000000000000" pitchFamily="2" charset="0"/>
              </a:rPr>
              <a:t>Mesure les </a:t>
            </a:r>
            <a:r>
              <a:rPr lang="fr-FR" b="1" i="0">
                <a:effectLst/>
                <a:latin typeface="Roboto" panose="02000000000000000000" pitchFamily="2" charset="0"/>
              </a:rPr>
              <a:t>consommations d’énergies et les émissions GES</a:t>
            </a:r>
            <a:endParaRPr lang="fr-FR"/>
          </a:p>
        </p:txBody>
      </p:sp>
      <p:pic>
        <p:nvPicPr>
          <p:cNvPr id="11" name="Image 10" descr="Une image contenant cercle&#10;&#10;Le contenu généré par l’IA peut être incorrect.">
            <a:extLst>
              <a:ext uri="{FF2B5EF4-FFF2-40B4-BE49-F238E27FC236}">
                <a16:creationId xmlns:a16="http://schemas.microsoft.com/office/drawing/2014/main" id="{0EC33245-D343-40F2-4FD8-670852E34D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04" t="10908" r="6146" b="64767"/>
          <a:stretch/>
        </p:blipFill>
        <p:spPr>
          <a:xfrm>
            <a:off x="-43183" y="1143168"/>
            <a:ext cx="3569104" cy="141118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FC259A0D-B191-6C5C-DDCC-8AA235C0FA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08" y="4628398"/>
            <a:ext cx="1623201" cy="33530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40503DB-8BC5-487E-0BA6-3714464760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97" y="3200930"/>
            <a:ext cx="3457575" cy="132397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0C3AC186-BB40-3DBD-0555-CE9006851273}"/>
              </a:ext>
            </a:extLst>
          </p:cNvPr>
          <p:cNvSpPr txBox="1"/>
          <p:nvPr/>
        </p:nvSpPr>
        <p:spPr>
          <a:xfrm>
            <a:off x="8579796" y="3878574"/>
            <a:ext cx="253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/>
              <a:t>Utilisé pour le programme : </a:t>
            </a:r>
          </a:p>
        </p:txBody>
      </p:sp>
    </p:spTree>
    <p:extLst>
      <p:ext uri="{BB962C8B-B14F-4D97-AF65-F5344CB8AC3E}">
        <p14:creationId xmlns:p14="http://schemas.microsoft.com/office/powerpoint/2010/main" val="159185423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EED75B-7865-0125-C668-36E95C44E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/>
              <a:t>Axe 4 : Accompagnement dans la mise en place des pratiques favorisant la qualité des sols</a:t>
            </a:r>
            <a:endParaRPr lang="fr-FR">
              <a:ea typeface="Verdana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1B1BD03-6E96-4F98-F9EA-74493E3F9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30</a:t>
            </a:fld>
            <a:endParaRPr lang="fr-FR"/>
          </a:p>
        </p:txBody>
      </p:sp>
      <p:pic>
        <p:nvPicPr>
          <p:cNvPr id="5" name="Google Shape;322;p26">
            <a:extLst>
              <a:ext uri="{FF2B5EF4-FFF2-40B4-BE49-F238E27FC236}">
                <a16:creationId xmlns:a16="http://schemas.microsoft.com/office/drawing/2014/main" id="{6493C1AE-A136-49A9-21CA-E4BA069D2314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4952" y="5681418"/>
            <a:ext cx="1142036" cy="1019687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277;p23">
            <a:extLst>
              <a:ext uri="{FF2B5EF4-FFF2-40B4-BE49-F238E27FC236}">
                <a16:creationId xmlns:a16="http://schemas.microsoft.com/office/drawing/2014/main" id="{FD94435C-A5A5-DBC2-BEF4-2F8E149E4BA5}"/>
              </a:ext>
            </a:extLst>
          </p:cNvPr>
          <p:cNvSpPr txBox="1"/>
          <p:nvPr/>
        </p:nvSpPr>
        <p:spPr>
          <a:xfrm>
            <a:off x="213228" y="2670748"/>
            <a:ext cx="5910943" cy="3123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b="1">
                <a:latin typeface="Calibri"/>
                <a:ea typeface="Calibri"/>
                <a:cs typeface="Calibri"/>
                <a:sym typeface="Calibri"/>
              </a:rPr>
              <a:t>Objectifs : </a:t>
            </a:r>
            <a:endParaRPr sz="18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Continuer le suivi des 12 parcelles du réseau 4 pour 1000 ;</a:t>
            </a:r>
            <a:endParaRPr lang="fr-FR" sz="1800">
              <a:latin typeface="Calibri"/>
              <a:ea typeface="Calibri"/>
              <a:cs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800">
              <a:latin typeface="Calibri"/>
              <a:ea typeface="Calibri"/>
              <a:cs typeface="Calibri"/>
              <a:sym typeface="Calibri"/>
            </a:endParaRPr>
          </a:p>
          <a:p>
            <a:pPr marL="457200" indent="-342900">
              <a:buSzPts val="1800"/>
              <a:buFont typeface="Calibri"/>
              <a:buChar char="●"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Conduire</a:t>
            </a: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 une expérimentation de valorisation de digestats de méthanisation en parcelle agricole </a:t>
            </a:r>
            <a:r>
              <a:rPr lang="fr-FR"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 grande culture :</a:t>
            </a:r>
            <a:endParaRPr lang="fr-FR" sz="1800">
              <a:latin typeface="Calibri"/>
              <a:ea typeface="Calibri"/>
              <a:cs typeface="Calibri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fr-FR" sz="1800">
              <a:latin typeface="Calibri"/>
              <a:ea typeface="Calibri"/>
              <a:cs typeface="Calibri"/>
              <a:sym typeface="Calibri"/>
            </a:endParaRPr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Font typeface="Calibri"/>
              <a:buChar char="●"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Digestat</a:t>
            </a: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>
                <a:latin typeface="Calibri"/>
                <a:ea typeface="Calibri"/>
                <a:cs typeface="Calibri"/>
                <a:sym typeface="Calibri"/>
              </a:rPr>
              <a:t>brut</a:t>
            </a:r>
            <a:endParaRPr lang="fr-FR" sz="1800">
              <a:latin typeface="Calibri"/>
              <a:ea typeface="Calibri"/>
              <a:cs typeface="Calibri"/>
            </a:endParaRPr>
          </a:p>
          <a:p>
            <a:pPr marL="914400" indent="-342900">
              <a:buSzPts val="1800"/>
              <a:buFont typeface="Calibri"/>
              <a:buChar char="●"/>
            </a:pPr>
            <a:r>
              <a:rPr lang="fr-FR">
                <a:latin typeface="Calibri"/>
                <a:ea typeface="Calibri"/>
                <a:cs typeface="Calibri"/>
                <a:sym typeface="Calibri"/>
              </a:rPr>
              <a:t>Digestat</a:t>
            </a: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>
                <a:latin typeface="Calibri"/>
                <a:ea typeface="Calibri"/>
                <a:cs typeface="Calibri"/>
                <a:sym typeface="Calibri"/>
              </a:rPr>
              <a:t>brut</a:t>
            </a: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 +</a:t>
            </a:r>
            <a:r>
              <a:rPr lang="fr-FR">
                <a:latin typeface="Calibri"/>
                <a:ea typeface="Calibri"/>
                <a:cs typeface="Calibri"/>
                <a:sym typeface="Calibri"/>
              </a:rPr>
              <a:t> broyat de</a:t>
            </a:r>
            <a:r>
              <a:rPr lang="fr-FR" sz="18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fr-FR">
                <a:latin typeface="Calibri"/>
                <a:ea typeface="Calibri"/>
                <a:cs typeface="Calibri"/>
                <a:sym typeface="Calibri"/>
              </a:rPr>
              <a:t>DV</a:t>
            </a:r>
            <a:endParaRPr sz="18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age 5" descr="Une image contenant text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0CDD6C1-1BAA-D4B3-BCE2-FAD5586CB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4894" r="6775" b="993"/>
          <a:stretch/>
        </p:blipFill>
        <p:spPr>
          <a:xfrm>
            <a:off x="-2983" y="1151569"/>
            <a:ext cx="4199915" cy="1431450"/>
          </a:xfrm>
          <a:prstGeom prst="rect">
            <a:avLst/>
          </a:prstGeom>
        </p:spPr>
      </p:pic>
      <p:pic>
        <p:nvPicPr>
          <p:cNvPr id="4" name="Image 3" descr="Une image contenant plein air, ciel, habits, herbe&#10;&#10;Le contenu généré par l’IA peut être incorrect.">
            <a:extLst>
              <a:ext uri="{FF2B5EF4-FFF2-40B4-BE49-F238E27FC236}">
                <a16:creationId xmlns:a16="http://schemas.microsoft.com/office/drawing/2014/main" id="{FE961A5E-857D-2AC7-EAFA-2F3851795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5556" y="1222651"/>
            <a:ext cx="3653321" cy="2745133"/>
          </a:xfrm>
          <a:prstGeom prst="rect">
            <a:avLst/>
          </a:prstGeom>
        </p:spPr>
      </p:pic>
      <p:pic>
        <p:nvPicPr>
          <p:cNvPr id="7" name="Image 6" descr="Une image contenant personne, plein air, herbe, plante&#10;&#10;Le contenu généré par l’IA peut être incorrect.">
            <a:extLst>
              <a:ext uri="{FF2B5EF4-FFF2-40B4-BE49-F238E27FC236}">
                <a16:creationId xmlns:a16="http://schemas.microsoft.com/office/drawing/2014/main" id="{84771795-923B-1E46-A848-B963FE960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389" y="4081601"/>
            <a:ext cx="1905829" cy="2626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30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51D634-2627-B8E5-A70D-1A6FBF868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69600" y="3713813"/>
            <a:ext cx="10692000" cy="1015200"/>
          </a:xfrm>
        </p:spPr>
        <p:txBody>
          <a:bodyPr>
            <a:normAutofit fontScale="90000"/>
          </a:bodyPr>
          <a:lstStyle/>
          <a:p>
            <a:r>
              <a:rPr lang="fr-FR"/>
              <a:t> </a:t>
            </a:r>
            <a:br>
              <a:rPr lang="fr-FR"/>
            </a:br>
            <a:br>
              <a:rPr lang="fr-FR"/>
            </a:br>
            <a:r>
              <a:rPr lang="fr-FR" sz="4400">
                <a:solidFill>
                  <a:schemeClr val="bg2"/>
                </a:solidFill>
              </a:rPr>
              <a:t>CRIIAM Sud : leurs apports sur la question du changement climatique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/>
          <a:lstStyle/>
          <a:p>
            <a:r>
              <a:rPr lang="fr-FR"/>
              <a:t>F. Chapelin</a:t>
            </a:r>
          </a:p>
        </p:txBody>
      </p:sp>
      <p:pic>
        <p:nvPicPr>
          <p:cNvPr id="6" name="Image 5" descr="Une image contenant Police, Graphique, logo, texte&#10;&#10;Description générée automatiquement">
            <a:extLst>
              <a:ext uri="{FF2B5EF4-FFF2-40B4-BE49-F238E27FC236}">
                <a16:creationId xmlns:a16="http://schemas.microsoft.com/office/drawing/2014/main" id="{8DBBB020-14C6-349D-749E-095E5601D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t="9989" r="10504" b="14193"/>
          <a:stretch/>
        </p:blipFill>
        <p:spPr>
          <a:xfrm>
            <a:off x="7894966" y="5028415"/>
            <a:ext cx="2391234" cy="62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136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ctrTitle"/>
          </p:nvPr>
        </p:nvSpPr>
        <p:spPr>
          <a:xfrm>
            <a:off x="2289076" y="3445991"/>
            <a:ext cx="7637299" cy="609847"/>
          </a:xfrm>
        </p:spPr>
        <p:txBody>
          <a:bodyPr>
            <a:noAutofit/>
          </a:bodyPr>
          <a:lstStyle/>
          <a:p>
            <a:pPr algn="ctr"/>
            <a:br>
              <a:rPr lang="fr-FR" sz="4400" b="1">
                <a:solidFill>
                  <a:srgbClr val="0070C0"/>
                </a:solidFill>
              </a:rPr>
            </a:br>
            <a:r>
              <a:rPr lang="fr-FR" sz="4400" b="1">
                <a:solidFill>
                  <a:srgbClr val="0070C0"/>
                </a:solidFill>
              </a:rPr>
              <a:t>Le CRIIAM SUD </a:t>
            </a:r>
            <a:br>
              <a:rPr lang="fr-FR" sz="4400" b="1">
                <a:solidFill>
                  <a:srgbClr val="0070C0"/>
                </a:solidFill>
              </a:rPr>
            </a:br>
            <a:r>
              <a:rPr lang="fr-FR" sz="4400" b="1">
                <a:solidFill>
                  <a:srgbClr val="0070C0"/>
                </a:solidFill>
              </a:rPr>
              <a:t>Réseau de stations et applications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174" y="826179"/>
            <a:ext cx="5043348" cy="11844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11E7A2F-BEC5-4902-5729-EEAF4403F2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2094" y="5120926"/>
            <a:ext cx="1293962" cy="111934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526886C-064E-40AE-E317-4DE6C2909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5072" y="5491160"/>
            <a:ext cx="2894653" cy="749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584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265F1-D30E-9A56-92FC-4079960DB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CRIIAM SUD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8D829C-C76D-4794-CA90-E40C51072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2428" y="1417320"/>
            <a:ext cx="7543801" cy="4023360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/>
              <a:t> </a:t>
            </a:r>
            <a:r>
              <a:rPr lang="fr-FR">
                <a:solidFill>
                  <a:srgbClr val="0070C0"/>
                </a:solidFill>
              </a:rPr>
              <a:t>Le CRIIAM SUD </a:t>
            </a:r>
            <a:r>
              <a:rPr lang="fr-FR" b="1">
                <a:solidFill>
                  <a:srgbClr val="0070C0"/>
                </a:solidFill>
              </a:rPr>
              <a:t>: Centre de Ressources et d’Innovation pour l’Irrigation et l’Agrométéorologie en région Sud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70C0"/>
                </a:solidFill>
              </a:rPr>
              <a:t> Association de loi 1901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70C0"/>
                </a:solidFill>
              </a:rPr>
              <a:t> Né de la fusion entre le CIRAME et l’ARDEPI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70C0"/>
                </a:solidFill>
              </a:rPr>
              <a:t> 2 pôles : AGROMETEO et IRRIGATION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>
                <a:solidFill>
                  <a:srgbClr val="0070C0"/>
                </a:solidFill>
              </a:rPr>
              <a:t> Basé à Carpentras avec une antenne à la chambre d’agriculture régionale à Aix-en-Provence.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FF690D0-C0A4-5743-8825-34CD059E9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33</a:t>
            </a:fld>
            <a:endParaRPr lang="fr-FR"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2102589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664043" y="220288"/>
            <a:ext cx="7543800" cy="840096"/>
          </a:xfrm>
        </p:spPr>
        <p:txBody>
          <a:bodyPr/>
          <a:lstStyle/>
          <a:p>
            <a:r>
              <a:rPr lang="fr-FR"/>
              <a:t>Réseau de stations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34</a:t>
            </a:fld>
            <a:endParaRPr lang="fr-FR">
              <a:latin typeface="Calibri" panose="020F0502020204030204"/>
            </a:endParaRP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BC3A6F0D-6857-89C4-BCEA-F28A6D66F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353" y="1335243"/>
            <a:ext cx="6858000" cy="4849684"/>
          </a:xfrm>
        </p:spPr>
      </p:pic>
    </p:spTree>
    <p:extLst>
      <p:ext uri="{BB962C8B-B14F-4D97-AF65-F5344CB8AC3E}">
        <p14:creationId xmlns:p14="http://schemas.microsoft.com/office/powerpoint/2010/main" val="14677946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4FAC41B-0051-86FC-B9AB-132C24D67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900" y="150814"/>
            <a:ext cx="5537200" cy="8397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fr-FR" sz="2800"/>
              <a:t>Réseau de stations et base de données climatiques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E4B82D-CD14-2850-F006-ACE821B9D8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948738" y="6459539"/>
            <a:ext cx="984250" cy="365125"/>
          </a:xfrm>
          <a:prstGeom prst="rect">
            <a:avLst/>
          </a:prstGeo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fr-FR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FFFFFF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E0662479-DA56-43BE-9B8C-C6411F34B19F}" type="slidenum">
              <a:rPr lang="fr-FR" altLang="fr-FR"/>
              <a:pPr>
                <a:defRPr/>
              </a:pPr>
              <a:t>35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DC9140E-F3C3-5F3B-2087-E302F1D55A9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5960157" y="4632468"/>
            <a:ext cx="1388979" cy="104475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07107CE-8D18-4592-C841-CC2C959056C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0711" y="3909796"/>
            <a:ext cx="1084008" cy="144534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CEF5C0C-E56C-FB19-1C42-1007B1907B6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6547" y="3988160"/>
            <a:ext cx="859177" cy="152742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5154D04-BCD7-9265-0968-F5E8E886596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537" y="2019008"/>
            <a:ext cx="1057494" cy="140999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35723C8-F8EB-2348-06DE-3F0EA6A7E1E9}"/>
              </a:ext>
            </a:extLst>
          </p:cNvPr>
          <p:cNvSpPr txBox="1"/>
          <p:nvPr/>
        </p:nvSpPr>
        <p:spPr>
          <a:xfrm>
            <a:off x="9084858" y="5461086"/>
            <a:ext cx="1531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>
                <a:solidFill>
                  <a:srgbClr val="FF0000"/>
                </a:solidFill>
                <a:latin typeface="Calibri" panose="020F0502020204030204"/>
              </a:rPr>
              <a:t>190 millions </a:t>
            </a:r>
            <a:r>
              <a:rPr lang="fr-FR" sz="1200">
                <a:solidFill>
                  <a:srgbClr val="002060"/>
                </a:solidFill>
                <a:latin typeface="Calibri" panose="020F0502020204030204"/>
              </a:rPr>
              <a:t>d’enregistrements sur </a:t>
            </a:r>
            <a:r>
              <a:rPr lang="fr-FR" sz="1200" b="1">
                <a:solidFill>
                  <a:srgbClr val="FF0000"/>
                </a:solidFill>
                <a:latin typeface="Calibri" panose="020F0502020204030204"/>
              </a:rPr>
              <a:t>plus de 40 ans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B304436-8D52-3180-E1D8-9DD8B6146687}"/>
              </a:ext>
            </a:extLst>
          </p:cNvPr>
          <p:cNvSpPr txBox="1"/>
          <p:nvPr/>
        </p:nvSpPr>
        <p:spPr>
          <a:xfrm>
            <a:off x="3432418" y="2650418"/>
            <a:ext cx="15313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>
                <a:solidFill>
                  <a:srgbClr val="FF0000"/>
                </a:solidFill>
                <a:latin typeface="Calibri" panose="020F0502020204030204"/>
              </a:rPr>
              <a:t>94</a:t>
            </a:r>
            <a:r>
              <a:rPr lang="fr-FR" sz="140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stations installées et suivies (11 en partenariat)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F05759B-B3F3-6B50-556A-026328F69BC4}"/>
              </a:ext>
            </a:extLst>
          </p:cNvPr>
          <p:cNvSpPr txBox="1"/>
          <p:nvPr/>
        </p:nvSpPr>
        <p:spPr>
          <a:xfrm>
            <a:off x="4769681" y="3673105"/>
            <a:ext cx="4123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>
                <a:solidFill>
                  <a:srgbClr val="002060"/>
                </a:solidFill>
                <a:latin typeface="Calibri" panose="020F0502020204030204"/>
              </a:rPr>
              <a:t>Une couverture des zones agricoles régionales avec </a:t>
            </a:r>
            <a:r>
              <a:rPr lang="fr-FR" sz="1400" b="1">
                <a:solidFill>
                  <a:srgbClr val="FF0000"/>
                </a:solidFill>
                <a:latin typeface="Calibri" panose="020F0502020204030204"/>
              </a:rPr>
              <a:t>246</a:t>
            </a:r>
            <a:r>
              <a:rPr lang="fr-FR" sz="1400" b="1">
                <a:solidFill>
                  <a:srgbClr val="002060"/>
                </a:solidFill>
                <a:latin typeface="Calibri" panose="020F0502020204030204"/>
              </a:rPr>
              <a:t> points de référence </a:t>
            </a:r>
            <a:r>
              <a:rPr lang="fr-FR" sz="1400">
                <a:solidFill>
                  <a:srgbClr val="002060"/>
                </a:solidFill>
                <a:latin typeface="Calibri" panose="020F0502020204030204"/>
              </a:rPr>
              <a:t>actualisés quotidiennement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9F34948-FE10-A40E-1123-8891F8416302}"/>
              </a:ext>
            </a:extLst>
          </p:cNvPr>
          <p:cNvSpPr txBox="1"/>
          <p:nvPr/>
        </p:nvSpPr>
        <p:spPr>
          <a:xfrm>
            <a:off x="5227643" y="5677228"/>
            <a:ext cx="33556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solidFill>
                  <a:srgbClr val="002060"/>
                </a:solidFill>
                <a:latin typeface="Calibri" panose="020F0502020204030204"/>
              </a:rPr>
              <a:t>Validation </a:t>
            </a:r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chaque jour des données quotidiennes (horaires ou infra-horaires avant envoi dans la base)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7082FF0-0E18-B5A7-9DF5-94580D6F7584}"/>
              </a:ext>
            </a:extLst>
          </p:cNvPr>
          <p:cNvSpPr txBox="1"/>
          <p:nvPr/>
        </p:nvSpPr>
        <p:spPr>
          <a:xfrm>
            <a:off x="3567997" y="5596840"/>
            <a:ext cx="15313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>
                <a:solidFill>
                  <a:srgbClr val="002060"/>
                </a:solidFill>
                <a:latin typeface="Calibri" panose="020F0502020204030204"/>
              </a:rPr>
              <a:t>Suivi terrain et maintenance </a:t>
            </a:r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de toutes les stations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3320CDD9-C546-CC67-1DF4-37EF29585C85}"/>
              </a:ext>
            </a:extLst>
          </p:cNvPr>
          <p:cNvSpPr txBox="1"/>
          <p:nvPr/>
        </p:nvSpPr>
        <p:spPr>
          <a:xfrm>
            <a:off x="1547122" y="5527711"/>
            <a:ext cx="200179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Installation </a:t>
            </a:r>
            <a:r>
              <a:rPr lang="fr-FR" sz="1100" b="1">
                <a:solidFill>
                  <a:srgbClr val="002060"/>
                </a:solidFill>
                <a:latin typeface="Calibri" panose="020F0502020204030204"/>
              </a:rPr>
              <a:t>nouveaux sites et rénovation </a:t>
            </a:r>
            <a:r>
              <a:rPr lang="fr-FR" sz="1100">
                <a:solidFill>
                  <a:srgbClr val="002060"/>
                </a:solidFill>
                <a:latin typeface="Calibri" panose="020F0502020204030204"/>
              </a:rPr>
              <a:t>du parc (5 nouvelles stations en 2024)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A376A435-2E42-087C-D1F6-FC360C337A29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5486" y="1970963"/>
            <a:ext cx="700195" cy="70019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C501A031-9C0D-E7AE-70FA-BB1CCBF0036D}"/>
              </a:ext>
            </a:extLst>
          </p:cNvPr>
          <p:cNvSpPr txBox="1"/>
          <p:nvPr/>
        </p:nvSpPr>
        <p:spPr>
          <a:xfrm>
            <a:off x="9150350" y="2724535"/>
            <a:ext cx="153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>
                <a:solidFill>
                  <a:srgbClr val="FF0000"/>
                </a:solidFill>
                <a:latin typeface="Calibri" panose="020F0502020204030204"/>
              </a:rPr>
              <a:t>152</a:t>
            </a:r>
            <a:r>
              <a:rPr lang="fr-FR" sz="1400">
                <a:solidFill>
                  <a:srgbClr val="002060"/>
                </a:solidFill>
                <a:latin typeface="Calibri" panose="020F0502020204030204"/>
              </a:rPr>
              <a:t> </a:t>
            </a:r>
            <a:r>
              <a:rPr lang="fr-FR" sz="1200">
                <a:solidFill>
                  <a:srgbClr val="002060"/>
                </a:solidFill>
                <a:latin typeface="Calibri" panose="020F0502020204030204"/>
              </a:rPr>
              <a:t>stations</a:t>
            </a:r>
          </a:p>
        </p:txBody>
      </p:sp>
      <p:sp>
        <p:nvSpPr>
          <p:cNvPr id="18" name="Flèche : bas 17">
            <a:extLst>
              <a:ext uri="{FF2B5EF4-FFF2-40B4-BE49-F238E27FC236}">
                <a16:creationId xmlns:a16="http://schemas.microsoft.com/office/drawing/2014/main" id="{0ECA8047-DA54-3DE7-AE02-15FAD5B0108E}"/>
              </a:ext>
            </a:extLst>
          </p:cNvPr>
          <p:cNvSpPr/>
          <p:nvPr/>
        </p:nvSpPr>
        <p:spPr>
          <a:xfrm>
            <a:off x="6509525" y="4221401"/>
            <a:ext cx="395956" cy="3637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A2F805B-4AF0-A4F3-289A-5CD51F95CB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8061893" y="4105823"/>
            <a:ext cx="365124" cy="1657225"/>
          </a:xfrm>
          <a:prstGeom prst="rect">
            <a:avLst/>
          </a:prstGeom>
        </p:spPr>
      </p:pic>
      <p:sp>
        <p:nvSpPr>
          <p:cNvPr id="20" name="Flèche : bas 19">
            <a:extLst>
              <a:ext uri="{FF2B5EF4-FFF2-40B4-BE49-F238E27FC236}">
                <a16:creationId xmlns:a16="http://schemas.microsoft.com/office/drawing/2014/main" id="{9D008AD1-70DC-EB0F-F9C6-46BCC29B6FC7}"/>
              </a:ext>
            </a:extLst>
          </p:cNvPr>
          <p:cNvSpPr/>
          <p:nvPr/>
        </p:nvSpPr>
        <p:spPr>
          <a:xfrm rot="16200000">
            <a:off x="4135679" y="2229963"/>
            <a:ext cx="395956" cy="3637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Flèche : bas 20">
            <a:extLst>
              <a:ext uri="{FF2B5EF4-FFF2-40B4-BE49-F238E27FC236}">
                <a16:creationId xmlns:a16="http://schemas.microsoft.com/office/drawing/2014/main" id="{A4F8AE1F-8574-2733-0797-16775B3BB92A}"/>
              </a:ext>
            </a:extLst>
          </p:cNvPr>
          <p:cNvSpPr/>
          <p:nvPr/>
        </p:nvSpPr>
        <p:spPr>
          <a:xfrm rot="5400000">
            <a:off x="8724252" y="2198662"/>
            <a:ext cx="395956" cy="3637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7199682-055E-B6A7-8E48-EE23EA0880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5073471" y="4436060"/>
            <a:ext cx="395957" cy="1186677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4652694C-2919-7CFD-D488-AAC4C78F6D1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465" r="12562"/>
          <a:stretch/>
        </p:blipFill>
        <p:spPr bwMode="auto">
          <a:xfrm>
            <a:off x="1619399" y="3988161"/>
            <a:ext cx="1963190" cy="152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Image7">
            <a:extLst>
              <a:ext uri="{FF2B5EF4-FFF2-40B4-BE49-F238E27FC236}">
                <a16:creationId xmlns:a16="http://schemas.microsoft.com/office/drawing/2014/main" id="{B3E2F773-6EAB-8714-AD8D-F22A9E2B40D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127695" y="1417472"/>
            <a:ext cx="3254670" cy="229849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1847C4F-5FF8-85BF-7DBA-4C23172C62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79695" y="1305909"/>
            <a:ext cx="573336" cy="573336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BFBFED9-A61B-4B15-BE98-BB3EC44F20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7245" y="1288602"/>
            <a:ext cx="603794" cy="603794"/>
          </a:xfrm>
          <a:prstGeom prst="rect">
            <a:avLst/>
          </a:prstGeom>
        </p:spPr>
      </p:pic>
      <p:pic>
        <p:nvPicPr>
          <p:cNvPr id="26" name="Espace réservé du contenu 13">
            <a:extLst>
              <a:ext uri="{FF2B5EF4-FFF2-40B4-BE49-F238E27FC236}">
                <a16:creationId xmlns:a16="http://schemas.microsoft.com/office/drawing/2014/main" id="{07CFC51A-AEF3-1273-3CF2-A06675A730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88229" y="1331308"/>
            <a:ext cx="573336" cy="573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5016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46422" y="236764"/>
            <a:ext cx="7543800" cy="840096"/>
          </a:xfrm>
        </p:spPr>
        <p:txBody>
          <a:bodyPr>
            <a:normAutofit/>
          </a:bodyPr>
          <a:lstStyle/>
          <a:p>
            <a:r>
              <a:rPr lang="fr-FR" sz="4000"/>
              <a:t>Station météo 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315" y="1575448"/>
            <a:ext cx="2414587" cy="4024313"/>
          </a:xfr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36</a:t>
            </a:fld>
            <a:endParaRPr lang="fr-FR">
              <a:latin typeface="Calibri" panose="020F0502020204030204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5125359" y="1633550"/>
            <a:ext cx="5037664" cy="402336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9CB38"/>
              </a:buClr>
            </a:pPr>
            <a:r>
              <a:rPr lang="fr-FR" b="1">
                <a:solidFill>
                  <a:srgbClr val="0070C0"/>
                </a:solidFill>
                <a:latin typeface="Calibri" panose="020F0502020204030204"/>
              </a:rPr>
              <a:t>Paramètres « climato »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Température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Humidité de l’air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Pluviométrie</a:t>
            </a:r>
          </a:p>
          <a:p>
            <a:pPr>
              <a:buClr>
                <a:srgbClr val="99CB38"/>
              </a:buClr>
            </a:pPr>
            <a:r>
              <a:rPr lang="fr-FR" b="1">
                <a:solidFill>
                  <a:srgbClr val="0070C0"/>
                </a:solidFill>
                <a:latin typeface="Calibri" panose="020F0502020204030204"/>
              </a:rPr>
              <a:t>Paramètre « </a:t>
            </a:r>
            <a:r>
              <a:rPr lang="fr-FR" b="1" err="1">
                <a:solidFill>
                  <a:srgbClr val="0070C0"/>
                </a:solidFill>
                <a:latin typeface="Calibri" panose="020F0502020204030204"/>
              </a:rPr>
              <a:t>agrométéo</a:t>
            </a:r>
            <a:r>
              <a:rPr lang="fr-FR" b="1">
                <a:solidFill>
                  <a:srgbClr val="0070C0"/>
                </a:solidFill>
                <a:latin typeface="Calibri" panose="020F0502020204030204"/>
              </a:rPr>
              <a:t> »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Humectation </a:t>
            </a:r>
            <a:r>
              <a:rPr lang="fr-FR" sz="1100" i="1">
                <a:solidFill>
                  <a:srgbClr val="0070C0"/>
                </a:solidFill>
                <a:latin typeface="Calibri" panose="020F0502020204030204"/>
              </a:rPr>
              <a:t>(mouillage de la végétation)</a:t>
            </a:r>
          </a:p>
          <a:p>
            <a:pPr>
              <a:buClr>
                <a:srgbClr val="99CB38"/>
              </a:buClr>
            </a:pPr>
            <a:r>
              <a:rPr lang="fr-FR" b="1">
                <a:solidFill>
                  <a:srgbClr val="0070C0"/>
                </a:solidFill>
                <a:latin typeface="Calibri" panose="020F0502020204030204"/>
              </a:rPr>
              <a:t>Paramètres « stations complètes »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Rayonnement global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Vitesse du vent</a:t>
            </a:r>
          </a:p>
          <a:p>
            <a:pPr>
              <a:buClr>
                <a:srgbClr val="99CB38"/>
              </a:buClr>
            </a:pPr>
            <a:endParaRPr lang="fr-FR" sz="1400">
              <a:solidFill>
                <a:srgbClr val="0070C0"/>
              </a:solidFill>
              <a:latin typeface="Calibri" panose="020F0502020204030204"/>
            </a:endParaRPr>
          </a:p>
          <a:p>
            <a:pPr>
              <a:buClr>
                <a:srgbClr val="99CB38"/>
              </a:buClr>
            </a:pPr>
            <a:r>
              <a:rPr lang="fr-FR" sz="1400" i="1">
                <a:solidFill>
                  <a:srgbClr val="0070C0"/>
                </a:solidFill>
                <a:latin typeface="Calibri" panose="020F0502020204030204"/>
              </a:rPr>
              <a:t>Transmission régulière (30 min / 1h selon saison). 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959694" y="5395300"/>
            <a:ext cx="17347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>
                <a:solidFill>
                  <a:prstClr val="white"/>
                </a:solidFill>
                <a:latin typeface="Calibri" panose="020F0502020204030204"/>
              </a:rPr>
              <a:t>Station météo PESSL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8282071" y="4963533"/>
            <a:ext cx="17347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i="1">
                <a:solidFill>
                  <a:prstClr val="white"/>
                </a:solidFill>
                <a:latin typeface="Calibri" panose="020F0502020204030204"/>
              </a:rPr>
              <a:t>Station météo CIMEL</a:t>
            </a:r>
          </a:p>
        </p:txBody>
      </p:sp>
    </p:spTree>
    <p:extLst>
      <p:ext uri="{BB962C8B-B14F-4D97-AF65-F5344CB8AC3E}">
        <p14:creationId xmlns:p14="http://schemas.microsoft.com/office/powerpoint/2010/main" val="3203586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46422" y="236764"/>
            <a:ext cx="7543800" cy="840096"/>
          </a:xfrm>
        </p:spPr>
        <p:txBody>
          <a:bodyPr>
            <a:normAutofit/>
          </a:bodyPr>
          <a:lstStyle/>
          <a:p>
            <a:r>
              <a:rPr lang="fr-FR" sz="4000"/>
              <a:t>Sonde « humidité du sol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37</a:t>
            </a:fld>
            <a:endParaRPr lang="fr-FR">
              <a:latin typeface="Calibri" panose="020F0502020204030204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3993507" y="1309060"/>
            <a:ext cx="4298686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9CB38"/>
              </a:buClr>
            </a:pPr>
            <a:r>
              <a:rPr lang="fr-FR" b="1">
                <a:solidFill>
                  <a:srgbClr val="0070C0"/>
                </a:solidFill>
                <a:latin typeface="Calibri" panose="020F0502020204030204"/>
              </a:rPr>
              <a:t>Sondes capacitives: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Plusieurs profondeurs possibles de 30 cm à 160 cm 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Mesures tous les 10 cm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Données en temps réel </a:t>
            </a:r>
          </a:p>
          <a:p>
            <a:pPr>
              <a:buClr>
                <a:srgbClr val="99CB38"/>
              </a:buClr>
            </a:pPr>
            <a:r>
              <a:rPr lang="fr-FR" b="1">
                <a:solidFill>
                  <a:srgbClr val="0070C0"/>
                </a:solidFill>
                <a:latin typeface="Calibri" panose="020F0502020204030204"/>
              </a:rPr>
              <a:t>Utilité de ces sondes : 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Pilotage de l’irrigation</a:t>
            </a:r>
          </a:p>
          <a:p>
            <a:pPr>
              <a:buClr>
                <a:srgbClr val="99CB38"/>
              </a:buClr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- Suivi sur parcelle « en sec » , pour un historique de l’humidité du sol</a:t>
            </a:r>
          </a:p>
          <a:p>
            <a:pPr>
              <a:buClr>
                <a:srgbClr val="99CB38"/>
              </a:buClr>
            </a:pPr>
            <a:endParaRPr lang="fr-FR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  <a:p>
            <a:pPr marL="0" indent="0">
              <a:buClr>
                <a:srgbClr val="99CB38"/>
              </a:buClr>
              <a:buNone/>
            </a:pPr>
            <a:endParaRPr lang="fr-FR" sz="1400">
              <a:solidFill>
                <a:prstClr val="black">
                  <a:lumMod val="75000"/>
                  <a:lumOff val="25000"/>
                </a:prstClr>
              </a:solidFill>
              <a:latin typeface="Calibri" panose="020F0502020204030204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B66F9BD-3079-0BC8-DC69-D5E986ED2D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2373" y="1309060"/>
            <a:ext cx="1451187" cy="2943254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A1F54F-61DA-ADB5-C635-3EE9D1B1B58B}"/>
              </a:ext>
            </a:extLst>
          </p:cNvPr>
          <p:cNvSpPr/>
          <p:nvPr/>
        </p:nvSpPr>
        <p:spPr>
          <a:xfrm>
            <a:off x="2535310" y="4482549"/>
            <a:ext cx="2247458" cy="1519126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5000" b="-4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219" y="1309060"/>
            <a:ext cx="1649523" cy="2932486"/>
          </a:xfrm>
          <a:prstGeom prst="rect">
            <a:avLst/>
          </a:prstGeom>
        </p:spPr>
      </p:pic>
      <p:pic>
        <p:nvPicPr>
          <p:cNvPr id="10" name="Image 9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4" t="9048" r="13814" b="8572"/>
          <a:stretch/>
        </p:blipFill>
        <p:spPr bwMode="auto">
          <a:xfrm>
            <a:off x="5034644" y="4252315"/>
            <a:ext cx="3592285" cy="174936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8006048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D49FDA-A5E9-4E5F-94C2-983A1E043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650" y="346055"/>
            <a:ext cx="6778627" cy="840096"/>
          </a:xfrm>
        </p:spPr>
        <p:txBody>
          <a:bodyPr>
            <a:noAutofit/>
          </a:bodyPr>
          <a:lstStyle/>
          <a:p>
            <a:r>
              <a:rPr lang="fr-FR" sz="3200"/>
              <a:t>Protéger les cultures : maladies et ravageurs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6978CD-0897-41B0-B760-4AF27305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38</a:t>
            </a:fld>
            <a:endParaRPr lang="fr-FR">
              <a:latin typeface="Calibri" panose="020F050202020403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BD17BA7-719F-1E5F-0F3A-5FC4696E8B7E}"/>
              </a:ext>
            </a:extLst>
          </p:cNvPr>
          <p:cNvSpPr txBox="1"/>
          <p:nvPr/>
        </p:nvSpPr>
        <p:spPr>
          <a:xfrm>
            <a:off x="612742" y="1085487"/>
            <a:ext cx="6913857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Administration, maintenance, évolution Base Latitude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Saisie des observations épidémiologiques pour rédaction Bulletin Santé Végétal (BSV)</a:t>
            </a:r>
            <a:endParaRPr lang="fr-FR" sz="1400" b="1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1400" b="1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Modèles épidémiologiques</a:t>
            </a:r>
            <a:r>
              <a:rPr lang="fr-FR" sz="2000">
                <a:solidFill>
                  <a:srgbClr val="0070C0"/>
                </a:solidFill>
                <a:latin typeface="Calibri" panose="020F0502020204030204"/>
              </a:rPr>
              <a:t> alimentés par données CRIIAM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 err="1">
                <a:solidFill>
                  <a:srgbClr val="0070C0"/>
                </a:solidFill>
                <a:latin typeface="Calibri" panose="020F0502020204030204"/>
              </a:rPr>
              <a:t>Drososophila</a:t>
            </a: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fr-FR" sz="1400" b="1" err="1">
                <a:solidFill>
                  <a:srgbClr val="0070C0"/>
                </a:solidFill>
                <a:latin typeface="Calibri" panose="020F0502020204030204"/>
              </a:rPr>
              <a:t>Suzukii</a:t>
            </a: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(modèle mis à disposition par le SRAL)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Mildiou</a:t>
            </a: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 (modèle mis à disposition par le SRAL) : pour le BSV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Tordeuse de la grappe </a:t>
            </a: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(ACTA) : pour le BSV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Tomate : mildiou / </a:t>
            </a:r>
            <a:r>
              <a:rPr lang="fr-FR" sz="1400" b="1" err="1">
                <a:solidFill>
                  <a:srgbClr val="0070C0"/>
                </a:solidFill>
                <a:latin typeface="Calibri" panose="020F0502020204030204"/>
              </a:rPr>
              <a:t>héliotis</a:t>
            </a: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 </a:t>
            </a: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: pour le BSV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Olive : mouche de l’olive / œil de paon </a:t>
            </a: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: pour le BSV, cartographies risque moyen mouche de l’olive et contaminations œil de paon</a:t>
            </a:r>
          </a:p>
          <a:p>
            <a:endParaRPr lang="fr-FR" sz="2000" b="1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Service avertissement tavelure (pommes/poires)</a:t>
            </a:r>
            <a:endParaRPr lang="fr-FR" sz="2000">
              <a:solidFill>
                <a:srgbClr val="0070C0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informer les arboriculteurs en temps réel de mars à juin sur les risques de contaminations primaires (observations biologiques, prévisions quotidiennes, alertes SMS)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260 exploitations abonnées </a:t>
            </a: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au service, représentant 7 000 ha représentant les </a:t>
            </a:r>
            <a:r>
              <a:rPr lang="fr-FR" sz="1400" b="1">
                <a:solidFill>
                  <a:srgbClr val="0070C0"/>
                </a:solidFill>
                <a:latin typeface="Calibri" panose="020F0502020204030204"/>
              </a:rPr>
              <a:t>2/3 de la surface régionale </a:t>
            </a: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+ 40 structures de conseils/coop</a:t>
            </a:r>
          </a:p>
          <a:p>
            <a:endParaRPr lang="fr-FR" sz="2000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Analyses climatiques pour chaque BSV</a:t>
            </a: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3FB5999-66A0-5858-68A3-0B798AC4818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29782" b="24716"/>
          <a:stretch/>
        </p:blipFill>
        <p:spPr bwMode="auto">
          <a:xfrm>
            <a:off x="7623420" y="1085487"/>
            <a:ext cx="1735316" cy="93130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5439527-CC77-D501-22AC-3390573A4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6599" y="2230574"/>
            <a:ext cx="1412215" cy="920417"/>
          </a:xfrm>
          <a:prstGeom prst="rect">
            <a:avLst/>
          </a:prstGeom>
          <a:noFill/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D4A7E0F-4364-4C91-2A41-4828A0EE7E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000" t="17796" b="7657"/>
          <a:stretch/>
        </p:blipFill>
        <p:spPr>
          <a:xfrm>
            <a:off x="8202920" y="3161876"/>
            <a:ext cx="1492848" cy="7918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0C1BDA0-4113-9FCD-6A0E-18034F5344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636" t="9981" r="25825" b="15706"/>
          <a:stretch/>
        </p:blipFill>
        <p:spPr>
          <a:xfrm>
            <a:off x="9261915" y="2230574"/>
            <a:ext cx="986697" cy="83052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994A85E-8787-C9AF-7CC3-EF032D9EA9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5548" y="4195412"/>
            <a:ext cx="814115" cy="108548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C9B8A6C-190F-9C1D-C35D-751F86573C7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65" t="10063" r="28962"/>
          <a:stretch/>
        </p:blipFill>
        <p:spPr>
          <a:xfrm>
            <a:off x="8835954" y="4160224"/>
            <a:ext cx="1210798" cy="138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400836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D49FDA-A5E9-4E5F-94C2-983A1E043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035" y="337625"/>
            <a:ext cx="7470474" cy="840096"/>
          </a:xfrm>
        </p:spPr>
        <p:txBody>
          <a:bodyPr>
            <a:noAutofit/>
          </a:bodyPr>
          <a:lstStyle/>
          <a:p>
            <a:r>
              <a:rPr lang="fr-FR" sz="3200"/>
              <a:t>Protéger les cultures : aléas climatiques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6978CD-0897-41B0-B760-4AF27305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39</a:t>
            </a:fld>
            <a:endParaRPr lang="fr-FR">
              <a:latin typeface="Calibri" panose="020F050202020403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BD17BA7-719F-1E5F-0F3A-5FC4696E8B7E}"/>
              </a:ext>
            </a:extLst>
          </p:cNvPr>
          <p:cNvSpPr txBox="1"/>
          <p:nvPr/>
        </p:nvSpPr>
        <p:spPr>
          <a:xfrm>
            <a:off x="1731036" y="1085486"/>
            <a:ext cx="541076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000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Prévisions Gelées de printemps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Départements : 84, 13, 04, 05, 30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75 exploitations abonnées au service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Mail de prévision (avec expertise humaine !) quotidien, avec info par zone et prévisions J+2</a:t>
            </a:r>
          </a:p>
          <a:p>
            <a:endParaRPr lang="fr-FR" sz="1400" b="1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1400" b="1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Informer sur les mécanismes du gel</a:t>
            </a:r>
            <a:endParaRPr lang="fr-FR" sz="2000">
              <a:solidFill>
                <a:srgbClr val="0070C0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Intervention en syndicat de producteurs, en CETA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Projets sur le gel, ex: HALTOGEL (expérimentation d’outils connectés d’alerte gel et prévision gel )</a:t>
            </a:r>
          </a:p>
          <a:p>
            <a:endParaRPr lang="fr-FR" sz="2000" b="1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Poursuite du partenariat avec PREVIGRELE</a:t>
            </a:r>
            <a:endParaRPr lang="fr-FR" sz="2000">
              <a:solidFill>
                <a:srgbClr val="0070C0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Fourniture d’informations en lien avec les chutes de grêle, les épisodes météorologiques en vue d’appuyer l’association dans son organisation de la lutte contre la grêle.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400">
              <a:solidFill>
                <a:srgbClr val="0070C0"/>
              </a:solidFill>
              <a:latin typeface="Calibri" panose="020F0502020204030204"/>
            </a:endParaRPr>
          </a:p>
          <a:p>
            <a:pPr lvl="1"/>
            <a:endParaRPr lang="fr-FR" sz="2000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</p:txBody>
      </p:sp>
      <p:pic>
        <p:nvPicPr>
          <p:cNvPr id="7" name="Image 6" descr="verger_2">
            <a:extLst>
              <a:ext uri="{FF2B5EF4-FFF2-40B4-BE49-F238E27FC236}">
                <a16:creationId xmlns:a16="http://schemas.microsoft.com/office/drawing/2014/main" id="{CD692A21-6909-8010-27EB-C9EF9C0E13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59147" y="1262698"/>
            <a:ext cx="1090612" cy="2166302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AA765BC-68B7-6AF1-105A-F8CF9A0603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8687" y="1707495"/>
            <a:ext cx="1702279" cy="127670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A28A5F3-9C05-3AF2-C634-84961162C9D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829" t="18831" r="38621" b="36239"/>
          <a:stretch/>
        </p:blipFill>
        <p:spPr bwMode="auto">
          <a:xfrm>
            <a:off x="7688753" y="3680074"/>
            <a:ext cx="1802921" cy="16476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074429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D49FDA-A5E9-4E5F-94C2-983A1E043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5201" y="138775"/>
            <a:ext cx="6685471" cy="840096"/>
          </a:xfrm>
        </p:spPr>
        <p:txBody>
          <a:bodyPr>
            <a:noAutofit/>
          </a:bodyPr>
          <a:lstStyle/>
          <a:p>
            <a:r>
              <a:rPr lang="fr-FR" sz="2800"/>
              <a:t>Gérer la ressource en eau : diffuser les méthodes, les connaissances, expérimenter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6978CD-0897-41B0-B760-4AF27305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40</a:t>
            </a:fld>
            <a:endParaRPr lang="fr-FR">
              <a:latin typeface="Calibri" panose="020F0502020204030204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BD17BA7-719F-1E5F-0F3A-5FC4696E8B7E}"/>
              </a:ext>
            </a:extLst>
          </p:cNvPr>
          <p:cNvSpPr txBox="1"/>
          <p:nvPr/>
        </p:nvSpPr>
        <p:spPr>
          <a:xfrm>
            <a:off x="323507" y="1271454"/>
            <a:ext cx="7307969" cy="6840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Appui aux agriculteurs pour le pilotage de l’irrigation en cultures spécialisées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Mise en place de sondes capacitives et conseil hebdomadaire sur stratégie d’irrigation</a:t>
            </a: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Formation à la gestion irrigation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stages animés auprès d’agriculteurs, de conseillers, de futur agriculteur en cours d’installation. </a:t>
            </a: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Comité ressource en eau 84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Transmission hebdomadaire de mars à octobre à la DDT d’informations nécessaires au suivi sécheresse et à la prise de décision concernant la promulgation des arrêtés (mensuel sur autres périodes)</a:t>
            </a: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Expérimentations de méthodes d’irrigation et de pratiques culturales pour réduire les apports d’eau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Divers projets </a:t>
            </a:r>
            <a:r>
              <a:rPr lang="fr-FR" sz="1400">
                <a:solidFill>
                  <a:srgbClr val="0070C0"/>
                </a:solidFill>
                <a:latin typeface="Calibri" panose="020F0502020204030204"/>
              </a:rPr>
              <a:t>(économie d’eau, réduction des intrants, tests de matériels, essais divers)</a:t>
            </a:r>
          </a:p>
          <a:p>
            <a:pPr indent="-285750">
              <a:buFont typeface="Wingdings" panose="05000000000000000000" pitchFamily="2" charset="2"/>
              <a:buChar char="§"/>
            </a:pPr>
            <a:endParaRPr lang="fr-FR" sz="2000" b="1">
              <a:solidFill>
                <a:srgbClr val="0070C0"/>
              </a:solidFill>
              <a:latin typeface="Calibri" panose="020F0502020204030204"/>
            </a:endParaRPr>
          </a:p>
          <a:p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Bilans climatiques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2000" b="1">
                <a:solidFill>
                  <a:srgbClr val="0070C0"/>
                </a:solidFill>
                <a:latin typeface="Calibri" panose="020F0502020204030204"/>
              </a:rPr>
              <a:t>Notes mensuelles CLIMAT’EAU 84 &amp; 13</a:t>
            </a: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2000" b="1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1050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2000" b="1">
              <a:solidFill>
                <a:srgbClr val="0070C0"/>
              </a:solidFill>
              <a:latin typeface="Calibri" panose="020F0502020204030204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2000">
              <a:solidFill>
                <a:srgbClr val="0070C0"/>
              </a:solidFill>
              <a:latin typeface="Calibri" panose="020F0502020204030204"/>
            </a:endParaRPr>
          </a:p>
          <a:p>
            <a:endParaRPr lang="fr-FR" sz="1400">
              <a:solidFill>
                <a:srgbClr val="0070C0"/>
              </a:solidFill>
              <a:latin typeface="Calibri" panose="020F0502020204030204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2CA5499-7881-9FD7-9F53-DE8F0EA64ED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7357" y="3243995"/>
            <a:ext cx="1819051" cy="136428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B26B5107-47E0-E797-A87C-533242E898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31476" y="1271455"/>
            <a:ext cx="1449656" cy="193287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9205F5D-A3C4-ECBE-7FCE-FEC2C6E4A57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566" t="20734" r="36869" b="9255"/>
          <a:stretch/>
        </p:blipFill>
        <p:spPr>
          <a:xfrm>
            <a:off x="9256883" y="1271454"/>
            <a:ext cx="1352961" cy="193287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66206E11-B367-469A-A136-74F3C72985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28" t="11845" r="41415" b="4634"/>
          <a:stretch/>
        </p:blipFill>
        <p:spPr>
          <a:xfrm>
            <a:off x="8126821" y="4719961"/>
            <a:ext cx="1130060" cy="155891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D45102F-7E2A-C4A5-4ACC-29FD9E2CF7F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8996" y="4754574"/>
            <a:ext cx="1068733" cy="148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4249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5F0013-9C04-B07B-1790-2EBF57766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Cartographie &amp; sécheresse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87798CA-8739-07AD-591C-266D44585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41</a:t>
            </a:fld>
            <a:endParaRPr lang="fr-FR">
              <a:latin typeface="Calibri" panose="020F0502020204030204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8433853-0C0B-B85C-3F92-A0146D6C8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076860"/>
            <a:ext cx="7160191" cy="505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9409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2463CE-8D7D-3678-E5C1-306ED0C0D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Bilans &amp; Sécheresse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12414B6-0C06-F117-9C5E-0AB7C9BDD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42</a:t>
            </a:fld>
            <a:endParaRPr lang="fr-FR">
              <a:latin typeface="Calibri" panose="020F0502020204030204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67BD904-A1E8-BE71-57EE-54E2994E7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406" y="1200333"/>
            <a:ext cx="7287625" cy="4938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7803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4D5E5-1131-85AE-9617-E41DDA0A3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9507F2-B59B-6F2A-FA85-1CAAF1AFD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9659" y="401874"/>
            <a:ext cx="5849859" cy="686262"/>
          </a:xfrm>
        </p:spPr>
        <p:txBody>
          <a:bodyPr>
            <a:normAutofit/>
          </a:bodyPr>
          <a:lstStyle/>
          <a:p>
            <a:r>
              <a:rPr lang="fr-FR" sz="4400"/>
              <a:t>Analyse climatique</a:t>
            </a:r>
            <a:endParaRPr lang="fr-FR" sz="2000" i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13819C0-D16E-29C5-5AF1-282DBDB1E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43</a:t>
            </a:fld>
            <a:endParaRPr lang="fr-FR">
              <a:latin typeface="Calibri" panose="020F0502020204030204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02A5385-1F4C-7CD4-FCB8-05129B495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314" y="1457468"/>
            <a:ext cx="5582553" cy="227174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0734C9F-DB6C-5CCF-E926-FD8C8A44D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3313" y="3915023"/>
            <a:ext cx="5582553" cy="227173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3481892-75D5-93F7-1734-DDD9CAAE404A}"/>
              </a:ext>
            </a:extLst>
          </p:cNvPr>
          <p:cNvSpPr txBox="1"/>
          <p:nvPr/>
        </p:nvSpPr>
        <p:spPr>
          <a:xfrm>
            <a:off x="7690277" y="3144433"/>
            <a:ext cx="27965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>
                <a:solidFill>
                  <a:srgbClr val="0070C0"/>
                </a:solidFill>
                <a:latin typeface="Calibri" panose="020F0502020204030204"/>
              </a:rPr>
              <a:t>Été 2024:</a:t>
            </a:r>
          </a:p>
          <a:p>
            <a:r>
              <a:rPr lang="fr-FR" sz="1400" i="1">
                <a:solidFill>
                  <a:srgbClr val="0070C0"/>
                </a:solidFill>
                <a:latin typeface="Calibri" panose="020F0502020204030204"/>
              </a:rPr>
              <a:t>Rapports / Normale 1991-2020 :</a:t>
            </a:r>
          </a:p>
          <a:p>
            <a:r>
              <a:rPr lang="fr-FR" sz="1400" i="1">
                <a:solidFill>
                  <a:srgbClr val="0070C0"/>
                </a:solidFill>
                <a:latin typeface="Calibri" panose="020F0502020204030204"/>
              </a:rPr>
              <a:t>T° moyenne :        + 1°3</a:t>
            </a:r>
          </a:p>
          <a:p>
            <a:r>
              <a:rPr lang="fr-FR" sz="1400" i="1">
                <a:solidFill>
                  <a:srgbClr val="0070C0"/>
                </a:solidFill>
                <a:latin typeface="Calibri" panose="020F0502020204030204"/>
              </a:rPr>
              <a:t>Pluies :                   + 10 %</a:t>
            </a:r>
          </a:p>
          <a:p>
            <a:endParaRPr lang="fr-FR" sz="1400" i="1">
              <a:solidFill>
                <a:srgbClr val="0070C0"/>
              </a:solidFill>
              <a:latin typeface="Calibri" panose="020F0502020204030204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886EE62-BCFB-063C-B120-B45DEB2E8600}"/>
              </a:ext>
            </a:extLst>
          </p:cNvPr>
          <p:cNvSpPr txBox="1"/>
          <p:nvPr/>
        </p:nvSpPr>
        <p:spPr>
          <a:xfrm>
            <a:off x="2127504" y="1088136"/>
            <a:ext cx="793699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>
                <a:solidFill>
                  <a:prstClr val="black"/>
                </a:solidFill>
                <a:latin typeface="Calibri" panose="020F0502020204030204"/>
              </a:rPr>
              <a:t>Août 2024 : 2</a:t>
            </a:r>
            <a:r>
              <a:rPr lang="fr-FR" baseline="3000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fr-FR">
                <a:solidFill>
                  <a:prstClr val="black"/>
                </a:solidFill>
                <a:latin typeface="Calibri" panose="020F0502020204030204"/>
              </a:rPr>
              <a:t> mois d’août le plus chaud après 2003</a:t>
            </a:r>
            <a:endParaRPr lang="fr-FR" i="1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4965643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448D0DAB-DC80-10B3-8CD7-3482683B7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16304" y="741699"/>
            <a:ext cx="7543800" cy="3566160"/>
          </a:xfrm>
        </p:spPr>
        <p:txBody>
          <a:bodyPr>
            <a:normAutofit/>
          </a:bodyPr>
          <a:lstStyle/>
          <a:p>
            <a:r>
              <a:rPr lang="fr-FR" sz="4800"/>
              <a:t>Merci de votre attention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8CD4CD-C4B3-2F4E-A358-7B5195EE0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ADAF6-CB7D-4761-A599-235B5087F845}" type="slidenum">
              <a:rPr lang="fr-FR">
                <a:latin typeface="Calibri" panose="020F0502020204030204"/>
              </a:rPr>
              <a:pPr/>
              <a:t>44</a:t>
            </a:fld>
            <a:endParaRPr lang="fr-FR">
              <a:latin typeface="Calibri" panose="020F0502020204030204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0FD34E5-46A6-7C30-60BA-9B572B2CC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8448" y="895201"/>
            <a:ext cx="4471630" cy="1450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7773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51D634-2627-B8E5-A70D-1A6FBF868C8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69600" y="3583184"/>
            <a:ext cx="10692000" cy="1015200"/>
          </a:xfrm>
        </p:spPr>
        <p:txBody>
          <a:bodyPr>
            <a:normAutofit fontScale="90000"/>
          </a:bodyPr>
          <a:lstStyle/>
          <a:p>
            <a:r>
              <a:rPr lang="fr-FR"/>
              <a:t> </a:t>
            </a:r>
            <a:br>
              <a:rPr lang="fr-FR"/>
            </a:br>
            <a:br>
              <a:rPr lang="fr-FR"/>
            </a:br>
            <a:r>
              <a:rPr lang="fr-FR" sz="4400">
                <a:solidFill>
                  <a:schemeClr val="bg2"/>
                </a:solidFill>
              </a:rPr>
              <a:t>Le Centre Français du Riz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/>
          <a:lstStyle/>
          <a:p>
            <a:r>
              <a:rPr lang="fr-FR"/>
              <a:t>François Clément</a:t>
            </a:r>
          </a:p>
        </p:txBody>
      </p:sp>
      <p:pic>
        <p:nvPicPr>
          <p:cNvPr id="7" name="Image 6" descr="Une image contenant Police, texte, Graphique, graphisme&#10;&#10;Le contenu généré par l’IA peut être incorrect.">
            <a:extLst>
              <a:ext uri="{FF2B5EF4-FFF2-40B4-BE49-F238E27FC236}">
                <a16:creationId xmlns:a16="http://schemas.microsoft.com/office/drawing/2014/main" id="{033DF8B8-61B8-7487-51CB-95A6F31F32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57" y="4735421"/>
            <a:ext cx="2423800" cy="93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6802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91F03-1618-2748-A2CA-8981F0D75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texte, diagramme, carte&#10;&#10;Description générée automatiquement">
            <a:extLst>
              <a:ext uri="{FF2B5EF4-FFF2-40B4-BE49-F238E27FC236}">
                <a16:creationId xmlns:a16="http://schemas.microsoft.com/office/drawing/2014/main" id="{91662FDE-6343-8F8B-7242-E83B3A4CD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51" y="862617"/>
            <a:ext cx="8310881" cy="515274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67D5F4E-8A16-CBDC-F5C6-BFE61EC5C8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1383"/>
            <a:ext cx="10980000" cy="864000"/>
          </a:xfrm>
        </p:spPr>
        <p:txBody>
          <a:bodyPr>
            <a:normAutofit/>
          </a:bodyPr>
          <a:lstStyle/>
          <a:p>
            <a:r>
              <a:rPr lang="fr-FR">
                <a:ea typeface="Verdana"/>
              </a:rPr>
              <a:t>Le Delta actuel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51182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C0C9B9-E679-9F69-A343-D4A8ED97E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Le Delta a travers les </a:t>
            </a:r>
            <a:r>
              <a:rPr lang="fr-FR" err="1"/>
              <a:t>ages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06A7F1-FBAA-725A-F071-BDB4A760CD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FA5F00D-0E7D-CD41-1DB4-CE7A62CAF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47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5B7720A-089C-E619-B6C5-406524CF0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250" y="974031"/>
            <a:ext cx="7885499" cy="4929969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9501712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338B0-6C9F-126A-4A89-682935FC4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20BE9-7512-CFA2-7097-8C5F5DBB72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1383"/>
            <a:ext cx="10980000" cy="864000"/>
          </a:xfrm>
        </p:spPr>
        <p:txBody>
          <a:bodyPr>
            <a:normAutofit/>
          </a:bodyPr>
          <a:lstStyle/>
          <a:p>
            <a:r>
              <a:rPr lang="fr-FR"/>
              <a:t>Quelques données </a:t>
            </a:r>
            <a:r>
              <a:rPr lang="fr-FR" err="1"/>
              <a:t>pédo-climatiques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AC9703F-FEA5-BF23-417E-918473D3D9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139" y="1024128"/>
            <a:ext cx="9914381" cy="5056632"/>
          </a:xfrm>
        </p:spPr>
        <p:txBody>
          <a:bodyPr/>
          <a:lstStyle/>
          <a:p>
            <a:r>
              <a:rPr lang="fr-FR">
                <a:solidFill>
                  <a:schemeClr val="tx1"/>
                </a:solidFill>
              </a:rPr>
              <a:t>Sols alluviaux de type très variés (de limono sableux à argileux);</a:t>
            </a:r>
          </a:p>
          <a:p>
            <a:r>
              <a:rPr lang="fr-FR">
                <a:solidFill>
                  <a:schemeClr val="tx1"/>
                </a:solidFill>
              </a:rPr>
              <a:t>Une pluviométrie faible (500 mm) et une forte évapotranspiration (1500 mm);</a:t>
            </a:r>
          </a:p>
          <a:p>
            <a:r>
              <a:rPr lang="fr-FR">
                <a:solidFill>
                  <a:schemeClr val="tx1"/>
                </a:solidFill>
              </a:rPr>
              <a:t>Nappe phréatique salée qui nécessite de grands volumes d’eau douce pour la maintenir en profondeur;</a:t>
            </a:r>
          </a:p>
          <a:p>
            <a:pPr marL="34290" indent="0">
              <a:buNone/>
            </a:pPr>
            <a:endParaRPr lang="fr-FR"/>
          </a:p>
        </p:txBody>
      </p:sp>
      <p:pic>
        <p:nvPicPr>
          <p:cNvPr id="4" name="Picture 2050" descr="c:\windows\TEMP\auto3.bmp">
            <a:extLst>
              <a:ext uri="{FF2B5EF4-FFF2-40B4-BE49-F238E27FC236}">
                <a16:creationId xmlns:a16="http://schemas.microsoft.com/office/drawing/2014/main" id="{E146FDEC-D15A-0C71-AE33-F609C7188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2148" y="3886198"/>
            <a:ext cx="3515796" cy="2194562"/>
          </a:xfrm>
          <a:prstGeom prst="rect">
            <a:avLst/>
          </a:prstGeom>
          <a:noFill/>
          <a:ln w="38100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6" name="33062B5B-E38D-4028-A6D9-D874D3D29AC7">
            <a:extLst>
              <a:ext uri="{FF2B5EF4-FFF2-40B4-BE49-F238E27FC236}">
                <a16:creationId xmlns:a16="http://schemas.microsoft.com/office/drawing/2014/main" id="{12883D60-2D28-0569-406A-55200C3D9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390" y="3886198"/>
            <a:ext cx="2926081" cy="2194562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40945208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ABCCF0-CB99-129C-48D6-9AB3BFE8E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L’histoire de la riziculture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A94C74-540B-5448-97B9-0A8D4A62D1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/>
              <a:t>Henri IV en 1593;</a:t>
            </a:r>
          </a:p>
          <a:p>
            <a:r>
              <a:rPr lang="fr-FR"/>
              <a:t>Une riziculture pour dessaler les terres entre 1850 et 1930;</a:t>
            </a:r>
          </a:p>
          <a:p>
            <a:r>
              <a:rPr lang="fr-FR"/>
              <a:t>Développement de la riziculture dans les années 40;</a:t>
            </a:r>
          </a:p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69BD464-08CE-AE1B-84DB-CE5DFF82C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49</a:t>
            </a:fld>
            <a:endParaRPr lang="fr-FR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6536783-91B1-1C70-92B5-6B6EEA797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847640" y="3360427"/>
            <a:ext cx="3538920" cy="253893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28363632-05EA-E2CF-D555-78B6E2CBB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172200" y="3360427"/>
            <a:ext cx="3639795" cy="2543573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32368427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C2BC00-24CF-954F-CF19-DA7C7E4EF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Dynamique des surfaces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26A2F2-731E-E9F2-8582-A691C2477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4A3957-B340-8E6E-FF68-F27CC84B0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50</a:t>
            </a:fld>
            <a:endParaRPr lang="fr-FR"/>
          </a:p>
        </p:txBody>
      </p:sp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1FBD54F5-91DA-8424-E3DA-6BFD13A47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9763" y="1476000"/>
            <a:ext cx="8310881" cy="4467098"/>
          </a:xfrm>
          <a:prstGeom prst="rect">
            <a:avLst/>
          </a:prstGeom>
          <a:ln w="3810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17675392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C51D634-2627-B8E5-A70D-1A6FBF868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392" b="31082"/>
          <a:stretch/>
        </p:blipFill>
        <p:spPr>
          <a:xfrm>
            <a:off x="356008" y="285226"/>
            <a:ext cx="11479984" cy="248930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69600" y="3898410"/>
            <a:ext cx="10692000" cy="1015200"/>
          </a:xfrm>
        </p:spPr>
        <p:txBody>
          <a:bodyPr>
            <a:normAutofit fontScale="90000"/>
          </a:bodyPr>
          <a:lstStyle/>
          <a:p>
            <a:br>
              <a:rPr lang="fr-FR"/>
            </a:br>
            <a:br>
              <a:rPr lang="fr-FR"/>
            </a:br>
            <a:r>
              <a:rPr lang="fr-FR" sz="4400">
                <a:solidFill>
                  <a:schemeClr val="bg2"/>
                </a:solidFill>
              </a:rPr>
              <a:t>Un levier d’action : l’agroforesterie et son développement en PACA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9600" y="5098667"/>
            <a:ext cx="9513937" cy="813063"/>
          </a:xfrm>
        </p:spPr>
        <p:txBody>
          <a:bodyPr/>
          <a:lstStyle/>
          <a:p>
            <a:r>
              <a:rPr lang="fr-FR"/>
              <a:t>A. Saint-Didier; T. Juvénal </a:t>
            </a:r>
          </a:p>
        </p:txBody>
      </p:sp>
    </p:spTree>
    <p:extLst>
      <p:ext uri="{BB962C8B-B14F-4D97-AF65-F5344CB8AC3E}">
        <p14:creationId xmlns:p14="http://schemas.microsoft.com/office/powerpoint/2010/main" val="21611914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55AC2-B60C-88EB-4DC6-8D85704AB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1383"/>
            <a:ext cx="10980000" cy="864000"/>
          </a:xfrm>
        </p:spPr>
        <p:txBody>
          <a:bodyPr>
            <a:normAutofit fontScale="90000"/>
          </a:bodyPr>
          <a:lstStyle/>
          <a:p>
            <a:r>
              <a:rPr lang="fr-FR">
                <a:ea typeface="Verdana"/>
              </a:rPr>
              <a:t>L'agroforesterie menée dans le cadre de SAE²</a:t>
            </a:r>
            <a:endParaRPr lang="fr-FR"/>
          </a:p>
        </p:txBody>
      </p:sp>
      <p:pic>
        <p:nvPicPr>
          <p:cNvPr id="3" name="Espace réservé du contenu 2" descr="Une image contenant logo, Police, Graphique, texte&#10;&#10;Le contenu généré par l’IA peut être incorrect.">
            <a:extLst>
              <a:ext uri="{FF2B5EF4-FFF2-40B4-BE49-F238E27FC236}">
                <a16:creationId xmlns:a16="http://schemas.microsoft.com/office/drawing/2014/main" id="{66A8F738-95CD-5E35-36CE-AF462551F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4233" t="4132" r="2116" b="-826"/>
          <a:stretch>
            <a:fillRect/>
          </a:stretch>
        </p:blipFill>
        <p:spPr>
          <a:xfrm>
            <a:off x="851709" y="1030165"/>
            <a:ext cx="2500745" cy="1659729"/>
          </a:xfrm>
          <a:prstGeom prst="rect">
            <a:avLst/>
          </a:prstGeom>
        </p:spPr>
      </p:pic>
      <p:pic>
        <p:nvPicPr>
          <p:cNvPr id="4" name="Image 3" descr="Une image contenant Police, texte, conception, typographie&#10;&#10;Le contenu généré par l’IA peut être incorrect.">
            <a:extLst>
              <a:ext uri="{FF2B5EF4-FFF2-40B4-BE49-F238E27FC236}">
                <a16:creationId xmlns:a16="http://schemas.microsoft.com/office/drawing/2014/main" id="{715208CC-4634-859B-B398-36570D82C8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66" t="14516" r="4200" b="9677"/>
          <a:stretch>
            <a:fillRect/>
          </a:stretch>
        </p:blipFill>
        <p:spPr>
          <a:xfrm>
            <a:off x="3599557" y="1518964"/>
            <a:ext cx="7528959" cy="658318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00974A82-3C6A-8162-DF6D-B162C8138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8276" y="3020493"/>
            <a:ext cx="8547235" cy="5457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spcBef>
                <a:spcPts val="12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2400" b="0">
                <a:solidFill>
                  <a:srgbClr val="009A35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11430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16002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20574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25146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342900" marR="0" lvl="0" indent="-342900" algn="l" defTabSz="449263" rtl="0" eaLnBrk="1" fontAlgn="base" latinLnBrk="0" hangingPunct="1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fr-FR" altLang="fr-FR" sz="2400" b="0" i="0" u="none" strike="noStrike" kern="0" cap="none" spc="0" normalizeH="0" baseline="0" noProof="0">
                <a:ln>
                  <a:noFill/>
                </a:ln>
                <a:solidFill>
                  <a:srgbClr val="009A35"/>
                </a:solidFill>
                <a:effectLst/>
                <a:uLnTx/>
                <a:uFillTx/>
                <a:latin typeface="Arial"/>
                <a:ea typeface="+mn-ea"/>
                <a:cs typeface="Times New Roman"/>
              </a:rPr>
              <a:t>Aménagements sur le département</a:t>
            </a:r>
          </a:p>
          <a:p>
            <a:pPr marL="742950" marR="0" lvl="1" indent="-285750" algn="l" defTabSz="44926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fr-FR" altLang="fr-FR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30 km </a:t>
            </a:r>
            <a:r>
              <a:rPr kumimoji="0" lang="fr-FR" altLang="fr-FR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de </a:t>
            </a:r>
            <a:r>
              <a:rPr kumimoji="0" lang="fr-FR" altLang="fr-FR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haies plantées</a:t>
            </a:r>
            <a:r>
              <a:rPr kumimoji="0" lang="fr-FR" altLang="fr-FR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 depuis 2019</a:t>
            </a:r>
          </a:p>
          <a:p>
            <a:pPr marL="1143000" marR="0" lvl="2" indent="-228600" algn="l" defTabSz="44926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fr-FR" altLang="fr-FR" sz="16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5 km sur l’hiver 2024-25</a:t>
            </a:r>
          </a:p>
          <a:p>
            <a:pPr marL="1143000" marR="0" lvl="2" indent="-228600" algn="l" defTabSz="44926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lang="fr-FR" altLang="fr-FR" sz="16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20 km envisagés pour l’hiver 2025-26</a:t>
            </a:r>
            <a:endParaRPr kumimoji="0" lang="fr-FR" altLang="fr-FR" sz="16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cs typeface="Times New Roman"/>
            </a:endParaRPr>
          </a:p>
          <a:p>
            <a:pPr marL="742950" marR="0" lvl="1" indent="-285750" algn="l" defTabSz="44926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fr-FR" altLang="fr-FR" sz="180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+ de </a:t>
            </a:r>
            <a:r>
              <a:rPr kumimoji="0" lang="fr-FR" altLang="fr-FR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2 500 nichoirs </a:t>
            </a:r>
            <a:r>
              <a:rPr kumimoji="0" lang="fr-FR" altLang="fr-FR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à oiseaux / chauves-souris</a:t>
            </a:r>
          </a:p>
          <a:p>
            <a:pPr lvl="2">
              <a:defRPr/>
            </a:pPr>
            <a:r>
              <a:rPr lang="fr-FR" altLang="fr-FR" sz="16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2 plateformes à cigogne – 10 piquets à rapaces</a:t>
            </a:r>
          </a:p>
          <a:p>
            <a:pPr marL="742950" marR="0" lvl="1" indent="-285750" algn="l" defTabSz="449263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tabLst/>
              <a:defRPr/>
            </a:pPr>
            <a:r>
              <a:rPr kumimoji="0" lang="fr-FR" altLang="fr-FR" sz="180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+ de </a:t>
            </a:r>
            <a:r>
              <a:rPr kumimoji="0" lang="fr-FR" altLang="fr-FR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1 </a:t>
            </a:r>
            <a:r>
              <a:rPr lang="fr-FR" altLang="fr-FR" sz="1800" b="1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500</a:t>
            </a:r>
            <a:r>
              <a:rPr kumimoji="0" lang="fr-FR" altLang="fr-FR" sz="1800" b="1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 ha </a:t>
            </a:r>
            <a:r>
              <a:rPr kumimoji="0" lang="fr-FR" altLang="fr-FR" sz="1800" b="0" i="0" u="none" strike="noStrike" kern="0" cap="none" spc="0" normalizeH="0" baseline="0" noProof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  <a:uFillTx/>
                <a:latin typeface="Arial"/>
                <a:cs typeface="Times New Roman"/>
              </a:rPr>
              <a:t>de couverts végétaux</a:t>
            </a:r>
            <a:endParaRPr lang="fr-FR" altLang="fr-FR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cs typeface="Times New Roman"/>
            </a:endParaRPr>
          </a:p>
          <a:p>
            <a:pPr lvl="1">
              <a:defRPr/>
            </a:pPr>
            <a:r>
              <a:rPr lang="fr-FR" altLang="fr-FR" sz="18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+ de </a:t>
            </a:r>
            <a:r>
              <a:rPr lang="fr-FR" altLang="fr-FR" sz="1800" b="1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5 000 ml</a:t>
            </a:r>
            <a:r>
              <a:rPr lang="fr-FR" altLang="fr-FR" sz="18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 de bandes fleuries</a:t>
            </a:r>
            <a:endParaRPr lang="fr-FR" altLang="fr-FR" sz="1800" b="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cs typeface="Times New Roman"/>
            </a:endParaRPr>
          </a:p>
          <a:p>
            <a:pPr lvl="1">
              <a:defRPr/>
            </a:pPr>
            <a:r>
              <a:rPr lang="fr-FR" altLang="fr-FR" sz="1800" b="1" kern="0">
                <a:solidFill>
                  <a:srgbClr val="595959"/>
                </a:solidFill>
                <a:latin typeface="Arial"/>
                <a:cs typeface="Times New Roman"/>
              </a:rPr>
              <a:t>6 mares</a:t>
            </a:r>
            <a:r>
              <a:rPr lang="fr-FR" altLang="fr-FR" sz="1800" kern="0">
                <a:solidFill>
                  <a:srgbClr val="595959"/>
                </a:solidFill>
                <a:latin typeface="Arial"/>
                <a:cs typeface="Times New Roman"/>
              </a:rPr>
              <a:t> installées</a:t>
            </a:r>
          </a:p>
          <a:p>
            <a:pPr lvl="1">
              <a:defRPr/>
            </a:pPr>
            <a:endParaRPr lang="fr-FR" altLang="fr-FR" sz="1800" kern="0">
              <a:solidFill>
                <a:srgbClr val="595959"/>
              </a:solidFill>
              <a:latin typeface="Arial"/>
              <a:cs typeface="Times New Roman"/>
            </a:endParaRPr>
          </a:p>
          <a:p>
            <a:pPr lvl="2">
              <a:defRPr/>
            </a:pPr>
            <a:endParaRPr lang="fr-FR" altLang="fr-FR" sz="1600" kern="0">
              <a:solidFill>
                <a:srgbClr val="595959"/>
              </a:solidFill>
              <a:latin typeface="Arial"/>
              <a:cs typeface="Times New Roman"/>
            </a:endParaRPr>
          </a:p>
          <a:p>
            <a:pPr>
              <a:defRPr/>
            </a:pPr>
            <a:endParaRPr lang="fr-FR" kern="0">
              <a:latin typeface="Arial"/>
              <a:cs typeface="Arial"/>
            </a:endParaRPr>
          </a:p>
        </p:txBody>
      </p:sp>
      <p:pic>
        <p:nvPicPr>
          <p:cNvPr id="9" name="Image 18">
            <a:extLst>
              <a:ext uri="{FF2B5EF4-FFF2-40B4-BE49-F238E27FC236}">
                <a16:creationId xmlns:a16="http://schemas.microsoft.com/office/drawing/2014/main" id="{62D7294A-8DAD-A329-6B07-D4C915071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64"/>
          <a:stretch>
            <a:fillRect/>
          </a:stretch>
        </p:blipFill>
        <p:spPr bwMode="auto">
          <a:xfrm>
            <a:off x="9810311" y="4998586"/>
            <a:ext cx="892175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A48D2591-0D0F-05EF-D33F-C164E91037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635" y="4921670"/>
            <a:ext cx="1084599" cy="64219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484B7779-34A6-B6DD-9CCC-C84E4AC96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1328" y="2993755"/>
            <a:ext cx="5793341" cy="279751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spcBef>
                <a:spcPts val="12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2400" b="0">
                <a:solidFill>
                  <a:srgbClr val="009A35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11430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16002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20574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25146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fr-FR" altLang="fr-FR" kern="0">
                <a:latin typeface="Arial"/>
                <a:cs typeface="Times New Roman"/>
              </a:rPr>
              <a:t>Suivis</a:t>
            </a:r>
            <a:endParaRPr lang="fr-FR">
              <a:latin typeface="Verdana"/>
              <a:ea typeface="Verdana"/>
              <a:cs typeface="Times New Roman"/>
            </a:endParaRPr>
          </a:p>
          <a:p>
            <a:pPr lvl="1">
              <a:defRPr/>
            </a:pPr>
            <a:r>
              <a:rPr lang="fr-FR" altLang="fr-FR" sz="1800" kern="0">
                <a:solidFill>
                  <a:srgbClr val="595959"/>
                </a:solidFill>
                <a:latin typeface="Arial"/>
                <a:cs typeface="Times New Roman"/>
              </a:rPr>
              <a:t>Haies plantées</a:t>
            </a:r>
            <a:endParaRPr lang="fr-FR">
              <a:solidFill>
                <a:srgbClr val="ED6B6B"/>
              </a:solidFill>
              <a:latin typeface="Verdana"/>
              <a:ea typeface="Verdana"/>
              <a:cs typeface="Times New Roman"/>
            </a:endParaRPr>
          </a:p>
          <a:p>
            <a:pPr lvl="1">
              <a:defRPr/>
            </a:pPr>
            <a:r>
              <a:rPr lang="fr-FR" altLang="fr-FR" sz="1800" kern="0">
                <a:solidFill>
                  <a:srgbClr val="595959"/>
                </a:solidFill>
                <a:latin typeface="Arial"/>
                <a:cs typeface="Times New Roman"/>
              </a:rPr>
              <a:t>Aménagements</a:t>
            </a:r>
            <a:endParaRPr lang="fr-FR">
              <a:solidFill>
                <a:srgbClr val="ED6B6B"/>
              </a:solidFill>
              <a:latin typeface="Verdana"/>
              <a:ea typeface="Verdana"/>
              <a:cs typeface="Times New Roman"/>
            </a:endParaRPr>
          </a:p>
          <a:p>
            <a:pPr lvl="1">
              <a:defRPr/>
            </a:pPr>
            <a:r>
              <a:rPr lang="fr-FR" altLang="fr-FR" sz="1800" kern="0">
                <a:solidFill>
                  <a:srgbClr val="595959"/>
                </a:solidFill>
                <a:latin typeface="Arial"/>
                <a:cs typeface="Times New Roman"/>
              </a:rPr>
              <a:t>Biodiversité fonctionnelle</a:t>
            </a:r>
            <a:endParaRPr lang="fr-FR">
              <a:ea typeface="Verdana"/>
            </a:endParaRPr>
          </a:p>
          <a:p>
            <a:pPr lvl="2">
              <a:defRPr/>
            </a:pPr>
            <a:r>
              <a:rPr lang="fr-FR" altLang="fr-FR" sz="1600" kern="0">
                <a:solidFill>
                  <a:srgbClr val="595959"/>
                </a:solidFill>
                <a:latin typeface="Arial"/>
                <a:cs typeface="Times New Roman"/>
              </a:rPr>
              <a:t>2 stagiaires /an sur l'OAB</a:t>
            </a:r>
          </a:p>
          <a:p>
            <a:pPr lvl="2">
              <a:defRPr/>
            </a:pPr>
            <a:endParaRPr lang="fr-FR" altLang="fr-FR" sz="1600" kern="0">
              <a:solidFill>
                <a:srgbClr val="595959"/>
              </a:solidFill>
              <a:latin typeface="Arial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45344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E51C4-C607-0F24-684F-B3A232E59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B2A23-99B7-28AD-5532-7A794F90E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1383"/>
            <a:ext cx="10980000" cy="864000"/>
          </a:xfrm>
        </p:spPr>
        <p:txBody>
          <a:bodyPr>
            <a:normAutofit/>
          </a:bodyPr>
          <a:lstStyle/>
          <a:p>
            <a:r>
              <a:rPr lang="fr-FR">
                <a:ea typeface="Verdana"/>
              </a:rPr>
              <a:t>Pourquoi implanter des systèmes AF</a:t>
            </a:r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2E3CE063-5DB7-506E-C609-64C34CB0E7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276" y="1402914"/>
            <a:ext cx="5352184" cy="5457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spcBef>
                <a:spcPts val="12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2400" b="0">
                <a:solidFill>
                  <a:srgbClr val="009A35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11430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16002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20574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25146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fr-FR" altLang="fr-FR" kern="0">
                <a:latin typeface="Arial"/>
                <a:cs typeface="Times New Roman"/>
              </a:rPr>
              <a:t>Climat </a:t>
            </a:r>
            <a:r>
              <a:rPr lang="fr-FR" kern="0">
                <a:ea typeface="+mn-lt"/>
                <a:cs typeface="+mn-lt"/>
              </a:rPr>
              <a:t>🌧️</a:t>
            </a:r>
            <a:endParaRPr lang="fr-FR">
              <a:ea typeface="+mn-ea"/>
            </a:endParaRPr>
          </a:p>
          <a:p>
            <a:pPr lvl="1">
              <a:defRPr/>
            </a:pPr>
            <a:r>
              <a:rPr lang="fr-FR" altLang="fr-FR" sz="18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Intérêt 1er : Brise-vent </a:t>
            </a:r>
            <a:r>
              <a:rPr lang="fr-FR" sz="1800" kern="0">
                <a:solidFill>
                  <a:srgbClr val="000000">
                    <a:lumMod val="65000"/>
                    <a:lumOff val="35000"/>
                  </a:srgbClr>
                </a:solidFill>
                <a:ea typeface="+mn-lt"/>
                <a:cs typeface="+mn-lt"/>
              </a:rPr>
              <a:t>💨</a:t>
            </a:r>
            <a:endParaRPr lang="fr-FR" sz="180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ea typeface="+mn-lt"/>
              <a:cs typeface="+mn-lt"/>
            </a:endParaRPr>
          </a:p>
          <a:p>
            <a:pPr lvl="1">
              <a:defRPr/>
            </a:pPr>
            <a:r>
              <a:rPr lang="fr-FR" altLang="fr-FR" sz="1800" kern="0">
                <a:solidFill>
                  <a:srgbClr val="595959"/>
                </a:solidFill>
                <a:latin typeface="Arial"/>
                <a:cs typeface="Times New Roman"/>
              </a:rPr>
              <a:t>Ombrage </a:t>
            </a:r>
            <a:r>
              <a:rPr lang="fr-FR" sz="1800" kern="0">
                <a:solidFill>
                  <a:srgbClr val="595959"/>
                </a:solidFill>
                <a:ea typeface="+mn-lt"/>
                <a:cs typeface="+mn-lt"/>
              </a:rPr>
              <a:t>🌡️</a:t>
            </a:r>
          </a:p>
          <a:p>
            <a:pPr>
              <a:buFont typeface="Arial,Sans-Serif" pitchFamily="34" charset="0"/>
              <a:defRPr/>
            </a:pPr>
            <a:r>
              <a:rPr lang="fr-FR" kern="0">
                <a:latin typeface="Arial"/>
                <a:cs typeface="Arial"/>
              </a:rPr>
              <a:t>Biodiversité </a:t>
            </a:r>
            <a:r>
              <a:rPr lang="fr-FR" kern="0">
                <a:ea typeface="+mn-lt"/>
                <a:cs typeface="+mn-lt"/>
              </a:rPr>
              <a:t>🐞🦉🦔</a:t>
            </a:r>
            <a:endParaRPr lang="fr-FR" kern="0">
              <a:solidFill>
                <a:srgbClr val="000000">
                  <a:lumMod val="65000"/>
                  <a:lumOff val="35000"/>
                </a:srgbClr>
              </a:solidFill>
              <a:latin typeface="Arial"/>
              <a:cs typeface="Arial"/>
            </a:endParaRPr>
          </a:p>
          <a:p>
            <a:pPr lvl="1">
              <a:buFont typeface="Arial,Sans-Serif" pitchFamily="34" charset="0"/>
              <a:buChar char="•"/>
              <a:defRPr/>
            </a:pPr>
            <a:r>
              <a:rPr lang="fr-FR" altLang="fr-FR" sz="18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Diversité des essences, habitats, auxiliaires...</a:t>
            </a:r>
          </a:p>
          <a:p>
            <a:pPr>
              <a:buFont typeface="Arial,Sans-Serif" pitchFamily="34" charset="0"/>
              <a:defRPr/>
            </a:pPr>
            <a:r>
              <a:rPr lang="fr-FR" kern="0">
                <a:latin typeface="Arial"/>
                <a:cs typeface="Arial"/>
              </a:rPr>
              <a:t>Paysage </a:t>
            </a:r>
            <a:r>
              <a:rPr lang="fr-FR" kern="0">
                <a:ea typeface="+mn-lt"/>
                <a:cs typeface="+mn-lt"/>
              </a:rPr>
              <a:t>🌄🌳🌾</a:t>
            </a:r>
            <a:endParaRPr lang="fr-FR" kern="0">
              <a:solidFill>
                <a:srgbClr val="595959"/>
              </a:solidFill>
              <a:latin typeface="Arial"/>
              <a:cs typeface="Arial"/>
            </a:endParaRPr>
          </a:p>
          <a:p>
            <a:pPr lvl="1">
              <a:buFont typeface="Arial,Sans-Serif" pitchFamily="34" charset="0"/>
              <a:defRPr/>
            </a:pPr>
            <a:r>
              <a:rPr lang="fr-FR" sz="1800" kern="0">
                <a:solidFill>
                  <a:srgbClr val="595959"/>
                </a:solidFill>
                <a:latin typeface="Arial"/>
                <a:cs typeface="Arial"/>
              </a:rPr>
              <a:t>Éviter les openfields sans arbres</a:t>
            </a:r>
          </a:p>
          <a:p>
            <a:pPr>
              <a:buFont typeface="Arial,Sans-Serif" pitchFamily="34" charset="0"/>
              <a:defRPr/>
            </a:pPr>
            <a:r>
              <a:rPr lang="fr-FR" kern="0">
                <a:latin typeface="Arial"/>
                <a:cs typeface="Arial"/>
              </a:rPr>
              <a:t>Adaptation </a:t>
            </a:r>
            <a:r>
              <a:rPr lang="fr-FR" kern="0">
                <a:ea typeface="+mn-lt"/>
                <a:cs typeface="+mn-lt"/>
              </a:rPr>
              <a:t>💦</a:t>
            </a:r>
            <a:endParaRPr lang="fr-FR" kern="0">
              <a:solidFill>
                <a:srgbClr val="595959"/>
              </a:solidFill>
              <a:latin typeface="Arial"/>
              <a:cs typeface="Arial"/>
            </a:endParaRPr>
          </a:p>
          <a:p>
            <a:pPr lvl="1">
              <a:buFont typeface="Arial,Sans-Serif" pitchFamily="34" charset="0"/>
              <a:defRPr/>
            </a:pPr>
            <a:r>
              <a:rPr lang="fr-FR" sz="1800" kern="0">
                <a:solidFill>
                  <a:srgbClr val="595959"/>
                </a:solidFill>
                <a:latin typeface="Arial"/>
                <a:cs typeface="Arial"/>
              </a:rPr>
              <a:t>Microclimat, infiltration de l'eau</a:t>
            </a:r>
            <a:endParaRPr lang="fr-FR" altLang="fr-FR" sz="1800" kern="0" err="1">
              <a:solidFill>
                <a:srgbClr val="595959"/>
              </a:solidFill>
              <a:latin typeface="Arial"/>
              <a:cs typeface="Times New Roman"/>
            </a:endParaRPr>
          </a:p>
          <a:p>
            <a:pPr>
              <a:buFont typeface="Arial,Sans-Serif" pitchFamily="34" charset="0"/>
              <a:defRPr/>
            </a:pPr>
            <a:endParaRPr lang="fr-FR" kern="0">
              <a:latin typeface="Arial"/>
              <a:cs typeface="Arial"/>
            </a:endParaRPr>
          </a:p>
          <a:p>
            <a:pPr lvl="2">
              <a:defRPr/>
            </a:pPr>
            <a:endParaRPr lang="fr-FR" altLang="fr-FR" sz="1600" kern="0">
              <a:solidFill>
                <a:srgbClr val="595959"/>
              </a:solidFill>
              <a:latin typeface="Arial"/>
              <a:cs typeface="Times New Roman"/>
            </a:endParaRPr>
          </a:p>
          <a:p>
            <a:pPr>
              <a:defRPr/>
            </a:pPr>
            <a:endParaRPr lang="fr-FR" kern="0">
              <a:latin typeface="Arial"/>
              <a:cs typeface="Arial"/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828F9C01-C6D3-8C24-EC61-5AEEF2DB7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0920" y="1402913"/>
            <a:ext cx="5352184" cy="5457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36000" tIns="0" rIns="3600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fontAlgn="base">
              <a:spcBef>
                <a:spcPts val="12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2400" b="0">
                <a:solidFill>
                  <a:srgbClr val="009A35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20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2pPr>
            <a:lvl3pPr marL="11430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8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3pPr>
            <a:lvl4pPr marL="16002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4pPr>
            <a:lvl5pPr marL="2057400" indent="-228600" algn="l" defTabSz="449263" rtl="0" fontAlgn="base">
              <a:spcBef>
                <a:spcPts val="600"/>
              </a:spcBef>
              <a:spcAft>
                <a:spcPct val="0"/>
              </a:spcAft>
              <a:buClr>
                <a:srgbClr val="009900"/>
              </a:buClr>
              <a:buSzPct val="100000"/>
              <a:buFont typeface="Arial" pitchFamily="34" charset="0"/>
              <a:buChar char="•"/>
              <a:defRPr sz="1400">
                <a:solidFill>
                  <a:schemeClr val="tx2">
                    <a:lumMod val="65000"/>
                    <a:lumOff val="35000"/>
                  </a:schemeClr>
                </a:solidFill>
                <a:latin typeface="+mn-lt"/>
                <a:cs typeface="+mn-cs"/>
              </a:defRPr>
            </a:lvl5pPr>
            <a:lvl6pPr marL="25146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fontAlgn="base">
              <a:spcBef>
                <a:spcPts val="2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1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fr-FR" altLang="fr-FR" kern="0">
                <a:latin typeface="Arial"/>
                <a:cs typeface="Times New Roman"/>
              </a:rPr>
              <a:t>Barrière </a:t>
            </a:r>
            <a:r>
              <a:rPr lang="fr-FR" kern="0">
                <a:ea typeface="+mn-lt"/>
                <a:cs typeface="+mn-lt"/>
              </a:rPr>
              <a:t>❌🧪</a:t>
            </a:r>
            <a:endParaRPr lang="fr-FR" altLang="fr-FR" kern="0">
              <a:latin typeface="Arial"/>
              <a:cs typeface="Times New Roman"/>
            </a:endParaRPr>
          </a:p>
          <a:p>
            <a:pPr lvl="1">
              <a:defRPr/>
            </a:pPr>
            <a:r>
              <a:rPr lang="fr-FR" sz="1800" kern="0">
                <a:solidFill>
                  <a:srgbClr val="595959"/>
                </a:solidFill>
                <a:latin typeface="Arial"/>
                <a:cs typeface="Arial"/>
              </a:rPr>
              <a:t>Phyto, couper du voisinage, anti-intrusion</a:t>
            </a:r>
            <a:endParaRPr lang="fr-FR" altLang="fr-FR" kern="0">
              <a:latin typeface="Arial"/>
              <a:cs typeface="Times New Roman"/>
            </a:endParaRPr>
          </a:p>
          <a:p>
            <a:pPr>
              <a:defRPr/>
            </a:pPr>
            <a:r>
              <a:rPr lang="fr-FR" altLang="fr-FR" kern="0">
                <a:latin typeface="Arial"/>
                <a:cs typeface="Times New Roman"/>
              </a:rPr>
              <a:t>Résilience </a:t>
            </a:r>
            <a:r>
              <a:rPr lang="fr-FR" kern="0">
                <a:ea typeface="+mn-lt"/>
                <a:cs typeface="+mn-lt"/>
              </a:rPr>
              <a:t>🪱🌿</a:t>
            </a:r>
            <a:endParaRPr lang="fr-FR">
              <a:ea typeface="Verdana"/>
            </a:endParaRPr>
          </a:p>
          <a:p>
            <a:pPr lvl="1">
              <a:defRPr/>
            </a:pPr>
            <a:r>
              <a:rPr lang="fr-FR" altLang="fr-FR" sz="1800" kern="0">
                <a:solidFill>
                  <a:srgbClr val="000000">
                    <a:lumMod val="65000"/>
                    <a:lumOff val="35000"/>
                  </a:srgbClr>
                </a:solidFill>
                <a:latin typeface="Arial"/>
                <a:cs typeface="Times New Roman"/>
              </a:rPr>
              <a:t>Erosion, fertilité...</a:t>
            </a:r>
            <a:endParaRPr lang="fr-FR" altLang="fr-FR" sz="1800" i="0" u="none" strike="noStrike" kern="0" cap="none" spc="0" normalizeH="0" baseline="0" noProof="0">
              <a:ln>
                <a:noFill/>
              </a:ln>
              <a:solidFill>
                <a:srgbClr val="000000">
                  <a:lumMod val="65000"/>
                  <a:lumOff val="35000"/>
                </a:srgbClr>
              </a:solidFill>
              <a:effectLst/>
              <a:uLnTx/>
              <a:uFillTx/>
              <a:latin typeface="Arial"/>
              <a:cs typeface="Times New Roman"/>
            </a:endParaRPr>
          </a:p>
          <a:p>
            <a:pPr>
              <a:buFont typeface="Arial,Sans-Serif" pitchFamily="34" charset="0"/>
              <a:defRPr/>
            </a:pPr>
            <a:r>
              <a:rPr lang="fr-FR" kern="0">
                <a:latin typeface="Arial"/>
                <a:cs typeface="Arial"/>
              </a:rPr>
              <a:t>Economique </a:t>
            </a:r>
            <a:r>
              <a:rPr lang="fr-FR" kern="0">
                <a:ea typeface="+mn-lt"/>
                <a:cs typeface="+mn-lt"/>
              </a:rPr>
              <a:t>🌳➕🍎➕🔥</a:t>
            </a:r>
            <a:endParaRPr lang="fr-FR" kern="0">
              <a:solidFill>
                <a:srgbClr val="595959"/>
              </a:solidFill>
              <a:latin typeface="Arial"/>
              <a:cs typeface="Arial"/>
            </a:endParaRPr>
          </a:p>
          <a:p>
            <a:pPr lvl="1">
              <a:buFont typeface="Arial,Sans-Serif" pitchFamily="34" charset="0"/>
              <a:defRPr/>
            </a:pPr>
            <a:r>
              <a:rPr lang="fr-FR" sz="1800" kern="0">
                <a:solidFill>
                  <a:srgbClr val="595959"/>
                </a:solidFill>
                <a:latin typeface="Arial"/>
                <a:cs typeface="Arial"/>
              </a:rPr>
              <a:t>Production de fruits, bois, diversification</a:t>
            </a:r>
            <a:endParaRPr lang="fr-FR" altLang="fr-FR" sz="1800" kern="0" err="1">
              <a:solidFill>
                <a:srgbClr val="595959"/>
              </a:solidFill>
              <a:latin typeface="Arial"/>
              <a:cs typeface="Times New Roman"/>
            </a:endParaRPr>
          </a:p>
          <a:p>
            <a:pPr lvl="1">
              <a:buFont typeface="Arial,Sans-Serif" pitchFamily="34" charset="0"/>
              <a:defRPr/>
            </a:pPr>
            <a:r>
              <a:rPr lang="fr-FR" sz="1800" kern="0">
                <a:solidFill>
                  <a:srgbClr val="595959"/>
                </a:solidFill>
                <a:latin typeface="Arial"/>
                <a:cs typeface="Arial"/>
              </a:rPr>
              <a:t>Limiter les charges d'entretien</a:t>
            </a:r>
          </a:p>
          <a:p>
            <a:pPr>
              <a:buFont typeface="Arial,Sans-Serif" pitchFamily="34" charset="0"/>
              <a:defRPr/>
            </a:pPr>
            <a:r>
              <a:rPr lang="fr-FR" kern="0">
                <a:latin typeface="Arial"/>
                <a:cs typeface="Arial"/>
              </a:rPr>
              <a:t>Développement durable </a:t>
            </a:r>
            <a:r>
              <a:rPr lang="fr-FR" kern="0">
                <a:ea typeface="+mn-lt"/>
                <a:cs typeface="+mn-lt"/>
              </a:rPr>
              <a:t>🔁</a:t>
            </a:r>
            <a:endParaRPr lang="fr-FR" kern="0">
              <a:solidFill>
                <a:srgbClr val="595959"/>
              </a:solidFill>
              <a:latin typeface="Arial"/>
              <a:cs typeface="Arial"/>
            </a:endParaRPr>
          </a:p>
          <a:p>
            <a:pPr lvl="1">
              <a:buFont typeface="Arial,Sans-Serif" pitchFamily="34" charset="0"/>
              <a:defRPr/>
            </a:pPr>
            <a:r>
              <a:rPr lang="fr-FR" sz="1800" kern="0">
                <a:solidFill>
                  <a:srgbClr val="595959"/>
                </a:solidFill>
                <a:latin typeface="Arial"/>
                <a:cs typeface="Arial"/>
              </a:rPr>
              <a:t>Stockage du carbone</a:t>
            </a:r>
            <a:endParaRPr lang="fr-FR" altLang="fr-FR" sz="1800" kern="0" err="1">
              <a:solidFill>
                <a:srgbClr val="595959"/>
              </a:solidFill>
              <a:latin typeface="Arial"/>
              <a:cs typeface="Times New Roman"/>
            </a:endParaRPr>
          </a:p>
          <a:p>
            <a:pPr lvl="1">
              <a:buFont typeface="Arial,Sans-Serif" pitchFamily="34" charset="0"/>
              <a:defRPr/>
            </a:pPr>
            <a:r>
              <a:rPr lang="fr-FR" sz="1800" kern="0">
                <a:solidFill>
                  <a:srgbClr val="595959"/>
                </a:solidFill>
                <a:latin typeface="Arial"/>
                <a:cs typeface="Arial"/>
              </a:rPr>
              <a:t>Vers une gestion durable...</a:t>
            </a:r>
          </a:p>
          <a:p>
            <a:pPr>
              <a:buFont typeface="Arial,Sans-Serif" pitchFamily="34" charset="0"/>
              <a:defRPr/>
            </a:pPr>
            <a:endParaRPr lang="fr-FR" kern="0">
              <a:latin typeface="Arial"/>
              <a:cs typeface="Arial"/>
            </a:endParaRPr>
          </a:p>
          <a:p>
            <a:pPr lvl="2">
              <a:defRPr/>
            </a:pPr>
            <a:endParaRPr lang="fr-FR" altLang="fr-FR" sz="1600" kern="0">
              <a:solidFill>
                <a:srgbClr val="595959"/>
              </a:solidFill>
              <a:latin typeface="Arial"/>
              <a:cs typeface="Times New Roman"/>
            </a:endParaRPr>
          </a:p>
          <a:p>
            <a:pPr>
              <a:defRPr/>
            </a:pPr>
            <a:endParaRPr lang="fr-FR" ker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4356514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6D2B7-2216-B081-BAE3-01E69C8CB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35264-185F-BA97-A19C-782B88FF5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1383"/>
            <a:ext cx="10980000" cy="864000"/>
          </a:xfrm>
        </p:spPr>
        <p:txBody>
          <a:bodyPr>
            <a:normAutofit/>
          </a:bodyPr>
          <a:lstStyle/>
          <a:p>
            <a:r>
              <a:rPr lang="fr-FR">
                <a:ea typeface="Verdana"/>
              </a:rPr>
              <a:t>Pourquoi implanter des systèmes AF 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34FCD-CB6D-D5A8-F3F8-F714E99730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6833" y="943341"/>
            <a:ext cx="10983992" cy="497979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3999"/>
              </a:lnSpc>
            </a:pPr>
            <a:endParaRPr lang="fr-FR" u="sng">
              <a:latin typeface="Calibri"/>
              <a:ea typeface="Calibri"/>
              <a:cs typeface="Calibri"/>
            </a:endParaRPr>
          </a:p>
          <a:p>
            <a:pPr>
              <a:lnSpc>
                <a:spcPct val="113999"/>
              </a:lnSpc>
            </a:pPr>
            <a:r>
              <a:rPr lang="fr-FR" u="sng">
                <a:latin typeface="Calibri"/>
                <a:ea typeface="Calibri"/>
                <a:cs typeface="Calibri"/>
              </a:rPr>
              <a:t>Grandes cultures :</a:t>
            </a:r>
            <a:r>
              <a:rPr lang="fr-FR">
                <a:latin typeface="Calibri"/>
                <a:ea typeface="Calibri"/>
                <a:cs typeface="Calibri"/>
              </a:rPr>
              <a:t> brise-vent, création de microclimat</a:t>
            </a:r>
            <a:endParaRPr lang="fr-FR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 u="sng">
                <a:latin typeface="Calibri"/>
                <a:ea typeface="Calibri"/>
                <a:cs typeface="Calibri"/>
              </a:rPr>
              <a:t>Maraichage :</a:t>
            </a:r>
            <a:r>
              <a:rPr lang="fr-FR">
                <a:latin typeface="Calibri"/>
                <a:ea typeface="Calibri"/>
                <a:cs typeface="Calibri"/>
              </a:rPr>
              <a:t> microclimat, protection des cultures et influence recherchée sur les ravageurs et les auxiliaires</a:t>
            </a:r>
          </a:p>
          <a:p>
            <a:pPr>
              <a:lnSpc>
                <a:spcPct val="113999"/>
              </a:lnSpc>
            </a:pPr>
            <a:r>
              <a:rPr lang="fr-FR" u="sng">
                <a:latin typeface="Calibri"/>
                <a:ea typeface="Calibri"/>
                <a:cs typeface="Calibri"/>
              </a:rPr>
              <a:t>Arboriculture :</a:t>
            </a:r>
            <a:r>
              <a:rPr lang="fr-FR">
                <a:latin typeface="Calibri"/>
                <a:ea typeface="Calibri"/>
                <a:cs typeface="Calibri"/>
              </a:rPr>
              <a:t> brise-vent, ombrage pour fruits, </a:t>
            </a:r>
            <a:r>
              <a:rPr lang="fr-FR" b="1">
                <a:latin typeface="Calibri"/>
                <a:ea typeface="Calibri"/>
                <a:cs typeface="Calibri"/>
              </a:rPr>
              <a:t>changement de culture</a:t>
            </a:r>
            <a:r>
              <a:rPr lang="fr-FR">
                <a:latin typeface="Calibri"/>
                <a:ea typeface="Calibri"/>
                <a:cs typeface="Calibri"/>
              </a:rPr>
              <a:t> (grenades + agrumes) et problématiques des haies monospécifiques</a:t>
            </a:r>
            <a:endParaRPr lang="fr-FR"/>
          </a:p>
          <a:p>
            <a:pPr>
              <a:lnSpc>
                <a:spcPct val="113999"/>
              </a:lnSpc>
            </a:pPr>
            <a:r>
              <a:rPr lang="fr-FR" u="sng">
                <a:latin typeface="Calibri"/>
                <a:ea typeface="Calibri"/>
                <a:cs typeface="Calibri"/>
              </a:rPr>
              <a:t>Viticulture :</a:t>
            </a:r>
            <a:r>
              <a:rPr lang="fr-FR">
                <a:latin typeface="Calibri"/>
                <a:ea typeface="Calibri"/>
                <a:cs typeface="Calibri"/>
              </a:rPr>
              <a:t> brise-vent, gel (domaine de recherche à approfondir, peu de recul encore aujourd'hui)</a:t>
            </a:r>
          </a:p>
          <a:p>
            <a:pPr>
              <a:lnSpc>
                <a:spcPct val="113999"/>
              </a:lnSpc>
            </a:pPr>
            <a:r>
              <a:rPr lang="fr-FR" u="sng">
                <a:latin typeface="Calibri"/>
                <a:ea typeface="Calibri"/>
                <a:cs typeface="Calibri"/>
              </a:rPr>
              <a:t>Elevage :</a:t>
            </a:r>
            <a:r>
              <a:rPr lang="fr-FR">
                <a:latin typeface="Calibri"/>
                <a:ea typeface="Calibri"/>
                <a:cs typeface="Calibri"/>
              </a:rPr>
              <a:t> bien-être animal, apport de fourrage complémentaire si prix du foin élevé.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643B66-32D9-143E-CC1F-B84C6B52B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819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7E822-D7B4-0FF6-6931-F74277DC6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FE99A-612C-0A67-103E-9F369DA3F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1383"/>
            <a:ext cx="10980000" cy="864000"/>
          </a:xfrm>
        </p:spPr>
        <p:txBody>
          <a:bodyPr>
            <a:normAutofit/>
          </a:bodyPr>
          <a:lstStyle/>
          <a:p>
            <a:r>
              <a:rPr lang="fr-FR">
                <a:ea typeface="Verdana"/>
              </a:rPr>
              <a:t>Exemples de systèmes AF </a:t>
            </a:r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0F1EBB-443C-5FE7-FA09-4C2F938C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55</a:t>
            </a:fld>
            <a:endParaRPr lang="fr-FR"/>
          </a:p>
        </p:txBody>
      </p:sp>
      <p:pic>
        <p:nvPicPr>
          <p:cNvPr id="5" name="Image 4" descr="Une image contenant plein air, nuage, ciel, paysage&#10;&#10;Le contenu généré par l’IA peut être incorrect.">
            <a:extLst>
              <a:ext uri="{FF2B5EF4-FFF2-40B4-BE49-F238E27FC236}">
                <a16:creationId xmlns:a16="http://schemas.microsoft.com/office/drawing/2014/main" id="{52BCAF0B-E796-156D-A68E-A5024BCEA9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5591" b="-552"/>
          <a:stretch>
            <a:fillRect/>
          </a:stretch>
        </p:blipFill>
        <p:spPr>
          <a:xfrm>
            <a:off x="85294" y="1394446"/>
            <a:ext cx="3060102" cy="22131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 5" descr="Une image contenant plein air, ciel, plante, arbre&#10;&#10;Le contenu généré par l’IA peut être incorrect.">
            <a:extLst>
              <a:ext uri="{FF2B5EF4-FFF2-40B4-BE49-F238E27FC236}">
                <a16:creationId xmlns:a16="http://schemas.microsoft.com/office/drawing/2014/main" id="{F2DF82CF-89B6-B36B-0136-2657FD89D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107" y="4229693"/>
            <a:ext cx="2777218" cy="20809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Image 7" descr="Une image contenant plein air, ciel, herbe, plante&#10;&#10;Le contenu généré par l’IA peut être incorrect.">
            <a:extLst>
              <a:ext uri="{FF2B5EF4-FFF2-40B4-BE49-F238E27FC236}">
                <a16:creationId xmlns:a16="http://schemas.microsoft.com/office/drawing/2014/main" id="{3B4298F0-62F5-F2E0-E97B-846702FB62B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715" b="-338"/>
          <a:stretch>
            <a:fillRect/>
          </a:stretch>
        </p:blipFill>
        <p:spPr>
          <a:xfrm>
            <a:off x="6428226" y="4418450"/>
            <a:ext cx="5657516" cy="24306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 8" descr="Une image contenant plein air, plante, ciel, arbre&#10;&#10;Le contenu généré par l’IA peut être incorrect.">
            <a:extLst>
              <a:ext uri="{FF2B5EF4-FFF2-40B4-BE49-F238E27FC236}">
                <a16:creationId xmlns:a16="http://schemas.microsoft.com/office/drawing/2014/main" id="{93C03AE3-D1B3-27C0-380C-915426AC8B1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102" t="12271" r="7542" b="-243"/>
          <a:stretch>
            <a:fillRect/>
          </a:stretch>
        </p:blipFill>
        <p:spPr>
          <a:xfrm>
            <a:off x="3459054" y="3953135"/>
            <a:ext cx="2778616" cy="288553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Image 9" descr="Une image contenant plein air, nuage, herbe, ciel&#10;&#10;Le contenu généré par l’IA peut être incorrect.">
            <a:extLst>
              <a:ext uri="{FF2B5EF4-FFF2-40B4-BE49-F238E27FC236}">
                <a16:creationId xmlns:a16="http://schemas.microsoft.com/office/drawing/2014/main" id="{9189B1AC-7AA5-FA75-536A-38DAAB1E51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416" y="1103094"/>
            <a:ext cx="3539030" cy="2667986"/>
          </a:xfrm>
          <a:prstGeom prst="rect">
            <a:avLst/>
          </a:prstGeom>
        </p:spPr>
      </p:pic>
      <p:pic>
        <p:nvPicPr>
          <p:cNvPr id="11" name="Image 10" descr="Une image contenant plein air, ciel, herbe, nature&#10;&#10;Le contenu généré par l’IA peut être incorrect.">
            <a:extLst>
              <a:ext uri="{FF2B5EF4-FFF2-40B4-BE49-F238E27FC236}">
                <a16:creationId xmlns:a16="http://schemas.microsoft.com/office/drawing/2014/main" id="{58334D58-488B-40D9-452A-F0D6D576D7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9206" y="862013"/>
            <a:ext cx="3547241" cy="337349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7332210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B290B-1993-CF8C-0642-7B41EBABA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2535"/>
            <a:ext cx="10980000" cy="864000"/>
          </a:xfrm>
        </p:spPr>
        <p:txBody>
          <a:bodyPr/>
          <a:lstStyle/>
          <a:p>
            <a:r>
              <a:rPr lang="fr-FR">
                <a:ea typeface="Verdana"/>
              </a:rPr>
              <a:t>Quels avantages pour et sur notre climat ?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E767D2-AC07-EDB7-24B0-CB1F0502D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21" y="1196647"/>
            <a:ext cx="10563348" cy="483873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ea typeface="Verdana"/>
              </a:rPr>
              <a:t>Stockage et séquestration Carbone 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Haie Grand Ouest de référence stocke en moyenne 5.90tCO</a:t>
            </a:r>
            <a:r>
              <a:rPr lang="fr-FR" baseline="-25000">
                <a:ea typeface="Verdana"/>
              </a:rPr>
              <a:t>2</a:t>
            </a:r>
            <a:r>
              <a:rPr lang="fr-FR">
                <a:ea typeface="Verdana"/>
              </a:rPr>
              <a:t>e/km/an</a:t>
            </a:r>
          </a:p>
          <a:p>
            <a:pPr marL="457200" lvl="1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Création de microclimats et bien-être animal 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Lors des aléas climatiques forts (fortes chaleurs, printemps plus frais que la normale)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Protège les rendements en grande cultures par l'effet brise-vent et/ou la réduction de l'évapotranspiration</a:t>
            </a:r>
          </a:p>
          <a:p>
            <a:pPr lvl="2">
              <a:lnSpc>
                <a:spcPct val="113999"/>
              </a:lnSpc>
              <a:buFont typeface="Wingdings" panose="05000000000000000000" pitchFamily="2" charset="2"/>
              <a:buChar char="§"/>
            </a:pPr>
            <a:r>
              <a:rPr lang="fr-FR">
                <a:ea typeface="Verdana"/>
              </a:rPr>
              <a:t>Ex: Projet CLIMAF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Stabilise la production de lait et limite le stress animal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CD1E8-B09E-411F-64C4-343436E26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05482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B63EF6-284A-46C0-1555-7DA14776C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3AFD-3EA9-8A6C-0226-3BFBB0B11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2535"/>
            <a:ext cx="10980000" cy="864000"/>
          </a:xfrm>
        </p:spPr>
        <p:txBody>
          <a:bodyPr/>
          <a:lstStyle/>
          <a:p>
            <a:r>
              <a:rPr lang="fr-FR">
                <a:ea typeface="Verdana"/>
              </a:rPr>
              <a:t>Quels avantages pour et sur notre climat ?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3271C-74E5-85D3-BE8A-A6A1B7D9C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9621" y="954742"/>
            <a:ext cx="10563348" cy="564911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Préservation de la ressource en eau et sa qualité </a:t>
            </a:r>
            <a:endParaRPr lang="fr-FR"/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Limitation du ruissellement et de l'érosion, rétention des matières en suspension, facilite l'infiltration, etc... (cf. hydrologie régénérative) 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endParaRPr lang="fr-FR">
              <a:ea typeface="Verdana"/>
            </a:endParaRPr>
          </a:p>
          <a:p>
            <a:pPr marL="457200" lvl="1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  <a:p>
            <a:pPr marL="457200" lvl="1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  <a:p>
            <a:pPr marL="457200" lvl="1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  <a:p>
            <a:pPr marL="457200" lvl="1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  <a:p>
            <a:pPr marL="457200" lvl="1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  <a:p>
            <a:pPr marL="457200" lvl="1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 i="1">
                <a:ea typeface="Verdana"/>
              </a:rPr>
              <a:t>Cause à effet : CC – effets sur la Biodiversité</a:t>
            </a:r>
            <a:r>
              <a:rPr lang="fr-FR">
                <a:ea typeface="Verdana"/>
              </a:rPr>
              <a:t> 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Le CC impacte notre climat mais également notre environnement et la biodiversité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 u="sng">
                <a:ea typeface="Verdana"/>
              </a:rPr>
              <a:t>Exemples :</a:t>
            </a:r>
            <a:r>
              <a:rPr lang="fr-FR">
                <a:ea typeface="Verdana"/>
              </a:rPr>
              <a:t> punaise diabolique, araignée rouge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185772-FBB7-26AD-7142-CDCF63821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57</a:t>
            </a:fld>
            <a:endParaRPr lang="fr-FR"/>
          </a:p>
        </p:txBody>
      </p:sp>
      <p:pic>
        <p:nvPicPr>
          <p:cNvPr id="5" name="Image 4" descr="Une image contenant Photographie aérienne, aérien, Vue plongeante, carte&#10;&#10;Le contenu généré par l’IA peut être incorrect.">
            <a:extLst>
              <a:ext uri="{FF2B5EF4-FFF2-40B4-BE49-F238E27FC236}">
                <a16:creationId xmlns:a16="http://schemas.microsoft.com/office/drawing/2014/main" id="{BE616957-95F7-7CE9-889A-CFA76A55C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821" y="2248127"/>
            <a:ext cx="6893681" cy="23617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652880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EDD537-A45C-28AE-F3AC-19EC84B1B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CLIMAF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8CEF9CD-8FA5-12FE-821E-A7B3F31557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8631" y="1021474"/>
            <a:ext cx="7765200" cy="4428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ea typeface="Verdana"/>
              </a:rPr>
              <a:t>Impact de l'agroforesterie sur l'environnement de production des céréales</a:t>
            </a:r>
            <a:endParaRPr lang="fr-FR" err="1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C954D23-40E7-B802-298D-F2CB68428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58</a:t>
            </a:fld>
            <a:endParaRPr lang="fr-FR"/>
          </a:p>
        </p:txBody>
      </p:sp>
      <p:pic>
        <p:nvPicPr>
          <p:cNvPr id="7" name="Image 6" descr="Une image contenant Police, Graphique, logo, graphisme&#10;&#10;Le contenu généré par l’IA peut être incorrect.">
            <a:extLst>
              <a:ext uri="{FF2B5EF4-FFF2-40B4-BE49-F238E27FC236}">
                <a16:creationId xmlns:a16="http://schemas.microsoft.com/office/drawing/2014/main" id="{87788812-510B-7FE1-423F-29C8624A6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147" y="1146324"/>
            <a:ext cx="3176752" cy="735068"/>
          </a:xfrm>
          <a:prstGeom prst="rect">
            <a:avLst/>
          </a:prstGeom>
        </p:spPr>
      </p:pic>
      <p:pic>
        <p:nvPicPr>
          <p:cNvPr id="5" name="Image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D4FA6D8F-9B1C-967C-DDD4-2BB60E3A25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46" r="-183" b="46250"/>
          <a:stretch>
            <a:fillRect/>
          </a:stretch>
        </p:blipFill>
        <p:spPr>
          <a:xfrm>
            <a:off x="400275" y="2131595"/>
            <a:ext cx="7015433" cy="2482872"/>
          </a:xfrm>
          <a:prstGeom prst="rect">
            <a:avLst/>
          </a:prstGeom>
        </p:spPr>
      </p:pic>
      <p:pic>
        <p:nvPicPr>
          <p:cNvPr id="8" name="Image 7" descr="Une image contenant herbe, plein air, ciel, arbre&#10;&#10;Le contenu généré par l’IA peut être incorrect.">
            <a:extLst>
              <a:ext uri="{FF2B5EF4-FFF2-40B4-BE49-F238E27FC236}">
                <a16:creationId xmlns:a16="http://schemas.microsoft.com/office/drawing/2014/main" id="{F7D1A1C2-D056-665F-2947-4A6D38173D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196" y="2108820"/>
            <a:ext cx="4369090" cy="250564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1D7AE75-1E38-3B7A-9394-3492C13FBA18}"/>
              </a:ext>
            </a:extLst>
          </p:cNvPr>
          <p:cNvSpPr txBox="1"/>
          <p:nvPr/>
        </p:nvSpPr>
        <p:spPr>
          <a:xfrm>
            <a:off x="3045361" y="4953636"/>
            <a:ext cx="5096646" cy="1769715"/>
          </a:xfrm>
          <a:prstGeom prst="rect">
            <a:avLst/>
          </a:prstGeom>
          <a:noFill/>
          <a:ln w="19050">
            <a:solidFill>
              <a:srgbClr val="429595"/>
            </a:solidFill>
          </a:ln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Forte diminution par les haies de la lumière perçue par la culture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- 66% au nord de la haie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- 33% au sud de la haie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Forte diminution de la vitesse du vent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↘ demande hydrique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Þ"/>
              <a:tabLst/>
              <a:defRPr/>
            </a:pPr>
            <a:r>
              <a:rPr lang="fr-FR" sz="140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↘ risque de dégâts liés au vent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25A8DC4-FFB8-8735-A514-F7C124605412}"/>
              </a:ext>
            </a:extLst>
          </p:cNvPr>
          <p:cNvSpPr txBox="1"/>
          <p:nvPr/>
        </p:nvSpPr>
        <p:spPr>
          <a:xfrm>
            <a:off x="8298125" y="4936476"/>
            <a:ext cx="3792301" cy="815608"/>
          </a:xfrm>
          <a:prstGeom prst="rect">
            <a:avLst/>
          </a:prstGeom>
          <a:noFill/>
          <a:ln w="19050">
            <a:solidFill>
              <a:srgbClr val="429595"/>
            </a:solidFill>
          </a:ln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Toutes les composantes de rendement ↘ à proximité des haies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Rendement ↘ 75% au nord et ↘50% au sud</a:t>
            </a:r>
          </a:p>
        </p:txBody>
      </p:sp>
      <p:pic>
        <p:nvPicPr>
          <p:cNvPr id="14" name="Image 13" descr="Une image contenant pixel, capture d’écran, carré&#10;&#10;Le contenu généré par l’IA peut être incorrect.">
            <a:extLst>
              <a:ext uri="{FF2B5EF4-FFF2-40B4-BE49-F238E27FC236}">
                <a16:creationId xmlns:a16="http://schemas.microsoft.com/office/drawing/2014/main" id="{532B6609-1067-BB1C-3379-10FBCB1B5B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75" y="4772602"/>
            <a:ext cx="2486654" cy="205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8088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2DE69-16BA-F0E4-7E26-B590D7AEE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1383"/>
            <a:ext cx="11929157" cy="864000"/>
          </a:xfrm>
        </p:spPr>
        <p:txBody>
          <a:bodyPr>
            <a:normAutofit fontScale="90000"/>
          </a:bodyPr>
          <a:lstStyle/>
          <a:p>
            <a:r>
              <a:rPr lang="fr-FR">
                <a:ea typeface="Verdana"/>
              </a:rPr>
              <a:t>Quel avenir pour nos essences forestières en France 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1BC8F-B6C6-2696-0479-DE453029C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819" y="1160689"/>
            <a:ext cx="10694957" cy="491410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ea typeface="Verdana"/>
              </a:rPr>
              <a:t>Le CC nous pousse à réfléchir sur des essences résistantes aux fortes chaleurs et tolérantes au manque d'eau.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Cela même sur des zones où la ressource en eau est "accessible"  (Camargue / Crau) 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Cependant pas grand-chose ne résiste au sel...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Utilisation des VOL (Végétal d’Origine Local) pour améliorer la réussite de l'implantation du fait de leurs génétiques</a:t>
            </a:r>
          </a:p>
          <a:p>
            <a:pPr marL="0" indent="0">
              <a:lnSpc>
                <a:spcPct val="113999"/>
              </a:lnSpc>
              <a:buNone/>
            </a:pPr>
            <a:endParaRPr lang="fr-FR">
              <a:ea typeface="Verdana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174793-A8DB-064B-2215-FFB604960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59</a:t>
            </a:fld>
            <a:endParaRPr lang="fr-FR"/>
          </a:p>
        </p:txBody>
      </p:sp>
      <p:pic>
        <p:nvPicPr>
          <p:cNvPr id="5" name="Image 4" descr="Une image contenant texte, logo, Graphique, cercle&#10;&#10;Le contenu généré par l’IA peut être incorrect.">
            <a:extLst>
              <a:ext uri="{FF2B5EF4-FFF2-40B4-BE49-F238E27FC236}">
                <a16:creationId xmlns:a16="http://schemas.microsoft.com/office/drawing/2014/main" id="{3948162B-64BD-5DB2-DB9B-0C213DA6B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937" y="3704896"/>
            <a:ext cx="1752066" cy="1504294"/>
          </a:xfrm>
          <a:prstGeom prst="rect">
            <a:avLst/>
          </a:prstGeom>
        </p:spPr>
      </p:pic>
      <p:pic>
        <p:nvPicPr>
          <p:cNvPr id="6" name="Image 5" descr="Une image contenant carte, texte&#10;&#10;Le contenu généré par l’IA peut être incorrect.">
            <a:extLst>
              <a:ext uri="{FF2B5EF4-FFF2-40B4-BE49-F238E27FC236}">
                <a16:creationId xmlns:a16="http://schemas.microsoft.com/office/drawing/2014/main" id="{739875B5-24F5-26E2-A44B-07CD4BE52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1373" y="4235458"/>
            <a:ext cx="2935998" cy="2625944"/>
          </a:xfrm>
          <a:prstGeom prst="rect">
            <a:avLst/>
          </a:prstGeom>
        </p:spPr>
      </p:pic>
      <p:pic>
        <p:nvPicPr>
          <p:cNvPr id="7" name="Image 6" descr="Une image contenant texte, capture d’écran, Police, conception&#10;&#10;Le contenu généré par l’IA peut être incorrect.">
            <a:extLst>
              <a:ext uri="{FF2B5EF4-FFF2-40B4-BE49-F238E27FC236}">
                <a16:creationId xmlns:a16="http://schemas.microsoft.com/office/drawing/2014/main" id="{5F5C6DB0-1471-2B10-F7A9-BCCD04E5DD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5761" y="4232551"/>
            <a:ext cx="2934685" cy="262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5173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0BB34-8CF8-86C7-5311-EFC0681C6F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896D9-F70E-45A8-B87F-B42351A626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-1383"/>
            <a:ext cx="11929157" cy="864000"/>
          </a:xfrm>
        </p:spPr>
        <p:txBody>
          <a:bodyPr>
            <a:normAutofit fontScale="90000"/>
          </a:bodyPr>
          <a:lstStyle/>
          <a:p>
            <a:r>
              <a:rPr lang="fr-FR">
                <a:ea typeface="Verdana"/>
              </a:rPr>
              <a:t>Quel avenir pour nos essences forestières en France 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F9383D-D877-3CEC-1510-B143D3D7CD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819" y="1160689"/>
            <a:ext cx="10694957" cy="491410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Pour aller plus loin il faudrait mener des expérimentations sur des essences exotiques pour anticiper les changements climatiques (frêne de l'Atlas marocain, chêne rouge d'Amérique, etc...)</a:t>
            </a:r>
            <a:endParaRPr lang="fr-FR"/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Problématiques du caractère invasif de celles-ci à approfondir</a:t>
            </a:r>
          </a:p>
          <a:p>
            <a:pPr>
              <a:lnSpc>
                <a:spcPct val="113999"/>
              </a:lnSpc>
            </a:pPr>
            <a:r>
              <a:rPr lang="fr-FR" u="sng">
                <a:ea typeface="Verdana"/>
              </a:rPr>
              <a:t>Objectif à atteindre :</a:t>
            </a:r>
            <a:r>
              <a:rPr lang="fr-FR">
                <a:ea typeface="Verdana"/>
              </a:rPr>
              <a:t> des haies pérennes adaptées au CC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2BC70-DDF2-A098-2D8A-9320B95E1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60</a:t>
            </a:fld>
            <a:endParaRPr lang="fr-FR"/>
          </a:p>
        </p:txBody>
      </p:sp>
      <p:pic>
        <p:nvPicPr>
          <p:cNvPr id="5" name="Image 4" descr="data:image/jpeg;base64,/9j/4AAQSkZJRgABAQAAAQABAAD/2wCEAAkGBxAPDQ0NDRAPDg0NEBAQEA4PDg8QEBAQFRYXGBURFxUYHSggGBomGxUWITciJSkrLi4uGB8zODMwNygtLisBCgoKDg0OGxAQGy0lICYtLS0tKy0tLS0tLSstLS0tLS0tLS0tLS0tLS0tLSstLS0tLS0tLS0tLS0tLS0rLS0tLf/AABEIAKgBLAMBEQACEQEDEQH/xAAbAAEAAwEBAQEAAAAAAAAAAAAAAQUGBAMCB//EAEYQAAIBAwEEBQcICAMJAAAAAAABAgMEEQUGEiExE0FRYXEiMoGRobHBBxQjQlJyc7IkMzQ1YoKj8BYl4RVUVYOiwtHS0//EABoBAQADAQEBAAAAAAAAAAAAAAACAwQBBQb/xAAzEQEAAgEDAwAIBAUFAAAAAAAAAQIDBBESITFBBRMiMjNRYYEjNEJxJFKRofAUQ1Ox4f/aAAwDAQACEQMRAD8A/cQAAAAAAAAAAAAAAAAAAAAAAAAAAAAAAAAAAAAAAAAAAAACAAEgQBIAAAAAAAACAJAgCQAAAAAAAIAASAAAAIAAAAACQAEASAAAAAAAAAAAAAAAAAAAAAAAAAAAAAAAAAAAAAAAAAAAAAAAAAAAAAAAAAAAAAAABAEgAAAAAAAAAAAAAAAAAAAAAAAAAAAAAAAAAAAAAAAAAAAAAAAAAAAAAAAAAAAAAAAAAAAAAAAAAAAAAAAAAAAAAAAAAAAAAAAAAgABIAAAAAAAAAAAAQAAkABAEgQBIACAJAgCQAAABAACQAEASBAEgQAAAAAEgQAAAAAAAAAkAAAAAAAAAAAAAAAAAAAAAAAAAAAAABGQJAAAAAAB4XtyqVNzfHHBLtfYcmdkbW4xu4tO1TpJbk0lJ+a1yfcRiyumXlO0rQmuMgAKzaG+lb2lWtBJzjuqOeScmln2naxvKnPkmmObQzOk6xqdSEqtOMLiEZOMk4xjLPB8MNdveTmKsOLPqLRyiN4X2j7Q068+hqRlQuFzpT4Z8H8CM12a8Opi88Z6T8nZrV67e2q10k5QjwT5ZbSWe7iciN5WZsnCk2hx7JX1S4tXVrS3p9JNZwlhLGFhHbRtKvSZLZMfKz21zWqdpGOU51Z8IUo+dLv7kciN0s2euKPq5KFvqFZKdSvC0zxVKnSjOSX8Tl1nfZhXFc9+szs8bu8vbL6Ss4Xltlb04wVOrBdrS4Y/vgd6T2RtfLh629qP7r6wvYV6catKW9CXrT6011MjMbNVLxeN6pvLqFGnKpUe7GPN/BdrOF71pHKzOU9Vu7uTVpGNKknjpJJPHi3lZ7kiO8ywxnzZp/D6Q76dtfw8rp6VZ/YnT3U/CSR3quimor+qJd9hduompwlSqR4ShJcPGMuUl3nV2O827xtKpp6vUnqXzdYjRg5xawsyai3lvxI79WauotbUcPDREm5DAz2gavUuLmupPFOMcwgkuHlJZzzbwRiWHTai2TJaJ7J1zVp0ru2pRluwbi6nBeUnLGOPLgmJnqajPamStY7eWhJNyGBn9F1WdW8uaMpb1NObp8FwUZYxw5kYnqw4M9r5rVns9NqdfVlSi1FTrVG1Tg+XDnJ9y4esjkvxh7Ok0s57TG+0R3VNtZavcRVSpdQtlLDVNU4tpd6S4elsjEZLdd2m2TR4541py+77d1qdlKLuEr63bxKVGH0sV24SXufiN7179UeGlzxtT2Z+s9Gso1FOMZxziSTWU08PtT5FzzpjadlLtDtFG1caNODr3dTG5Rj38nLsK7349PLVptJOX2rTtWPLxo2OpVVv1byFvJ8eio0ITUe5ylzG157ylbLpa9K03+sy5rnVrywlF3qhc2smo/OKUNycH/FHl/fPqIza1O6ymDDqI/C6W+UtPa3EKtONSnJThNZjJcmi2J37MFqzWeNu7K65tDWhqdtZUmoU3UoKo8JuanJZjx5LD8Sq155xWHoYNLS2ntlt32nb7Nei55rl1W76C3q193e6OLlu5xnuydjqryX4Vmyg07bSjOSjWhKjn6+VKHpfNEppMMmPXUtO1ui51mO/Q3o8UnGSa4prt9pVaOjVl613hSWX62lj7cfeQjuz07wptr9q6rrzt7Wbp06TcZTj585Lnh9SXLgV5Mk77Q+p0Ohpw55I3mXf8nF5Vq/OlVqTqKPR435ylhvezjPgiWCZnfdR6Ux0pNeMbNsXvKUW2n7vreNP86JU7sus+FLk+T79lq/jS/LE7fur0Hw5/d7bZWEZW7uY+TXtsTjUXCWE1lZ9voOVnwlq8cTTn5h86zcuto7rPzqlKlJ+LccnY97YzW56fl9IRsI8WLb5KrU+Av3c0PwVXs9+m6lWuqnGNLjBPkuLVNehJvxOz0jZRp/xc03nw3BW9R81aalGUZJOMk00+TT5oOTG8bSxey9V2uoXFi2+jnKW6m/rRWYv0x9yLLdY3ebprerzTi8PbaitKvd0rSL4JxX88+v0J+8pnvsjrLTkyxjhq7S2jSpxpwWIxWF/58ST06UileMPYJIAxtj++J/iVfyshHd5WP8ANz92zJvVRLkBjti/2iv9z/uRGvd5Wg+JZy7YSzeNfZpwXvfxOW7qtdP4v2hsdLuemoUqv24rP3utevJOHq4b86RKdSuVRoVKr+pFtd76l68B3LfhSbMZsjP9Mj/FCa+PwIR3eToZ/FfXyh0pQr2V1uuVKnLEuxNSUsPxSfqKs0dYl9j6NtE0vj8y2FhqNG4gp0akZp8eDWV3Nc0y+LRPZ5eTFek7Wh1YOoPK7rqlTqVZebThKb8Es/A5M7JUrNrRWGI2Cou5urrUK3lTzuxb6pS4vHhHCXcyjDHKZtL1vSNvVY64a9m8waHjvC/tIVqVSjUWYVIuL9PX4nJjeNkqXmlotHhjPk9vJU61zp9R/q3KUF2SjLdml7H6yjDPWavW9JY4tWuavnu49f8A3/Q/GtPfE5f4sJ6b8lb9pfoxpeI8L+2VWjVpPlUhKOezK5nYlC9eVZq/Jbq2nSqTpVFuzg8NfFdxdE7vn70tSdpaXYzWMS+Z1nmlUyqeX5svseD9/iQvVu0ef/bt5XcqHzZ1q8/1dvTnUT6pYTwvEz7bby9DBgm2WKvyttybby5SeX2uT/1Mb7aI4xt4h+q7E6RK1tfpFirXl0k49cVhKMfQva2bMVeMdXzev1EZsvTtHRoSxiUe2a/y+v40/wA8SVO7LrPgy4vk+/Zav4z/ACxO37q9B8Of3em0970y/wBn230les0p44qlBPLcn1f33HKx5d1OTn+FTvPd0a9bKnpdWlHzaVKEV4RcePsET7SeevHBMfRx7Gxb02olzcqqXjhHbe8q0fwJ+7j+Tlr9Kj9b6J+jyjuRD0f+qG0K3pDAw0vK19bv1ZrPopcSz9Ly566vp/nR7VXu6zmXJ1I4z3wSXtKPKM9NX1+bZk3rJAhgY+1X+cz+9P2wIR3eXT83LYk3qIAx+xyxdXC7IP8AORr3eVofi2c+v0el1J0s433Sgn2Zijk9ZQ1NOeo4/s7tkbx051LOr5Mk24p9Ul50fj6ztfku0WSazOKxtdeOc6dnS8qTackut/Vj8fULdehrcnKYxVcGhUOi1KNLOXDpIt9rUWcjuo09OGo4/Jta9CFSEqdSMZwksOMkmmvAlMb93t1tNZ3rO0sxdbB20pb9Gdag+yEk0vWs+0rnDXx0b6+k8sRtaIlV6ir/AEpwqRru5tnLd3amXh/ZeW3HlzTK7csfXfeGjF6jV+zNeNvo0mqXKudKr1qWcVrackuteTxj480W2nekywYqer1EVt4lU/JlJfNa661Xbfg4Qx7mQwe61elY/Fifo2Re8tDA/PdnPK126lHzVK5bx2b2PezNT4kvb1XTRVifo+doljXrXvqWj/60vgL/ABYNN+St936IjS8RE5qKzJpLtbwHJlUanbWdzhVnByXBTUt2S8JL3CL7KMtMWT3mdvtjpx+ksqqqKLyoyaU01yxJcG/UWRffuxX0Ux1xysNqq9epp1Kiqc/nN04QlSisyWOM+XVlc+8z5u20PoPRkxzi+TptCu2e0OlaSVa6aq3C4xpQxKNJ9rfJy93tK6Y4r1nus1vpSL+xj7efr/400Nai2luS4vCw02XcnlRmj5LVElyq2qhvWFyuyGfU0/gSr3UamPwpZbZfRnc29SSuK9FdI4uFOXkPgnlrrfEnadpYNNg9ZSfamOrvVhc6ZCdajKjXoryqkZU1Cpjt3lxfr9BzeLLox5NPHKu0x5+a21SurjTK1WKaVS3lUSfNeTnBGOktGS3PBNo8w5dg/wBi/wCbP4Hb91Wg+ErJwem6l0kli1ucre6o7zzj0P2HfehT+Xzcp92W1hNNJppp8U1xTXaVvS3c2p38LejOtUeFFcF1yl1RXezsRuhlyRjrylnNjbCc6lXUKyxKs5dGu6TzKXhyS9JK0+GPSYpmZy28vXa/T5Zhd0s71PCnjmknmM/QVTHlzW4Z6ZK+FtourQuaaeUqsUt+HWn2ruJRO7Tgz1y1+qyyGh5U7mE5ThCSlKHCSXHdfY329wRi8WmYhmKcca0+/L9dMj5edEbauWsySemAZPZaO7fXkezfX9QjXu8zRxtmu8NR/fEPxKHuiPKOX81H2Wu0OjSqNXNvwuKeHhcN/HL+ZHZho1Onm3t07mz+jyg5XNxxuJ5eHx3M8395iINLp5rPO/eVXZfviX4lX8siPlmp+b/q2RN6xkDEfKJrFJ0VaQkp1HOMqmHlQUeOH35xwM+e8bbPX9Gae/P1kx0Xuydq46bb06i86Em4v7M22l6mWY42psxay8Wz2tDN6M3pWo1Las8W1zjo6j83g3uNv0uL9BXX2L7S35v4vBF6+9XvDfJmh4yr2j1iFpbzqya32nGnHrlPq9C5she0Vho02Cc2SKx28/sptgdHnSpzuqyaq3GMJ8Goc8vvbefUQxUmI3lq9I6iL2jHTtCv2pp41vT5falbeyq/9CN/iQv0s/wd/v8A9N6aHjOLU7LpYrDxKPLPJ9xG0bq8lOUKGpaVIvEoS9CbXsK9pZppaPD6oRqwe/CM1jn5LxjvOxu7XlErvUr2lSoOpXk4QkkuHnNv6q7WWxG/RfkyVrXezMUNTspyx0tSl2OrTWPWnw9JycMsVc2G0919p8LWLjKNanUk3iL6SD49yXWIps10jHHaVudXvK7oKrSqUpebUjKD8GsCEb15VmGfsNm7ihFwo3rhBvea+bwfHlni+4nNt2SmlvSNq3/s957OSq8Lq7r1oddNbtOD8UjnL5JTppt79plcO1h0TopJU9x01FclHGML0Ed2nhHHjDk0DSvmlDod/pPKlLe3d3n1YyyVp3ndXgxeqrx3dd3aU60HTqxU4S5xa9vc+8justSLRtZT09n6lHMbS7q0qfVTnGNaMfu55EuXzZ409qdKWmI/q+qezcZzjUu6tS7lHzY1MRpr+RDl8iNNEzved15GOOC4JcMEWoazzAo7vZilKfSUZTt58/I5J9y6vQzmzHfRUmeVZ2l9U9DqPhWu69SH2U3DK7G8tsbOxprdrXmYWtrbQpQVOnFQguSS9vezrTSlaRtWOip1XQXWr9PTrOjLdSeIvPDhnKa6jkwy5tLN784nZz/4euP99q/1P/c5sr/0mT+eVppVlVoqUateVdPG65J5j28W3k7DThx3pG1rbviz0lUrmvcKWemXmbuN1tpt5zx5DYpgimSb793neaHGpdU7pTcZQlByju5Ut3l18BsjfTRbJGTfstzrSgCptdDjC7qXTm5Sk5OMd3Cjvc+PWc2ZqaaK5Zybp1vTa9fcVC6laxjneUIZcn272U14HLVme07PRwZcePfnTkpquyVzU4VNSrzi+ccTSfo38Ffqp8y1V12KvWuKHvpew9rRkpz3q8ovKVTG4n27q5+nJ2uGsdUcvpHLkjjHSPo1CLXnuPUtNpXNN0q8FOHNZ5xfanzTI2rFo2lZiy3xW5UlUU9nriity2v60KS4KFWnTrbq7E3jBGKTHaWmdVjv1vjiZ+nR6Wmy9NVVcXVSpeV4+bKs1uR+7BcEIxxvvPVy+stNeFIisfRfYLGNQbS7N/PKlGrCs6FSimlJRcnzTTTTWGmiu+Pl13bNLq/UxNZrvEq3/CF1/wASr/1f/oQ9Vb+Zf/r8X/FH+fZbaDo9xbTl0t5O5pyWNypGTcZdqk5N+gspWa953ZtRnx5I9mm0rwmygFZq2iUrqUHWc92mniEZbscv6z68nYnZRlwVy+8orvYaDf0NaUF9mpFT9qwT5yy29H1/TKx0HZilay6Vy6WtyUmklFPnurt7yM2mV2DSVxTvPWV+RawAAAAAAAAAAAAAAAAAAAAAAAAAAAAAAAAAAAAAAAAAAAAAAAAAAAAAAAAAAAAAAAAAAAAAAAAAAAAAAAAgCQAAABAEgQAAkAAAAQBIAAAAAAAAAAAAQBIAAAAgAAAkABAEgQAAAAAAAAAkAAAAAAAAAAAAAAAAAAAAAAAAAAAAAAAAAAAAAAAAAAAAAgABIEASAAAAAAAAAAAAAAAAAQBIAABAEgAAAABAAAAAAAAEgAIAASAAAAAAAAAAAAAAAAAAAAAAAAAAAAAAAAIAASAAAAAAAAAAAAAAAAAAAAAAAAAAAAAAAAAAAAAAAAAAAAAAAAAAAAAAAAAAAAAAAAAAAAAAAAAAAAAAAAAAAAAAAAAAAAAAf//Z">
            <a:extLst>
              <a:ext uri="{FF2B5EF4-FFF2-40B4-BE49-F238E27FC236}">
                <a16:creationId xmlns:a16="http://schemas.microsoft.com/office/drawing/2014/main" id="{E2BAC095-CF5E-8817-18C3-6D150C189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6705" y="4093779"/>
            <a:ext cx="2857500" cy="1600200"/>
          </a:xfrm>
          <a:prstGeom prst="rect">
            <a:avLst/>
          </a:prstGeom>
        </p:spPr>
      </p:pic>
      <p:pic>
        <p:nvPicPr>
          <p:cNvPr id="6" name="Image 5" descr="Une image contenant texte, graphisme, Graphique, clipart&#10;&#10;Le contenu généré par l’IA peut être incorrect.">
            <a:extLst>
              <a:ext uri="{FF2B5EF4-FFF2-40B4-BE49-F238E27FC236}">
                <a16:creationId xmlns:a16="http://schemas.microsoft.com/office/drawing/2014/main" id="{6DEAB34F-18BD-250D-8A5E-67119346DE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332" y="3959679"/>
            <a:ext cx="3611336" cy="227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1114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5A3C0-202D-E702-133C-5AC3C7BE7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Cas concret : Le domaine de Beaujeu (Arles)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5B124B2D-14DA-1D59-BA25-56D5F2F87B52}"/>
              </a:ext>
            </a:extLst>
          </p:cNvPr>
          <p:cNvSpPr txBox="1">
            <a:spLocks/>
          </p:cNvSpPr>
          <p:nvPr/>
        </p:nvSpPr>
        <p:spPr>
          <a:xfrm>
            <a:off x="127612" y="3769021"/>
            <a:ext cx="5415938" cy="234187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ea typeface="Verdana"/>
              </a:rPr>
              <a:t>12 354 ml de haies répertoriées</a:t>
            </a:r>
            <a:endParaRPr lang="fr-FR"/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16t CO</a:t>
            </a:r>
            <a:r>
              <a:rPr lang="fr-FR" baseline="-25000">
                <a:ea typeface="Verdana"/>
              </a:rPr>
              <a:t>2</a:t>
            </a:r>
            <a:r>
              <a:rPr lang="fr-FR">
                <a:ea typeface="Verdana"/>
              </a:rPr>
              <a:t>e/an absorbés sur l'exploitation (avec rabais de 50% en méditerranée)</a:t>
            </a:r>
          </a:p>
        </p:txBody>
      </p:sp>
      <p:pic>
        <p:nvPicPr>
          <p:cNvPr id="4" name="Image 3" descr="Une image contenant carte&#10;&#10;Le contenu généré par l’IA peut être incorrect.">
            <a:extLst>
              <a:ext uri="{FF2B5EF4-FFF2-40B4-BE49-F238E27FC236}">
                <a16:creationId xmlns:a16="http://schemas.microsoft.com/office/drawing/2014/main" id="{2F78AD5D-1E3A-7DBB-8C57-CED7A28D24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19" y="1062819"/>
            <a:ext cx="3373568" cy="234642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F4BA44D8-0660-3CA9-FA23-2B8E09C71BB1}"/>
              </a:ext>
            </a:extLst>
          </p:cNvPr>
          <p:cNvSpPr txBox="1">
            <a:spLocks/>
          </p:cNvSpPr>
          <p:nvPr/>
        </p:nvSpPr>
        <p:spPr>
          <a:xfrm>
            <a:off x="7885021" y="1078761"/>
            <a:ext cx="3992675" cy="23418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En AB depuis 1974 !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En lien avec le PNR-C, CA13 &amp; Tour du Valat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Relevés vigie chiro... </a:t>
            </a:r>
          </a:p>
          <a:p>
            <a:pPr>
              <a:lnSpc>
                <a:spcPct val="113999"/>
              </a:lnSpc>
            </a:pPr>
            <a:endParaRPr lang="fr-FR">
              <a:ea typeface="Verdana"/>
            </a:endParaRPr>
          </a:p>
        </p:txBody>
      </p:sp>
      <p:pic>
        <p:nvPicPr>
          <p:cNvPr id="8" name="Image 7" descr="data:image/png;base64,iVBORw0KGgoAAAANSUhEUgAAASMAAACtCAMAAADMM+kDAAAAkFBMVEX///8vtFfu9uwptFW94MDZ7dkesEwqsVEXsU6q2K6m16oRsU1zxIMAr0j4+/em1quY0Z/l8uS53ruDyo30+fPr9erM583G5MfZ7NcAq0De796Sz5rR6dHD48UArEOW0qA2tVyy3LZewHZKuWWGy5Fsw31DuGNswn5VvG0Aqjowtl94xYZVu2qNzZVtxISDyo7CgONBAAAJpUlEQVR4nO2diY6juBZADWZxICaBYglLKCD7kHT9/989X0NWSKrnKaNSwT3STHcMTsSRubavDU0IgiAIgiAIgiAIgiAIgiAIgiAIgiAIgiAIgiAIgiAI8rcE+n/AIvjpy3orVmy8n3z205f1Viybvh82+enLeisWU/49jNPXxwfmyP4/FE29/UtL6EjhGQlO7IUkdERXULF80ZLQEfuUNT36VBI6MrWm6pyjoydQRW+qOtNnddGRkrR1E/PJ3YaOLo5I/aQyOjrfa4QslP6GNHpHCtXOlf1df210xOaX2pNL10aZLWDoqNWxv9TO7FYQKzbruZXu0FHryLikh9wCApLNNprrwOe2p0NHCrfOtf09VRg7XTq6dliJjhS6ddvaTsXsKrt8WVJQdNRin9raTpWv/ct3OZv2y9ARSCqb2s6xvH6Vf5mboCMFOrJI1g485/JN6tflq9CRlEQfNej76zeNzhEk8W//LlGovQuvbYgkqXKTGB+ZI2pz0+R2Y6kZTAs4QKeeHghPfrJMC/t25jYqR4wf0yxJwi+ZvbbnyaIh06x1peSxUeyr/crkD3nbETmi9namyrMcDyTxu0v39VKMjhhj3ZzteBxRXruX804i3PDH5Vdf2/ZWH40jptyMfeTMrONIWProS2qPxRFTwtvz/A3rc0T8ukfSSBzZW/3uPKe+OMomZemF57m/v+2uho/DEduf5/LOUtq4cZTmEKqV3bIZH4UjjdmsOEdrNc1lg7pxNJdVKGOp/OjsOg1pDI7Y6tyK3C035N87jgRxk0fyOhFpBI6ock4JZSLYPHfU5pH0EbYjyr32YAiTsOeO2hSJunoMSMN3xM/rHks5CXvlSOba/Gp0juy6zSyGTeb1laNaHuoE7aE7ottmikaSNtvxwhHbQffv/BmZI0rb4bW7aq/823bkVyNzdA5GzmWO8cIRlyOkscVsVrXBaH0Z9Ly61+TKfzau8RG1F02xds2aPXfE9urd53E4stdNqXszUX3qiOVRc+6o5mt01aYdNzelXUcccv+Mr5by40d3hDVkR7zNqnm3hR1HnzmjynYzb6a9Ws8e5AE7Yqsm2xHcbU/rOEqW4UIuiECxZfdsZRuwI9osvt70ab2Oblnsih5Jw3XEqqYou0+avXREnGDdfSpiwI7aZnS8Hza/diRYdLK1g3XENs3wcfnQLjqOfNX3xX/XlWz9sfcfrKM2a+RsHlpFx9FkXwn+rCeXBf+Hu3OwjmjRXHEn89pxlOaUCWzOt1abIyj5KBydh9iPzejVfI3aVbPC5NxPa4fqiDY57JDDEv4N9pN1kdZG0Ugq7RE4Ok/4y/rr4wE5nn7iSMxrZZlbjGBvzSVv1DmjHVA/cUS5zBTcR/qBOmLZ6/OeOTpv1j7Zg3dE9/7r8546amP9bPiO7PSb8547+pA3ozd4R9SOvjnvuaPG7mT4jpQmGRR6Pci78Hk88rqFg3TU9vzOKucdDq/GR6IFNna/Bt+v2R/yQ9L3yP6LcTY0oyZkwwNIA3fEmg486tto88oR5VUzY8uGPxcxlzcf/tIRpdRmp3bIMGVDd0SVZllt/VeO0pjBfn9KV+vzttKMD74dtZut/M6cv9fR8pSmqWV5i8vubfVhxX+IjtoFV/XY97j+t7laoeih/Q3SUdP1B90V179xlDwqGrIjt+hR9J0j31JGsR/SruWcy+1TdOuoc+m+Pl+NZH3Nrl0gMvscmZmvqmowtRU+d2/JvLSifcu0g3QET/IJeq9XajIbe+x+lgL9f+/5g3TUPgTab+h67OE1kE+MDtXRexmao5y9n+vLNgZB4mnvx0u+/2EEGR9uOzdVsyxoPruySJXvNArCBQzCA1HiJCpxXDjHaUZIflvst5XgYf/2wLDQDVOmODwW58ZcqCkMg+dTlcwNnZDUiOMiIqQ6+mQRpyQppsJEYHLDNA4lqVYB0UWIDrZQaRMQD/7MhxWzoWfj8PhQaE7DxTSPiGpuwjCNPfLJdRLF08VytXWFDOHoAI7gGREnimo2WbpOtRWOhJJAgUpGScr4M4wi99tf/VX4+321FffGOhc3kaMlwpFQFok28skTUsOCSThtHOmHz7YdCeZmAu8/ko5mwtEaUr0T4sWlHwzrVfVCQO5pcUiczYo4ZWplRFWK3YZuVHAkStvQ0nGUmotbR/9ApUrca9w0OBtY33/Ky9JIibPbEudjK24btdj+2Skb/+rIF0EZ4pF+SPscJY2j6R+lUkU7WntlOayYHRTMtpmIvPODBkFpIu61NdxJurzXUh5B3F6Qirokk45qR24laR3945Iwhnj0JSKbCP7eQfv2N38bXj533VleEnfP1vMiF46MWjgyQgJPrbumcprmXw4p7SpdCQdJoWw2VQkvIIGdJlC8tXUS0Br+bQBNxOzjrqrm3/7ub2JSi9jh7kRn7W6KYjbTiF/PCFlulsTbiXidbYrjJ9w65Uo5ijblfk2n050nPk9l0JmsikoUq7X4hminkXAHx4fW91/p7s+6K+0//KwYQRDk35J5nqdBUPZLuSUyKGelXJHUvXaD+rVIhOXZTC57u56cbiSTWdPVaxGclsCrtSB/9N2Or1/GNOY8PoqrSw7wJHqmxEpMwUNqtNtIQ1F02EKROj0UygE69jKGxwFnnCsHMSInTrF3xPzFgrcCcM7z/dOf+5XUPHOXeSqaRiyGgc62iIJQgTXJudk48lc0CiKzEv1Xak/UoC4W8MSEcJQYm8SdxClUE4cjeI+NGGMmSTKwOW2dR7ple62jDNqC0BNeHUUy07HmOvHBhDjRbx3NmDjN2YvpinQUxjNwNF0ssoFNaj9sxgz4ZwykI+8AuaTMKK+OvByKPEMjgXEiwWYFL4OWjtYFuFiLWcptO2KMDy1/JO61JITMhnQUHiDOTMwIHDWbkrQciuY8I36xI75Vw7OA0pElLOrarlChhZFLO0oSXX35k7+OOtdV3dyBow8RfMxV4rhbMccVjqIAErOBUiROokAC4AM20c7hDpOOsrh2rJxBhm61dZ0S/Ip4FARDSyBNc2byIjz3a5ppHBmDrX+pOGArIgB5JjvaCnTn7j6vVooijpaycaW8OBoyi6kx5ciPLjjiTNy8P3pJb2dpzWYWTE/9udwUmZ3qtQxEmTWzLLngmq3rU/MIVjCv14kGAwVZxdE+amsuN/pH6/pTLhRM4PsGFo8aHMdp/u+cPzrk/m/OtYycT76vfVttUAT19L/gpy/rrSSwceb9/PRlvRf1P+GnrwpBEARBEARBEARBEARBEARBEARBEARBEARBRsv/AIfE2kWEiM9UAAAAAElFTkSuQmCC">
            <a:extLst>
              <a:ext uri="{FF2B5EF4-FFF2-40B4-BE49-F238E27FC236}">
                <a16:creationId xmlns:a16="http://schemas.microsoft.com/office/drawing/2014/main" id="{F489FC07-0030-E578-A86E-0E130D6DF3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222" t="11594" r="25792" b="16569"/>
          <a:stretch>
            <a:fillRect/>
          </a:stretch>
        </p:blipFill>
        <p:spPr>
          <a:xfrm>
            <a:off x="11243325" y="-1906"/>
            <a:ext cx="954145" cy="9464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3DDFD50-51C3-EA51-708D-3AA3344529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860000">
            <a:off x="10480596" y="4044532"/>
            <a:ext cx="1281971" cy="4910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1" name="Subtitle 2">
            <a:extLst>
              <a:ext uri="{FF2B5EF4-FFF2-40B4-BE49-F238E27FC236}">
                <a16:creationId xmlns:a16="http://schemas.microsoft.com/office/drawing/2014/main" id="{991BB9BA-4D36-7983-51C2-7890D0BE3D6E}"/>
              </a:ext>
            </a:extLst>
          </p:cNvPr>
          <p:cNvSpPr txBox="1">
            <a:spLocks/>
          </p:cNvSpPr>
          <p:nvPr/>
        </p:nvSpPr>
        <p:spPr>
          <a:xfrm>
            <a:off x="3701466" y="1060242"/>
            <a:ext cx="3992675" cy="234187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3999"/>
              </a:lnSpc>
            </a:pPr>
            <a:r>
              <a:rPr lang="fr-FR" sz="2800">
                <a:ea typeface="Verdana"/>
              </a:rPr>
              <a:t>300 ha de SAT</a:t>
            </a:r>
          </a:p>
          <a:p>
            <a:pPr>
              <a:lnSpc>
                <a:spcPct val="113999"/>
              </a:lnSpc>
            </a:pPr>
            <a:r>
              <a:rPr lang="fr-FR" sz="2800">
                <a:ea typeface="Verdana"/>
              </a:rPr>
              <a:t>250 ha de SAU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Grandes cultures (blé/tournesol/riz/luzerne)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Vignes </a:t>
            </a:r>
          </a:p>
          <a:p>
            <a:pPr lvl="1">
              <a:lnSpc>
                <a:spcPct val="113999"/>
              </a:lnSpc>
              <a:buFont typeface="Courier New" panose="05000000000000000000" pitchFamily="2" charset="2"/>
              <a:buChar char="o"/>
            </a:pPr>
            <a:r>
              <a:rPr lang="fr-FR">
                <a:ea typeface="Verdana"/>
              </a:rPr>
              <a:t>Grenades</a:t>
            </a:r>
          </a:p>
          <a:p>
            <a:pPr>
              <a:lnSpc>
                <a:spcPct val="113999"/>
              </a:lnSpc>
            </a:pPr>
            <a:endParaRPr lang="fr-FR">
              <a:ea typeface="Verdana"/>
            </a:endParaRPr>
          </a:p>
        </p:txBody>
      </p:sp>
      <p:pic>
        <p:nvPicPr>
          <p:cNvPr id="12" name="Image 11" descr="Une image contenant plein air, herbe, nuage, nature&#10;&#10;Le contenu généré par l’IA peut être incorrect.">
            <a:extLst>
              <a:ext uri="{FF2B5EF4-FFF2-40B4-BE49-F238E27FC236}">
                <a16:creationId xmlns:a16="http://schemas.microsoft.com/office/drawing/2014/main" id="{95FF1498-5774-0709-360F-99E1E10451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2805" y="3764562"/>
            <a:ext cx="4499860" cy="235251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7105350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7D458-BB02-3269-7A8F-38D5A3A87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ea typeface="Verdana"/>
              </a:rPr>
              <a:t>Merci de votre attention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AE30D3-0472-98AA-CCC6-6A41249C1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62</a:t>
            </a:fld>
            <a:endParaRPr lang="fr-FR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1788F8-DAD2-AB83-F3E2-01084A4B1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>
                <a:ea typeface="Verdana"/>
              </a:rPr>
              <a:t>Thibault </a:t>
            </a:r>
          </a:p>
          <a:p>
            <a:pPr>
              <a:lnSpc>
                <a:spcPct val="113999"/>
              </a:lnSpc>
            </a:pPr>
            <a:r>
              <a:rPr lang="fr-FR">
                <a:ea typeface="Verdana"/>
              </a:rPr>
              <a:t>Adrien </a:t>
            </a:r>
          </a:p>
        </p:txBody>
      </p:sp>
      <p:pic>
        <p:nvPicPr>
          <p:cNvPr id="5" name="Image 4" descr="Une image contenant texte, ciel, arbr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93E7F550-24C9-E9CB-4732-52A5AC4FBF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60" y="13252"/>
            <a:ext cx="11811090" cy="578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832122"/>
      </p:ext>
    </p:extLst>
  </p:cSld>
  <p:clrMapOvr>
    <a:masterClrMapping/>
  </p:clrMapOvr>
</p:sld>
</file>

<file path=ppt/theme/theme1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2.xml><?xml version="1.0" encoding="utf-8"?>
<a:theme xmlns:a="http://schemas.openxmlformats.org/drawingml/2006/main" name="Rétrospective">
  <a:themeElements>
    <a:clrScheme name="Rétrospectiv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87D9B36A-D2DE-4BD7-9D70-E13CB3BC4AC6}" vid="{9DCF47F4-3D63-47B2-A063-8B7390B61B06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D64B9A0DAAFC44B65F02F85C4814F2" ma:contentTypeVersion="0" ma:contentTypeDescription="Crée un document." ma:contentTypeScope="" ma:versionID="e0535e50cc1d45d15beaae4c43bac44b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f11e83d12cbdd0fcf0b62744a2ab94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2210518-0485-4EF6-AE5C-3F212A3827E3}"/>
</file>

<file path=customXml/itemProps2.xml><?xml version="1.0" encoding="utf-8"?>
<ds:datastoreItem xmlns:ds="http://schemas.openxmlformats.org/officeDocument/2006/customXml" ds:itemID="{A78CF77E-AAAB-4A77-AF5D-DF946405129C}"/>
</file>

<file path=customXml/itemProps3.xml><?xml version="1.0" encoding="utf-8"?>
<ds:datastoreItem xmlns:ds="http://schemas.openxmlformats.org/officeDocument/2006/customXml" ds:itemID="{7B889C40-FDED-4582-BF0A-7D9CD626EF7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2969</Words>
  <Application>Microsoft Office PowerPoint</Application>
  <PresentationFormat>Grand écran</PresentationFormat>
  <Paragraphs>520</Paragraphs>
  <Slides>62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62</vt:i4>
      </vt:variant>
    </vt:vector>
  </HeadingPairs>
  <TitlesOfParts>
    <vt:vector size="75" baseType="lpstr">
      <vt:lpstr>Arial</vt:lpstr>
      <vt:lpstr>Arial,Sans-Serif</vt:lpstr>
      <vt:lpstr>Barlow</vt:lpstr>
      <vt:lpstr>Calibri</vt:lpstr>
      <vt:lpstr>Calibri Light</vt:lpstr>
      <vt:lpstr>Courier New</vt:lpstr>
      <vt:lpstr>Roboto</vt:lpstr>
      <vt:lpstr>Symbol</vt:lpstr>
      <vt:lpstr>Verdana</vt:lpstr>
      <vt:lpstr>Verdana Pro</vt:lpstr>
      <vt:lpstr>Wingdings</vt:lpstr>
      <vt:lpstr>APCA_V3</vt:lpstr>
      <vt:lpstr>Rétrospective</vt:lpstr>
      <vt:lpstr>L'agriculture et le changement climatique en région Provence-Alpes-Côte d’Azur   1ère journée START CLIMA</vt:lpstr>
      <vt:lpstr>Présentation PowerPoint</vt:lpstr>
      <vt:lpstr> La démarche START CLIMA</vt:lpstr>
      <vt:lpstr>La démarche START CLIMA</vt:lpstr>
      <vt:lpstr>Une démarche amorcée depuis 2022</vt:lpstr>
      <vt:lpstr>Le projet START CLIMA</vt:lpstr>
      <vt:lpstr>Les livrables du projet START CLIMA</vt:lpstr>
      <vt:lpstr>Présentation PowerPoint</vt:lpstr>
      <vt:lpstr>Ressources</vt:lpstr>
      <vt:lpstr>START CLIMA en 2025…</vt:lpstr>
      <vt:lpstr>Les 6 axes de travail START CLIMA</vt:lpstr>
      <vt:lpstr>START CLIMA en 2025</vt:lpstr>
      <vt:lpstr>START CLIMA en 2025</vt:lpstr>
      <vt:lpstr>START CLIMA en 2025</vt:lpstr>
      <vt:lpstr>START CLIMA, la démarche continue en 2025</vt:lpstr>
      <vt:lpstr>START CLIMA, la démarche continue en 2025</vt:lpstr>
      <vt:lpstr>START CLIMA, la démarche continue en 2025</vt:lpstr>
      <vt:lpstr>START CLIMA, la démarche continue en 2025</vt:lpstr>
      <vt:lpstr>   Le projet ClimaTerra</vt:lpstr>
      <vt:lpstr>Présentation PowerPoint</vt:lpstr>
      <vt:lpstr>Cibles et objectifs de ClimaTerra </vt:lpstr>
      <vt:lpstr>Objectifs pour PACA</vt:lpstr>
      <vt:lpstr>Exemple d’une intervention de la CA13</vt:lpstr>
      <vt:lpstr>Exemple d’une intervention de la CA13</vt:lpstr>
      <vt:lpstr>   IRA2E</vt:lpstr>
      <vt:lpstr>Présentation</vt:lpstr>
      <vt:lpstr>Programme IRA2E 6 : les 9 Axes de travail</vt:lpstr>
      <vt:lpstr>Programme FABACEES : pour les économies d’énergie</vt:lpstr>
      <vt:lpstr>Axe 1 : Autodiagnostic : amélioration et diffusion</vt:lpstr>
      <vt:lpstr>Axe 4 : Accompagnement dans la mise en place des pratiques favorisant la qualité des sols</vt:lpstr>
      <vt:lpstr>   CRIIAM Sud : leurs apports sur la question du changement climatique</vt:lpstr>
      <vt:lpstr> Le CRIIAM SUD  Réseau de stations et applications</vt:lpstr>
      <vt:lpstr>Le CRIIAM SUD</vt:lpstr>
      <vt:lpstr>Réseau de stations</vt:lpstr>
      <vt:lpstr>Réseau de stations et base de données climatiques</vt:lpstr>
      <vt:lpstr>Station météo </vt:lpstr>
      <vt:lpstr>Sonde « humidité du sol »</vt:lpstr>
      <vt:lpstr>Protéger les cultures : maladies et ravageurs</vt:lpstr>
      <vt:lpstr>Protéger les cultures : aléas climatiques</vt:lpstr>
      <vt:lpstr>Gérer la ressource en eau : diffuser les méthodes, les connaissances, expérimenter</vt:lpstr>
      <vt:lpstr>Cartographie &amp; sécheresse</vt:lpstr>
      <vt:lpstr>Bilans &amp; Sécheresse</vt:lpstr>
      <vt:lpstr>Analyse climatique</vt:lpstr>
      <vt:lpstr>Merci de votre attention</vt:lpstr>
      <vt:lpstr>   Le Centre Français du Riz</vt:lpstr>
      <vt:lpstr>Le Delta actuel</vt:lpstr>
      <vt:lpstr>Le Delta a travers les ages</vt:lpstr>
      <vt:lpstr>Quelques données pédo-climatiques</vt:lpstr>
      <vt:lpstr>L’histoire de la riziculture</vt:lpstr>
      <vt:lpstr>Dynamique des surfaces</vt:lpstr>
      <vt:lpstr>  Un levier d’action : l’agroforesterie et son développement en PACA</vt:lpstr>
      <vt:lpstr>L'agroforesterie menée dans le cadre de SAE²</vt:lpstr>
      <vt:lpstr>Pourquoi implanter des systèmes AF</vt:lpstr>
      <vt:lpstr>Pourquoi implanter des systèmes AF </vt:lpstr>
      <vt:lpstr>Exemples de systèmes AF </vt:lpstr>
      <vt:lpstr>Quels avantages pour et sur notre climat ?</vt:lpstr>
      <vt:lpstr>Quels avantages pour et sur notre climat ?</vt:lpstr>
      <vt:lpstr>CLIMAF</vt:lpstr>
      <vt:lpstr>Quel avenir pour nos essences forestières en France </vt:lpstr>
      <vt:lpstr>Quel avenir pour nos essences forestières en France </vt:lpstr>
      <vt:lpstr>Cas concret : Le domaine de Beaujeu (Arles)</vt:lpstr>
      <vt:lpstr>Merci de votre attention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nadine robion</dc:creator>
  <cp:lastModifiedBy>Claire MICKLETHWAITE</cp:lastModifiedBy>
  <cp:revision>1</cp:revision>
  <dcterms:created xsi:type="dcterms:W3CDTF">2021-11-11T17:32:11Z</dcterms:created>
  <dcterms:modified xsi:type="dcterms:W3CDTF">2025-07-21T14:47:06Z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0x0101005AD64B9A0DAAFC44B65F02F85C4814F2</vt:lpwstr>
  </property>
</Properties>
</file>