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92" r:id="rId2"/>
    <p:sldId id="1130" r:id="rId3"/>
    <p:sldId id="1152" r:id="rId4"/>
    <p:sldId id="1134" r:id="rId5"/>
    <p:sldId id="1148" r:id="rId6"/>
    <p:sldId id="560" r:id="rId7"/>
    <p:sldId id="1154" r:id="rId8"/>
    <p:sldId id="1147" r:id="rId9"/>
    <p:sldId id="1140" r:id="rId10"/>
    <p:sldId id="1144" r:id="rId11"/>
    <p:sldId id="278" r:id="rId12"/>
    <p:sldId id="1145" r:id="rId13"/>
    <p:sldId id="1142" r:id="rId14"/>
    <p:sldId id="1141" r:id="rId15"/>
    <p:sldId id="1149" r:id="rId16"/>
    <p:sldId id="1150" r:id="rId17"/>
    <p:sldId id="1143" r:id="rId18"/>
    <p:sldId id="1151" r:id="rId19"/>
    <p:sldId id="1146" r:id="rId20"/>
    <p:sldId id="1153" r:id="rId21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716955-9C65-21C0-CF98-5AC456F716D0}" v="1284" dt="2025-01-16T15:52:55.006"/>
    <p1510:client id="{7A61B3FF-1A7C-4F82-9486-5BD5E8C3B083}" v="761" dt="2025-01-17T14:21:00.7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ien GILLET" userId="S::lucien.gillet@apca.chambagri.fr::53654d54-b951-4439-a861-9ea58fb93d0f" providerId="AD" clId="Web-{38CCB008-F224-D816-A8A5-F1271AF7AAAA}"/>
    <pc:docChg chg="addSld modSld">
      <pc:chgData name="Lucien GILLET" userId="S::lucien.gillet@apca.chambagri.fr::53654d54-b951-4439-a861-9ea58fb93d0f" providerId="AD" clId="Web-{38CCB008-F224-D816-A8A5-F1271AF7AAAA}" dt="2025-01-07T10:40:09.254" v="213" actId="20577"/>
      <pc:docMkLst>
        <pc:docMk/>
      </pc:docMkLst>
      <pc:sldChg chg="modSp new">
        <pc:chgData name="Lucien GILLET" userId="S::lucien.gillet@apca.chambagri.fr::53654d54-b951-4439-a861-9ea58fb93d0f" providerId="AD" clId="Web-{38CCB008-F224-D816-A8A5-F1271AF7AAAA}" dt="2025-01-07T10:39:50.925" v="176" actId="20577"/>
        <pc:sldMkLst>
          <pc:docMk/>
          <pc:sldMk cId="1815361201" sldId="1145"/>
        </pc:sldMkLst>
        <pc:spChg chg="mod">
          <ac:chgData name="Lucien GILLET" userId="S::lucien.gillet@apca.chambagri.fr::53654d54-b951-4439-a861-9ea58fb93d0f" providerId="AD" clId="Web-{38CCB008-F224-D816-A8A5-F1271AF7AAAA}" dt="2025-01-07T10:38:56.893" v="31" actId="20577"/>
          <ac:spMkLst>
            <pc:docMk/>
            <pc:sldMk cId="1815361201" sldId="1145"/>
            <ac:spMk id="2" creationId="{011B425C-3604-E6B3-B842-16EFDC30171D}"/>
          </ac:spMkLst>
        </pc:spChg>
        <pc:spChg chg="mod">
          <ac:chgData name="Lucien GILLET" userId="S::lucien.gillet@apca.chambagri.fr::53654d54-b951-4439-a861-9ea58fb93d0f" providerId="AD" clId="Web-{38CCB008-F224-D816-A8A5-F1271AF7AAAA}" dt="2025-01-07T10:39:50.925" v="176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modSp new">
        <pc:chgData name="Lucien GILLET" userId="S::lucien.gillet@apca.chambagri.fr::53654d54-b951-4439-a861-9ea58fb93d0f" providerId="AD" clId="Web-{38CCB008-F224-D816-A8A5-F1271AF7AAAA}" dt="2025-01-07T10:40:09.254" v="213" actId="20577"/>
        <pc:sldMkLst>
          <pc:docMk/>
          <pc:sldMk cId="266615584" sldId="1146"/>
        </pc:sldMkLst>
        <pc:spChg chg="mod">
          <ac:chgData name="Lucien GILLET" userId="S::lucien.gillet@apca.chambagri.fr::53654d54-b951-4439-a861-9ea58fb93d0f" providerId="AD" clId="Web-{38CCB008-F224-D816-A8A5-F1271AF7AAAA}" dt="2025-01-07T10:40:05.707" v="197" actId="20577"/>
          <ac:spMkLst>
            <pc:docMk/>
            <pc:sldMk cId="266615584" sldId="1146"/>
            <ac:spMk id="2" creationId="{26EA9941-3EC0-F1DE-4881-19221014C723}"/>
          </ac:spMkLst>
        </pc:spChg>
        <pc:spChg chg="mod">
          <ac:chgData name="Lucien GILLET" userId="S::lucien.gillet@apca.chambagri.fr::53654d54-b951-4439-a861-9ea58fb93d0f" providerId="AD" clId="Web-{38CCB008-F224-D816-A8A5-F1271AF7AAAA}" dt="2025-01-07T10:40:09.254" v="213" actId="20577"/>
          <ac:spMkLst>
            <pc:docMk/>
            <pc:sldMk cId="266615584" sldId="1146"/>
            <ac:spMk id="3" creationId="{9627BC39-EE3B-AC62-2527-BC22239C1994}"/>
          </ac:spMkLst>
        </pc:spChg>
      </pc:sldChg>
    </pc:docChg>
  </pc:docChgLst>
  <pc:docChgLst>
    <pc:chgData name="Lucien GILLET" userId="S::lucien.gillet@apca.chambagri.fr::53654d54-b951-4439-a861-9ea58fb93d0f" providerId="AD" clId="Web-{AC1CB7A7-0883-7346-50E2-1A2251F505D5}"/>
    <pc:docChg chg="addSld delSld modSld">
      <pc:chgData name="Lucien GILLET" userId="S::lucien.gillet@apca.chambagri.fr::53654d54-b951-4439-a861-9ea58fb93d0f" providerId="AD" clId="Web-{AC1CB7A7-0883-7346-50E2-1A2251F505D5}" dt="2025-01-14T10:52:30.029" v="1213" actId="20577"/>
      <pc:docMkLst>
        <pc:docMk/>
      </pc:docMkLst>
      <pc:sldChg chg="modSp add del">
        <pc:chgData name="Lucien GILLET" userId="S::lucien.gillet@apca.chambagri.fr::53654d54-b951-4439-a861-9ea58fb93d0f" providerId="AD" clId="Web-{AC1CB7A7-0883-7346-50E2-1A2251F505D5}" dt="2025-01-14T10:52:30.029" v="1213" actId="20577"/>
        <pc:sldMkLst>
          <pc:docMk/>
          <pc:sldMk cId="2532590254" sldId="1130"/>
        </pc:sldMkLst>
        <pc:spChg chg="mod">
          <ac:chgData name="Lucien GILLET" userId="S::lucien.gillet@apca.chambagri.fr::53654d54-b951-4439-a861-9ea58fb93d0f" providerId="AD" clId="Web-{AC1CB7A7-0883-7346-50E2-1A2251F505D5}" dt="2025-01-14T10:52:30.029" v="1213" actId="20577"/>
          <ac:spMkLst>
            <pc:docMk/>
            <pc:sldMk cId="2532590254" sldId="1130"/>
            <ac:spMk id="3" creationId="{3265856D-5088-E769-592C-65A8E7A34A79}"/>
          </ac:spMkLst>
        </pc:spChg>
      </pc:sldChg>
      <pc:sldChg chg="addSp delSp modSp">
        <pc:chgData name="Lucien GILLET" userId="S::lucien.gillet@apca.chambagri.fr::53654d54-b951-4439-a861-9ea58fb93d0f" providerId="AD" clId="Web-{AC1CB7A7-0883-7346-50E2-1A2251F505D5}" dt="2025-01-14T08:35:19.446" v="75"/>
        <pc:sldMkLst>
          <pc:docMk/>
          <pc:sldMk cId="3066067792" sldId="1140"/>
        </pc:sldMkLst>
        <pc:spChg chg="mod">
          <ac:chgData name="Lucien GILLET" userId="S::lucien.gillet@apca.chambagri.fr::53654d54-b951-4439-a861-9ea58fb93d0f" providerId="AD" clId="Web-{AC1CB7A7-0883-7346-50E2-1A2251F505D5}" dt="2025-01-14T08:34:02.630" v="52" actId="20577"/>
          <ac:spMkLst>
            <pc:docMk/>
            <pc:sldMk cId="3066067792" sldId="1140"/>
            <ac:spMk id="3" creationId="{59C19A93-A024-FA60-B724-3A4BEA9FE7AC}"/>
          </ac:spMkLst>
        </pc:spChg>
        <pc:spChg chg="add mod">
          <ac:chgData name="Lucien GILLET" userId="S::lucien.gillet@apca.chambagri.fr::53654d54-b951-4439-a861-9ea58fb93d0f" providerId="AD" clId="Web-{AC1CB7A7-0883-7346-50E2-1A2251F505D5}" dt="2025-01-14T08:34:57.101" v="69" actId="1076"/>
          <ac:spMkLst>
            <pc:docMk/>
            <pc:sldMk cId="3066067792" sldId="1140"/>
            <ac:spMk id="6" creationId="{A97F6446-57A9-1BDB-0775-6370AFCDA7AA}"/>
          </ac:spMkLst>
        </pc:spChg>
        <pc:spChg chg="add mod">
          <ac:chgData name="Lucien GILLET" userId="S::lucien.gillet@apca.chambagri.fr::53654d54-b951-4439-a861-9ea58fb93d0f" providerId="AD" clId="Web-{AC1CB7A7-0883-7346-50E2-1A2251F505D5}" dt="2025-01-14T08:35:19.446" v="75"/>
          <ac:spMkLst>
            <pc:docMk/>
            <pc:sldMk cId="3066067792" sldId="1140"/>
            <ac:spMk id="7" creationId="{BB1EC33B-54DE-3FD0-DB9D-9AF83C05339E}"/>
          </ac:spMkLst>
        </pc:spChg>
        <pc:picChg chg="add del mod">
          <ac:chgData name="Lucien GILLET" userId="S::lucien.gillet@apca.chambagri.fr::53654d54-b951-4439-a861-9ea58fb93d0f" providerId="AD" clId="Web-{AC1CB7A7-0883-7346-50E2-1A2251F505D5}" dt="2025-01-14T08:34:07.740" v="56"/>
          <ac:picMkLst>
            <pc:docMk/>
            <pc:sldMk cId="3066067792" sldId="1140"/>
            <ac:picMk id="5" creationId="{A7189718-63F7-6266-BBDC-4F27559D077A}"/>
          </ac:picMkLst>
        </pc:picChg>
      </pc:sldChg>
      <pc:sldChg chg="modSp">
        <pc:chgData name="Lucien GILLET" userId="S::lucien.gillet@apca.chambagri.fr::53654d54-b951-4439-a861-9ea58fb93d0f" providerId="AD" clId="Web-{AC1CB7A7-0883-7346-50E2-1A2251F505D5}" dt="2025-01-14T10:34:00.328" v="859" actId="20577"/>
        <pc:sldMkLst>
          <pc:docMk/>
          <pc:sldMk cId="1306105665" sldId="1141"/>
        </pc:sldMkLst>
        <pc:spChg chg="mod">
          <ac:chgData name="Lucien GILLET" userId="S::lucien.gillet@apca.chambagri.fr::53654d54-b951-4439-a861-9ea58fb93d0f" providerId="AD" clId="Web-{AC1CB7A7-0883-7346-50E2-1A2251F505D5}" dt="2025-01-14T10:34:00.328" v="859" actId="20577"/>
          <ac:spMkLst>
            <pc:docMk/>
            <pc:sldMk cId="1306105665" sldId="1141"/>
            <ac:spMk id="5" creationId="{9FA80EFC-EDEA-6A02-5824-670E1359F506}"/>
          </ac:spMkLst>
        </pc:spChg>
      </pc:sldChg>
      <pc:sldChg chg="modSp">
        <pc:chgData name="Lucien GILLET" userId="S::lucien.gillet@apca.chambagri.fr::53654d54-b951-4439-a861-9ea58fb93d0f" providerId="AD" clId="Web-{AC1CB7A7-0883-7346-50E2-1A2251F505D5}" dt="2025-01-14T10:34:09.469" v="865" actId="20577"/>
        <pc:sldMkLst>
          <pc:docMk/>
          <pc:sldMk cId="2402693064" sldId="1143"/>
        </pc:sldMkLst>
        <pc:spChg chg="mod">
          <ac:chgData name="Lucien GILLET" userId="S::lucien.gillet@apca.chambagri.fr::53654d54-b951-4439-a861-9ea58fb93d0f" providerId="AD" clId="Web-{AC1CB7A7-0883-7346-50E2-1A2251F505D5}" dt="2025-01-14T10:26:22.231" v="618" actId="20577"/>
          <ac:spMkLst>
            <pc:docMk/>
            <pc:sldMk cId="2402693064" sldId="1143"/>
            <ac:spMk id="2" creationId="{DB3AA22E-D8E8-FED0-832C-EF8D466E5235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34:09.469" v="865" actId="20577"/>
          <ac:spMkLst>
            <pc:docMk/>
            <pc:sldMk cId="2402693064" sldId="1143"/>
            <ac:spMk id="3" creationId="{D98ACD4E-5F9A-022D-67F5-6F6CF1FEBABD}"/>
          </ac:spMkLst>
        </pc:spChg>
      </pc:sldChg>
      <pc:sldChg chg="modSp">
        <pc:chgData name="Lucien GILLET" userId="S::lucien.gillet@apca.chambagri.fr::53654d54-b951-4439-a861-9ea58fb93d0f" providerId="AD" clId="Web-{AC1CB7A7-0883-7346-50E2-1A2251F505D5}" dt="2025-01-14T09:39:35.367" v="362" actId="20577"/>
        <pc:sldMkLst>
          <pc:docMk/>
          <pc:sldMk cId="2334011035" sldId="1144"/>
        </pc:sldMkLst>
        <pc:spChg chg="mod">
          <ac:chgData name="Lucien GILLET" userId="S::lucien.gillet@apca.chambagri.fr::53654d54-b951-4439-a861-9ea58fb93d0f" providerId="AD" clId="Web-{AC1CB7A7-0883-7346-50E2-1A2251F505D5}" dt="2025-01-14T09:39:35.367" v="362" actId="20577"/>
          <ac:spMkLst>
            <pc:docMk/>
            <pc:sldMk cId="2334011035" sldId="1144"/>
            <ac:spMk id="3" creationId="{E9D62154-E75C-1F41-4FBB-AC493AB1A785}"/>
          </ac:spMkLst>
        </pc:spChg>
      </pc:sldChg>
      <pc:sldChg chg="modSp">
        <pc:chgData name="Lucien GILLET" userId="S::lucien.gillet@apca.chambagri.fr::53654d54-b951-4439-a861-9ea58fb93d0f" providerId="AD" clId="Web-{AC1CB7A7-0883-7346-50E2-1A2251F505D5}" dt="2025-01-14T10:06:06.588" v="424" actId="20577"/>
        <pc:sldMkLst>
          <pc:docMk/>
          <pc:sldMk cId="1815361201" sldId="1145"/>
        </pc:sldMkLst>
        <pc:spChg chg="mod">
          <ac:chgData name="Lucien GILLET" userId="S::lucien.gillet@apca.chambagri.fr::53654d54-b951-4439-a861-9ea58fb93d0f" providerId="AD" clId="Web-{AC1CB7A7-0883-7346-50E2-1A2251F505D5}" dt="2025-01-14T10:06:06.588" v="424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addSp delSp modSp new mod modClrScheme chgLayout">
        <pc:chgData name="Lucien GILLET" userId="S::lucien.gillet@apca.chambagri.fr::53654d54-b951-4439-a861-9ea58fb93d0f" providerId="AD" clId="Web-{AC1CB7A7-0883-7346-50E2-1A2251F505D5}" dt="2025-01-14T08:31:11.233" v="6"/>
        <pc:sldMkLst>
          <pc:docMk/>
          <pc:sldMk cId="2134094765" sldId="1147"/>
        </pc:sldMkLst>
        <pc:spChg chg="del">
          <ac:chgData name="Lucien GILLET" userId="S::lucien.gillet@apca.chambagri.fr::53654d54-b951-4439-a861-9ea58fb93d0f" providerId="AD" clId="Web-{AC1CB7A7-0883-7346-50E2-1A2251F505D5}" dt="2025-01-14T08:31:03.170" v="3"/>
          <ac:spMkLst>
            <pc:docMk/>
            <pc:sldMk cId="2134094765" sldId="1147"/>
            <ac:spMk id="2" creationId="{1339F614-F2F6-3E19-FA24-956216AD8AF6}"/>
          </ac:spMkLst>
        </pc:spChg>
        <pc:spChg chg="add del">
          <ac:chgData name="Lucien GILLET" userId="S::lucien.gillet@apca.chambagri.fr::53654d54-b951-4439-a861-9ea58fb93d0f" providerId="AD" clId="Web-{AC1CB7A7-0883-7346-50E2-1A2251F505D5}" dt="2025-01-14T08:31:03.170" v="3"/>
          <ac:spMkLst>
            <pc:docMk/>
            <pc:sldMk cId="2134094765" sldId="1147"/>
            <ac:spMk id="3" creationId="{337337D6-A1AE-AA16-E93C-B01586B497FA}"/>
          </ac:spMkLst>
        </pc:spChg>
        <pc:spChg chg="mod ord">
          <ac:chgData name="Lucien GILLET" userId="S::lucien.gillet@apca.chambagri.fr::53654d54-b951-4439-a861-9ea58fb93d0f" providerId="AD" clId="Web-{AC1CB7A7-0883-7346-50E2-1A2251F505D5}" dt="2025-01-14T08:31:03.170" v="3"/>
          <ac:spMkLst>
            <pc:docMk/>
            <pc:sldMk cId="2134094765" sldId="1147"/>
            <ac:spMk id="4" creationId="{40D1015F-30DE-4B8D-43FE-3C0DCE2F8DFA}"/>
          </ac:spMkLst>
        </pc:spChg>
        <pc:picChg chg="add del mod ord">
          <ac:chgData name="Lucien GILLET" userId="S::lucien.gillet@apca.chambagri.fr::53654d54-b951-4439-a861-9ea58fb93d0f" providerId="AD" clId="Web-{AC1CB7A7-0883-7346-50E2-1A2251F505D5}" dt="2025-01-14T08:30:54.263" v="2"/>
          <ac:picMkLst>
            <pc:docMk/>
            <pc:sldMk cId="2134094765" sldId="1147"/>
            <ac:picMk id="5" creationId="{C02526EE-42A4-B29D-A2FE-2F7A3F9C4CA5}"/>
          </ac:picMkLst>
        </pc:picChg>
        <pc:picChg chg="add del mod">
          <ac:chgData name="Lucien GILLET" userId="S::lucien.gillet@apca.chambagri.fr::53654d54-b951-4439-a861-9ea58fb93d0f" providerId="AD" clId="Web-{AC1CB7A7-0883-7346-50E2-1A2251F505D5}" dt="2025-01-14T08:31:06.904" v="5"/>
          <ac:picMkLst>
            <pc:docMk/>
            <pc:sldMk cId="2134094765" sldId="1147"/>
            <ac:picMk id="6" creationId="{9D849DC9-ABB5-9A4B-08E9-05EEB65716BE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08:31:11.233" v="6"/>
          <ac:picMkLst>
            <pc:docMk/>
            <pc:sldMk cId="2134094765" sldId="1147"/>
            <ac:picMk id="7" creationId="{C9A6F2A1-7F0D-5258-0B28-8C0A895F1012}"/>
          </ac:picMkLst>
        </pc:picChg>
      </pc:sldChg>
      <pc:sldChg chg="modSp new">
        <pc:chgData name="Lucien GILLET" userId="S::lucien.gillet@apca.chambagri.fr::53654d54-b951-4439-a861-9ea58fb93d0f" providerId="AD" clId="Web-{AC1CB7A7-0883-7346-50E2-1A2251F505D5}" dt="2025-01-14T09:39:05.647" v="351" actId="20577"/>
        <pc:sldMkLst>
          <pc:docMk/>
          <pc:sldMk cId="861851692" sldId="1148"/>
        </pc:sldMkLst>
        <pc:spChg chg="mod">
          <ac:chgData name="Lucien GILLET" userId="S::lucien.gillet@apca.chambagri.fr::53654d54-b951-4439-a861-9ea58fb93d0f" providerId="AD" clId="Web-{AC1CB7A7-0883-7346-50E2-1A2251F505D5}" dt="2025-01-14T09:38:01.628" v="284" actId="20577"/>
          <ac:spMkLst>
            <pc:docMk/>
            <pc:sldMk cId="861851692" sldId="1148"/>
            <ac:spMk id="2" creationId="{19227043-90BF-CC2A-AF6F-CF9545B2C17E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09:39:05.647" v="351" actId="20577"/>
          <ac:spMkLst>
            <pc:docMk/>
            <pc:sldMk cId="861851692" sldId="1148"/>
            <ac:spMk id="3" creationId="{E58B0DEF-2821-243C-00FF-14775A9DBC8F}"/>
          </ac:spMkLst>
        </pc:spChg>
      </pc:sldChg>
      <pc:sldChg chg="addSp delSp modSp new">
        <pc:chgData name="Lucien GILLET" userId="S::lucien.gillet@apca.chambagri.fr::53654d54-b951-4439-a861-9ea58fb93d0f" providerId="AD" clId="Web-{AC1CB7A7-0883-7346-50E2-1A2251F505D5}" dt="2025-01-14T10:19:33.105" v="595"/>
        <pc:sldMkLst>
          <pc:docMk/>
          <pc:sldMk cId="3882312890" sldId="1149"/>
        </pc:sldMkLst>
        <pc:spChg chg="mod">
          <ac:chgData name="Lucien GILLET" userId="S::lucien.gillet@apca.chambagri.fr::53654d54-b951-4439-a861-9ea58fb93d0f" providerId="AD" clId="Web-{AC1CB7A7-0883-7346-50E2-1A2251F505D5}" dt="2025-01-14T10:11:39.789" v="447" actId="20577"/>
          <ac:spMkLst>
            <pc:docMk/>
            <pc:sldMk cId="3882312890" sldId="1149"/>
            <ac:spMk id="2" creationId="{BD62EDBC-F138-843B-239C-09F88E63CD48}"/>
          </ac:spMkLst>
        </pc:spChg>
        <pc:spChg chg="del">
          <ac:chgData name="Lucien GILLET" userId="S::lucien.gillet@apca.chambagri.fr::53654d54-b951-4439-a861-9ea58fb93d0f" providerId="AD" clId="Web-{AC1CB7A7-0883-7346-50E2-1A2251F505D5}" dt="2025-01-14T10:08:47.704" v="426"/>
          <ac:spMkLst>
            <pc:docMk/>
            <pc:sldMk cId="3882312890" sldId="1149"/>
            <ac:spMk id="4" creationId="{40525030-AB9D-B116-C49E-0B5339F1BF35}"/>
          </ac:spMkLst>
        </pc:spChg>
        <pc:spChg chg="del">
          <ac:chgData name="Lucien GILLET" userId="S::lucien.gillet@apca.chambagri.fr::53654d54-b951-4439-a861-9ea58fb93d0f" providerId="AD" clId="Web-{AC1CB7A7-0883-7346-50E2-1A2251F505D5}" dt="2025-01-14T10:08:49.938" v="427"/>
          <ac:spMkLst>
            <pc:docMk/>
            <pc:sldMk cId="3882312890" sldId="1149"/>
            <ac:spMk id="5" creationId="{BAE12210-9477-31A5-E879-F66661496D56}"/>
          </ac:spMkLst>
        </pc:spChg>
        <pc:graphicFrameChg chg="add mod modGraphic">
          <ac:chgData name="Lucien GILLET" userId="S::lucien.gillet@apca.chambagri.fr::53654d54-b951-4439-a861-9ea58fb93d0f" providerId="AD" clId="Web-{AC1CB7A7-0883-7346-50E2-1A2251F505D5}" dt="2025-01-14T10:19:33.105" v="595"/>
          <ac:graphicFrameMkLst>
            <pc:docMk/>
            <pc:sldMk cId="3882312890" sldId="1149"/>
            <ac:graphicFrameMk id="7" creationId="{C4AE7020-A17F-B591-C16C-FF442A7BE46E}"/>
          </ac:graphicFrameMkLst>
        </pc:graphicFrameChg>
        <pc:picChg chg="add mod">
          <ac:chgData name="Lucien GILLET" userId="S::lucien.gillet@apca.chambagri.fr::53654d54-b951-4439-a861-9ea58fb93d0f" providerId="AD" clId="Web-{AC1CB7A7-0883-7346-50E2-1A2251F505D5}" dt="2025-01-14T10:18:55.401" v="579" actId="1076"/>
          <ac:picMkLst>
            <pc:docMk/>
            <pc:sldMk cId="3882312890" sldId="1149"/>
            <ac:picMk id="9" creationId="{6995A2F2-EF6E-E1AB-0FEF-03AD7D33DD02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8:28.368" v="569" actId="1076"/>
          <ac:picMkLst>
            <pc:docMk/>
            <pc:sldMk cId="3882312890" sldId="1149"/>
            <ac:picMk id="11" creationId="{8534419E-C708-18DE-DD96-FDBFF6EF00BD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9:01.979" v="580" actId="1076"/>
          <ac:picMkLst>
            <pc:docMk/>
            <pc:sldMk cId="3882312890" sldId="1149"/>
            <ac:picMk id="12" creationId="{30DC7C78-521D-7E3D-8C77-A316EAE28F5C}"/>
          </ac:picMkLst>
        </pc:picChg>
      </pc:sldChg>
      <pc:sldChg chg="addSp delSp modSp new">
        <pc:chgData name="Lucien GILLET" userId="S::lucien.gillet@apca.chambagri.fr::53654d54-b951-4439-a861-9ea58fb93d0f" providerId="AD" clId="Web-{AC1CB7A7-0883-7346-50E2-1A2251F505D5}" dt="2025-01-14T10:17:20.131" v="562" actId="20577"/>
        <pc:sldMkLst>
          <pc:docMk/>
          <pc:sldMk cId="2621524402" sldId="1150"/>
        </pc:sldMkLst>
        <pc:spChg chg="mod">
          <ac:chgData name="Lucien GILLET" userId="S::lucien.gillet@apca.chambagri.fr::53654d54-b951-4439-a861-9ea58fb93d0f" providerId="AD" clId="Web-{AC1CB7A7-0883-7346-50E2-1A2251F505D5}" dt="2025-01-14T10:15:22.173" v="519" actId="20577"/>
          <ac:spMkLst>
            <pc:docMk/>
            <pc:sldMk cId="2621524402" sldId="1150"/>
            <ac:spMk id="2" creationId="{5D4DEA6F-9CFE-E560-234F-999D445CF5B6}"/>
          </ac:spMkLst>
        </pc:spChg>
        <pc:spChg chg="add del mod">
          <ac:chgData name="Lucien GILLET" userId="S::lucien.gillet@apca.chambagri.fr::53654d54-b951-4439-a861-9ea58fb93d0f" providerId="AD" clId="Web-{AC1CB7A7-0883-7346-50E2-1A2251F505D5}" dt="2025-01-14T10:15:56.034" v="522" actId="14100"/>
          <ac:spMkLst>
            <pc:docMk/>
            <pc:sldMk cId="2621524402" sldId="1150"/>
            <ac:spMk id="4" creationId="{963FA921-8D5F-7A9F-E95D-6074337476A8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17:20.131" v="562" actId="20577"/>
          <ac:spMkLst>
            <pc:docMk/>
            <pc:sldMk cId="2621524402" sldId="1150"/>
            <ac:spMk id="5" creationId="{A23C448C-6CCD-6C13-29B8-C9CFFD91F656}"/>
          </ac:spMkLst>
        </pc:spChg>
        <pc:graphicFrameChg chg="add del mod ord modGraphic">
          <ac:chgData name="Lucien GILLET" userId="S::lucien.gillet@apca.chambagri.fr::53654d54-b951-4439-a861-9ea58fb93d0f" providerId="AD" clId="Web-{AC1CB7A7-0883-7346-50E2-1A2251F505D5}" dt="2025-01-14T10:13:33.669" v="477"/>
          <ac:graphicFrameMkLst>
            <pc:docMk/>
            <pc:sldMk cId="2621524402" sldId="1150"/>
            <ac:graphicFrameMk id="7" creationId="{E42F6F6C-1F9B-46BC-33A6-0435637263DD}"/>
          </ac:graphicFrameMkLst>
        </pc:graphicFrameChg>
        <pc:graphicFrameChg chg="add del mod">
          <ac:chgData name="Lucien GILLET" userId="S::lucien.gillet@apca.chambagri.fr::53654d54-b951-4439-a861-9ea58fb93d0f" providerId="AD" clId="Web-{AC1CB7A7-0883-7346-50E2-1A2251F505D5}" dt="2025-01-14T10:14:07.873" v="485"/>
          <ac:graphicFrameMkLst>
            <pc:docMk/>
            <pc:sldMk cId="2621524402" sldId="1150"/>
            <ac:graphicFrameMk id="9" creationId="{4F823BFE-69FC-8C53-6260-52E6E8A0B3B4}"/>
          </ac:graphicFrameMkLst>
        </pc:graphicFrameChg>
        <pc:picChg chg="add mod">
          <ac:chgData name="Lucien GILLET" userId="S::lucien.gillet@apca.chambagri.fr::53654d54-b951-4439-a861-9ea58fb93d0f" providerId="AD" clId="Web-{AC1CB7A7-0883-7346-50E2-1A2251F505D5}" dt="2025-01-14T10:17:05.240" v="547" actId="1076"/>
          <ac:picMkLst>
            <pc:docMk/>
            <pc:sldMk cId="2621524402" sldId="1150"/>
            <ac:picMk id="10" creationId="{03C4D699-053A-185E-CD67-AB6F40DBC8C1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7:02.974" v="546" actId="1076"/>
          <ac:picMkLst>
            <pc:docMk/>
            <pc:sldMk cId="2621524402" sldId="1150"/>
            <ac:picMk id="11" creationId="{53AE273B-588C-D20C-ABA0-C1CF6C6EB755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7:08.756" v="549" actId="1076"/>
          <ac:picMkLst>
            <pc:docMk/>
            <pc:sldMk cId="2621524402" sldId="1150"/>
            <ac:picMk id="12" creationId="{50943447-187B-F377-3662-7D180215B86A}"/>
          </ac:picMkLst>
        </pc:picChg>
      </pc:sldChg>
      <pc:sldChg chg="modSp new">
        <pc:chgData name="Lucien GILLET" userId="S::lucien.gillet@apca.chambagri.fr::53654d54-b951-4439-a861-9ea58fb93d0f" providerId="AD" clId="Web-{AC1CB7A7-0883-7346-50E2-1A2251F505D5}" dt="2025-01-14T10:35:34.160" v="1081" actId="20577"/>
        <pc:sldMkLst>
          <pc:docMk/>
          <pc:sldMk cId="1606896833" sldId="1151"/>
        </pc:sldMkLst>
        <pc:spChg chg="mod">
          <ac:chgData name="Lucien GILLET" userId="S::lucien.gillet@apca.chambagri.fr::53654d54-b951-4439-a861-9ea58fb93d0f" providerId="AD" clId="Web-{AC1CB7A7-0883-7346-50E2-1A2251F505D5}" dt="2025-01-14T10:34:19.282" v="878" actId="20577"/>
          <ac:spMkLst>
            <pc:docMk/>
            <pc:sldMk cId="1606896833" sldId="1151"/>
            <ac:spMk id="2" creationId="{E57F36A9-0748-8308-B859-8F35E0080132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35:34.160" v="1081" actId="20577"/>
          <ac:spMkLst>
            <pc:docMk/>
            <pc:sldMk cId="1606896833" sldId="1151"/>
            <ac:spMk id="3" creationId="{957C2477-0C12-4709-FD17-EA288E637360}"/>
          </ac:spMkLst>
        </pc:spChg>
      </pc:sldChg>
      <pc:sldChg chg="modSp new">
        <pc:chgData name="Lucien GILLET" userId="S::lucien.gillet@apca.chambagri.fr::53654d54-b951-4439-a861-9ea58fb93d0f" providerId="AD" clId="Web-{AC1CB7A7-0883-7346-50E2-1A2251F505D5}" dt="2025-01-14T10:50:43.040" v="1156" actId="20577"/>
        <pc:sldMkLst>
          <pc:docMk/>
          <pc:sldMk cId="4157078599" sldId="1152"/>
        </pc:sldMkLst>
        <pc:spChg chg="mod">
          <ac:chgData name="Lucien GILLET" userId="S::lucien.gillet@apca.chambagri.fr::53654d54-b951-4439-a861-9ea58fb93d0f" providerId="AD" clId="Web-{AC1CB7A7-0883-7346-50E2-1A2251F505D5}" dt="2025-01-14T10:50:30.602" v="1107" actId="20577"/>
          <ac:spMkLst>
            <pc:docMk/>
            <pc:sldMk cId="4157078599" sldId="1152"/>
            <ac:spMk id="2" creationId="{F2C08481-3AF9-F09E-0A02-B265FA452865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50:43.040" v="1156" actId="20577"/>
          <ac:spMkLst>
            <pc:docMk/>
            <pc:sldMk cId="4157078599" sldId="1152"/>
            <ac:spMk id="3" creationId="{464B5FFA-7442-B45E-AB90-07ED183A2EDC}"/>
          </ac:spMkLst>
        </pc:spChg>
      </pc:sldChg>
    </pc:docChg>
  </pc:docChgLst>
  <pc:docChgLst>
    <pc:chgData name="Lucien GILLET" userId="S::lucien.gillet@apca.chambagri.fr::53654d54-b951-4439-a861-9ea58fb93d0f" providerId="AD" clId="Web-{A60962C0-6FD3-95ED-F5D0-F22F44D08358}"/>
    <pc:docChg chg="addSld delSld modSld">
      <pc:chgData name="Lucien GILLET" userId="S::lucien.gillet@apca.chambagri.fr::53654d54-b951-4439-a861-9ea58fb93d0f" providerId="AD" clId="Web-{A60962C0-6FD3-95ED-F5D0-F22F44D08358}" dt="2025-01-06T12:49:13.776" v="208" actId="20577"/>
      <pc:docMkLst>
        <pc:docMk/>
      </pc:docMkLst>
      <pc:sldChg chg="del">
        <pc:chgData name="Lucien GILLET" userId="S::lucien.gillet@apca.chambagri.fr::53654d54-b951-4439-a861-9ea58fb93d0f" providerId="AD" clId="Web-{A60962C0-6FD3-95ED-F5D0-F22F44D08358}" dt="2025-01-06T12:45:39.432" v="77"/>
        <pc:sldMkLst>
          <pc:docMk/>
          <pc:sldMk cId="2289918011" sldId="275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386" v="69"/>
        <pc:sldMkLst>
          <pc:docMk/>
          <pc:sldMk cId="1344991012" sldId="276"/>
        </pc:sldMkLst>
      </pc:sldChg>
      <pc:sldChg chg="modSp">
        <pc:chgData name="Lucien GILLET" userId="S::lucien.gillet@apca.chambagri.fr::53654d54-b951-4439-a861-9ea58fb93d0f" providerId="AD" clId="Web-{A60962C0-6FD3-95ED-F5D0-F22F44D08358}" dt="2025-01-06T12:45:15.243" v="65" actId="20577"/>
        <pc:sldMkLst>
          <pc:docMk/>
          <pc:sldMk cId="1228780333" sldId="292"/>
        </pc:sldMkLst>
        <pc:spChg chg="mod">
          <ac:chgData name="Lucien GILLET" userId="S::lucien.gillet@apca.chambagri.fr::53654d54-b951-4439-a861-9ea58fb93d0f" providerId="AD" clId="Web-{A60962C0-6FD3-95ED-F5D0-F22F44D08358}" dt="2025-01-06T12:44:28.381" v="11" actId="20577"/>
          <ac:spMkLst>
            <pc:docMk/>
            <pc:sldMk cId="1228780333" sldId="292"/>
            <ac:spMk id="2" creationId="{28653D99-0CA6-4966-A697-C3E0F2C2ECA6}"/>
          </ac:spMkLst>
        </pc:spChg>
        <pc:spChg chg="mod">
          <ac:chgData name="Lucien GILLET" userId="S::lucien.gillet@apca.chambagri.fr::53654d54-b951-4439-a861-9ea58fb93d0f" providerId="AD" clId="Web-{A60962C0-6FD3-95ED-F5D0-F22F44D08358}" dt="2025-01-06T12:45:15.243" v="65" actId="20577"/>
          <ac:spMkLst>
            <pc:docMk/>
            <pc:sldMk cId="1228780333" sldId="292"/>
            <ac:spMk id="3" creationId="{22A1C6E2-A334-4F8A-9757-D186342ACD43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386" v="68"/>
        <pc:sldMkLst>
          <pc:docMk/>
          <pc:sldMk cId="1642531972" sldId="308"/>
        </pc:sldMkLst>
      </pc:sldChg>
      <pc:sldChg chg="modSp">
        <pc:chgData name="Lucien GILLET" userId="S::lucien.gillet@apca.chambagri.fr::53654d54-b951-4439-a861-9ea58fb93d0f" providerId="AD" clId="Web-{A60962C0-6FD3-95ED-F5D0-F22F44D08358}" dt="2025-01-06T12:49:13.776" v="208" actId="20577"/>
        <pc:sldMkLst>
          <pc:docMk/>
          <pc:sldMk cId="2532590254" sldId="1130"/>
        </pc:sldMkLst>
        <pc:spChg chg="mod">
          <ac:chgData name="Lucien GILLET" userId="S::lucien.gillet@apca.chambagri.fr::53654d54-b951-4439-a861-9ea58fb93d0f" providerId="AD" clId="Web-{A60962C0-6FD3-95ED-F5D0-F22F44D08358}" dt="2025-01-06T12:49:13.776" v="208" actId="20577"/>
          <ac:spMkLst>
            <pc:docMk/>
            <pc:sldMk cId="2532590254" sldId="1130"/>
            <ac:spMk id="3" creationId="{3265856D-5088-E769-592C-65A8E7A34A79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479" v="84"/>
        <pc:sldMkLst>
          <pc:docMk/>
          <pc:sldMk cId="1425704507" sldId="1131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64" v="83"/>
        <pc:sldMkLst>
          <pc:docMk/>
          <pc:sldMk cId="2617354762" sldId="1132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48" v="82"/>
        <pc:sldMkLst>
          <pc:docMk/>
          <pc:sldMk cId="2142508386" sldId="1133"/>
        </pc:sldMkLst>
      </pc:sldChg>
      <pc:sldChg chg="modSp">
        <pc:chgData name="Lucien GILLET" userId="S::lucien.gillet@apca.chambagri.fr::53654d54-b951-4439-a861-9ea58fb93d0f" providerId="AD" clId="Web-{A60962C0-6FD3-95ED-F5D0-F22F44D08358}" dt="2025-01-06T12:46:16.091" v="110" actId="20577"/>
        <pc:sldMkLst>
          <pc:docMk/>
          <pc:sldMk cId="780922934" sldId="1134"/>
        </pc:sldMkLst>
        <pc:spChg chg="mod">
          <ac:chgData name="Lucien GILLET" userId="S::lucien.gillet@apca.chambagri.fr::53654d54-b951-4439-a861-9ea58fb93d0f" providerId="AD" clId="Web-{A60962C0-6FD3-95ED-F5D0-F22F44D08358}" dt="2025-01-06T12:46:16.091" v="110" actId="20577"/>
          <ac:spMkLst>
            <pc:docMk/>
            <pc:sldMk cId="780922934" sldId="1134"/>
            <ac:spMk id="2" creationId="{FA00B44F-A697-4D93-3CCB-51DC4D642E1D}"/>
          </ac:spMkLst>
        </pc:spChg>
        <pc:spChg chg="mod">
          <ac:chgData name="Lucien GILLET" userId="S::lucien.gillet@apca.chambagri.fr::53654d54-b951-4439-a861-9ea58fb93d0f" providerId="AD" clId="Web-{A60962C0-6FD3-95ED-F5D0-F22F44D08358}" dt="2025-01-06T12:45:58.903" v="92" actId="20577"/>
          <ac:spMkLst>
            <pc:docMk/>
            <pc:sldMk cId="780922934" sldId="1134"/>
            <ac:spMk id="3" creationId="{BB2ECC7C-7259-0B23-5788-A58C3D5E597C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479" v="85"/>
        <pc:sldMkLst>
          <pc:docMk/>
          <pc:sldMk cId="4048578591" sldId="1135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80"/>
        <pc:sldMkLst>
          <pc:docMk/>
          <pc:sldMk cId="661322494" sldId="1137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79"/>
        <pc:sldMkLst>
          <pc:docMk/>
          <pc:sldMk cId="1893559329" sldId="1138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78"/>
        <pc:sldMkLst>
          <pc:docMk/>
          <pc:sldMk cId="1723283002" sldId="1139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81"/>
        <pc:sldMkLst>
          <pc:docMk/>
          <pc:sldMk cId="1032878509" sldId="1142"/>
        </pc:sldMkLst>
      </pc:sldChg>
      <pc:sldChg chg="modSp add replId">
        <pc:chgData name="Lucien GILLET" userId="S::lucien.gillet@apca.chambagri.fr::53654d54-b951-4439-a861-9ea58fb93d0f" providerId="AD" clId="Web-{A60962C0-6FD3-95ED-F5D0-F22F44D08358}" dt="2025-01-06T12:48:24.507" v="193" actId="20577"/>
        <pc:sldMkLst>
          <pc:docMk/>
          <pc:sldMk cId="4122549679" sldId="1142"/>
        </pc:sldMkLst>
        <pc:spChg chg="mod">
          <ac:chgData name="Lucien GILLET" userId="S::lucien.gillet@apca.chambagri.fr::53654d54-b951-4439-a861-9ea58fb93d0f" providerId="AD" clId="Web-{A60962C0-6FD3-95ED-F5D0-F22F44D08358}" dt="2025-01-06T12:48:24.507" v="193" actId="20577"/>
          <ac:spMkLst>
            <pc:docMk/>
            <pc:sldMk cId="4122549679" sldId="1142"/>
            <ac:spMk id="2" creationId="{FA00B44F-A697-4D93-3CCB-51DC4D642E1D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401" v="75"/>
        <pc:sldMkLst>
          <pc:docMk/>
          <pc:sldMk cId="3635510270" sldId="1143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4"/>
        <pc:sldMkLst>
          <pc:docMk/>
          <pc:sldMk cId="2787172835" sldId="1144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3"/>
        <pc:sldMkLst>
          <pc:docMk/>
          <pc:sldMk cId="974268951" sldId="1145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2"/>
        <pc:sldMkLst>
          <pc:docMk/>
          <pc:sldMk cId="3606723081" sldId="1146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1"/>
        <pc:sldMkLst>
          <pc:docMk/>
          <pc:sldMk cId="346762312" sldId="1147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0"/>
        <pc:sldMkLst>
          <pc:docMk/>
          <pc:sldMk cId="430770994" sldId="1149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6"/>
        <pc:sldMkLst>
          <pc:docMk/>
          <pc:sldMk cId="378572198" sldId="1150"/>
        </pc:sldMkLst>
      </pc:sldChg>
      <pc:sldChg chg="new del">
        <pc:chgData name="Lucien GILLET" userId="S::lucien.gillet@apca.chambagri.fr::53654d54-b951-4439-a861-9ea58fb93d0f" providerId="AD" clId="Web-{A60962C0-6FD3-95ED-F5D0-F22F44D08358}" dt="2025-01-06T12:45:29.025" v="67"/>
        <pc:sldMkLst>
          <pc:docMk/>
          <pc:sldMk cId="4179329518" sldId="1151"/>
        </pc:sldMkLst>
      </pc:sldChg>
    </pc:docChg>
  </pc:docChgLst>
  <pc:docChgLst>
    <pc:chgData name="Alexia GAULTIER" userId="S::alexia.gaultier@vaucluse.chambagri.fr::75320ef9-ee4b-426c-addd-af58fa95ec21" providerId="AD" clId="Web-{6368DBFB-A2D7-BC98-17EC-D80F2FE218DD}"/>
    <pc:docChg chg="modSld">
      <pc:chgData name="Alexia GAULTIER" userId="S::alexia.gaultier@vaucluse.chambagri.fr::75320ef9-ee4b-426c-addd-af58fa95ec21" providerId="AD" clId="Web-{6368DBFB-A2D7-BC98-17EC-D80F2FE218DD}" dt="2025-01-07T14:57:20.931" v="20" actId="20577"/>
      <pc:docMkLst>
        <pc:docMk/>
      </pc:docMkLst>
      <pc:sldChg chg="modSp">
        <pc:chgData name="Alexia GAULTIER" userId="S::alexia.gaultier@vaucluse.chambagri.fr::75320ef9-ee4b-426c-addd-af58fa95ec21" providerId="AD" clId="Web-{6368DBFB-A2D7-BC98-17EC-D80F2FE218DD}" dt="2025-01-07T14:57:20.931" v="20" actId="20577"/>
        <pc:sldMkLst>
          <pc:docMk/>
          <pc:sldMk cId="1815361201" sldId="1145"/>
        </pc:sldMkLst>
        <pc:spChg chg="mod">
          <ac:chgData name="Alexia GAULTIER" userId="S::alexia.gaultier@vaucluse.chambagri.fr::75320ef9-ee4b-426c-addd-af58fa95ec21" providerId="AD" clId="Web-{6368DBFB-A2D7-BC98-17EC-D80F2FE218DD}" dt="2025-01-07T14:57:20.931" v="20" actId="20577"/>
          <ac:spMkLst>
            <pc:docMk/>
            <pc:sldMk cId="1815361201" sldId="1145"/>
            <ac:spMk id="3" creationId="{6439891A-D0D1-9026-086A-4B56FE96795C}"/>
          </ac:spMkLst>
        </pc:spChg>
      </pc:sldChg>
    </pc:docChg>
  </pc:docChgLst>
  <pc:docChgLst>
    <pc:chgData name="Lucien GILLET" userId="S::lucien.gillet@apca.chambagri.fr::53654d54-b951-4439-a861-9ea58fb93d0f" providerId="AD" clId="Web-{44716955-9C65-21C0-CF98-5AC456F716D0}"/>
    <pc:docChg chg="addSld modSld">
      <pc:chgData name="Lucien GILLET" userId="S::lucien.gillet@apca.chambagri.fr::53654d54-b951-4439-a861-9ea58fb93d0f" providerId="AD" clId="Web-{44716955-9C65-21C0-CF98-5AC456F716D0}" dt="2025-01-16T15:52:55.006" v="1265" actId="20577"/>
      <pc:docMkLst>
        <pc:docMk/>
      </pc:docMkLst>
      <pc:sldChg chg="addSp delSp modSp">
        <pc:chgData name="Lucien GILLET" userId="S::lucien.gillet@apca.chambagri.fr::53654d54-b951-4439-a861-9ea58fb93d0f" providerId="AD" clId="Web-{44716955-9C65-21C0-CF98-5AC456F716D0}" dt="2025-01-16T15:25:24.232" v="500" actId="20577"/>
        <pc:sldMkLst>
          <pc:docMk/>
          <pc:sldMk cId="1228780333" sldId="292"/>
        </pc:sldMkLst>
        <pc:spChg chg="add del mod">
          <ac:chgData name="Lucien GILLET" userId="S::lucien.gillet@apca.chambagri.fr::53654d54-b951-4439-a861-9ea58fb93d0f" providerId="AD" clId="Web-{44716955-9C65-21C0-CF98-5AC456F716D0}" dt="2025-01-16T15:25:24.232" v="500" actId="20577"/>
          <ac:spMkLst>
            <pc:docMk/>
            <pc:sldMk cId="1228780333" sldId="292"/>
            <ac:spMk id="3" creationId="{22A1C6E2-A334-4F8A-9757-D186342ACD43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25:06.638" v="494"/>
          <ac:spMkLst>
            <pc:docMk/>
            <pc:sldMk cId="1228780333" sldId="292"/>
            <ac:spMk id="5" creationId="{BB4CCC3F-376B-33A7-1141-D0579F3A951A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25:10.154" v="496"/>
          <ac:spMkLst>
            <pc:docMk/>
            <pc:sldMk cId="1228780333" sldId="292"/>
            <ac:spMk id="7" creationId="{8778F56B-95C3-2509-20D1-CE7CC4D427A9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5:43.858" v="503" actId="20577"/>
        <pc:sldMkLst>
          <pc:docMk/>
          <pc:sldMk cId="2851506241" sldId="560"/>
        </pc:sldMkLst>
        <pc:spChg chg="mod">
          <ac:chgData name="Lucien GILLET" userId="S::lucien.gillet@apca.chambagri.fr::53654d54-b951-4439-a861-9ea58fb93d0f" providerId="AD" clId="Web-{44716955-9C65-21C0-CF98-5AC456F716D0}" dt="2025-01-16T15:25:43.858" v="503" actId="20577"/>
          <ac:spMkLst>
            <pc:docMk/>
            <pc:sldMk cId="2851506241" sldId="560"/>
            <ac:spMk id="3" creationId="{E306592F-A51C-E284-9D71-F6A72CFD92BE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15:00.884" v="22" actId="14100"/>
        <pc:sldMkLst>
          <pc:docMk/>
          <pc:sldMk cId="2532590254" sldId="1130"/>
        </pc:sldMkLst>
        <pc:spChg chg="mod">
          <ac:chgData name="Lucien GILLET" userId="S::lucien.gillet@apca.chambagri.fr::53654d54-b951-4439-a861-9ea58fb93d0f" providerId="AD" clId="Web-{44716955-9C65-21C0-CF98-5AC456F716D0}" dt="2025-01-16T15:15:00.884" v="22" actId="14100"/>
          <ac:spMkLst>
            <pc:docMk/>
            <pc:sldMk cId="2532590254" sldId="1130"/>
            <ac:spMk id="3" creationId="{3265856D-5088-E769-592C-65A8E7A34A79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5:02.091" v="492" actId="20577"/>
        <pc:sldMkLst>
          <pc:docMk/>
          <pc:sldMk cId="780922934" sldId="1134"/>
        </pc:sldMkLst>
        <pc:spChg chg="mod">
          <ac:chgData name="Lucien GILLET" userId="S::lucien.gillet@apca.chambagri.fr::53654d54-b951-4439-a861-9ea58fb93d0f" providerId="AD" clId="Web-{44716955-9C65-21C0-CF98-5AC456F716D0}" dt="2025-01-16T15:25:02.091" v="492" actId="20577"/>
          <ac:spMkLst>
            <pc:docMk/>
            <pc:sldMk cId="780922934" sldId="1134"/>
            <ac:spMk id="3" creationId="{BB2ECC7C-7259-0B23-5788-A58C3D5E597C}"/>
          </ac:spMkLst>
        </pc:spChg>
      </pc:sldChg>
      <pc:sldChg chg="modSp mod modClrScheme chgLayout">
        <pc:chgData name="Lucien GILLET" userId="S::lucien.gillet@apca.chambagri.fr::53654d54-b951-4439-a861-9ea58fb93d0f" providerId="AD" clId="Web-{44716955-9C65-21C0-CF98-5AC456F716D0}" dt="2025-01-16T15:32:34.794" v="728" actId="20577"/>
        <pc:sldMkLst>
          <pc:docMk/>
          <pc:sldMk cId="1306105665" sldId="1141"/>
        </pc:sldMkLst>
        <pc:spChg chg="mod ord">
          <ac:chgData name="Lucien GILLET" userId="S::lucien.gillet@apca.chambagri.fr::53654d54-b951-4439-a861-9ea58fb93d0f" providerId="AD" clId="Web-{44716955-9C65-21C0-CF98-5AC456F716D0}" dt="2025-01-16T15:30:19.742" v="726"/>
          <ac:spMkLst>
            <pc:docMk/>
            <pc:sldMk cId="1306105665" sldId="1141"/>
            <ac:spMk id="2" creationId="{873CD0FC-9AC2-CE3B-0885-5339C60CBF1F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0:19.742" v="726"/>
          <ac:spMkLst>
            <pc:docMk/>
            <pc:sldMk cId="1306105665" sldId="1141"/>
            <ac:spMk id="4" creationId="{2869FC34-FCB8-1181-FF70-92ABF52DEDF4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2:34.794" v="728" actId="20577"/>
          <ac:spMkLst>
            <pc:docMk/>
            <pc:sldMk cId="1306105665" sldId="1141"/>
            <ac:spMk id="5" creationId="{9FA80EFC-EDEA-6A02-5824-670E1359F506}"/>
          </ac:spMkLst>
        </pc:spChg>
      </pc:sldChg>
      <pc:sldChg chg="modSp mod modClrScheme chgLayout">
        <pc:chgData name="Lucien GILLET" userId="S::lucien.gillet@apca.chambagri.fr::53654d54-b951-4439-a861-9ea58fb93d0f" providerId="AD" clId="Web-{44716955-9C65-21C0-CF98-5AC456F716D0}" dt="2025-01-16T15:30:13.101" v="725"/>
        <pc:sldMkLst>
          <pc:docMk/>
          <pc:sldMk cId="4122549679" sldId="1142"/>
        </pc:sldMkLst>
        <pc:spChg chg="mod ord">
          <ac:chgData name="Lucien GILLET" userId="S::lucien.gillet@apca.chambagri.fr::53654d54-b951-4439-a861-9ea58fb93d0f" providerId="AD" clId="Web-{44716955-9C65-21C0-CF98-5AC456F716D0}" dt="2025-01-16T15:30:13.101" v="725"/>
          <ac:spMkLst>
            <pc:docMk/>
            <pc:sldMk cId="4122549679" sldId="1142"/>
            <ac:spMk id="2" creationId="{FA00B44F-A697-4D93-3CCB-51DC4D642E1D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0:13.101" v="725"/>
          <ac:spMkLst>
            <pc:docMk/>
            <pc:sldMk cId="4122549679" sldId="1142"/>
            <ac:spMk id="3" creationId="{BB2ECC7C-7259-0B23-5788-A58C3D5E597C}"/>
          </ac:spMkLst>
        </pc:spChg>
      </pc:sldChg>
      <pc:sldChg chg="addSp modSp">
        <pc:chgData name="Lucien GILLET" userId="S::lucien.gillet@apca.chambagri.fr::53654d54-b951-4439-a861-9ea58fb93d0f" providerId="AD" clId="Web-{44716955-9C65-21C0-CF98-5AC456F716D0}" dt="2025-01-16T15:27:29.237" v="592" actId="14100"/>
        <pc:sldMkLst>
          <pc:docMk/>
          <pc:sldMk cId="2334011035" sldId="1144"/>
        </pc:sldMkLst>
        <pc:spChg chg="mod">
          <ac:chgData name="Lucien GILLET" userId="S::lucien.gillet@apca.chambagri.fr::53654d54-b951-4439-a861-9ea58fb93d0f" providerId="AD" clId="Web-{44716955-9C65-21C0-CF98-5AC456F716D0}" dt="2025-01-16T15:27:29.237" v="592" actId="14100"/>
          <ac:spMkLst>
            <pc:docMk/>
            <pc:sldMk cId="2334011035" sldId="1144"/>
            <ac:spMk id="3" creationId="{E9D62154-E75C-1F41-4FBB-AC493AB1A785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27:27.549" v="591" actId="1076"/>
          <ac:spMkLst>
            <pc:docMk/>
            <pc:sldMk cId="2334011035" sldId="1144"/>
            <ac:spMk id="5" creationId="{D55A7412-47A0-012B-C071-C28EC7D26096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9:56.804" v="721" actId="20577"/>
        <pc:sldMkLst>
          <pc:docMk/>
          <pc:sldMk cId="1815361201" sldId="1145"/>
        </pc:sldMkLst>
        <pc:spChg chg="mod">
          <ac:chgData name="Lucien GILLET" userId="S::lucien.gillet@apca.chambagri.fr::53654d54-b951-4439-a861-9ea58fb93d0f" providerId="AD" clId="Web-{44716955-9C65-21C0-CF98-5AC456F716D0}" dt="2025-01-16T15:29:56.804" v="721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33:13.248" v="754" actId="20577"/>
        <pc:sldMkLst>
          <pc:docMk/>
          <pc:sldMk cId="266615584" sldId="1146"/>
        </pc:sldMkLst>
        <pc:spChg chg="mod">
          <ac:chgData name="Lucien GILLET" userId="S::lucien.gillet@apca.chambagri.fr::53654d54-b951-4439-a861-9ea58fb93d0f" providerId="AD" clId="Web-{44716955-9C65-21C0-CF98-5AC456F716D0}" dt="2025-01-16T15:33:13.248" v="754" actId="20577"/>
          <ac:spMkLst>
            <pc:docMk/>
            <pc:sldMk cId="266615584" sldId="1146"/>
            <ac:spMk id="2" creationId="{26EA9941-3EC0-F1DE-4881-19221014C723}"/>
          </ac:spMkLst>
        </pc:spChg>
      </pc:sldChg>
      <pc:sldChg chg="addSp delSp modSp">
        <pc:chgData name="Lucien GILLET" userId="S::lucien.gillet@apca.chambagri.fr::53654d54-b951-4439-a861-9ea58fb93d0f" providerId="AD" clId="Web-{44716955-9C65-21C0-CF98-5AC456F716D0}" dt="2025-01-16T15:52:55.006" v="1265" actId="20577"/>
        <pc:sldMkLst>
          <pc:docMk/>
          <pc:sldMk cId="861851692" sldId="1148"/>
        </pc:sldMkLst>
        <pc:spChg chg="del">
          <ac:chgData name="Lucien GILLET" userId="S::lucien.gillet@apca.chambagri.fr::53654d54-b951-4439-a861-9ea58fb93d0f" providerId="AD" clId="Web-{44716955-9C65-21C0-CF98-5AC456F716D0}" dt="2025-01-16T15:45:35.257" v="1170"/>
          <ac:spMkLst>
            <pc:docMk/>
            <pc:sldMk cId="861851692" sldId="1148"/>
            <ac:spMk id="3" creationId="{E58B0DEF-2821-243C-00FF-14775A9DBC8F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45:41.663" v="1171"/>
          <ac:spMkLst>
            <pc:docMk/>
            <pc:sldMk cId="861851692" sldId="1148"/>
            <ac:spMk id="6" creationId="{DCDA3061-6022-FF05-3517-12BAE6700DF0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46:34.306" v="1185"/>
          <ac:spMkLst>
            <pc:docMk/>
            <pc:sldMk cId="861851692" sldId="1148"/>
            <ac:spMk id="8" creationId="{30FE4FCA-9330-6253-E20C-BC60FE1AFBA6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7:42.074" v="1206" actId="1076"/>
          <ac:spMkLst>
            <pc:docMk/>
            <pc:sldMk cId="861851692" sldId="1148"/>
            <ac:spMk id="9" creationId="{DD442D40-2451-A058-96F6-E3BCE32D3F12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7:45.027" v="1208" actId="1076"/>
          <ac:spMkLst>
            <pc:docMk/>
            <pc:sldMk cId="861851692" sldId="1148"/>
            <ac:spMk id="10" creationId="{919E3C80-BB2E-257F-4A0C-41030A42659E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8:15.918" v="1224" actId="1076"/>
          <ac:spMkLst>
            <pc:docMk/>
            <pc:sldMk cId="861851692" sldId="1148"/>
            <ac:spMk id="11" creationId="{ACF8EF54-9E4A-2BC9-509E-94C0E8302B9D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8:18.762" v="1225" actId="1076"/>
          <ac:spMkLst>
            <pc:docMk/>
            <pc:sldMk cId="861851692" sldId="1148"/>
            <ac:spMk id="12" creationId="{273F53EB-A3E3-21D4-9288-D1F373315EBC}"/>
          </ac:spMkLst>
        </pc:spChg>
        <pc:spChg chg="add del">
          <ac:chgData name="Lucien GILLET" userId="S::lucien.gillet@apca.chambagri.fr::53654d54-b951-4439-a861-9ea58fb93d0f" providerId="AD" clId="Web-{44716955-9C65-21C0-CF98-5AC456F716D0}" dt="2025-01-16T15:49:36.156" v="1241"/>
          <ac:spMkLst>
            <pc:docMk/>
            <pc:sldMk cId="861851692" sldId="1148"/>
            <ac:spMk id="16" creationId="{5FEA8D3C-9EB5-66B8-F738-9BB284D92025}"/>
          </ac:spMkLst>
        </pc:spChg>
        <pc:spChg chg="add del">
          <ac:chgData name="Lucien GILLET" userId="S::lucien.gillet@apca.chambagri.fr::53654d54-b951-4439-a861-9ea58fb93d0f" providerId="AD" clId="Web-{44716955-9C65-21C0-CF98-5AC456F716D0}" dt="2025-01-16T15:50:14.969" v="1252"/>
          <ac:spMkLst>
            <pc:docMk/>
            <pc:sldMk cId="861851692" sldId="1148"/>
            <ac:spMk id="23" creationId="{B8320273-BDE1-8DE4-F7EB-DE8B6BF3C2F9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52:55.006" v="1265" actId="20577"/>
          <ac:spMkLst>
            <pc:docMk/>
            <pc:sldMk cId="861851692" sldId="1148"/>
            <ac:spMk id="24" creationId="{AC3E3112-1DEE-9ECD-F268-EF52B74E4C53}"/>
          </ac:spMkLst>
        </pc:spChg>
        <pc:inkChg chg="add del">
          <ac:chgData name="Lucien GILLET" userId="S::lucien.gillet@apca.chambagri.fr::53654d54-b951-4439-a861-9ea58fb93d0f" providerId="AD" clId="Web-{44716955-9C65-21C0-CF98-5AC456F716D0}" dt="2025-01-16T15:49:54.203" v="1246"/>
          <ac:inkMkLst>
            <pc:docMk/>
            <pc:sldMk cId="861851692" sldId="1148"/>
            <ac:inkMk id="17" creationId="{1438CD35-7FC0-C1D7-AEC3-B2BC9ECB13B1}"/>
          </ac:inkMkLst>
        </pc:inkChg>
        <pc:inkChg chg="add del">
          <ac:chgData name="Lucien GILLET" userId="S::lucien.gillet@apca.chambagri.fr::53654d54-b951-4439-a861-9ea58fb93d0f" providerId="AD" clId="Web-{44716955-9C65-21C0-CF98-5AC456F716D0}" dt="2025-01-16T15:49:53.500" v="1245"/>
          <ac:inkMkLst>
            <pc:docMk/>
            <pc:sldMk cId="861851692" sldId="1148"/>
            <ac:inkMk id="18" creationId="{59941CE0-E184-C7EE-0360-439B9C788E69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3.406" v="1247"/>
          <ac:inkMkLst>
            <pc:docMk/>
            <pc:sldMk cId="861851692" sldId="1148"/>
            <ac:inkMk id="19" creationId="{5EE51DC3-1950-8660-12B4-70A197B6CACB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6.297" v="1248"/>
          <ac:inkMkLst>
            <pc:docMk/>
            <pc:sldMk cId="861851692" sldId="1148"/>
            <ac:inkMk id="20" creationId="{717CC218-FD03-24A8-2A5A-C01FA463ACDA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7.360" v="1249"/>
          <ac:inkMkLst>
            <pc:docMk/>
            <pc:sldMk cId="861851692" sldId="1148"/>
            <ac:inkMk id="21" creationId="{45B99C2D-6443-B51A-3B0A-5CDAB6F5510D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8.500" v="1250"/>
          <ac:inkMkLst>
            <pc:docMk/>
            <pc:sldMk cId="861851692" sldId="1148"/>
            <ac:inkMk id="22" creationId="{C724F5E3-7ACA-02B6-CE99-0910E09AB740}"/>
          </ac:inkMkLst>
        </pc:inkChg>
        <pc:cxnChg chg="add mod">
          <ac:chgData name="Lucien GILLET" userId="S::lucien.gillet@apca.chambagri.fr::53654d54-b951-4439-a861-9ea58fb93d0f" providerId="AD" clId="Web-{44716955-9C65-21C0-CF98-5AC456F716D0}" dt="2025-01-16T15:45:59.601" v="1176"/>
          <ac:cxnSpMkLst>
            <pc:docMk/>
            <pc:sldMk cId="861851692" sldId="1148"/>
            <ac:cxnSpMk id="7" creationId="{9B19C4D8-23A3-9196-CD16-CBF5328CD2AA}"/>
          </ac:cxnSpMkLst>
        </pc:cxnChg>
        <pc:cxnChg chg="add del mod">
          <ac:chgData name="Lucien GILLET" userId="S::lucien.gillet@apca.chambagri.fr::53654d54-b951-4439-a861-9ea58fb93d0f" providerId="AD" clId="Web-{44716955-9C65-21C0-CF98-5AC456F716D0}" dt="2025-01-16T15:48:31.106" v="1229"/>
          <ac:cxnSpMkLst>
            <pc:docMk/>
            <pc:sldMk cId="861851692" sldId="1148"/>
            <ac:cxnSpMk id="13" creationId="{206C2662-9896-A7FD-CC0D-865CA6BCF63F}"/>
          </ac:cxnSpMkLst>
        </pc:cxnChg>
        <pc:cxnChg chg="add del mod">
          <ac:chgData name="Lucien GILLET" userId="S::lucien.gillet@apca.chambagri.fr::53654d54-b951-4439-a861-9ea58fb93d0f" providerId="AD" clId="Web-{44716955-9C65-21C0-CF98-5AC456F716D0}" dt="2025-01-16T15:49:12.530" v="1236"/>
          <ac:cxnSpMkLst>
            <pc:docMk/>
            <pc:sldMk cId="861851692" sldId="1148"/>
            <ac:cxnSpMk id="14" creationId="{63C2CE1F-97C6-1951-E734-B0C34CC6CA69}"/>
          </ac:cxnSpMkLst>
        </pc:cxnChg>
        <pc:cxnChg chg="add del mod">
          <ac:chgData name="Lucien GILLET" userId="S::lucien.gillet@apca.chambagri.fr::53654d54-b951-4439-a861-9ea58fb93d0f" providerId="AD" clId="Web-{44716955-9C65-21C0-CF98-5AC456F716D0}" dt="2025-01-16T15:49:37.296" v="1242"/>
          <ac:cxnSpMkLst>
            <pc:docMk/>
            <pc:sldMk cId="861851692" sldId="1148"/>
            <ac:cxnSpMk id="15" creationId="{0D29A4DC-698E-7F48-624A-162A5C1D093A}"/>
          </ac:cxnSpMkLst>
        </pc:cxnChg>
      </pc:sldChg>
      <pc:sldChg chg="modSp">
        <pc:chgData name="Lucien GILLET" userId="S::lucien.gillet@apca.chambagri.fr::53654d54-b951-4439-a861-9ea58fb93d0f" providerId="AD" clId="Web-{44716955-9C65-21C0-CF98-5AC456F716D0}" dt="2025-01-16T15:28:24.395" v="600"/>
        <pc:sldMkLst>
          <pc:docMk/>
          <pc:sldMk cId="3882312890" sldId="1149"/>
        </pc:sldMkLst>
        <pc:picChg chg="mod">
          <ac:chgData name="Lucien GILLET" userId="S::lucien.gillet@apca.chambagri.fr::53654d54-b951-4439-a861-9ea58fb93d0f" providerId="AD" clId="Web-{44716955-9C65-21C0-CF98-5AC456F716D0}" dt="2025-01-16T15:28:19.769" v="598"/>
          <ac:picMkLst>
            <pc:docMk/>
            <pc:sldMk cId="3882312890" sldId="1149"/>
            <ac:picMk id="9" creationId="{6995A2F2-EF6E-E1AB-0FEF-03AD7D33DD02}"/>
          </ac:picMkLst>
        </pc:picChg>
        <pc:picChg chg="mod">
          <ac:chgData name="Lucien GILLET" userId="S::lucien.gillet@apca.chambagri.fr::53654d54-b951-4439-a861-9ea58fb93d0f" providerId="AD" clId="Web-{44716955-9C65-21C0-CF98-5AC456F716D0}" dt="2025-01-16T15:28:24.395" v="600"/>
          <ac:picMkLst>
            <pc:docMk/>
            <pc:sldMk cId="3882312890" sldId="1149"/>
            <ac:picMk id="11" creationId="{8534419E-C708-18DE-DD96-FDBFF6EF00BD}"/>
          </ac:picMkLst>
        </pc:picChg>
        <pc:picChg chg="mod">
          <ac:chgData name="Lucien GILLET" userId="S::lucien.gillet@apca.chambagri.fr::53654d54-b951-4439-a861-9ea58fb93d0f" providerId="AD" clId="Web-{44716955-9C65-21C0-CF98-5AC456F716D0}" dt="2025-01-16T15:28:19.863" v="599"/>
          <ac:picMkLst>
            <pc:docMk/>
            <pc:sldMk cId="3882312890" sldId="1149"/>
            <ac:picMk id="12" creationId="{30DC7C78-521D-7E3D-8C77-A316EAE28F5C}"/>
          </ac:picMkLst>
        </pc:picChg>
      </pc:sldChg>
      <pc:sldChg chg="modSp">
        <pc:chgData name="Lucien GILLET" userId="S::lucien.gillet@apca.chambagri.fr::53654d54-b951-4439-a861-9ea58fb93d0f" providerId="AD" clId="Web-{44716955-9C65-21C0-CF98-5AC456F716D0}" dt="2025-01-16T15:28:37.661" v="602"/>
        <pc:sldMkLst>
          <pc:docMk/>
          <pc:sldMk cId="2621524402" sldId="1150"/>
        </pc:sldMkLst>
        <pc:picChg chg="mod">
          <ac:chgData name="Lucien GILLET" userId="S::lucien.gillet@apca.chambagri.fr::53654d54-b951-4439-a861-9ea58fb93d0f" providerId="AD" clId="Web-{44716955-9C65-21C0-CF98-5AC456F716D0}" dt="2025-01-16T15:28:37.661" v="602"/>
          <ac:picMkLst>
            <pc:docMk/>
            <pc:sldMk cId="2621524402" sldId="1150"/>
            <ac:picMk id="10" creationId="{03C4D699-053A-185E-CD67-AB6F40DBC8C1}"/>
          </ac:picMkLst>
        </pc:picChg>
        <pc:picChg chg="mod">
          <ac:chgData name="Lucien GILLET" userId="S::lucien.gillet@apca.chambagri.fr::53654d54-b951-4439-a861-9ea58fb93d0f" providerId="AD" clId="Web-{44716955-9C65-21C0-CF98-5AC456F716D0}" dt="2025-01-16T15:28:32.067" v="601"/>
          <ac:picMkLst>
            <pc:docMk/>
            <pc:sldMk cId="2621524402" sldId="1150"/>
            <ac:picMk id="11" creationId="{53AE273B-588C-D20C-ABA0-C1CF6C6EB755}"/>
          </ac:picMkLst>
        </pc:picChg>
      </pc:sldChg>
      <pc:sldChg chg="modSp">
        <pc:chgData name="Lucien GILLET" userId="S::lucien.gillet@apca.chambagri.fr::53654d54-b951-4439-a861-9ea58fb93d0f" providerId="AD" clId="Web-{44716955-9C65-21C0-CF98-5AC456F716D0}" dt="2025-01-16T15:30:05.164" v="724" actId="20577"/>
        <pc:sldMkLst>
          <pc:docMk/>
          <pc:sldMk cId="1606896833" sldId="1151"/>
        </pc:sldMkLst>
        <pc:spChg chg="mod">
          <ac:chgData name="Lucien GILLET" userId="S::lucien.gillet@apca.chambagri.fr::53654d54-b951-4439-a861-9ea58fb93d0f" providerId="AD" clId="Web-{44716955-9C65-21C0-CF98-5AC456F716D0}" dt="2025-01-16T15:30:05.164" v="724" actId="20577"/>
          <ac:spMkLst>
            <pc:docMk/>
            <pc:sldMk cId="1606896833" sldId="1151"/>
            <ac:spMk id="3" creationId="{957C2477-0C12-4709-FD17-EA288E637360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4:30.231" v="482" actId="20577"/>
        <pc:sldMkLst>
          <pc:docMk/>
          <pc:sldMk cId="4157078599" sldId="1152"/>
        </pc:sldMkLst>
        <pc:spChg chg="mod">
          <ac:chgData name="Lucien GILLET" userId="S::lucien.gillet@apca.chambagri.fr::53654d54-b951-4439-a861-9ea58fb93d0f" providerId="AD" clId="Web-{44716955-9C65-21C0-CF98-5AC456F716D0}" dt="2025-01-16T15:13:41.678" v="1" actId="20577"/>
          <ac:spMkLst>
            <pc:docMk/>
            <pc:sldMk cId="4157078599" sldId="1152"/>
            <ac:spMk id="2" creationId="{F2C08481-3AF9-F09E-0A02-B265FA452865}"/>
          </ac:spMkLst>
        </pc:spChg>
        <pc:spChg chg="mod">
          <ac:chgData name="Lucien GILLET" userId="S::lucien.gillet@apca.chambagri.fr::53654d54-b951-4439-a861-9ea58fb93d0f" providerId="AD" clId="Web-{44716955-9C65-21C0-CF98-5AC456F716D0}" dt="2025-01-16T15:24:30.231" v="482" actId="20577"/>
          <ac:spMkLst>
            <pc:docMk/>
            <pc:sldMk cId="4157078599" sldId="1152"/>
            <ac:spMk id="3" creationId="{464B5FFA-7442-B45E-AB90-07ED183A2EDC}"/>
          </ac:spMkLst>
        </pc:spChg>
      </pc:sldChg>
      <pc:sldChg chg="modSp new mod modClrScheme chgLayout">
        <pc:chgData name="Lucien GILLET" userId="S::lucien.gillet@apca.chambagri.fr::53654d54-b951-4439-a861-9ea58fb93d0f" providerId="AD" clId="Web-{44716955-9C65-21C0-CF98-5AC456F716D0}" dt="2025-01-16T15:37:59.007" v="1169" actId="20577"/>
        <pc:sldMkLst>
          <pc:docMk/>
          <pc:sldMk cId="499723191" sldId="1153"/>
        </pc:sldMkLst>
        <pc:spChg chg="mod ord">
          <ac:chgData name="Lucien GILLET" userId="S::lucien.gillet@apca.chambagri.fr::53654d54-b951-4439-a861-9ea58fb93d0f" providerId="AD" clId="Web-{44716955-9C65-21C0-CF98-5AC456F716D0}" dt="2025-01-16T15:37:08.615" v="1076" actId="20577"/>
          <ac:spMkLst>
            <pc:docMk/>
            <pc:sldMk cId="499723191" sldId="1153"/>
            <ac:spMk id="2" creationId="{0837638E-5A15-900D-D4E6-2B05150459B4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7:59.007" v="1169" actId="20577"/>
          <ac:spMkLst>
            <pc:docMk/>
            <pc:sldMk cId="499723191" sldId="1153"/>
            <ac:spMk id="3" creationId="{E32383E8-1A09-6A55-6328-E8E451D1A57B}"/>
          </ac:spMkLst>
        </pc:spChg>
      </pc:sldChg>
    </pc:docChg>
  </pc:docChgLst>
  <pc:docChgLst>
    <pc:chgData name="Lucien GILLET" userId="S::lucien.gillet@apca.chambagri.fr::53654d54-b951-4439-a861-9ea58fb93d0f" providerId="AD" clId="Web-{3E0642F6-ABE3-732A-B4BC-14F20942E489}"/>
    <pc:docChg chg="addSld modSld">
      <pc:chgData name="Lucien GILLET" userId="S::lucien.gillet@apca.chambagri.fr::53654d54-b951-4439-a861-9ea58fb93d0f" providerId="AD" clId="Web-{3E0642F6-ABE3-732A-B4BC-14F20942E489}" dt="2025-01-06T13:06:10.175" v="150" actId="20577"/>
      <pc:docMkLst>
        <pc:docMk/>
      </pc:docMkLst>
      <pc:sldChg chg="addSp delSp modSp">
        <pc:chgData name="Lucien GILLET" userId="S::lucien.gillet@apca.chambagri.fr::53654d54-b951-4439-a861-9ea58fb93d0f" providerId="AD" clId="Web-{3E0642F6-ABE3-732A-B4BC-14F20942E489}" dt="2025-01-06T13:02:49.544" v="110" actId="14100"/>
        <pc:sldMkLst>
          <pc:docMk/>
          <pc:sldMk cId="1306105665" sldId="1141"/>
        </pc:sldMkLst>
        <pc:spChg chg="mod">
          <ac:chgData name="Lucien GILLET" userId="S::lucien.gillet@apca.chambagri.fr::53654d54-b951-4439-a861-9ea58fb93d0f" providerId="AD" clId="Web-{3E0642F6-ABE3-732A-B4BC-14F20942E489}" dt="2025-01-06T13:02:49.544" v="110" actId="14100"/>
          <ac:spMkLst>
            <pc:docMk/>
            <pc:sldMk cId="1306105665" sldId="1141"/>
            <ac:spMk id="5" creationId="{9FA80EFC-EDEA-6A02-5824-670E1359F506}"/>
          </ac:spMkLst>
        </pc:spChg>
      </pc:sldChg>
      <pc:sldChg chg="modSp new mod modClrScheme chgLayout">
        <pc:chgData name="Lucien GILLET" userId="S::lucien.gillet@apca.chambagri.fr::53654d54-b951-4439-a861-9ea58fb93d0f" providerId="AD" clId="Web-{3E0642F6-ABE3-732A-B4BC-14F20942E489}" dt="2025-01-06T13:02:25.887" v="100"/>
        <pc:sldMkLst>
          <pc:docMk/>
          <pc:sldMk cId="2402693064" sldId="1143"/>
        </pc:sldMkLst>
        <pc:spChg chg="mod ord">
          <ac:chgData name="Lucien GILLET" userId="S::lucien.gillet@apca.chambagri.fr::53654d54-b951-4439-a861-9ea58fb93d0f" providerId="AD" clId="Web-{3E0642F6-ABE3-732A-B4BC-14F20942E489}" dt="2025-01-06T13:02:25.887" v="100"/>
          <ac:spMkLst>
            <pc:docMk/>
            <pc:sldMk cId="2402693064" sldId="1143"/>
            <ac:spMk id="2" creationId="{DB3AA22E-D8E8-FED0-832C-EF8D466E5235}"/>
          </ac:spMkLst>
        </pc:spChg>
        <pc:spChg chg="mod ord">
          <ac:chgData name="Lucien GILLET" userId="S::lucien.gillet@apca.chambagri.fr::53654d54-b951-4439-a861-9ea58fb93d0f" providerId="AD" clId="Web-{3E0642F6-ABE3-732A-B4BC-14F20942E489}" dt="2025-01-06T13:02:25.887" v="100"/>
          <ac:spMkLst>
            <pc:docMk/>
            <pc:sldMk cId="2402693064" sldId="1143"/>
            <ac:spMk id="3" creationId="{D98ACD4E-5F9A-022D-67F5-6F6CF1FEBABD}"/>
          </ac:spMkLst>
        </pc:spChg>
        <pc:spChg chg="mod ord">
          <ac:chgData name="Lucien GILLET" userId="S::lucien.gillet@apca.chambagri.fr::53654d54-b951-4439-a861-9ea58fb93d0f" providerId="AD" clId="Web-{3E0642F6-ABE3-732A-B4BC-14F20942E489}" dt="2025-01-06T13:02:25.887" v="100"/>
          <ac:spMkLst>
            <pc:docMk/>
            <pc:sldMk cId="2402693064" sldId="1143"/>
            <ac:spMk id="4" creationId="{A616A4D6-7FB1-E219-87B0-B322825C2A9D}"/>
          </ac:spMkLst>
        </pc:spChg>
      </pc:sldChg>
      <pc:sldChg chg="addSp delSp modSp new">
        <pc:chgData name="Lucien GILLET" userId="S::lucien.gillet@apca.chambagri.fr::53654d54-b951-4439-a861-9ea58fb93d0f" providerId="AD" clId="Web-{3E0642F6-ABE3-732A-B4BC-14F20942E489}" dt="2025-01-06T13:06:10.175" v="150" actId="20577"/>
        <pc:sldMkLst>
          <pc:docMk/>
          <pc:sldMk cId="2334011035" sldId="1144"/>
        </pc:sldMkLst>
        <pc:spChg chg="mod">
          <ac:chgData name="Lucien GILLET" userId="S::lucien.gillet@apca.chambagri.fr::53654d54-b951-4439-a861-9ea58fb93d0f" providerId="AD" clId="Web-{3E0642F6-ABE3-732A-B4BC-14F20942E489}" dt="2025-01-06T13:06:10.175" v="150" actId="20577"/>
          <ac:spMkLst>
            <pc:docMk/>
            <pc:sldMk cId="2334011035" sldId="1144"/>
            <ac:spMk id="2" creationId="{A6EE0227-4171-47A0-01E1-F39A24569108}"/>
          </ac:spMkLst>
        </pc:spChg>
        <pc:spChg chg="add del mod">
          <ac:chgData name="Lucien GILLET" userId="S::lucien.gillet@apca.chambagri.fr::53654d54-b951-4439-a861-9ea58fb93d0f" providerId="AD" clId="Web-{3E0642F6-ABE3-732A-B4BC-14F20942E489}" dt="2025-01-06T13:06:00.846" v="148" actId="20577"/>
          <ac:spMkLst>
            <pc:docMk/>
            <pc:sldMk cId="2334011035" sldId="1144"/>
            <ac:spMk id="3" creationId="{E9D62154-E75C-1F41-4FBB-AC493AB1A785}"/>
          </ac:spMkLst>
        </pc:spChg>
      </pc:sldChg>
    </pc:docChg>
  </pc:docChgLst>
  <pc:docChgLst>
    <pc:chgData name="Barbara CICHOSZ" userId="f0fc0e34-f84a-4903-a72b-c7e2294ef782" providerId="ADAL" clId="{7A61B3FF-1A7C-4F82-9486-5BD5E8C3B083}"/>
    <pc:docChg chg="undo custSel modSld">
      <pc:chgData name="Barbara CICHOSZ" userId="f0fc0e34-f84a-4903-a72b-c7e2294ef782" providerId="ADAL" clId="{7A61B3FF-1A7C-4F82-9486-5BD5E8C3B083}" dt="2025-01-17T14:25:19.679" v="1202" actId="1076"/>
      <pc:docMkLst>
        <pc:docMk/>
      </pc:docMkLst>
      <pc:sldChg chg="modSp mod">
        <pc:chgData name="Barbara CICHOSZ" userId="f0fc0e34-f84a-4903-a72b-c7e2294ef782" providerId="ADAL" clId="{7A61B3FF-1A7C-4F82-9486-5BD5E8C3B083}" dt="2025-01-16T15:45:41.856" v="1091" actId="20577"/>
        <pc:sldMkLst>
          <pc:docMk/>
          <pc:sldMk cId="1815361201" sldId="1145"/>
        </pc:sldMkLst>
        <pc:spChg chg="mod">
          <ac:chgData name="Barbara CICHOSZ" userId="f0fc0e34-f84a-4903-a72b-c7e2294ef782" providerId="ADAL" clId="{7A61B3FF-1A7C-4F82-9486-5BD5E8C3B083}" dt="2025-01-16T15:45:41.856" v="1091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addSp delSp modSp mod">
        <pc:chgData name="Barbara CICHOSZ" userId="f0fc0e34-f84a-4903-a72b-c7e2294ef782" providerId="ADAL" clId="{7A61B3FF-1A7C-4F82-9486-5BD5E8C3B083}" dt="2025-01-14T16:07:32.944" v="155"/>
        <pc:sldMkLst>
          <pc:docMk/>
          <pc:sldMk cId="3882312890" sldId="1149"/>
        </pc:sldMkLst>
        <pc:spChg chg="del">
          <ac:chgData name="Barbara CICHOSZ" userId="f0fc0e34-f84a-4903-a72b-c7e2294ef782" providerId="ADAL" clId="{7A61B3FF-1A7C-4F82-9486-5BD5E8C3B083}" dt="2025-01-14T16:04:48.223" v="139" actId="478"/>
          <ac:spMkLst>
            <pc:docMk/>
            <pc:sldMk cId="3882312890" sldId="1149"/>
            <ac:spMk id="3" creationId="{E46FE6B4-ED4F-B8A3-956F-7711BE9A6429}"/>
          </ac:spMkLst>
        </pc:spChg>
        <pc:graphicFrameChg chg="add del mod">
          <ac:chgData name="Barbara CICHOSZ" userId="f0fc0e34-f84a-4903-a72b-c7e2294ef782" providerId="ADAL" clId="{7A61B3FF-1A7C-4F82-9486-5BD5E8C3B083}" dt="2025-01-14T16:05:39.119" v="148"/>
          <ac:graphicFrameMkLst>
            <pc:docMk/>
            <pc:sldMk cId="3882312890" sldId="1149"/>
            <ac:graphicFrameMk id="4" creationId="{B77159A8-6B57-9A84-5BCA-4715F480F503}"/>
          </ac:graphicFrameMkLst>
        </pc:graphicFrameChg>
        <pc:graphicFrameChg chg="mod modGraphic">
          <ac:chgData name="Barbara CICHOSZ" userId="f0fc0e34-f84a-4903-a72b-c7e2294ef782" providerId="ADAL" clId="{7A61B3FF-1A7C-4F82-9486-5BD5E8C3B083}" dt="2025-01-14T16:07:32.944" v="155"/>
          <ac:graphicFrameMkLst>
            <pc:docMk/>
            <pc:sldMk cId="3882312890" sldId="1149"/>
            <ac:graphicFrameMk id="7" creationId="{C4AE7020-A17F-B591-C16C-FF442A7BE46E}"/>
          </ac:graphicFrameMkLst>
        </pc:graphicFrameChg>
        <pc:picChg chg="mod">
          <ac:chgData name="Barbara CICHOSZ" userId="f0fc0e34-f84a-4903-a72b-c7e2294ef782" providerId="ADAL" clId="{7A61B3FF-1A7C-4F82-9486-5BD5E8C3B083}" dt="2025-01-14T16:04:51.223" v="140" actId="1076"/>
          <ac:picMkLst>
            <pc:docMk/>
            <pc:sldMk cId="3882312890" sldId="1149"/>
            <ac:picMk id="9" creationId="{6995A2F2-EF6E-E1AB-0FEF-03AD7D33DD02}"/>
          </ac:picMkLst>
        </pc:picChg>
        <pc:picChg chg="mod">
          <ac:chgData name="Barbara CICHOSZ" userId="f0fc0e34-f84a-4903-a72b-c7e2294ef782" providerId="ADAL" clId="{7A61B3FF-1A7C-4F82-9486-5BD5E8C3B083}" dt="2025-01-14T16:04:54.799" v="141" actId="1076"/>
          <ac:picMkLst>
            <pc:docMk/>
            <pc:sldMk cId="3882312890" sldId="1149"/>
            <ac:picMk id="11" creationId="{8534419E-C708-18DE-DD96-FDBFF6EF00BD}"/>
          </ac:picMkLst>
        </pc:picChg>
        <pc:picChg chg="mod">
          <ac:chgData name="Barbara CICHOSZ" userId="f0fc0e34-f84a-4903-a72b-c7e2294ef782" providerId="ADAL" clId="{7A61B3FF-1A7C-4F82-9486-5BD5E8C3B083}" dt="2025-01-14T16:04:45.932" v="138" actId="1076"/>
          <ac:picMkLst>
            <pc:docMk/>
            <pc:sldMk cId="3882312890" sldId="1149"/>
            <ac:picMk id="12" creationId="{30DC7C78-521D-7E3D-8C77-A316EAE28F5C}"/>
          </ac:picMkLst>
        </pc:picChg>
      </pc:sldChg>
      <pc:sldChg chg="addSp delSp modSp mod">
        <pc:chgData name="Barbara CICHOSZ" userId="f0fc0e34-f84a-4903-a72b-c7e2294ef782" providerId="ADAL" clId="{7A61B3FF-1A7C-4F82-9486-5BD5E8C3B083}" dt="2025-01-17T14:25:19.679" v="1202" actId="1076"/>
        <pc:sldMkLst>
          <pc:docMk/>
          <pc:sldMk cId="2621524402" sldId="1150"/>
        </pc:sldMkLst>
        <pc:spChg chg="del">
          <ac:chgData name="Barbara CICHOSZ" userId="f0fc0e34-f84a-4903-a72b-c7e2294ef782" providerId="ADAL" clId="{7A61B3FF-1A7C-4F82-9486-5BD5E8C3B083}" dt="2025-01-16T15:22:06.171" v="599" actId="478"/>
          <ac:spMkLst>
            <pc:docMk/>
            <pc:sldMk cId="2621524402" sldId="1150"/>
            <ac:spMk id="3" creationId="{F2159125-8AF8-8D2C-B328-5E2E56234A79}"/>
          </ac:spMkLst>
        </pc:spChg>
        <pc:spChg chg="del mod">
          <ac:chgData name="Barbara CICHOSZ" userId="f0fc0e34-f84a-4903-a72b-c7e2294ef782" providerId="ADAL" clId="{7A61B3FF-1A7C-4F82-9486-5BD5E8C3B083}" dt="2025-01-16T15:25:25.881" v="643" actId="478"/>
          <ac:spMkLst>
            <pc:docMk/>
            <pc:sldMk cId="2621524402" sldId="1150"/>
            <ac:spMk id="4" creationId="{963FA921-8D5F-7A9F-E95D-6074337476A8}"/>
          </ac:spMkLst>
        </pc:spChg>
        <pc:spChg chg="del mod">
          <ac:chgData name="Barbara CICHOSZ" userId="f0fc0e34-f84a-4903-a72b-c7e2294ef782" providerId="ADAL" clId="{7A61B3FF-1A7C-4F82-9486-5BD5E8C3B083}" dt="2025-01-14T16:20:29.315" v="290" actId="478"/>
          <ac:spMkLst>
            <pc:docMk/>
            <pc:sldMk cId="2621524402" sldId="1150"/>
            <ac:spMk id="5" creationId="{A23C448C-6CCD-6C13-29B8-C9CFFD91F656}"/>
          </ac:spMkLst>
        </pc:spChg>
        <pc:spChg chg="add del mod">
          <ac:chgData name="Barbara CICHOSZ" userId="f0fc0e34-f84a-4903-a72b-c7e2294ef782" providerId="ADAL" clId="{7A61B3FF-1A7C-4F82-9486-5BD5E8C3B083}" dt="2025-01-16T15:25:44.614" v="677" actId="478"/>
          <ac:spMkLst>
            <pc:docMk/>
            <pc:sldMk cId="2621524402" sldId="1150"/>
            <ac:spMk id="9" creationId="{D18A00BE-0200-562F-977E-4C7C5E1E719A}"/>
          </ac:spMkLst>
        </pc:spChg>
        <pc:spChg chg="add del mod">
          <ac:chgData name="Barbara CICHOSZ" userId="f0fc0e34-f84a-4903-a72b-c7e2294ef782" providerId="ADAL" clId="{7A61B3FF-1A7C-4F82-9486-5BD5E8C3B083}" dt="2025-01-16T15:18:11.386" v="506" actId="478"/>
          <ac:spMkLst>
            <pc:docMk/>
            <pc:sldMk cId="2621524402" sldId="1150"/>
            <ac:spMk id="13" creationId="{43751649-94E8-B348-9882-51C5EF70B854}"/>
          </ac:spMkLst>
        </pc:spChg>
        <pc:spChg chg="add mod">
          <ac:chgData name="Barbara CICHOSZ" userId="f0fc0e34-f84a-4903-a72b-c7e2294ef782" providerId="ADAL" clId="{7A61B3FF-1A7C-4F82-9486-5BD5E8C3B083}" dt="2025-01-17T14:21:52.411" v="1201" actId="20577"/>
          <ac:spMkLst>
            <pc:docMk/>
            <pc:sldMk cId="2621524402" sldId="1150"/>
            <ac:spMk id="16" creationId="{834F7D5C-99FB-7B7B-6F06-B4033E7B9628}"/>
          </ac:spMkLst>
        </pc:spChg>
        <pc:grpChg chg="add mod">
          <ac:chgData name="Barbara CICHOSZ" userId="f0fc0e34-f84a-4903-a72b-c7e2294ef782" providerId="ADAL" clId="{7A61B3FF-1A7C-4F82-9486-5BD5E8C3B083}" dt="2025-01-17T14:19:45.792" v="1169" actId="1076"/>
          <ac:grpSpMkLst>
            <pc:docMk/>
            <pc:sldMk cId="2621524402" sldId="1150"/>
            <ac:grpSpMk id="17" creationId="{69D6E22F-4EDD-B540-EB5F-DA468E535A35}"/>
          </ac:grpSpMkLst>
        </pc:grpChg>
        <pc:graphicFrameChg chg="add mod modGraphic">
          <ac:chgData name="Barbara CICHOSZ" userId="f0fc0e34-f84a-4903-a72b-c7e2294ef782" providerId="ADAL" clId="{7A61B3FF-1A7C-4F82-9486-5BD5E8C3B083}" dt="2025-01-16T15:29:45.922" v="853" actId="20577"/>
          <ac:graphicFrameMkLst>
            <pc:docMk/>
            <pc:sldMk cId="2621524402" sldId="1150"/>
            <ac:graphicFrameMk id="5" creationId="{FD4B1612-795B-9EB5-E37A-71FC4353D51A}"/>
          </ac:graphicFrameMkLst>
        </pc:graphicFrameChg>
        <pc:graphicFrameChg chg="add mod modGraphic">
          <ac:chgData name="Barbara CICHOSZ" userId="f0fc0e34-f84a-4903-a72b-c7e2294ef782" providerId="ADAL" clId="{7A61B3FF-1A7C-4F82-9486-5BD5E8C3B083}" dt="2025-01-17T14:21:31.713" v="1199" actId="20577"/>
          <ac:graphicFrameMkLst>
            <pc:docMk/>
            <pc:sldMk cId="2621524402" sldId="1150"/>
            <ac:graphicFrameMk id="7" creationId="{EEB258FC-56CC-08AF-9778-3116BEC0A66E}"/>
          </ac:graphicFrameMkLst>
        </pc:graphicFrameChg>
        <pc:picChg chg="add del mod">
          <ac:chgData name="Barbara CICHOSZ" userId="f0fc0e34-f84a-4903-a72b-c7e2294ef782" providerId="ADAL" clId="{7A61B3FF-1A7C-4F82-9486-5BD5E8C3B083}" dt="2025-01-14T16:16:02.082" v="249" actId="21"/>
          <ac:picMkLst>
            <pc:docMk/>
            <pc:sldMk cId="2621524402" sldId="1150"/>
            <ac:picMk id="6" creationId="{A31DF9B1-58AD-EDD3-966E-7BDEB48F9BF9}"/>
          </ac:picMkLst>
        </pc:picChg>
        <pc:picChg chg="add mod">
          <ac:chgData name="Barbara CICHOSZ" userId="f0fc0e34-f84a-4903-a72b-c7e2294ef782" providerId="ADAL" clId="{7A61B3FF-1A7C-4F82-9486-5BD5E8C3B083}" dt="2025-01-16T15:10:35.992" v="410" actId="1076"/>
          <ac:picMkLst>
            <pc:docMk/>
            <pc:sldMk cId="2621524402" sldId="1150"/>
            <ac:picMk id="8" creationId="{CD5E9EF3-2B15-0A0F-FAC9-D8054E2DE24A}"/>
          </ac:picMkLst>
        </pc:picChg>
        <pc:picChg chg="mod">
          <ac:chgData name="Barbara CICHOSZ" userId="f0fc0e34-f84a-4903-a72b-c7e2294ef782" providerId="ADAL" clId="{7A61B3FF-1A7C-4F82-9486-5BD5E8C3B083}" dt="2025-01-17T14:25:19.679" v="1202" actId="1076"/>
          <ac:picMkLst>
            <pc:docMk/>
            <pc:sldMk cId="2621524402" sldId="1150"/>
            <ac:picMk id="10" creationId="{03C4D699-053A-185E-CD67-AB6F40DBC8C1}"/>
          </ac:picMkLst>
        </pc:picChg>
        <pc:picChg chg="mod">
          <ac:chgData name="Barbara CICHOSZ" userId="f0fc0e34-f84a-4903-a72b-c7e2294ef782" providerId="ADAL" clId="{7A61B3FF-1A7C-4F82-9486-5BD5E8C3B083}" dt="2025-01-16T15:10:40.280" v="411" actId="1076"/>
          <ac:picMkLst>
            <pc:docMk/>
            <pc:sldMk cId="2621524402" sldId="1150"/>
            <ac:picMk id="11" creationId="{53AE273B-588C-D20C-ABA0-C1CF6C6EB755}"/>
          </ac:picMkLst>
        </pc:picChg>
        <pc:picChg chg="del">
          <ac:chgData name="Barbara CICHOSZ" userId="f0fc0e34-f84a-4903-a72b-c7e2294ef782" providerId="ADAL" clId="{7A61B3FF-1A7C-4F82-9486-5BD5E8C3B083}" dt="2025-01-14T16:13:03.187" v="217" actId="478"/>
          <ac:picMkLst>
            <pc:docMk/>
            <pc:sldMk cId="2621524402" sldId="1150"/>
            <ac:picMk id="12" creationId="{50943447-187B-F377-3662-7D180215B86A}"/>
          </ac:picMkLst>
        </pc:picChg>
        <pc:picChg chg="add mod">
          <ac:chgData name="Barbara CICHOSZ" userId="f0fc0e34-f84a-4903-a72b-c7e2294ef782" providerId="ADAL" clId="{7A61B3FF-1A7C-4F82-9486-5BD5E8C3B083}" dt="2025-01-16T15:30:41.182" v="855" actId="1076"/>
          <ac:picMkLst>
            <pc:docMk/>
            <pc:sldMk cId="2621524402" sldId="1150"/>
            <ac:picMk id="12" creationId="{DABB326D-4C05-05DE-15DA-7CA9953FDA42}"/>
          </ac:picMkLst>
        </pc:picChg>
        <pc:picChg chg="add mod">
          <ac:chgData name="Barbara CICHOSZ" userId="f0fc0e34-f84a-4903-a72b-c7e2294ef782" providerId="ADAL" clId="{7A61B3FF-1A7C-4F82-9486-5BD5E8C3B083}" dt="2025-01-16T15:36:27.820" v="1083" actId="164"/>
          <ac:picMkLst>
            <pc:docMk/>
            <pc:sldMk cId="2621524402" sldId="1150"/>
            <ac:picMk id="15" creationId="{87C295C3-F244-94F2-41DD-4C59C80E575A}"/>
          </ac:picMkLst>
        </pc:picChg>
        <pc:picChg chg="add mod">
          <ac:chgData name="Barbara CICHOSZ" userId="f0fc0e34-f84a-4903-a72b-c7e2294ef782" providerId="ADAL" clId="{7A61B3FF-1A7C-4F82-9486-5BD5E8C3B083}" dt="2025-01-16T15:26:15.732" v="701" actId="14100"/>
          <ac:picMkLst>
            <pc:docMk/>
            <pc:sldMk cId="2621524402" sldId="1150"/>
            <ac:picMk id="1026" creationId="{EEF11EBE-01C4-2321-A484-26D217629260}"/>
          </ac:picMkLst>
        </pc:picChg>
        <pc:picChg chg="add mod">
          <ac:chgData name="Barbara CICHOSZ" userId="f0fc0e34-f84a-4903-a72b-c7e2294ef782" providerId="ADAL" clId="{7A61B3FF-1A7C-4F82-9486-5BD5E8C3B083}" dt="2025-01-16T15:10:55.093" v="413" actId="1076"/>
          <ac:picMkLst>
            <pc:docMk/>
            <pc:sldMk cId="2621524402" sldId="1150"/>
            <ac:picMk id="1028" creationId="{9934D41E-B399-4AA1-0138-999014A0B19F}"/>
          </ac:picMkLst>
        </pc:picChg>
      </pc:sldChg>
      <pc:sldChg chg="modSp mod">
        <pc:chgData name="Barbara CICHOSZ" userId="f0fc0e34-f84a-4903-a72b-c7e2294ef782" providerId="ADAL" clId="{7A61B3FF-1A7C-4F82-9486-5BD5E8C3B083}" dt="2025-01-16T15:47:41.228" v="1098" actId="20577"/>
        <pc:sldMkLst>
          <pc:docMk/>
          <pc:sldMk cId="1606896833" sldId="1151"/>
        </pc:sldMkLst>
        <pc:spChg chg="mod">
          <ac:chgData name="Barbara CICHOSZ" userId="f0fc0e34-f84a-4903-a72b-c7e2294ef782" providerId="ADAL" clId="{7A61B3FF-1A7C-4F82-9486-5BD5E8C3B083}" dt="2025-01-16T15:47:41.228" v="1098" actId="20577"/>
          <ac:spMkLst>
            <pc:docMk/>
            <pc:sldMk cId="1606896833" sldId="1151"/>
            <ac:spMk id="3" creationId="{957C2477-0C12-4709-FD17-EA288E637360}"/>
          </ac:spMkLst>
        </pc:spChg>
      </pc:sldChg>
    </pc:docChg>
  </pc:docChgLst>
  <pc:docChgLst>
    <pc:chgData name="Barbara CICHOSZ" userId="S::barbara.cichosz@apca.chambagri.fr::f0fc0e34-f84a-4903-a72b-c7e2294ef782" providerId="AD" clId="Web-{004FF755-E4F9-F485-28D3-44D8246FDFA9}"/>
    <pc:docChg chg="modSld">
      <pc:chgData name="Barbara CICHOSZ" userId="S::barbara.cichosz@apca.chambagri.fr::f0fc0e34-f84a-4903-a72b-c7e2294ef782" providerId="AD" clId="Web-{004FF755-E4F9-F485-28D3-44D8246FDFA9}" dt="2025-01-14T15:50:44.810" v="127"/>
      <pc:docMkLst>
        <pc:docMk/>
      </pc:docMkLst>
      <pc:sldChg chg="modSp">
        <pc:chgData name="Barbara CICHOSZ" userId="S::barbara.cichosz@apca.chambagri.fr::f0fc0e34-f84a-4903-a72b-c7e2294ef782" providerId="AD" clId="Web-{004FF755-E4F9-F485-28D3-44D8246FDFA9}" dt="2025-01-14T15:19:03.166" v="0" actId="20577"/>
        <pc:sldMkLst>
          <pc:docMk/>
          <pc:sldMk cId="1306105665" sldId="1141"/>
        </pc:sldMkLst>
        <pc:spChg chg="mod">
          <ac:chgData name="Barbara CICHOSZ" userId="S::barbara.cichosz@apca.chambagri.fr::f0fc0e34-f84a-4903-a72b-c7e2294ef782" providerId="AD" clId="Web-{004FF755-E4F9-F485-28D3-44D8246FDFA9}" dt="2025-01-14T15:19:03.166" v="0" actId="20577"/>
          <ac:spMkLst>
            <pc:docMk/>
            <pc:sldMk cId="1306105665" sldId="1141"/>
            <ac:spMk id="2" creationId="{873CD0FC-9AC2-CE3B-0885-5339C60CBF1F}"/>
          </ac:spMkLst>
        </pc:spChg>
      </pc:sldChg>
      <pc:sldChg chg="modSp">
        <pc:chgData name="Barbara CICHOSZ" userId="S::barbara.cichosz@apca.chambagri.fr::f0fc0e34-f84a-4903-a72b-c7e2294ef782" providerId="AD" clId="Web-{004FF755-E4F9-F485-28D3-44D8246FDFA9}" dt="2025-01-14T15:19:30.340" v="5" actId="1076"/>
        <pc:sldMkLst>
          <pc:docMk/>
          <pc:sldMk cId="4122549679" sldId="1142"/>
        </pc:sldMkLst>
        <pc:spChg chg="mod">
          <ac:chgData name="Barbara CICHOSZ" userId="S::barbara.cichosz@apca.chambagri.fr::f0fc0e34-f84a-4903-a72b-c7e2294ef782" providerId="AD" clId="Web-{004FF755-E4F9-F485-28D3-44D8246FDFA9}" dt="2025-01-14T15:19:21.417" v="3" actId="20577"/>
          <ac:spMkLst>
            <pc:docMk/>
            <pc:sldMk cId="4122549679" sldId="1142"/>
            <ac:spMk id="2" creationId="{FA00B44F-A697-4D93-3CCB-51DC4D642E1D}"/>
          </ac:spMkLst>
        </pc:spChg>
        <pc:spChg chg="mod">
          <ac:chgData name="Barbara CICHOSZ" userId="S::barbara.cichosz@apca.chambagri.fr::f0fc0e34-f84a-4903-a72b-c7e2294ef782" providerId="AD" clId="Web-{004FF755-E4F9-F485-28D3-44D8246FDFA9}" dt="2025-01-14T15:19:30.340" v="5" actId="1076"/>
          <ac:spMkLst>
            <pc:docMk/>
            <pc:sldMk cId="4122549679" sldId="1142"/>
            <ac:spMk id="3" creationId="{BB2ECC7C-7259-0B23-5788-A58C3D5E597C}"/>
          </ac:spMkLst>
        </pc:spChg>
      </pc:sldChg>
      <pc:sldChg chg="modSp">
        <pc:chgData name="Barbara CICHOSZ" userId="S::barbara.cichosz@apca.chambagri.fr::f0fc0e34-f84a-4903-a72b-c7e2294ef782" providerId="AD" clId="Web-{004FF755-E4F9-F485-28D3-44D8246FDFA9}" dt="2025-01-14T15:50:44.810" v="127"/>
        <pc:sldMkLst>
          <pc:docMk/>
          <pc:sldMk cId="3882312890" sldId="1149"/>
        </pc:sldMkLst>
        <pc:spChg chg="mod">
          <ac:chgData name="Barbara CICHOSZ" userId="S::barbara.cichosz@apca.chambagri.fr::f0fc0e34-f84a-4903-a72b-c7e2294ef782" providerId="AD" clId="Web-{004FF755-E4F9-F485-28D3-44D8246FDFA9}" dt="2025-01-14T15:20:22.468" v="23" actId="20577"/>
          <ac:spMkLst>
            <pc:docMk/>
            <pc:sldMk cId="3882312890" sldId="1149"/>
            <ac:spMk id="2" creationId="{BD62EDBC-F138-843B-239C-09F88E63CD48}"/>
          </ac:spMkLst>
        </pc:spChg>
        <pc:graphicFrameChg chg="mod modGraphic">
          <ac:chgData name="Barbara CICHOSZ" userId="S::barbara.cichosz@apca.chambagri.fr::f0fc0e34-f84a-4903-a72b-c7e2294ef782" providerId="AD" clId="Web-{004FF755-E4F9-F485-28D3-44D8246FDFA9}" dt="2025-01-14T15:50:44.810" v="127"/>
          <ac:graphicFrameMkLst>
            <pc:docMk/>
            <pc:sldMk cId="3882312890" sldId="1149"/>
            <ac:graphicFrameMk id="7" creationId="{C4AE7020-A17F-B591-C16C-FF442A7BE46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08E22-7FE2-4A02-A4F6-3B37BCA1C7BE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7F790-5372-41F9-9F7C-AA1B112866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81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6525" y="1676400"/>
            <a:ext cx="6465888" cy="36385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/>
          </p:nvPr>
        </p:nvSpPr>
        <p:spPr>
          <a:xfrm>
            <a:off x="317998" y="389851"/>
            <a:ext cx="4155027" cy="54085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25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 userDrawn="1"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343646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39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5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5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7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4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9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0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8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3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99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65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06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21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92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93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24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28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en </a:t>
            </a:r>
            <a:r>
              <a:rPr lang="fr-FR" i="1" u="sng"/>
              <a:t>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8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8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55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90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00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  <a:p>
            <a:pPr algn="l"/>
            <a:endParaRPr lang="fr-FR" i="1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79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637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157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84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74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03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21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04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48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38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0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resoca-my.sharepoint.com/:wb:/r/personal/barbara_cichosz_apca_chambagri_fr/Documents/Whiteboards/R%C3%A9union%20nationale%20r%C3%A9f%C3%A9rents%20Certiphyto%20%5Bvisio%5D.whiteboard?d=w02962bb28c6f4df3928160084820c773&amp;csf=1&amp;web=1&amp;e=H9GqYo" TargetMode="Externa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ra-collaboratif.chambres-agriculture.fr/share/page/site/N75Ncertiphyto/blog-postview?postId=post-1727946695125&amp;listViewLinkBack=true" TargetMode="Externa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3.png"/><Relationship Id="rId3" Type="http://schemas.openxmlformats.org/officeDocument/2006/relationships/image" Target="../media/image27.svg"/><Relationship Id="rId7" Type="http://schemas.openxmlformats.org/officeDocument/2006/relationships/hyperlink" Target="https://www.acta.asso.fr/formations/categorie/12/formation-de-formateurs-certiphyto-niveau-1-re/" TargetMode="External"/><Relationship Id="rId12" Type="http://schemas.openxmlformats.org/officeDocument/2006/relationships/image" Target="../media/image3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acta.asso.fr/formations/categorie/13/formation-de-formateurs-certiphyto-niveau-1-pa/" TargetMode="External"/><Relationship Id="rId11" Type="http://schemas.openxmlformats.org/officeDocument/2006/relationships/hyperlink" Target="mailto:certiphyto@inma.fr" TargetMode="External"/><Relationship Id="rId5" Type="http://schemas.openxmlformats.org/officeDocument/2006/relationships/image" Target="../media/image29.svg"/><Relationship Id="rId10" Type="http://schemas.openxmlformats.org/officeDocument/2006/relationships/hyperlink" Target="https://www.inma.fr/certiphyto/formation/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resoca-my.sharepoint.com/:wb:/r/personal/barbara_cichosz_apca_chambagri_fr/Documents/Whiteboards/R%C3%A9union%20nationale%20r%C3%A9f%C3%A9rents%20Certiphyto%20%5Bvisio%5D.whiteboard?d=w02962bb28c6f4df3928160084820c773&amp;csf=1&amp;web=1&amp;e=H9GqYo" TargetMode="Externa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653D99-0CA6-4966-A697-C3E0F2C2EC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Réunion nationale CERTIPHYTO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A1C6E2-A334-4F8A-9757-D186342ACD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43534"/>
            <a:ext cx="9513937" cy="2123432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r-FR" sz="2000" dirty="0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 sz="2000" dirty="0">
                <a:ea typeface="Verdana"/>
              </a:rPr>
              <a:t>Réseau des Chambres d'agriculture</a:t>
            </a:r>
          </a:p>
          <a:p>
            <a:pPr>
              <a:lnSpc>
                <a:spcPct val="113999"/>
              </a:lnSpc>
            </a:pPr>
            <a:r>
              <a:rPr lang="fr-FR" sz="2000" dirty="0"/>
              <a:t>23 janvier 2025 – webinaire (version modifiée, finale </a:t>
            </a:r>
            <a:r>
              <a:rPr lang="fr-FR" sz="2000"/>
              <a:t>au 04/02/2025</a:t>
            </a:r>
            <a:r>
              <a:rPr lang="fr-FR" sz="2000" dirty="0"/>
              <a:t>)</a:t>
            </a:r>
            <a:endParaRPr lang="fr-FR" sz="2000" dirty="0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 sz="2000" dirty="0">
                <a:ea typeface="Verdana"/>
              </a:rPr>
              <a:t>Barbara </a:t>
            </a:r>
            <a:r>
              <a:rPr lang="fr-FR" sz="2000" dirty="0" err="1">
                <a:ea typeface="Verdana"/>
              </a:rPr>
              <a:t>Cichosz</a:t>
            </a:r>
            <a:r>
              <a:rPr lang="fr-FR" sz="2000" dirty="0">
                <a:ea typeface="Verdana"/>
              </a:rPr>
              <a:t>, Alexia Gaultier, Lucien Gillet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7" y="5131907"/>
            <a:ext cx="2824162" cy="103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78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BBCF4C-CCEA-4AAA-D5C6-B2B49212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65856D-5088-E769-592C-65A8E7A34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474" y="1476000"/>
            <a:ext cx="10251726" cy="5190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3999"/>
              </a:lnSpc>
              <a:buNone/>
            </a:pPr>
            <a:r>
              <a:rPr lang="fr-FR" sz="1600" b="1" dirty="0">
                <a:solidFill>
                  <a:schemeClr val="accent3"/>
                </a:solidFill>
                <a:ea typeface="+mn-lt"/>
                <a:cs typeface="+mn-lt"/>
              </a:rPr>
              <a:t>Cadre réglementaire, renouvellements et CSP </a:t>
            </a:r>
            <a:r>
              <a:rPr lang="fr-FR" sz="1600" b="1" i="0" dirty="0">
                <a:solidFill>
                  <a:schemeClr val="accent3"/>
                </a:solidFill>
                <a:effectLst/>
              </a:rPr>
              <a:t>(~1h)</a:t>
            </a:r>
            <a:endParaRPr lang="fr-FR" sz="1600" dirty="0">
              <a:solidFill>
                <a:schemeClr val="accent3"/>
              </a:solidFill>
            </a:endParaRPr>
          </a:p>
          <a:p>
            <a:pPr fontAlgn="base">
              <a:buFont typeface="Calibri" panose="020B0604020202020204" pitchFamily="34" charset="0"/>
              <a:buChar char="-"/>
            </a:pPr>
            <a:r>
              <a:rPr lang="fr-FR" sz="1400" dirty="0">
                <a:solidFill>
                  <a:srgbClr val="000000"/>
                </a:solidFill>
              </a:rPr>
              <a:t>Etat des lieux</a:t>
            </a:r>
          </a:p>
          <a:p>
            <a:pPr fontAlgn="base">
              <a:buFont typeface="Calibri" panose="020B0604020202020204" pitchFamily="34" charset="0"/>
              <a:buChar char="-"/>
            </a:pPr>
            <a:r>
              <a:rPr lang="fr-FR" sz="1400" dirty="0">
                <a:solidFill>
                  <a:srgbClr val="000000"/>
                </a:solidFill>
                <a:ea typeface="Verdana"/>
              </a:rPr>
              <a:t>Compréhension des différents cas</a:t>
            </a:r>
          </a:p>
          <a:p>
            <a:pPr fontAlgn="base">
              <a:buFont typeface="Calibri" panose="020B0604020202020204" pitchFamily="34" charset="0"/>
              <a:buChar char="-"/>
            </a:pPr>
            <a:r>
              <a:rPr lang="fr-FR" sz="1400" b="0" i="0" dirty="0">
                <a:solidFill>
                  <a:srgbClr val="000000"/>
                </a:solidFill>
                <a:effectLst/>
              </a:rPr>
              <a:t>Contenu de la proposition de loi sur la SVC</a:t>
            </a:r>
            <a:endParaRPr lang="fr-FR" sz="1400" b="0" i="0" dirty="0">
              <a:solidFill>
                <a:srgbClr val="000000"/>
              </a:solidFill>
              <a:effectLst/>
              <a:ea typeface="Verdana"/>
            </a:endParaRPr>
          </a:p>
          <a:p>
            <a:pPr>
              <a:lnSpc>
                <a:spcPct val="113999"/>
              </a:lnSpc>
              <a:buFont typeface="Calibri" panose="020B0604020202020204" pitchFamily="34" charset="0"/>
              <a:buChar char="-"/>
            </a:pPr>
            <a:r>
              <a:rPr lang="fr-FR" sz="1400" dirty="0">
                <a:solidFill>
                  <a:srgbClr val="000000"/>
                </a:solidFill>
                <a:ea typeface="Verdana"/>
              </a:rPr>
              <a:t>Pistes d'évolutions </a:t>
            </a:r>
            <a:r>
              <a:rPr lang="fr-FR" sz="1400" dirty="0">
                <a:solidFill>
                  <a:srgbClr val="000000"/>
                </a:solidFill>
                <a:highlight>
                  <a:srgbClr val="FFFF00"/>
                </a:highlight>
                <a:ea typeface="Verdana"/>
              </a:rPr>
              <a:t>(ajout d’éléments actualisés suite au webinaire)</a:t>
            </a:r>
            <a:endParaRPr lang="fr-FR" sz="1400" i="0" dirty="0">
              <a:solidFill>
                <a:srgbClr val="000000"/>
              </a:solidFill>
              <a:effectLst/>
              <a:highlight>
                <a:srgbClr val="FFFF00"/>
              </a:highlight>
              <a:ea typeface="Verdana"/>
            </a:endParaRPr>
          </a:p>
          <a:p>
            <a:pPr>
              <a:lnSpc>
                <a:spcPct val="113999"/>
              </a:lnSpc>
              <a:buFont typeface="Calibri" panose="020B0604020202020204" pitchFamily="34" charset="0"/>
              <a:buChar char="-"/>
            </a:pPr>
            <a:r>
              <a:rPr lang="fr-FR" sz="1400" dirty="0">
                <a:solidFill>
                  <a:srgbClr val="000000"/>
                </a:solidFill>
                <a:ea typeface="Verdana"/>
              </a:rPr>
              <a:t>Retours d'expériences (~20 min)</a:t>
            </a:r>
          </a:p>
          <a:p>
            <a:pPr marL="0" indent="0" fontAlgn="base">
              <a:buNone/>
            </a:pPr>
            <a:r>
              <a:rPr lang="fr-FR" sz="1600" b="1" dirty="0">
                <a:solidFill>
                  <a:schemeClr val="accent5"/>
                </a:solidFill>
              </a:rPr>
              <a:t>Nouveau cadre du renouvellement</a:t>
            </a:r>
            <a:r>
              <a:rPr lang="fr-FR" sz="1600" b="1" i="0" dirty="0">
                <a:solidFill>
                  <a:schemeClr val="accent5"/>
                </a:solidFill>
                <a:effectLst/>
              </a:rPr>
              <a:t> </a:t>
            </a:r>
            <a:r>
              <a:rPr lang="fr-FR" sz="1600" b="1" dirty="0">
                <a:solidFill>
                  <a:schemeClr val="accent5"/>
                </a:solidFill>
              </a:rPr>
              <a:t>de l'agrément d'organisme de formation </a:t>
            </a:r>
            <a:r>
              <a:rPr lang="fr-FR" sz="1600" b="1" i="0" dirty="0">
                <a:solidFill>
                  <a:schemeClr val="accent5"/>
                </a:solidFill>
                <a:effectLst/>
              </a:rPr>
              <a:t>(~1h)</a:t>
            </a:r>
            <a:endParaRPr lang="fr-FR" sz="1600" b="0" i="0" dirty="0">
              <a:solidFill>
                <a:schemeClr val="accent5"/>
              </a:solidFill>
              <a:effectLst/>
            </a:endParaRPr>
          </a:p>
          <a:p>
            <a:pPr fontAlgn="base">
              <a:lnSpc>
                <a:spcPct val="113999"/>
              </a:lnSpc>
              <a:buFont typeface="Calibri" panose="020B0604020202020204" pitchFamily="34" charset="0"/>
              <a:buChar char="-"/>
            </a:pPr>
            <a:r>
              <a:rPr lang="fr-FR" sz="1400" dirty="0">
                <a:solidFill>
                  <a:srgbClr val="000000"/>
                </a:solidFill>
                <a:ea typeface="Verdana"/>
              </a:rPr>
              <a:t>Présentation de l'ancien et du nouveau cadre réglementaire</a:t>
            </a:r>
          </a:p>
          <a:p>
            <a:pPr>
              <a:lnSpc>
                <a:spcPct val="113999"/>
              </a:lnSpc>
              <a:buFont typeface="Calibri" panose="020B0604020202020204" pitchFamily="34" charset="0"/>
              <a:buChar char="-"/>
            </a:pPr>
            <a:r>
              <a:rPr lang="fr-FR" sz="1400" dirty="0">
                <a:solidFill>
                  <a:srgbClr val="000000"/>
                </a:solidFill>
                <a:ea typeface="Verdana"/>
              </a:rPr>
              <a:t>Qui doit être formé ?</a:t>
            </a:r>
          </a:p>
          <a:p>
            <a:pPr>
              <a:lnSpc>
                <a:spcPct val="113999"/>
              </a:lnSpc>
              <a:buFont typeface="Calibri" panose="020B0604020202020204" pitchFamily="34" charset="0"/>
              <a:buChar char="-"/>
            </a:pPr>
            <a:r>
              <a:rPr lang="fr-FR" sz="1400" dirty="0">
                <a:solidFill>
                  <a:srgbClr val="000000"/>
                </a:solidFill>
                <a:ea typeface="Verdana"/>
              </a:rPr>
              <a:t>Retours d'expériences et questions supplémentaires (~20 min)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 sz="1600" b="1" dirty="0">
                <a:solidFill>
                  <a:schemeClr val="accent6"/>
                </a:solidFill>
              </a:rPr>
              <a:t>Lancement de groupes de travail (variable)</a:t>
            </a:r>
            <a:endParaRPr lang="fr-FR" sz="1600" b="1" dirty="0">
              <a:solidFill>
                <a:schemeClr val="accent6"/>
              </a:solidFill>
              <a:ea typeface="Verdana"/>
            </a:endParaRPr>
          </a:p>
          <a:p>
            <a:pPr>
              <a:lnSpc>
                <a:spcPct val="113999"/>
              </a:lnSpc>
              <a:buFont typeface="Calibri" panose="05000000000000000000" pitchFamily="2" charset="2"/>
              <a:buChar char="-"/>
            </a:pPr>
            <a:r>
              <a:rPr lang="fr-FR" sz="1400" dirty="0">
                <a:ea typeface="Verdana"/>
              </a:rPr>
              <a:t>Question de l'animation</a:t>
            </a:r>
          </a:p>
          <a:p>
            <a:pPr>
              <a:lnSpc>
                <a:spcPct val="113999"/>
              </a:lnSpc>
              <a:buFont typeface="Calibri" panose="05000000000000000000" pitchFamily="2" charset="2"/>
              <a:buChar char="-"/>
            </a:pPr>
            <a:r>
              <a:rPr lang="fr-FR" sz="1400" dirty="0">
                <a:ea typeface="Verdana"/>
              </a:rPr>
              <a:t>Question de l'espace collaboratif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8BC201-9485-657F-D84F-B5F5D1979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59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C08481-3AF9-F09E-0A02-B265FA452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règles du webinaire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4B5FFA-7442-B45E-AB90-07ED183A2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0" y="1475999"/>
            <a:ext cx="10051200" cy="4857067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fr-FR" dirty="0">
                <a:ea typeface="Verdana"/>
              </a:rPr>
              <a:t>Micros coupés lors de la présentation</a:t>
            </a:r>
          </a:p>
          <a:p>
            <a:r>
              <a:rPr lang="fr-FR" dirty="0">
                <a:ea typeface="Verdana"/>
              </a:rPr>
              <a:t>Réunion enregistrée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Questions dans le chat - synthèse réalisée au fil de l'eau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Retour d'expérience prévu en fin de chaque séquence + prise de parole selon les interventions</a:t>
            </a:r>
          </a:p>
          <a:p>
            <a:pPr>
              <a:lnSpc>
                <a:spcPct val="113999"/>
              </a:lnSpc>
            </a:pPr>
            <a:r>
              <a:rPr lang="fr-FR" dirty="0">
                <a:highlight>
                  <a:srgbClr val="FFFF00"/>
                </a:highlight>
                <a:ea typeface="Verdana"/>
              </a:rPr>
              <a:t>Modifications du support après le webinaire, dues à des actualités et éléments nouveaux</a:t>
            </a:r>
          </a:p>
          <a:p>
            <a:pPr>
              <a:lnSpc>
                <a:spcPct val="113999"/>
              </a:lnSpc>
            </a:pPr>
            <a:endParaRPr lang="fr-FR" dirty="0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r>
              <a:rPr lang="fr-FR" b="1" u="sng" dirty="0">
                <a:solidFill>
                  <a:schemeClr val="accent5"/>
                </a:solidFill>
                <a:ea typeface="Verdana"/>
              </a:rPr>
              <a:t>Intervenants :</a:t>
            </a:r>
          </a:p>
          <a:p>
            <a:pPr>
              <a:lnSpc>
                <a:spcPct val="113999"/>
              </a:lnSpc>
            </a:pPr>
            <a:r>
              <a:rPr lang="fr-FR" b="1" dirty="0">
                <a:solidFill>
                  <a:schemeClr val="accent3"/>
                </a:solidFill>
                <a:ea typeface="Verdana"/>
              </a:rPr>
              <a:t>Barbara </a:t>
            </a:r>
            <a:r>
              <a:rPr lang="fr-FR" b="1" dirty="0" err="1">
                <a:solidFill>
                  <a:schemeClr val="accent3"/>
                </a:solidFill>
                <a:ea typeface="Verdana"/>
              </a:rPr>
              <a:t>Cichosz</a:t>
            </a:r>
            <a:r>
              <a:rPr lang="fr-FR" b="1" dirty="0">
                <a:solidFill>
                  <a:schemeClr val="accent3"/>
                </a:solidFill>
                <a:ea typeface="Verdana"/>
              </a:rPr>
              <a:t> (CDAF)</a:t>
            </a:r>
            <a:r>
              <a:rPr lang="fr-FR" dirty="0">
                <a:ea typeface="Verdana"/>
              </a:rPr>
              <a:t> – Consultante formation Resolia (sujets Environnement et Phyto notamment)</a:t>
            </a:r>
          </a:p>
          <a:p>
            <a:pPr>
              <a:lnSpc>
                <a:spcPct val="113999"/>
              </a:lnSpc>
            </a:pPr>
            <a:r>
              <a:rPr lang="fr-FR" b="1" dirty="0">
                <a:solidFill>
                  <a:schemeClr val="accent5"/>
                </a:solidFill>
                <a:ea typeface="Verdana"/>
              </a:rPr>
              <a:t>Alexia Gaultier (CA84)</a:t>
            </a:r>
            <a:r>
              <a:rPr lang="fr-FR" dirty="0">
                <a:solidFill>
                  <a:schemeClr val="accent5"/>
                </a:solidFill>
                <a:ea typeface="Verdana"/>
              </a:rPr>
              <a:t> </a:t>
            </a:r>
            <a:r>
              <a:rPr lang="fr-FR" dirty="0">
                <a:ea typeface="Verdana"/>
              </a:rPr>
              <a:t>– Mission Nationale Réglementation Phytosanitaire &amp; Formatrice Certiphyto</a:t>
            </a:r>
          </a:p>
          <a:p>
            <a:pPr>
              <a:lnSpc>
                <a:spcPct val="113999"/>
              </a:lnSpc>
            </a:pPr>
            <a:r>
              <a:rPr lang="fr-FR" b="1" dirty="0">
                <a:solidFill>
                  <a:schemeClr val="accent6"/>
                </a:solidFill>
                <a:ea typeface="Verdana"/>
              </a:rPr>
              <a:t>Lucien Gillet (CDAF) </a:t>
            </a:r>
            <a:r>
              <a:rPr lang="fr-FR" dirty="0">
                <a:ea typeface="Verdana"/>
              </a:rPr>
              <a:t>– CM Réglementation phyto</a:t>
            </a:r>
          </a:p>
          <a:p>
            <a:pPr>
              <a:lnSpc>
                <a:spcPct val="113999"/>
              </a:lnSpc>
            </a:pPr>
            <a:endParaRPr lang="fr-FR" dirty="0">
              <a:ea typeface="Verdana"/>
            </a:endParaRPr>
          </a:p>
          <a:p>
            <a:pPr>
              <a:lnSpc>
                <a:spcPct val="113999"/>
              </a:lnSpc>
            </a:pPr>
            <a:endParaRPr lang="fr-FR" dirty="0">
              <a:ea typeface="Verdana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CB7FA3-EC86-ECC1-163D-AEDB8CB8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07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0B44F-A697-4D93-3CCB-51DC4D642E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Cadre réglementaire, renouvellements et CSP</a:t>
            </a:r>
            <a:endParaRPr lang="fr-FR">
              <a:ea typeface="Verdana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2ECC7C-7259-0B23-5788-A58C3D5E59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Réunion nationale </a:t>
            </a:r>
            <a:r>
              <a:rPr lang="fr-FR" err="1"/>
              <a:t>Certiphyto</a:t>
            </a:r>
            <a:r>
              <a:rPr lang="fr-FR"/>
              <a:t> 23/01/2025</a:t>
            </a:r>
          </a:p>
        </p:txBody>
      </p:sp>
    </p:spTree>
    <p:extLst>
      <p:ext uri="{BB962C8B-B14F-4D97-AF65-F5344CB8AC3E}">
        <p14:creationId xmlns:p14="http://schemas.microsoft.com/office/powerpoint/2010/main" val="780922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27043-90BF-CC2A-AF6F-CF9545B2C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ea typeface="Verdana"/>
              </a:rPr>
              <a:t>CSP &amp; Certiphyto - rappel du lien réglementaire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A068E9-6C72-2E73-F857-40F7F9718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3699B6-3F64-2CB4-D644-C45D5DF80DBF}"/>
              </a:ext>
            </a:extLst>
          </p:cNvPr>
          <p:cNvGrpSpPr/>
          <p:nvPr/>
        </p:nvGrpSpPr>
        <p:grpSpPr>
          <a:xfrm>
            <a:off x="683682" y="6010301"/>
            <a:ext cx="3313283" cy="461665"/>
            <a:chOff x="929216" y="5759448"/>
            <a:chExt cx="3313283" cy="461665"/>
          </a:xfrm>
        </p:grpSpPr>
        <p:sp>
          <p:nvSpPr>
            <p:cNvPr id="5" name="Organigramme : Fusion 4">
              <a:extLst>
                <a:ext uri="{FF2B5EF4-FFF2-40B4-BE49-F238E27FC236}">
                  <a16:creationId xmlns:a16="http://schemas.microsoft.com/office/drawing/2014/main" id="{4ED46531-37FD-01E8-236E-283ECB5694A3}"/>
                </a:ext>
              </a:extLst>
            </p:cNvPr>
            <p:cNvSpPr/>
            <p:nvPr/>
          </p:nvSpPr>
          <p:spPr>
            <a:xfrm>
              <a:off x="929216" y="5759448"/>
              <a:ext cx="378885" cy="389468"/>
            </a:xfrm>
            <a:prstGeom prst="flowChartMerg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ea typeface="Verdana"/>
              </a:endParaRPr>
            </a:p>
            <a:p>
              <a:pPr algn="ctr"/>
              <a:r>
                <a:rPr lang="fr-FR" sz="1200" b="1" dirty="0">
                  <a:ea typeface="Verdana"/>
                </a:rPr>
                <a:t>R</a:t>
              </a:r>
              <a:endParaRPr lang="fr-FR" b="1" dirty="0">
                <a:ea typeface="Verdana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74E60FF-64DB-4595-25CD-ECAC721BD18D}"/>
                </a:ext>
              </a:extLst>
            </p:cNvPr>
            <p:cNvSpPr txBox="1"/>
            <p:nvPr/>
          </p:nvSpPr>
          <p:spPr>
            <a:xfrm>
              <a:off x="1308101" y="5759448"/>
              <a:ext cx="29343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chemeClr val="accent3"/>
                  </a:solidFill>
                </a:rPr>
                <a:t>Renouvellement du DENSA : validation par test ou formation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0D52EAB-8DC2-0949-F0C3-8F38939AC268}"/>
              </a:ext>
            </a:extLst>
          </p:cNvPr>
          <p:cNvGrpSpPr/>
          <p:nvPr/>
        </p:nvGrpSpPr>
        <p:grpSpPr>
          <a:xfrm>
            <a:off x="2276475" y="2378378"/>
            <a:ext cx="9165180" cy="2100526"/>
            <a:chOff x="2115608" y="1981227"/>
            <a:chExt cx="9165180" cy="21005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F8EF54-9E4A-2BC9-509E-94C0E8302B9D}"/>
                </a:ext>
              </a:extLst>
            </p:cNvPr>
            <p:cNvSpPr/>
            <p:nvPr/>
          </p:nvSpPr>
          <p:spPr>
            <a:xfrm>
              <a:off x="2115608" y="2402206"/>
              <a:ext cx="2795347" cy="3217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>
                  <a:ea typeface="Verdana"/>
                </a:rPr>
                <a:t>CSP1</a:t>
              </a:r>
              <a:endParaRPr lang="fr-FR" sz="16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F53EB-A3E3-21D4-9288-D1F373315EBC}"/>
                </a:ext>
              </a:extLst>
            </p:cNvPr>
            <p:cNvSpPr/>
            <p:nvPr/>
          </p:nvSpPr>
          <p:spPr>
            <a:xfrm>
              <a:off x="6281515" y="3204456"/>
              <a:ext cx="2867816" cy="3217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fr-FR" sz="1600" dirty="0">
                  <a:ea typeface="Verdana"/>
                </a:rPr>
                <a:t>CSP2 (à partir de 2028)</a:t>
              </a:r>
              <a:endParaRPr lang="fr-FR" sz="1600" dirty="0"/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C9AAA5B1-B1B1-CBA1-614A-95B2A2140BD0}"/>
                </a:ext>
              </a:extLst>
            </p:cNvPr>
            <p:cNvGrpSpPr/>
            <p:nvPr/>
          </p:nvGrpSpPr>
          <p:grpSpPr>
            <a:xfrm>
              <a:off x="4910955" y="1981227"/>
              <a:ext cx="6369833" cy="2100526"/>
              <a:chOff x="4910955" y="1981227"/>
              <a:chExt cx="6369833" cy="2100526"/>
            </a:xfrm>
          </p:grpSpPr>
          <p:cxnSp>
            <p:nvCxnSpPr>
              <p:cNvPr id="14" name="Connecteur : en angle 13">
                <a:extLst>
                  <a:ext uri="{FF2B5EF4-FFF2-40B4-BE49-F238E27FC236}">
                    <a16:creationId xmlns:a16="http://schemas.microsoft.com/office/drawing/2014/main" id="{85F83AAF-9DB6-4A87-33A7-C2009EE3D51A}"/>
                  </a:ext>
                </a:extLst>
              </p:cNvPr>
              <p:cNvCxnSpPr>
                <a:cxnSpLocks/>
                <a:stCxn id="12" idx="3"/>
                <a:endCxn id="10" idx="0"/>
              </p:cNvCxnSpPr>
              <p:nvPr/>
            </p:nvCxnSpPr>
            <p:spPr>
              <a:xfrm>
                <a:off x="9149331" y="3365323"/>
                <a:ext cx="641325" cy="716430"/>
              </a:xfrm>
              <a:prstGeom prst="bentConnector2">
                <a:avLst/>
              </a:prstGeom>
              <a:ln>
                <a:solidFill>
                  <a:schemeClr val="tx2"/>
                </a:solidFill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Connecteur : en angle 15">
                <a:extLst>
                  <a:ext uri="{FF2B5EF4-FFF2-40B4-BE49-F238E27FC236}">
                    <a16:creationId xmlns:a16="http://schemas.microsoft.com/office/drawing/2014/main" id="{67C5CF0A-F726-A981-D3AB-F817238BC7FF}"/>
                  </a:ext>
                </a:extLst>
              </p:cNvPr>
              <p:cNvCxnSpPr>
                <a:cxnSpLocks/>
                <a:stCxn id="11" idx="3"/>
                <a:endCxn id="10" idx="0"/>
              </p:cNvCxnSpPr>
              <p:nvPr/>
            </p:nvCxnSpPr>
            <p:spPr>
              <a:xfrm>
                <a:off x="4910955" y="2563073"/>
                <a:ext cx="4879701" cy="1518680"/>
              </a:xfrm>
              <a:prstGeom prst="bentConnector2">
                <a:avLst/>
              </a:prstGeom>
              <a:ln>
                <a:solidFill>
                  <a:schemeClr val="tx2"/>
                </a:solidFill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75C32872-FC78-B295-1077-FF230736C1BB}"/>
                  </a:ext>
                </a:extLst>
              </p:cNvPr>
              <p:cNvSpPr txBox="1"/>
              <p:nvPr/>
            </p:nvSpPr>
            <p:spPr>
              <a:xfrm>
                <a:off x="8692106" y="1981227"/>
                <a:ext cx="2588682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b="1" dirty="0">
                    <a:solidFill>
                      <a:schemeClr val="tx2"/>
                    </a:solidFill>
                  </a:rPr>
                  <a:t>2 CSP obligatoires pour le renouvellement au 01/01/2028 </a:t>
                </a:r>
                <a:r>
                  <a:rPr lang="fr-FR" sz="1100" dirty="0">
                    <a:solidFill>
                      <a:schemeClr val="tx2"/>
                    </a:solidFill>
                  </a:rPr>
                  <a:t>(L-254-6-2-II)</a:t>
                </a:r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1CDF348-6CDA-8054-02CE-4E26F3DC272D}"/>
              </a:ext>
            </a:extLst>
          </p:cNvPr>
          <p:cNvSpPr/>
          <p:nvPr/>
        </p:nvSpPr>
        <p:spPr>
          <a:xfrm>
            <a:off x="4822830" y="6075775"/>
            <a:ext cx="903817" cy="32173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ea typeface="Verdana"/>
              </a:rPr>
              <a:t>CSP</a:t>
            </a:r>
            <a:endParaRPr lang="fr-FR" sz="16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3FF1B2F-9036-80F3-B199-0CFF1DE857B0}"/>
              </a:ext>
            </a:extLst>
          </p:cNvPr>
          <p:cNvSpPr txBox="1"/>
          <p:nvPr/>
        </p:nvSpPr>
        <p:spPr>
          <a:xfrm>
            <a:off x="5726647" y="6010301"/>
            <a:ext cx="5386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accent5"/>
                </a:solidFill>
              </a:rPr>
              <a:t>Conseil Stratégique Phytosanitaire</a:t>
            </a:r>
          </a:p>
          <a:p>
            <a:r>
              <a:rPr lang="fr-FR" sz="1200" dirty="0">
                <a:solidFill>
                  <a:schemeClr val="accent5"/>
                </a:solidFill>
              </a:rPr>
              <a:t>Comporte un diagnostic, un plan d’action justifié et une attestation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2AE4ACB-F873-3A62-5927-FD8434E67226}"/>
              </a:ext>
            </a:extLst>
          </p:cNvPr>
          <p:cNvGrpSpPr/>
          <p:nvPr/>
        </p:nvGrpSpPr>
        <p:grpSpPr>
          <a:xfrm>
            <a:off x="55048" y="4478904"/>
            <a:ext cx="11699909" cy="938253"/>
            <a:chOff x="-105819" y="4081753"/>
            <a:chExt cx="11699909" cy="938253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FA99E953-6F49-DDD9-BD4C-D0A8FD9E2B87}"/>
                </a:ext>
              </a:extLst>
            </p:cNvPr>
            <p:cNvGrpSpPr/>
            <p:nvPr/>
          </p:nvGrpSpPr>
          <p:grpSpPr>
            <a:xfrm>
              <a:off x="1178998" y="4081753"/>
              <a:ext cx="10365316" cy="590260"/>
              <a:chOff x="812800" y="4063707"/>
              <a:chExt cx="10365316" cy="59026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0D160158-A5B4-66F9-A875-238DF614912C}"/>
                  </a:ext>
                </a:extLst>
              </p:cNvPr>
              <p:cNvGrpSpPr/>
              <p:nvPr/>
            </p:nvGrpSpPr>
            <p:grpSpPr>
              <a:xfrm>
                <a:off x="812800" y="4063707"/>
                <a:ext cx="10365316" cy="446619"/>
                <a:chOff x="897467" y="5361514"/>
                <a:chExt cx="10365316" cy="446619"/>
              </a:xfrm>
            </p:grpSpPr>
            <p:cxnSp>
              <p:nvCxnSpPr>
                <p:cNvPr id="7" name="Connecteur droit avec flèche 6">
                  <a:extLst>
                    <a:ext uri="{FF2B5EF4-FFF2-40B4-BE49-F238E27FC236}">
                      <a16:creationId xmlns:a16="http://schemas.microsoft.com/office/drawing/2014/main" id="{9B19C4D8-23A3-9196-CD16-CBF5328CD2AA}"/>
                    </a:ext>
                  </a:extLst>
                </p:cNvPr>
                <p:cNvCxnSpPr/>
                <p:nvPr/>
              </p:nvCxnSpPr>
              <p:spPr>
                <a:xfrm flipV="1">
                  <a:off x="897467" y="5791200"/>
                  <a:ext cx="10365316" cy="16933"/>
                </a:xfrm>
                <a:prstGeom prst="straightConnector1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Organigramme : Fusion 8">
                  <a:extLst>
                    <a:ext uri="{FF2B5EF4-FFF2-40B4-BE49-F238E27FC236}">
                      <a16:creationId xmlns:a16="http://schemas.microsoft.com/office/drawing/2014/main" id="{DD442D40-2451-A058-96F6-E3BCE32D3F12}"/>
                    </a:ext>
                  </a:extLst>
                </p:cNvPr>
                <p:cNvSpPr/>
                <p:nvPr/>
              </p:nvSpPr>
              <p:spPr>
                <a:xfrm>
                  <a:off x="1530349" y="5361515"/>
                  <a:ext cx="378885" cy="389468"/>
                </a:xfrm>
                <a:prstGeom prst="flowChartMerg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b="1" dirty="0">
                    <a:ea typeface="Verdana"/>
                  </a:endParaRPr>
                </a:p>
                <a:p>
                  <a:pPr algn="ctr"/>
                  <a:r>
                    <a:rPr lang="fr-FR" sz="1200" b="1" dirty="0">
                      <a:ea typeface="Verdana"/>
                    </a:rPr>
                    <a:t>R</a:t>
                  </a:r>
                  <a:endParaRPr lang="fr-FR" b="1" dirty="0">
                    <a:ea typeface="Verdana"/>
                  </a:endParaRPr>
                </a:p>
              </p:txBody>
            </p:sp>
            <p:sp>
              <p:nvSpPr>
                <p:cNvPr id="10" name="Organigramme : Fusion 9">
                  <a:extLst>
                    <a:ext uri="{FF2B5EF4-FFF2-40B4-BE49-F238E27FC236}">
                      <a16:creationId xmlns:a16="http://schemas.microsoft.com/office/drawing/2014/main" id="{919E3C80-BB2E-257F-4A0C-41030A42659E}"/>
                    </a:ext>
                  </a:extLst>
                </p:cNvPr>
                <p:cNvSpPr/>
                <p:nvPr/>
              </p:nvSpPr>
              <p:spPr>
                <a:xfrm>
                  <a:off x="9319682" y="5361514"/>
                  <a:ext cx="378885" cy="389468"/>
                </a:xfrm>
                <a:prstGeom prst="flowChartMerg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b="1">
                    <a:ea typeface="Verdana"/>
                  </a:endParaRPr>
                </a:p>
                <a:p>
                  <a:pPr algn="ctr"/>
                  <a:r>
                    <a:rPr lang="fr-FR" sz="1200" b="1">
                      <a:ea typeface="Verdana"/>
                    </a:rPr>
                    <a:t>R</a:t>
                  </a:r>
                  <a:endParaRPr lang="fr-FR" b="1">
                    <a:ea typeface="Verdana"/>
                  </a:endParaRPr>
                </a:p>
              </p:txBody>
            </p:sp>
          </p:grp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377873E9-E86C-646E-A664-C4D6164181A7}"/>
                  </a:ext>
                </a:extLst>
              </p:cNvPr>
              <p:cNvCxnSpPr/>
              <p:nvPr/>
            </p:nvCxnSpPr>
            <p:spPr>
              <a:xfrm>
                <a:off x="6225658" y="4383034"/>
                <a:ext cx="0" cy="27093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4E65DC97-39D4-F839-0F24-7029EDB772B0}"/>
                  </a:ext>
                </a:extLst>
              </p:cNvPr>
              <p:cNvCxnSpPr/>
              <p:nvPr/>
            </p:nvCxnSpPr>
            <p:spPr>
              <a:xfrm>
                <a:off x="2897716" y="4347051"/>
                <a:ext cx="0" cy="27093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07998062-66CE-1F64-DBFB-7D33AAFB71F9}"/>
                  </a:ext>
                </a:extLst>
              </p:cNvPr>
              <p:cNvCxnSpPr/>
              <p:nvPr/>
            </p:nvCxnSpPr>
            <p:spPr>
              <a:xfrm>
                <a:off x="4544759" y="4347051"/>
                <a:ext cx="0" cy="27093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8E1DEFB6-014F-F13D-7F3E-4F82BDED3BA0}"/>
                  </a:ext>
                </a:extLst>
              </p:cNvPr>
              <p:cNvCxnSpPr/>
              <p:nvPr/>
            </p:nvCxnSpPr>
            <p:spPr>
              <a:xfrm>
                <a:off x="7892520" y="4366392"/>
                <a:ext cx="0" cy="27093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85163E21-82A7-AAC4-7097-D24010A0B864}"/>
                  </a:ext>
                </a:extLst>
              </p:cNvPr>
              <p:cNvCxnSpPr/>
              <p:nvPr/>
            </p:nvCxnSpPr>
            <p:spPr>
              <a:xfrm>
                <a:off x="1635124" y="4383033"/>
                <a:ext cx="0" cy="27093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C684F476-087D-6E88-4DB1-C0404DC5D676}"/>
                  </a:ext>
                </a:extLst>
              </p:cNvPr>
              <p:cNvCxnSpPr/>
              <p:nvPr/>
            </p:nvCxnSpPr>
            <p:spPr>
              <a:xfrm>
                <a:off x="9424457" y="4347050"/>
                <a:ext cx="0" cy="27093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D691C3FE-977C-C04C-CF84-96576786CC00}"/>
                  </a:ext>
                </a:extLst>
              </p:cNvPr>
              <p:cNvCxnSpPr/>
              <p:nvPr/>
            </p:nvCxnSpPr>
            <p:spPr>
              <a:xfrm>
                <a:off x="10914590" y="4361576"/>
                <a:ext cx="0" cy="270933"/>
              </a:xfrm>
              <a:prstGeom prst="line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4BCEEE1E-5EB7-2831-D48B-248DF38A4AB2}"/>
                </a:ext>
              </a:extLst>
            </p:cNvPr>
            <p:cNvSpPr txBox="1"/>
            <p:nvPr/>
          </p:nvSpPr>
          <p:spPr>
            <a:xfrm>
              <a:off x="1768726" y="4712229"/>
              <a:ext cx="4651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accent3"/>
                  </a:solidFill>
                </a:rPr>
                <a:t>N0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A50D466A-9966-2D71-3420-17D80E410CFB}"/>
                </a:ext>
              </a:extLst>
            </p:cNvPr>
            <p:cNvSpPr txBox="1"/>
            <p:nvPr/>
          </p:nvSpPr>
          <p:spPr>
            <a:xfrm>
              <a:off x="2953572" y="4694785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accent3"/>
                  </a:solidFill>
                </a:rPr>
                <a:t>N+1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08DB81B-C768-B890-2240-A5F3187E5335}"/>
                </a:ext>
              </a:extLst>
            </p:cNvPr>
            <p:cNvSpPr txBox="1"/>
            <p:nvPr/>
          </p:nvSpPr>
          <p:spPr>
            <a:xfrm>
              <a:off x="4600615" y="4712229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accent3"/>
                  </a:solidFill>
                </a:rPr>
                <a:t>N+2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2F41DB9F-9289-25C0-D7CD-B7FF42C699AE}"/>
                </a:ext>
              </a:extLst>
            </p:cNvPr>
            <p:cNvSpPr txBox="1"/>
            <p:nvPr/>
          </p:nvSpPr>
          <p:spPr>
            <a:xfrm>
              <a:off x="6281514" y="4712229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accent3"/>
                  </a:solidFill>
                </a:rPr>
                <a:t>N+3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277522D4-7677-D80A-57EF-D6B36DCAA367}"/>
                </a:ext>
              </a:extLst>
            </p:cNvPr>
            <p:cNvSpPr txBox="1"/>
            <p:nvPr/>
          </p:nvSpPr>
          <p:spPr>
            <a:xfrm>
              <a:off x="7935172" y="4694784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accent3"/>
                  </a:solidFill>
                </a:rPr>
                <a:t>N+4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09A8CEA-8D5E-BCEC-3551-052748D01015}"/>
                </a:ext>
              </a:extLst>
            </p:cNvPr>
            <p:cNvSpPr txBox="1"/>
            <p:nvPr/>
          </p:nvSpPr>
          <p:spPr>
            <a:xfrm>
              <a:off x="9480313" y="4669513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accent3"/>
                  </a:solidFill>
                </a:rPr>
                <a:t>N+5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333D0834-0364-0667-A8D3-DCF24177B936}"/>
                </a:ext>
              </a:extLst>
            </p:cNvPr>
            <p:cNvSpPr txBox="1"/>
            <p:nvPr/>
          </p:nvSpPr>
          <p:spPr>
            <a:xfrm>
              <a:off x="10973407" y="4669513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accent3"/>
                  </a:solidFill>
                </a:rPr>
                <a:t>N+6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BA307839-5286-37CF-CAC8-B67DD6C9F35B}"/>
                </a:ext>
              </a:extLst>
            </p:cNvPr>
            <p:cNvSpPr txBox="1"/>
            <p:nvPr/>
          </p:nvSpPr>
          <p:spPr>
            <a:xfrm>
              <a:off x="-105819" y="4256889"/>
              <a:ext cx="12848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>
                  <a:solidFill>
                    <a:schemeClr val="accent3"/>
                  </a:solidFill>
                </a:rPr>
                <a:t>Certiphyto DENSA</a:t>
              </a:r>
            </a:p>
            <a:p>
              <a:pPr algn="r"/>
              <a:r>
                <a:rPr lang="fr-FR" sz="1400" dirty="0">
                  <a:solidFill>
                    <a:schemeClr val="accent3"/>
                  </a:solidFill>
                </a:rPr>
                <a:t>(L-254-3)</a:t>
              </a:r>
            </a:p>
          </p:txBody>
        </p:sp>
      </p:grp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C21B0A11-EA03-D3CE-F3A8-7D9B86ED7EF5}"/>
              </a:ext>
            </a:extLst>
          </p:cNvPr>
          <p:cNvCxnSpPr/>
          <p:nvPr/>
        </p:nvCxnSpPr>
        <p:spPr>
          <a:xfrm>
            <a:off x="5191544" y="3525407"/>
            <a:ext cx="118504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5F0FFAB4-6415-3A5B-2B97-FB7C937485F4}"/>
              </a:ext>
            </a:extLst>
          </p:cNvPr>
          <p:cNvSpPr txBox="1"/>
          <p:nvPr/>
        </p:nvSpPr>
        <p:spPr>
          <a:xfrm>
            <a:off x="5203841" y="3082832"/>
            <a:ext cx="215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chemeClr val="accent5"/>
                </a:solidFill>
              </a:rPr>
              <a:t>Doivent être espacés de 2 à 3 ans (R-254-26-3)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2D0E02E-3CE4-E6DF-0D2F-8CED1BE52841}"/>
              </a:ext>
            </a:extLst>
          </p:cNvPr>
          <p:cNvSpPr txBox="1"/>
          <p:nvPr/>
        </p:nvSpPr>
        <p:spPr>
          <a:xfrm>
            <a:off x="6904167" y="3949310"/>
            <a:ext cx="25922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chemeClr val="accent5"/>
                </a:solidFill>
              </a:rPr>
              <a:t>Le dernier CSP doit avoir moins de 3 ans lors du renouvellement (R-254-26-3)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126C72A5-A10A-4F64-E3BA-BC3DF9A0602B}"/>
              </a:ext>
            </a:extLst>
          </p:cNvPr>
          <p:cNvSpPr txBox="1"/>
          <p:nvPr/>
        </p:nvSpPr>
        <p:spPr>
          <a:xfrm>
            <a:off x="283224" y="1388092"/>
            <a:ext cx="6620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5"/>
                </a:solidFill>
              </a:rPr>
              <a:t>CSP et renouvellement du Certiphyto</a:t>
            </a:r>
          </a:p>
          <a:p>
            <a:r>
              <a:rPr lang="fr-FR" sz="1600" dirty="0"/>
              <a:t>Modification du cadre classique du Certiphyto, définit par le CRPM en 2016, avec l’ordonnance de 2019 introduisant la Séparation de la Vente et du Conseil et la création du CSP.</a:t>
            </a:r>
          </a:p>
        </p:txBody>
      </p:sp>
    </p:spTree>
    <p:extLst>
      <p:ext uri="{BB962C8B-B14F-4D97-AF65-F5344CB8AC3E}">
        <p14:creationId xmlns:p14="http://schemas.microsoft.com/office/powerpoint/2010/main" val="86185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5B1967-A912-E15D-280A-86CFB7F7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CSP/Certiphyto – où en sommes-nous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06592F-A51C-E284-9D71-F6A72CFD9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99" y="1397561"/>
            <a:ext cx="5338801" cy="526719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accent5"/>
                </a:solidFill>
              </a:rPr>
              <a:t>RAPPEL DES EVENEMENTS PASSÉS</a:t>
            </a:r>
          </a:p>
          <a:p>
            <a:r>
              <a:rPr lang="fr-FR" b="1" dirty="0"/>
              <a:t>Octobre 2023</a:t>
            </a:r>
            <a:r>
              <a:rPr lang="fr-FR" dirty="0"/>
              <a:t> – outil MonCSP</a:t>
            </a:r>
            <a:endParaRPr lang="fr-FR" b="1" dirty="0"/>
          </a:p>
          <a:p>
            <a:r>
              <a:rPr lang="fr-FR" b="1" dirty="0"/>
              <a:t>Décembre 2023 </a:t>
            </a:r>
            <a:r>
              <a:rPr lang="fr-FR" dirty="0"/>
              <a:t>– décret allégeant le renouvellement du Certiphyto avec possibilité de présenter un justificatif de rdv pour le CSP</a:t>
            </a:r>
          </a:p>
          <a:p>
            <a:r>
              <a:rPr lang="fr-FR" b="1" dirty="0"/>
              <a:t>Février </a:t>
            </a:r>
            <a:r>
              <a:rPr lang="fr-FR" dirty="0"/>
              <a:t>– annonce de l’arrêt du CSP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Plus d’offre sur les territoires</a:t>
            </a:r>
            <a:endParaRPr lang="fr-FR" dirty="0">
              <a:ea typeface="Verdana"/>
            </a:endParaRPr>
          </a:p>
          <a:p>
            <a:r>
              <a:rPr lang="fr-FR" b="1" dirty="0"/>
              <a:t>Avril </a:t>
            </a:r>
            <a:r>
              <a:rPr lang="fr-FR" dirty="0"/>
              <a:t>– décrets pour prolonger les Certiphyto </a:t>
            </a:r>
          </a:p>
          <a:p>
            <a:r>
              <a:rPr lang="fr-FR" b="1" dirty="0"/>
              <a:t>Mai/Juin </a:t>
            </a:r>
            <a:r>
              <a:rPr lang="fr-FR" dirty="0"/>
              <a:t>– mission « flash » du CGAAER pour évaluer la loi de Séparation de la Vente et du Conseil</a:t>
            </a:r>
            <a:endParaRPr lang="fr-FR" dirty="0">
              <a:ea typeface="Verdana"/>
            </a:endParaRPr>
          </a:p>
          <a:p>
            <a:r>
              <a:rPr lang="fr-FR" b="1" dirty="0"/>
              <a:t>Novembre</a:t>
            </a:r>
            <a:r>
              <a:rPr lang="fr-FR" dirty="0"/>
              <a:t> – propositions de loi sur la Séparation de la Vente et du Conseil (L. </a:t>
            </a:r>
            <a:r>
              <a:rPr lang="fr-FR" dirty="0" err="1"/>
              <a:t>Duplomb</a:t>
            </a:r>
            <a:r>
              <a:rPr lang="fr-FR" dirty="0"/>
              <a:t> + N. </a:t>
            </a:r>
            <a:r>
              <a:rPr lang="fr-FR" dirty="0" err="1"/>
              <a:t>LePeih</a:t>
            </a:r>
            <a:r>
              <a:rPr lang="fr-FR" dirty="0"/>
              <a:t>)</a:t>
            </a:r>
            <a:endParaRPr lang="fr-FR" dirty="0">
              <a:ea typeface="Verdana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C8B6F-A89D-912F-085E-1F808F18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6</a:t>
            </a:fld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3AA365-F8EF-E65A-B162-2E4BA7B5D62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352673" y="1397561"/>
            <a:ext cx="4744301" cy="46164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chemeClr val="accent5"/>
                </a:solidFill>
              </a:rPr>
              <a:t>A COURT TERME</a:t>
            </a:r>
          </a:p>
          <a:p>
            <a:r>
              <a:rPr lang="fr-FR" sz="2000" dirty="0"/>
              <a:t>Travail du SPN pour reprendre les </a:t>
            </a:r>
            <a:r>
              <a:rPr lang="fr-FR" sz="2000" b="1" dirty="0"/>
              <a:t>outils phytos</a:t>
            </a:r>
            <a:r>
              <a:rPr lang="fr-FR" sz="2000" dirty="0"/>
              <a:t> (MonCSP, </a:t>
            </a:r>
            <a:r>
              <a:rPr lang="fr-FR" sz="2000" dirty="0" err="1"/>
              <a:t>ProConseil</a:t>
            </a:r>
            <a:r>
              <a:rPr lang="fr-FR" sz="2000" dirty="0"/>
              <a:t>, MP Morte-saison) – porté par Frédérique Bougel</a:t>
            </a:r>
          </a:p>
          <a:p>
            <a:r>
              <a:rPr lang="fr-FR" sz="2000" b="1" dirty="0">
                <a:solidFill>
                  <a:schemeClr val="accent3"/>
                </a:solidFill>
              </a:rPr>
              <a:t>Pas de modifications réglementaires</a:t>
            </a:r>
          </a:p>
          <a:p>
            <a:r>
              <a:rPr lang="fr-FR" sz="2000" b="1" dirty="0">
                <a:solidFill>
                  <a:srgbClr val="FF0000"/>
                </a:solidFill>
              </a:rPr>
              <a:t>Impasse sur les renouvellements des Certiphyto DENSA en 2025</a:t>
            </a:r>
          </a:p>
          <a:p>
            <a:r>
              <a:rPr lang="fr-FR" sz="2000" dirty="0"/>
              <a:t>Projet Transfert </a:t>
            </a:r>
            <a:r>
              <a:rPr lang="fr-FR" sz="2000" b="1" dirty="0"/>
              <a:t>C4AP</a:t>
            </a:r>
            <a:r>
              <a:rPr lang="fr-FR" sz="2000" dirty="0"/>
              <a:t> déposé dans le cadre du PARSADA</a:t>
            </a:r>
          </a:p>
        </p:txBody>
      </p:sp>
    </p:spTree>
    <p:extLst>
      <p:ext uri="{BB962C8B-B14F-4D97-AF65-F5344CB8AC3E}">
        <p14:creationId xmlns:p14="http://schemas.microsoft.com/office/powerpoint/2010/main" val="285150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27043-90BF-CC2A-AF6F-CF9545B2C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ea typeface="Verdana"/>
              </a:rPr>
              <a:t>CSP &amp; Certiphyto - rappel du lien réglementaire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A068E9-6C72-2E73-F857-40F7F9718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7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43699B6-3F64-2CB4-D644-C45D5DF80DBF}"/>
              </a:ext>
            </a:extLst>
          </p:cNvPr>
          <p:cNvGrpSpPr/>
          <p:nvPr/>
        </p:nvGrpSpPr>
        <p:grpSpPr>
          <a:xfrm>
            <a:off x="385446" y="6077289"/>
            <a:ext cx="4577317" cy="400110"/>
            <a:chOff x="929216" y="5759448"/>
            <a:chExt cx="4577317" cy="400110"/>
          </a:xfrm>
        </p:grpSpPr>
        <p:sp>
          <p:nvSpPr>
            <p:cNvPr id="5" name="Organigramme : Fusion 4">
              <a:extLst>
                <a:ext uri="{FF2B5EF4-FFF2-40B4-BE49-F238E27FC236}">
                  <a16:creationId xmlns:a16="http://schemas.microsoft.com/office/drawing/2014/main" id="{4ED46531-37FD-01E8-236E-283ECB5694A3}"/>
                </a:ext>
              </a:extLst>
            </p:cNvPr>
            <p:cNvSpPr/>
            <p:nvPr/>
          </p:nvSpPr>
          <p:spPr>
            <a:xfrm>
              <a:off x="929216" y="5759448"/>
              <a:ext cx="378885" cy="389468"/>
            </a:xfrm>
            <a:prstGeom prst="flowChartMerg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>
                <a:ea typeface="Verdana"/>
              </a:endParaRPr>
            </a:p>
            <a:p>
              <a:pPr algn="ctr"/>
              <a:r>
                <a:rPr lang="fr-FR" sz="1200" b="1" dirty="0">
                  <a:ea typeface="Verdana"/>
                </a:rPr>
                <a:t>R</a:t>
              </a:r>
              <a:endParaRPr lang="fr-FR" b="1" dirty="0">
                <a:ea typeface="Verdana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A74E60FF-64DB-4595-25CD-ECAC721BD18D}"/>
                </a:ext>
              </a:extLst>
            </p:cNvPr>
            <p:cNvSpPr txBox="1"/>
            <p:nvPr/>
          </p:nvSpPr>
          <p:spPr>
            <a:xfrm>
              <a:off x="1308100" y="5759448"/>
              <a:ext cx="4198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chemeClr val="accent3"/>
                  </a:solidFill>
                </a:rPr>
                <a:t>Renouvellement du DENSA : validation par test ou formation</a:t>
              </a:r>
            </a:p>
            <a:p>
              <a:r>
                <a:rPr lang="fr-FR" sz="1000" dirty="0">
                  <a:solidFill>
                    <a:schemeClr val="accent3"/>
                  </a:solidFill>
                </a:rPr>
                <a:t>A réaliser idéalement dans les 6 mois avant l’échéance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01FB8C-EE69-CAFD-61D5-25AD1553C033}"/>
              </a:ext>
            </a:extLst>
          </p:cNvPr>
          <p:cNvGrpSpPr/>
          <p:nvPr/>
        </p:nvGrpSpPr>
        <p:grpSpPr>
          <a:xfrm>
            <a:off x="5149503" y="6051362"/>
            <a:ext cx="5439033" cy="400110"/>
            <a:chOff x="3571875" y="5978694"/>
            <a:chExt cx="5439033" cy="40011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1CDF348-6CDA-8054-02CE-4E26F3DC272D}"/>
                </a:ext>
              </a:extLst>
            </p:cNvPr>
            <p:cNvSpPr/>
            <p:nvPr/>
          </p:nvSpPr>
          <p:spPr>
            <a:xfrm>
              <a:off x="3571875" y="6044168"/>
              <a:ext cx="903817" cy="3217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>
                  <a:ea typeface="Verdana"/>
                </a:rPr>
                <a:t>CSP</a:t>
              </a:r>
              <a:endParaRPr lang="fr-FR" sz="160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13FF1B2F-9036-80F3-B199-0CFF1DE857B0}"/>
                </a:ext>
              </a:extLst>
            </p:cNvPr>
            <p:cNvSpPr txBox="1"/>
            <p:nvPr/>
          </p:nvSpPr>
          <p:spPr>
            <a:xfrm>
              <a:off x="4475692" y="5978694"/>
              <a:ext cx="45352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>
                  <a:solidFill>
                    <a:schemeClr val="accent5"/>
                  </a:solidFill>
                </a:rPr>
                <a:t>Conseil Stratégique Phytosanitaire</a:t>
              </a:r>
            </a:p>
            <a:p>
              <a:r>
                <a:rPr lang="fr-FR" sz="1000" dirty="0">
                  <a:solidFill>
                    <a:schemeClr val="accent5"/>
                  </a:solidFill>
                </a:rPr>
                <a:t>Comporte un diagnostic, un plan d’action justifié et une attestation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E743540-5E1D-C2EC-D601-9521F678607D}"/>
              </a:ext>
            </a:extLst>
          </p:cNvPr>
          <p:cNvGrpSpPr/>
          <p:nvPr/>
        </p:nvGrpSpPr>
        <p:grpSpPr>
          <a:xfrm>
            <a:off x="-105534" y="3259730"/>
            <a:ext cx="12155867" cy="2111447"/>
            <a:chOff x="-221803" y="2898235"/>
            <a:chExt cx="13613891" cy="2530849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F0D52EAB-8DC2-0949-F0C3-8F38939AC268}"/>
                </a:ext>
              </a:extLst>
            </p:cNvPr>
            <p:cNvGrpSpPr/>
            <p:nvPr/>
          </p:nvGrpSpPr>
          <p:grpSpPr>
            <a:xfrm>
              <a:off x="4233357" y="3710931"/>
              <a:ext cx="5718167" cy="692557"/>
              <a:chOff x="4072490" y="3389196"/>
              <a:chExt cx="5718167" cy="69255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73F53EB-A3E3-21D4-9288-D1F373315EBC}"/>
                  </a:ext>
                </a:extLst>
              </p:cNvPr>
              <p:cNvSpPr/>
              <p:nvPr/>
            </p:nvSpPr>
            <p:spPr>
              <a:xfrm>
                <a:off x="4072490" y="3389196"/>
                <a:ext cx="2867816" cy="32173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r>
                  <a:rPr lang="fr-FR" sz="1600" dirty="0">
                    <a:ea typeface="Verdana"/>
                  </a:rPr>
                  <a:t>CSP</a:t>
                </a:r>
                <a:endParaRPr lang="fr-FR" sz="1600" dirty="0"/>
              </a:p>
            </p:txBody>
          </p:sp>
          <p:cxnSp>
            <p:nvCxnSpPr>
              <p:cNvPr id="14" name="Connecteur : en angle 13">
                <a:extLst>
                  <a:ext uri="{FF2B5EF4-FFF2-40B4-BE49-F238E27FC236}">
                    <a16:creationId xmlns:a16="http://schemas.microsoft.com/office/drawing/2014/main" id="{85F83AAF-9DB6-4A87-33A7-C2009EE3D51A}"/>
                  </a:ext>
                </a:extLst>
              </p:cNvPr>
              <p:cNvCxnSpPr>
                <a:cxnSpLocks/>
                <a:stCxn id="12" idx="3"/>
                <a:endCxn id="10" idx="0"/>
              </p:cNvCxnSpPr>
              <p:nvPr/>
            </p:nvCxnSpPr>
            <p:spPr>
              <a:xfrm>
                <a:off x="6940306" y="3550063"/>
                <a:ext cx="2850351" cy="531690"/>
              </a:xfrm>
              <a:prstGeom prst="bentConnector2">
                <a:avLst/>
              </a:prstGeom>
              <a:ln w="57150">
                <a:solidFill>
                  <a:schemeClr val="tx2"/>
                </a:solidFill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42AE4ACB-F873-3A62-5927-FD8434E67226}"/>
                </a:ext>
              </a:extLst>
            </p:cNvPr>
            <p:cNvGrpSpPr/>
            <p:nvPr/>
          </p:nvGrpSpPr>
          <p:grpSpPr>
            <a:xfrm>
              <a:off x="-221803" y="4403488"/>
              <a:ext cx="13613891" cy="1025596"/>
              <a:chOff x="-382670" y="4081753"/>
              <a:chExt cx="13613891" cy="1025596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FA99E953-6F49-DDD9-BD4C-D0A8FD9E2B87}"/>
                  </a:ext>
                </a:extLst>
              </p:cNvPr>
              <p:cNvGrpSpPr/>
              <p:nvPr/>
            </p:nvGrpSpPr>
            <p:grpSpPr>
              <a:xfrm>
                <a:off x="1178998" y="4081753"/>
                <a:ext cx="12052223" cy="590260"/>
                <a:chOff x="812800" y="4063707"/>
                <a:chExt cx="12052223" cy="590260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0D160158-A5B4-66F9-A875-238DF614912C}"/>
                    </a:ext>
                  </a:extLst>
                </p:cNvPr>
                <p:cNvGrpSpPr/>
                <p:nvPr/>
              </p:nvGrpSpPr>
              <p:grpSpPr>
                <a:xfrm>
                  <a:off x="812800" y="4063707"/>
                  <a:ext cx="12052223" cy="446619"/>
                  <a:chOff x="897467" y="5361514"/>
                  <a:chExt cx="12052223" cy="446619"/>
                </a:xfrm>
              </p:grpSpPr>
              <p:cxnSp>
                <p:nvCxnSpPr>
                  <p:cNvPr id="7" name="Connecteur droit avec flèche 6">
                    <a:extLst>
                      <a:ext uri="{FF2B5EF4-FFF2-40B4-BE49-F238E27FC236}">
                        <a16:creationId xmlns:a16="http://schemas.microsoft.com/office/drawing/2014/main" id="{9B19C4D8-23A3-9196-CD16-CBF5328CD2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97467" y="5784466"/>
                    <a:ext cx="12052223" cy="23667"/>
                  </a:xfrm>
                  <a:prstGeom prst="straightConnector1">
                    <a:avLst/>
                  </a:prstGeom>
                  <a:solidFill>
                    <a:schemeClr val="accent3"/>
                  </a:solidFill>
                  <a:ln>
                    <a:solidFill>
                      <a:schemeClr val="accent3"/>
                    </a:solidFill>
                    <a:tailEnd type="triangle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" name="Organigramme : Fusion 8">
                    <a:extLst>
                      <a:ext uri="{FF2B5EF4-FFF2-40B4-BE49-F238E27FC236}">
                        <a16:creationId xmlns:a16="http://schemas.microsoft.com/office/drawing/2014/main" id="{DD442D40-2451-A058-96F6-E3BCE32D3F12}"/>
                      </a:ext>
                    </a:extLst>
                  </p:cNvPr>
                  <p:cNvSpPr/>
                  <p:nvPr/>
                </p:nvSpPr>
                <p:spPr>
                  <a:xfrm>
                    <a:off x="1530349" y="5361515"/>
                    <a:ext cx="378885" cy="389468"/>
                  </a:xfrm>
                  <a:prstGeom prst="flowChartMerge">
                    <a:avLst/>
                  </a:prstGeom>
                  <a:solidFill>
                    <a:schemeClr val="accent3"/>
                  </a:solidFill>
                  <a:ln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1200" b="1" dirty="0">
                      <a:ea typeface="Verdana"/>
                    </a:endParaRPr>
                  </a:p>
                  <a:p>
                    <a:pPr algn="ctr"/>
                    <a:r>
                      <a:rPr lang="fr-FR" sz="1200" b="1" dirty="0">
                        <a:ea typeface="Verdana"/>
                      </a:rPr>
                      <a:t>R</a:t>
                    </a:r>
                    <a:endParaRPr lang="fr-FR" b="1" dirty="0">
                      <a:ea typeface="Verdana"/>
                    </a:endParaRPr>
                  </a:p>
                </p:txBody>
              </p:sp>
              <p:sp>
                <p:nvSpPr>
                  <p:cNvPr id="10" name="Organigramme : Fusion 9">
                    <a:extLst>
                      <a:ext uri="{FF2B5EF4-FFF2-40B4-BE49-F238E27FC236}">
                        <a16:creationId xmlns:a16="http://schemas.microsoft.com/office/drawing/2014/main" id="{919E3C80-BB2E-257F-4A0C-41030A42659E}"/>
                      </a:ext>
                    </a:extLst>
                  </p:cNvPr>
                  <p:cNvSpPr/>
                  <p:nvPr/>
                </p:nvSpPr>
                <p:spPr>
                  <a:xfrm>
                    <a:off x="9319682" y="5361514"/>
                    <a:ext cx="378885" cy="389468"/>
                  </a:xfrm>
                  <a:prstGeom prst="flowChartMerge">
                    <a:avLst/>
                  </a:prstGeom>
                  <a:solidFill>
                    <a:schemeClr val="accent3"/>
                  </a:solidFill>
                  <a:ln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sz="1200" b="1">
                      <a:ea typeface="Verdana"/>
                    </a:endParaRPr>
                  </a:p>
                  <a:p>
                    <a:pPr algn="ctr"/>
                    <a:r>
                      <a:rPr lang="fr-FR" sz="1200" b="1">
                        <a:ea typeface="Verdana"/>
                      </a:rPr>
                      <a:t>R</a:t>
                    </a:r>
                    <a:endParaRPr lang="fr-FR" b="1">
                      <a:ea typeface="Verdana"/>
                    </a:endParaRPr>
                  </a:p>
                </p:txBody>
              </p:sp>
            </p:grpSp>
            <p:cxnSp>
              <p:nvCxnSpPr>
                <p:cNvPr id="31" name="Connecteur droit 30">
                  <a:extLst>
                    <a:ext uri="{FF2B5EF4-FFF2-40B4-BE49-F238E27FC236}">
                      <a16:creationId xmlns:a16="http://schemas.microsoft.com/office/drawing/2014/main" id="{377873E9-E86C-646E-A664-C4D6164181A7}"/>
                    </a:ext>
                  </a:extLst>
                </p:cNvPr>
                <p:cNvCxnSpPr/>
                <p:nvPr/>
              </p:nvCxnSpPr>
              <p:spPr>
                <a:xfrm>
                  <a:off x="6225658" y="4383034"/>
                  <a:ext cx="0" cy="270933"/>
                </a:xfrm>
                <a:prstGeom prst="line">
                  <a:avLst/>
                </a:pr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eur droit 31">
                  <a:extLst>
                    <a:ext uri="{FF2B5EF4-FFF2-40B4-BE49-F238E27FC236}">
                      <a16:creationId xmlns:a16="http://schemas.microsoft.com/office/drawing/2014/main" id="{4E65DC97-39D4-F839-0F24-7029EDB772B0}"/>
                    </a:ext>
                  </a:extLst>
                </p:cNvPr>
                <p:cNvCxnSpPr/>
                <p:nvPr/>
              </p:nvCxnSpPr>
              <p:spPr>
                <a:xfrm>
                  <a:off x="2897716" y="4347051"/>
                  <a:ext cx="0" cy="270933"/>
                </a:xfrm>
                <a:prstGeom prst="line">
                  <a:avLst/>
                </a:pr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necteur droit 32">
                  <a:extLst>
                    <a:ext uri="{FF2B5EF4-FFF2-40B4-BE49-F238E27FC236}">
                      <a16:creationId xmlns:a16="http://schemas.microsoft.com/office/drawing/2014/main" id="{07998062-66CE-1F64-DBFB-7D33AAFB71F9}"/>
                    </a:ext>
                  </a:extLst>
                </p:cNvPr>
                <p:cNvCxnSpPr/>
                <p:nvPr/>
              </p:nvCxnSpPr>
              <p:spPr>
                <a:xfrm>
                  <a:off x="4544759" y="4347051"/>
                  <a:ext cx="0" cy="270933"/>
                </a:xfrm>
                <a:prstGeom prst="line">
                  <a:avLst/>
                </a:pr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necteur droit 33">
                  <a:extLst>
                    <a:ext uri="{FF2B5EF4-FFF2-40B4-BE49-F238E27FC236}">
                      <a16:creationId xmlns:a16="http://schemas.microsoft.com/office/drawing/2014/main" id="{8E1DEFB6-014F-F13D-7F3E-4F82BDED3BA0}"/>
                    </a:ext>
                  </a:extLst>
                </p:cNvPr>
                <p:cNvCxnSpPr/>
                <p:nvPr/>
              </p:nvCxnSpPr>
              <p:spPr>
                <a:xfrm>
                  <a:off x="7892520" y="4366392"/>
                  <a:ext cx="0" cy="270933"/>
                </a:xfrm>
                <a:prstGeom prst="line">
                  <a:avLst/>
                </a:pr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cteur droit 34">
                  <a:extLst>
                    <a:ext uri="{FF2B5EF4-FFF2-40B4-BE49-F238E27FC236}">
                      <a16:creationId xmlns:a16="http://schemas.microsoft.com/office/drawing/2014/main" id="{85163E21-82A7-AAC4-7097-D24010A0B864}"/>
                    </a:ext>
                  </a:extLst>
                </p:cNvPr>
                <p:cNvCxnSpPr/>
                <p:nvPr/>
              </p:nvCxnSpPr>
              <p:spPr>
                <a:xfrm>
                  <a:off x="1635124" y="4383033"/>
                  <a:ext cx="0" cy="270933"/>
                </a:xfrm>
                <a:prstGeom prst="line">
                  <a:avLst/>
                </a:pr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cteur droit 35">
                  <a:extLst>
                    <a:ext uri="{FF2B5EF4-FFF2-40B4-BE49-F238E27FC236}">
                      <a16:creationId xmlns:a16="http://schemas.microsoft.com/office/drawing/2014/main" id="{C684F476-087D-6E88-4DB1-C0404DC5D676}"/>
                    </a:ext>
                  </a:extLst>
                </p:cNvPr>
                <p:cNvCxnSpPr/>
                <p:nvPr/>
              </p:nvCxnSpPr>
              <p:spPr>
                <a:xfrm>
                  <a:off x="9424457" y="4347050"/>
                  <a:ext cx="0" cy="270933"/>
                </a:xfrm>
                <a:prstGeom prst="line">
                  <a:avLst/>
                </a:pr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cteur droit 36">
                  <a:extLst>
                    <a:ext uri="{FF2B5EF4-FFF2-40B4-BE49-F238E27FC236}">
                      <a16:creationId xmlns:a16="http://schemas.microsoft.com/office/drawing/2014/main" id="{D691C3FE-977C-C04C-CF84-96576786CC00}"/>
                    </a:ext>
                  </a:extLst>
                </p:cNvPr>
                <p:cNvCxnSpPr/>
                <p:nvPr/>
              </p:nvCxnSpPr>
              <p:spPr>
                <a:xfrm>
                  <a:off x="10914590" y="4361576"/>
                  <a:ext cx="0" cy="270933"/>
                </a:xfrm>
                <a:prstGeom prst="line">
                  <a:avLst/>
                </a:prstGeom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4BCEEE1E-5EB7-2831-D48B-248DF38A4AB2}"/>
                  </a:ext>
                </a:extLst>
              </p:cNvPr>
              <p:cNvSpPr txBox="1"/>
              <p:nvPr/>
            </p:nvSpPr>
            <p:spPr>
              <a:xfrm>
                <a:off x="1768726" y="4712229"/>
                <a:ext cx="4651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>
                    <a:solidFill>
                      <a:schemeClr val="accent3"/>
                    </a:solidFill>
                  </a:rPr>
                  <a:t>N0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A50D466A-9966-2D71-3420-17D80E410CFB}"/>
                  </a:ext>
                </a:extLst>
              </p:cNvPr>
              <p:cNvSpPr txBox="1"/>
              <p:nvPr/>
            </p:nvSpPr>
            <p:spPr>
              <a:xfrm>
                <a:off x="2953572" y="4694785"/>
                <a:ext cx="6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>
                    <a:solidFill>
                      <a:schemeClr val="accent3"/>
                    </a:solidFill>
                  </a:rPr>
                  <a:t>N+1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108DB81B-C768-B890-2240-A5F3187E5335}"/>
                  </a:ext>
                </a:extLst>
              </p:cNvPr>
              <p:cNvSpPr txBox="1"/>
              <p:nvPr/>
            </p:nvSpPr>
            <p:spPr>
              <a:xfrm>
                <a:off x="4600615" y="4712229"/>
                <a:ext cx="6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>
                    <a:solidFill>
                      <a:schemeClr val="accent3"/>
                    </a:solidFill>
                  </a:rPr>
                  <a:t>N+2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2F41DB9F-9289-25C0-D7CD-B7FF42C699AE}"/>
                  </a:ext>
                </a:extLst>
              </p:cNvPr>
              <p:cNvSpPr txBox="1"/>
              <p:nvPr/>
            </p:nvSpPr>
            <p:spPr>
              <a:xfrm>
                <a:off x="6281514" y="4712229"/>
                <a:ext cx="6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>
                    <a:solidFill>
                      <a:schemeClr val="accent3"/>
                    </a:solidFill>
                  </a:rPr>
                  <a:t>N+3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277522D4-7677-D80A-57EF-D6B36DCAA367}"/>
                  </a:ext>
                </a:extLst>
              </p:cNvPr>
              <p:cNvSpPr txBox="1"/>
              <p:nvPr/>
            </p:nvSpPr>
            <p:spPr>
              <a:xfrm>
                <a:off x="7935172" y="4694784"/>
                <a:ext cx="6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>
                    <a:solidFill>
                      <a:schemeClr val="accent3"/>
                    </a:solidFill>
                  </a:rPr>
                  <a:t>N+4</a:t>
                </a: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909A8CEA-8D5E-BCEC-3551-052748D01015}"/>
                  </a:ext>
                </a:extLst>
              </p:cNvPr>
              <p:cNvSpPr txBox="1"/>
              <p:nvPr/>
            </p:nvSpPr>
            <p:spPr>
              <a:xfrm>
                <a:off x="9480313" y="4669513"/>
                <a:ext cx="6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>
                    <a:solidFill>
                      <a:schemeClr val="accent3"/>
                    </a:solidFill>
                  </a:rPr>
                  <a:t>N+5</a:t>
                </a: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333D0834-0364-0667-A8D3-DCF24177B936}"/>
                  </a:ext>
                </a:extLst>
              </p:cNvPr>
              <p:cNvSpPr txBox="1"/>
              <p:nvPr/>
            </p:nvSpPr>
            <p:spPr>
              <a:xfrm>
                <a:off x="10973407" y="4669513"/>
                <a:ext cx="6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>
                    <a:solidFill>
                      <a:schemeClr val="accent3"/>
                    </a:solidFill>
                  </a:rPr>
                  <a:t>N+6</a:t>
                </a:r>
              </a:p>
            </p:txBody>
          </p: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BA307839-5286-37CF-CAC8-B67DD6C9F35B}"/>
                  </a:ext>
                </a:extLst>
              </p:cNvPr>
              <p:cNvSpPr txBox="1"/>
              <p:nvPr/>
            </p:nvSpPr>
            <p:spPr>
              <a:xfrm>
                <a:off x="-382670" y="4221963"/>
                <a:ext cx="1569259" cy="885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1400" b="1" dirty="0">
                    <a:solidFill>
                      <a:schemeClr val="accent3"/>
                    </a:solidFill>
                  </a:rPr>
                  <a:t>Certiphyto DENSA</a:t>
                </a:r>
              </a:p>
              <a:p>
                <a:pPr algn="r"/>
                <a:r>
                  <a:rPr lang="fr-FR" sz="1400" dirty="0">
                    <a:solidFill>
                      <a:schemeClr val="accent3"/>
                    </a:solidFill>
                  </a:rPr>
                  <a:t>(L-254-3)</a:t>
                </a:r>
              </a:p>
            </p:txBody>
          </p:sp>
        </p:grp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72D0E02E-3CE4-E6DF-0D2F-8CED1BE52841}"/>
                </a:ext>
              </a:extLst>
            </p:cNvPr>
            <p:cNvSpPr txBox="1"/>
            <p:nvPr/>
          </p:nvSpPr>
          <p:spPr>
            <a:xfrm>
              <a:off x="1873542" y="2898235"/>
              <a:ext cx="4296114" cy="7193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dirty="0">
                  <a:solidFill>
                    <a:schemeClr val="accent5"/>
                  </a:solidFill>
                </a:rPr>
                <a:t>Le dernier CSP doit avoir moins de 3 ans lors du renouvellement, 1 seul suffit en 2025 et 2026. Il en faudra cependant 2 dès 2027 si la loi n’évolue pas.</a:t>
              </a:r>
            </a:p>
          </p:txBody>
        </p: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126C72A5-A10A-4F64-E3BA-BC3DF9A0602B}"/>
              </a:ext>
            </a:extLst>
          </p:cNvPr>
          <p:cNvSpPr txBox="1"/>
          <p:nvPr/>
        </p:nvSpPr>
        <p:spPr>
          <a:xfrm>
            <a:off x="424203" y="1634745"/>
            <a:ext cx="4977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Situation des renouvellements à court terme (années 2025 et 2026)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00A7FAB-3BB6-6A94-1430-82695DA685DF}"/>
              </a:ext>
            </a:extLst>
          </p:cNvPr>
          <p:cNvSpPr txBox="1"/>
          <p:nvPr/>
        </p:nvSpPr>
        <p:spPr>
          <a:xfrm>
            <a:off x="9147400" y="3855906"/>
            <a:ext cx="1249729" cy="43088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Dérogations d’avril 2024</a:t>
            </a:r>
          </a:p>
        </p:txBody>
      </p:sp>
      <p:sp>
        <p:nvSpPr>
          <p:cNvPr id="21" name="Légende : flèche vers le bas 20">
            <a:extLst>
              <a:ext uri="{FF2B5EF4-FFF2-40B4-BE49-F238E27FC236}">
                <a16:creationId xmlns:a16="http://schemas.microsoft.com/office/drawing/2014/main" id="{2B90962D-BB91-911F-0B03-AD79BEAEF8FA}"/>
              </a:ext>
            </a:extLst>
          </p:cNvPr>
          <p:cNvSpPr/>
          <p:nvPr/>
        </p:nvSpPr>
        <p:spPr>
          <a:xfrm>
            <a:off x="6203468" y="2474987"/>
            <a:ext cx="3129067" cy="1625806"/>
          </a:xfrm>
          <a:prstGeom prst="downArrowCallout">
            <a:avLst>
              <a:gd name="adj1" fmla="val 20792"/>
              <a:gd name="adj2" fmla="val 20266"/>
              <a:gd name="adj3" fmla="val 17462"/>
              <a:gd name="adj4" fmla="val 7135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1 prise de rdv de CSP peut suffire de justificatif au renouvellement à condition de le réaliser dans les 12 mois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4DC81C0-C7A1-C720-61BD-6471E6394BC3}"/>
              </a:ext>
            </a:extLst>
          </p:cNvPr>
          <p:cNvSpPr txBox="1"/>
          <p:nvPr/>
        </p:nvSpPr>
        <p:spPr>
          <a:xfrm>
            <a:off x="5401977" y="2191335"/>
            <a:ext cx="1477662" cy="430887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Dérogation décembre 2023</a:t>
            </a:r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FB3F0B20-81CC-AB63-ACB0-4D4344C04FA4}"/>
              </a:ext>
            </a:extLst>
          </p:cNvPr>
          <p:cNvCxnSpPr/>
          <p:nvPr/>
        </p:nvCxnSpPr>
        <p:spPr>
          <a:xfrm>
            <a:off x="11425435" y="4759994"/>
            <a:ext cx="0" cy="22603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96E4FC7F-4490-68AF-4E17-3733F504DA4F}"/>
              </a:ext>
            </a:extLst>
          </p:cNvPr>
          <p:cNvSpPr txBox="1"/>
          <p:nvPr/>
        </p:nvSpPr>
        <p:spPr>
          <a:xfrm>
            <a:off x="11150974" y="5001845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3"/>
                </a:solidFill>
              </a:rPr>
              <a:t>N+7</a:t>
            </a:r>
          </a:p>
        </p:txBody>
      </p:sp>
      <p:sp>
        <p:nvSpPr>
          <p:cNvPr id="87" name="Flèche : droite 86">
            <a:extLst>
              <a:ext uri="{FF2B5EF4-FFF2-40B4-BE49-F238E27FC236}">
                <a16:creationId xmlns:a16="http://schemas.microsoft.com/office/drawing/2014/main" id="{1A70B4CE-E72D-E5C9-4178-F6CC116F37DB}"/>
              </a:ext>
            </a:extLst>
          </p:cNvPr>
          <p:cNvSpPr/>
          <p:nvPr/>
        </p:nvSpPr>
        <p:spPr>
          <a:xfrm>
            <a:off x="9181307" y="4384445"/>
            <a:ext cx="1098434" cy="466083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+ 1 an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9301B0FC-B7D3-F589-A386-E3553E80501A}"/>
              </a:ext>
            </a:extLst>
          </p:cNvPr>
          <p:cNvSpPr txBox="1"/>
          <p:nvPr/>
        </p:nvSpPr>
        <p:spPr>
          <a:xfrm>
            <a:off x="5737148" y="4133989"/>
            <a:ext cx="28688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050" b="1" dirty="0">
                <a:solidFill>
                  <a:schemeClr val="tx2"/>
                </a:solidFill>
              </a:rPr>
              <a:t>1 CSP obligatoire pour le renouvellement jusqu’au 31/12/2027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1570700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D1015F-30DE-4B8D-43FE-3C0DCE2F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8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96AA866-7AB0-F65C-829E-1C59873CCD50}"/>
              </a:ext>
            </a:extLst>
          </p:cNvPr>
          <p:cNvSpPr txBox="1"/>
          <p:nvPr/>
        </p:nvSpPr>
        <p:spPr>
          <a:xfrm>
            <a:off x="4284341" y="224842"/>
            <a:ext cx="3623319" cy="578882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Je n’ai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pas réalisé de CSP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et mon Certiphyto arrive à échéance …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638A4B-0A12-2EC3-61BD-749F1493AA05}"/>
              </a:ext>
            </a:extLst>
          </p:cNvPr>
          <p:cNvSpPr txBox="1"/>
          <p:nvPr/>
        </p:nvSpPr>
        <p:spPr>
          <a:xfrm>
            <a:off x="490383" y="2771632"/>
            <a:ext cx="3045368" cy="817245"/>
          </a:xfrm>
          <a:prstGeom prst="round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Certiphyto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provisoire de 12 mois,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sous réserve d’avoir validé la formation Certiphyto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5EBC29-193B-794A-8B1C-944EC359DC2B}"/>
              </a:ext>
            </a:extLst>
          </p:cNvPr>
          <p:cNvSpPr txBox="1"/>
          <p:nvPr/>
        </p:nvSpPr>
        <p:spPr>
          <a:xfrm>
            <a:off x="3802603" y="2663657"/>
            <a:ext cx="4586794" cy="1055608"/>
          </a:xfrm>
          <a:prstGeom prst="round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Certiphyto actuel prolongé d’1 an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à partir de la date d’échéance, sans contrainte</a:t>
            </a:r>
          </a:p>
          <a:p>
            <a:pPr algn="ctr"/>
            <a:r>
              <a:rPr lang="fr-FR" sz="1400" i="1" dirty="0">
                <a:latin typeface="Verdana" panose="020B0604030504040204" pitchFamily="34" charset="0"/>
                <a:ea typeface="Verdana" panose="020B0604030504040204" pitchFamily="34" charset="0"/>
              </a:rPr>
              <a:t>(Conservation du dossier si le renouvellement du Certiphyto est déjà engagé)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72E76F3-28E8-4BEE-7E6C-C5A6F49B0AD8}"/>
              </a:ext>
            </a:extLst>
          </p:cNvPr>
          <p:cNvSpPr txBox="1"/>
          <p:nvPr/>
        </p:nvSpPr>
        <p:spPr>
          <a:xfrm>
            <a:off x="3948380" y="1408923"/>
            <a:ext cx="4295240" cy="340519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… du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10 avril 2024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jusqu’au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fr-FR" sz="14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er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mai 2025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866C1C-EDCB-CBFC-6A7F-9BF4E303ABBD}"/>
              </a:ext>
            </a:extLst>
          </p:cNvPr>
          <p:cNvSpPr txBox="1"/>
          <p:nvPr/>
        </p:nvSpPr>
        <p:spPr>
          <a:xfrm>
            <a:off x="712086" y="1460063"/>
            <a:ext cx="2601964" cy="340519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… avant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 le 10 avril 2024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1AD3905-125A-4D7F-16C8-844B04722AA1}"/>
              </a:ext>
            </a:extLst>
          </p:cNvPr>
          <p:cNvCxnSpPr>
            <a:cxnSpLocks/>
            <a:stCxn id="8" idx="2"/>
            <a:endCxn id="3" idx="0"/>
          </p:cNvCxnSpPr>
          <p:nvPr/>
        </p:nvCxnSpPr>
        <p:spPr>
          <a:xfrm flipH="1">
            <a:off x="2013067" y="1800582"/>
            <a:ext cx="1" cy="9710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DB0241C-2EFA-0FF4-16BD-8BE01F26769C}"/>
              </a:ext>
            </a:extLst>
          </p:cNvPr>
          <p:cNvCxnSpPr>
            <a:cxnSpLocks/>
            <a:stCxn id="2" idx="2"/>
            <a:endCxn id="8" idx="0"/>
          </p:cNvCxnSpPr>
          <p:nvPr/>
        </p:nvCxnSpPr>
        <p:spPr>
          <a:xfrm flipH="1">
            <a:off x="2013068" y="803724"/>
            <a:ext cx="4082933" cy="6563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5AC1ADE-A18E-7AC4-CDE0-461F47D1AFC3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 flipH="1">
            <a:off x="6096000" y="803724"/>
            <a:ext cx="1" cy="6051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Une image contenant Graphique, graphisme, Police, logo&#10;&#10;Description générée automatiquement">
            <a:extLst>
              <a:ext uri="{FF2B5EF4-FFF2-40B4-BE49-F238E27FC236}">
                <a16:creationId xmlns:a16="http://schemas.microsoft.com/office/drawing/2014/main" id="{FE8197F4-18EF-9740-E86C-5C3BB9E4C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" y="-18463"/>
            <a:ext cx="926672" cy="938865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9A0705A-45DE-7143-6BA4-0B1359E0B127}"/>
              </a:ext>
            </a:extLst>
          </p:cNvPr>
          <p:cNvCxnSpPr>
            <a:cxnSpLocks/>
            <a:stCxn id="6" idx="2"/>
            <a:endCxn id="5" idx="0"/>
          </p:cNvCxnSpPr>
          <p:nvPr/>
        </p:nvCxnSpPr>
        <p:spPr>
          <a:xfrm>
            <a:off x="6096000" y="1749442"/>
            <a:ext cx="0" cy="9142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FB56F88-40AD-C9C8-66E0-05228F38BF4A}"/>
              </a:ext>
            </a:extLst>
          </p:cNvPr>
          <p:cNvSpPr txBox="1"/>
          <p:nvPr/>
        </p:nvSpPr>
        <p:spPr>
          <a:xfrm>
            <a:off x="223533" y="4476738"/>
            <a:ext cx="3579070" cy="2247424"/>
          </a:xfrm>
          <a:prstGeom prst="roundRect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Ces agriculteurs </a:t>
            </a:r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sont d’ores et déjà dans l’impasse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et le seront tous le 10 avril 2025.</a:t>
            </a:r>
            <a:endParaRPr lang="fr-FR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Ils ont dû passer leur formation Certiphyto mais n’ont pas de CSP.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cadre réglementaire actuel ne permet pas de renouveler le Certiphyto. Il faudra justifier de 1 CSP.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76351D5-221E-9B56-C964-61914A26BD26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2013067" y="3588877"/>
            <a:ext cx="1" cy="8878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2A59BEE0-2A18-712A-53F4-07EB85B253F3}"/>
              </a:ext>
            </a:extLst>
          </p:cNvPr>
          <p:cNvSpPr txBox="1"/>
          <p:nvPr/>
        </p:nvSpPr>
        <p:spPr>
          <a:xfrm>
            <a:off x="4215929" y="4476738"/>
            <a:ext cx="3775788" cy="2247424"/>
          </a:xfrm>
          <a:prstGeom prst="roundRect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Ces agriculteurs se retrouvent dans l’impasse à partir du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10 avril 2025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, avec un glissement jusqu’au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fr-FR" sz="14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er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mai 2026 pour tous les agriculteurs. </a:t>
            </a:r>
            <a:b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cadre réglementaire actuel ne permettra pas de renouveler le Certiphyto, même s’ils ont initié la démarche. Il faudra justifier de 1 CSP.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6B3327F0-4CC4-FD94-CA49-CAAEDB82B500}"/>
              </a:ext>
            </a:extLst>
          </p:cNvPr>
          <p:cNvCxnSpPr>
            <a:cxnSpLocks/>
            <a:stCxn id="5" idx="2"/>
            <a:endCxn id="16" idx="0"/>
          </p:cNvCxnSpPr>
          <p:nvPr/>
        </p:nvCxnSpPr>
        <p:spPr>
          <a:xfrm>
            <a:off x="6096000" y="3719265"/>
            <a:ext cx="7823" cy="7574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4E4B58CA-5EFD-33A2-D39E-2F5BB037F5D9}"/>
              </a:ext>
            </a:extLst>
          </p:cNvPr>
          <p:cNvSpPr txBox="1"/>
          <p:nvPr/>
        </p:nvSpPr>
        <p:spPr>
          <a:xfrm>
            <a:off x="8804711" y="1412160"/>
            <a:ext cx="2779734" cy="340519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… à partir du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fr-FR" sz="14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er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mai 2025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1A0658B-D2ED-63FE-FC75-FEA1835755CE}"/>
              </a:ext>
            </a:extLst>
          </p:cNvPr>
          <p:cNvSpPr txBox="1"/>
          <p:nvPr/>
        </p:nvSpPr>
        <p:spPr>
          <a:xfrm>
            <a:off x="8472297" y="4953464"/>
            <a:ext cx="3444561" cy="1770698"/>
          </a:xfrm>
          <a:prstGeom prst="roundRect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Aucune dérogation n’est prévue pour ces agriculteurs.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cadre réglementaire actuel oblige à justifier de 1 CSP pour renouveler le Certiphyto </a:t>
            </a:r>
            <a:r>
              <a:rPr lang="fr-FR" sz="1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(2 CSP si renouvellement en 2028)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5CFCBC3-287F-6DE0-180A-03F18F36A6D4}"/>
              </a:ext>
            </a:extLst>
          </p:cNvPr>
          <p:cNvCxnSpPr>
            <a:cxnSpLocks/>
            <a:stCxn id="2" idx="2"/>
            <a:endCxn id="18" idx="0"/>
          </p:cNvCxnSpPr>
          <p:nvPr/>
        </p:nvCxnSpPr>
        <p:spPr>
          <a:xfrm>
            <a:off x="6096001" y="803724"/>
            <a:ext cx="4098577" cy="6084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9EE16DD-6E3E-968D-0A43-77BD0CD57BEB}"/>
              </a:ext>
            </a:extLst>
          </p:cNvPr>
          <p:cNvSpPr/>
          <p:nvPr/>
        </p:nvSpPr>
        <p:spPr>
          <a:xfrm>
            <a:off x="629794" y="3860822"/>
            <a:ext cx="2766548" cy="440186"/>
          </a:xfrm>
          <a:prstGeom prst="roundRect">
            <a:avLst>
              <a:gd name="adj" fmla="val 28768"/>
            </a:avLst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IMPASSE IMMEDIATE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8D58B95-D680-AB27-59C0-E31499D4225E}"/>
              </a:ext>
            </a:extLst>
          </p:cNvPr>
          <p:cNvSpPr/>
          <p:nvPr/>
        </p:nvSpPr>
        <p:spPr>
          <a:xfrm>
            <a:off x="1295185" y="1967737"/>
            <a:ext cx="1435764" cy="440186"/>
          </a:xfrm>
          <a:prstGeom prst="roundRect">
            <a:avLst>
              <a:gd name="adj" fmla="val 28768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accent3"/>
                </a:solidFill>
              </a:rPr>
              <a:t>DEROGATION EN 2024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0FD5866-17CA-BECF-8FC7-93F4A16CC215}"/>
              </a:ext>
            </a:extLst>
          </p:cNvPr>
          <p:cNvSpPr/>
          <p:nvPr/>
        </p:nvSpPr>
        <p:spPr>
          <a:xfrm>
            <a:off x="5378118" y="1956302"/>
            <a:ext cx="1435764" cy="440186"/>
          </a:xfrm>
          <a:prstGeom prst="roundRect">
            <a:avLst>
              <a:gd name="adj" fmla="val 28768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accent3"/>
                </a:solidFill>
              </a:rPr>
              <a:t>DEROGATION EN 2024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BD7FAAB-05E0-56C7-1136-92599536FE98}"/>
              </a:ext>
            </a:extLst>
          </p:cNvPr>
          <p:cNvSpPr/>
          <p:nvPr/>
        </p:nvSpPr>
        <p:spPr>
          <a:xfrm>
            <a:off x="4979434" y="3860822"/>
            <a:ext cx="2233126" cy="440186"/>
          </a:xfrm>
          <a:prstGeom prst="roundRect">
            <a:avLst>
              <a:gd name="adj" fmla="val 28768"/>
            </a:avLst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IMPASSE EN AVRIL 2025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9580DB4-3B34-FA53-1FD6-2723CAB2BE8F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10194578" y="1752679"/>
            <a:ext cx="0" cy="32007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2333329-4960-E669-C173-E6EF96BBE8BF}"/>
              </a:ext>
            </a:extLst>
          </p:cNvPr>
          <p:cNvSpPr/>
          <p:nvPr/>
        </p:nvSpPr>
        <p:spPr>
          <a:xfrm>
            <a:off x="9151792" y="3855425"/>
            <a:ext cx="2054274" cy="440186"/>
          </a:xfrm>
          <a:prstGeom prst="roundRect">
            <a:avLst>
              <a:gd name="adj" fmla="val 28768"/>
            </a:avLst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IMPASSE EN MAI 2025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A0E660-1E14-2E58-540C-7E4E7853C3DA}"/>
              </a:ext>
            </a:extLst>
          </p:cNvPr>
          <p:cNvSpPr txBox="1"/>
          <p:nvPr/>
        </p:nvSpPr>
        <p:spPr>
          <a:xfrm>
            <a:off x="9001958" y="224842"/>
            <a:ext cx="3066422" cy="919401"/>
          </a:xfrm>
          <a:prstGeom prst="round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 les agriculteurs ont leur CSP à jour, ils n’auront aucune difficulté lors du renouvellement du Certiphyto</a:t>
            </a:r>
            <a:endParaRPr lang="fr-FR" sz="1200" b="1" dirty="0">
              <a:solidFill>
                <a:schemeClr val="accent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EC6E38-CFA4-0F3F-F680-FF4A1A9B3262}"/>
              </a:ext>
            </a:extLst>
          </p:cNvPr>
          <p:cNvSpPr txBox="1"/>
          <p:nvPr/>
        </p:nvSpPr>
        <p:spPr>
          <a:xfrm>
            <a:off x="1266596" y="311254"/>
            <a:ext cx="2576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accent3"/>
                </a:solidFill>
              </a:rPr>
              <a:t>Situations au 23/01/25</a:t>
            </a:r>
          </a:p>
        </p:txBody>
      </p:sp>
    </p:spTree>
    <p:extLst>
      <p:ext uri="{BB962C8B-B14F-4D97-AF65-F5344CB8AC3E}">
        <p14:creationId xmlns:p14="http://schemas.microsoft.com/office/powerpoint/2010/main" val="2134094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5B223-9BB4-3025-321B-547913F0E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Projets de loi – modification de la SVC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C19A93-A024-FA60-B724-3A4BEA9FE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75999"/>
            <a:ext cx="10503600" cy="501687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13999"/>
              </a:lnSpc>
              <a:buNone/>
            </a:pPr>
            <a:r>
              <a:rPr lang="fr-FR" dirty="0"/>
              <a:t>Proposition de loi en lecture au </a:t>
            </a:r>
            <a:r>
              <a:rPr lang="fr-FR" b="1" dirty="0"/>
              <a:t>Sénat</a:t>
            </a:r>
            <a:r>
              <a:rPr lang="fr-FR" dirty="0"/>
              <a:t> (projet initial par L. </a:t>
            </a:r>
            <a:r>
              <a:rPr lang="fr-FR" dirty="0" err="1"/>
              <a:t>Duplomb</a:t>
            </a:r>
            <a:r>
              <a:rPr lang="fr-FR" dirty="0"/>
              <a:t>, </a:t>
            </a:r>
            <a:r>
              <a:rPr lang="fr-FR" b="1" dirty="0"/>
              <a:t>adoptée le 27/01</a:t>
            </a:r>
            <a:r>
              <a:rPr lang="fr-FR" dirty="0"/>
              <a:t>) « visant à lever les contraintes à l’exercice du métier d’agriculteur » - </a:t>
            </a:r>
            <a:r>
              <a:rPr lang="fr-FR" b="1" dirty="0"/>
              <a:t>l’article 1 concerne la Séparation de la Vente et du Conseil (SVC)</a:t>
            </a:r>
          </a:p>
          <a:p>
            <a:pPr>
              <a:lnSpc>
                <a:spcPct val="113999"/>
              </a:lnSpc>
            </a:pPr>
            <a:r>
              <a:rPr lang="fr-FR" b="1" dirty="0">
                <a:solidFill>
                  <a:srgbClr val="FF0000"/>
                </a:solidFill>
              </a:rPr>
              <a:t>Revenir sur l’incompatibilité de la Vente et du Conseil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/>
              <a:t>Compatibilité des personnels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/>
              <a:t>Possibilité des élus de siéger dans les 2 types de structures</a:t>
            </a:r>
            <a:endParaRPr lang="fr-FR" dirty="0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 b="1" dirty="0"/>
              <a:t>Modification du CSP tel qu’on le connaissait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/>
              <a:t>Plus de périodicité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/>
              <a:t>Conservation du cahier des charges qui le définit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b="1" dirty="0">
                <a:solidFill>
                  <a:srgbClr val="FF0000"/>
                </a:solidFill>
              </a:rPr>
              <a:t>Plus d’obligation de CSP pour renouveler le Certiphyto – le CSP deviendrait facultatif</a:t>
            </a:r>
            <a:endParaRPr lang="fr-FR" dirty="0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 b="1" dirty="0"/>
              <a:t>Création d’un « Conseil Stratégique Global »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/>
              <a:t>Facultatif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/>
              <a:t>Pas de contenu précis – le CSP peut en être un élément</a:t>
            </a:r>
            <a:endParaRPr lang="fr-FR" dirty="0">
              <a:ea typeface="Verdana"/>
            </a:endParaRPr>
          </a:p>
          <a:p>
            <a:pPr lvl="1">
              <a:lnSpc>
                <a:spcPct val="113999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FF0000"/>
                </a:solidFill>
              </a:rPr>
              <a:t>Point de vigilance sur le contenu du cahier des charges du Conseil Stratégique Global et sur ce qui remplacerait le CSP tel qu’on le connait aujourd’hui.</a:t>
            </a:r>
            <a:endParaRPr lang="fr-FR" dirty="0"/>
          </a:p>
          <a:p>
            <a:pPr marL="0" indent="0">
              <a:lnSpc>
                <a:spcPct val="113999"/>
              </a:lnSpc>
              <a:buNone/>
            </a:pPr>
            <a:endParaRPr lang="fr-FR" dirty="0">
              <a:ea typeface="Verdana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8C157F-A710-2C0B-656A-912AF9DCA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9</a:t>
            </a:fld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7F6446-57A9-1BDB-0775-6370AFCDA7AA}"/>
              </a:ext>
            </a:extLst>
          </p:cNvPr>
          <p:cNvSpPr/>
          <p:nvPr/>
        </p:nvSpPr>
        <p:spPr>
          <a:xfrm>
            <a:off x="8348133" y="2779795"/>
            <a:ext cx="2885367" cy="9144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i="1" dirty="0">
                <a:ea typeface="Verdana"/>
              </a:rPr>
              <a:t>NB : le projet de N. Le </a:t>
            </a:r>
            <a:r>
              <a:rPr lang="fr-FR" sz="1600" i="1" dirty="0" err="1">
                <a:ea typeface="Verdana"/>
              </a:rPr>
              <a:t>Peih</a:t>
            </a:r>
            <a:r>
              <a:rPr lang="fr-FR" sz="1600" i="1" dirty="0">
                <a:ea typeface="Verdana"/>
              </a:rPr>
              <a:t> ne concerne que la question des élus</a:t>
            </a:r>
            <a:endParaRPr lang="fr-FR" sz="1400" i="1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BB1EC33B-54DE-3FD0-DB9D-9AF83C05339E}"/>
              </a:ext>
            </a:extLst>
          </p:cNvPr>
          <p:cNvSpPr/>
          <p:nvPr/>
        </p:nvSpPr>
        <p:spPr>
          <a:xfrm>
            <a:off x="7785579" y="3002436"/>
            <a:ext cx="502404" cy="244001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067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E0227-4171-47A0-01E1-F39A24569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a typeface="Verdana"/>
              </a:rPr>
              <a:t>Certiphyto – points d’avancement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D62154-E75C-1F41-4FBB-AC493AB1A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0" y="1476000"/>
            <a:ext cx="10040617" cy="415283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rgbClr val="008E96"/>
                </a:solidFill>
                <a:ea typeface="Verdana"/>
              </a:rPr>
              <a:t>Renouvellements DENSA</a:t>
            </a:r>
            <a:endParaRPr lang="fr-FR" sz="2000" dirty="0">
              <a:solidFill>
                <a:srgbClr val="000000"/>
              </a:solidFill>
              <a:ea typeface="Verdana"/>
            </a:endParaRPr>
          </a:p>
          <a:p>
            <a:pPr marL="285750" indent="-285750">
              <a:lnSpc>
                <a:spcPct val="113999"/>
              </a:lnSpc>
              <a:buFont typeface="Wingdings"/>
              <a:buChar char="§"/>
            </a:pPr>
            <a:r>
              <a:rPr lang="fr-FR" sz="1800" dirty="0">
                <a:solidFill>
                  <a:srgbClr val="000000"/>
                </a:solidFill>
                <a:ea typeface="Verdana"/>
              </a:rPr>
              <a:t>Echanges</a:t>
            </a:r>
            <a:r>
              <a:rPr lang="fr-FR" sz="1800" dirty="0">
                <a:ea typeface="Verdana"/>
              </a:rPr>
              <a:t> avec la DGER et la DGAL</a:t>
            </a:r>
          </a:p>
          <a:p>
            <a:pPr marL="742950" lvl="1" indent="-285750">
              <a:lnSpc>
                <a:spcPct val="113999"/>
              </a:lnSpc>
              <a:buFont typeface="Courier New"/>
              <a:buChar char="o"/>
            </a:pPr>
            <a:r>
              <a:rPr lang="fr-FR" sz="1400" dirty="0">
                <a:ea typeface="Verdana"/>
              </a:rPr>
              <a:t>Alertes sur la situation </a:t>
            </a:r>
            <a:r>
              <a:rPr lang="fr-FR" sz="1400" dirty="0">
                <a:solidFill>
                  <a:schemeClr val="accent3"/>
                </a:solidFill>
                <a:ea typeface="Verdana"/>
              </a:rPr>
              <a:t>&gt; transmission des éléments issus de ce webinaire</a:t>
            </a:r>
          </a:p>
          <a:p>
            <a:pPr marL="742950" lvl="1" indent="-285750">
              <a:lnSpc>
                <a:spcPct val="113999"/>
              </a:lnSpc>
              <a:buFont typeface="Courier New"/>
              <a:buChar char="o"/>
            </a:pPr>
            <a:r>
              <a:rPr lang="fr-FR" sz="1400" dirty="0">
                <a:ea typeface="Verdana"/>
              </a:rPr>
              <a:t>Demandes d’éléments</a:t>
            </a:r>
          </a:p>
          <a:p>
            <a:pPr marL="742950" lvl="1" indent="-285750">
              <a:lnSpc>
                <a:spcPct val="113999"/>
              </a:lnSpc>
              <a:buFont typeface="Courier New"/>
              <a:buChar char="o"/>
            </a:pPr>
            <a:r>
              <a:rPr lang="fr-FR" sz="1400" dirty="0">
                <a:solidFill>
                  <a:srgbClr val="000000"/>
                </a:solidFill>
                <a:ea typeface="Verdana"/>
              </a:rPr>
              <a:t>Pleine connaissance de la situation</a:t>
            </a:r>
          </a:p>
          <a:p>
            <a:pPr marL="742950" lvl="1" indent="-285750">
              <a:lnSpc>
                <a:spcPct val="113999"/>
              </a:lnSpc>
              <a:buFont typeface="Courier New"/>
              <a:buChar char="o"/>
            </a:pPr>
            <a:r>
              <a:rPr lang="fr-FR" sz="1400" dirty="0">
                <a:solidFill>
                  <a:srgbClr val="000000"/>
                </a:solidFill>
                <a:latin typeface="Verdana"/>
                <a:ea typeface="Verdana"/>
              </a:rPr>
              <a:t>Possibilités :</a:t>
            </a:r>
          </a:p>
          <a:p>
            <a:pPr marL="1200150" lvl="2" indent="-285750">
              <a:lnSpc>
                <a:spcPct val="113999"/>
              </a:lnSpc>
              <a:buFont typeface="Wingdings"/>
              <a:buChar char="§"/>
            </a:pPr>
            <a:r>
              <a:rPr lang="fr-FR" sz="1300" dirty="0">
                <a:solidFill>
                  <a:srgbClr val="000000"/>
                </a:solidFill>
                <a:latin typeface="Verdana"/>
                <a:ea typeface="Verdana"/>
              </a:rPr>
              <a:t>Évolution du cadre réglementaire</a:t>
            </a:r>
          </a:p>
          <a:p>
            <a:pPr marL="1200150" lvl="2" indent="-285750">
              <a:lnSpc>
                <a:spcPct val="113999"/>
              </a:lnSpc>
              <a:buFont typeface="Wingdings"/>
              <a:buChar char="§"/>
            </a:pPr>
            <a:r>
              <a:rPr lang="fr-FR" sz="1300" dirty="0">
                <a:solidFill>
                  <a:srgbClr val="000000"/>
                </a:solidFill>
                <a:latin typeface="Verdana"/>
                <a:ea typeface="Verdana"/>
              </a:rPr>
              <a:t>Décret qui repousse l'échéance (nécessite tout de même une modification réglementaire)</a:t>
            </a:r>
          </a:p>
          <a:p>
            <a:pPr marL="285750" indent="-285750">
              <a:lnSpc>
                <a:spcPct val="113999"/>
              </a:lnSpc>
              <a:buFont typeface="Wingdings"/>
              <a:buChar char="§"/>
            </a:pPr>
            <a:r>
              <a:rPr lang="fr-FR" sz="1800" dirty="0">
                <a:solidFill>
                  <a:srgbClr val="000000"/>
                </a:solidFill>
                <a:ea typeface="Verdana"/>
              </a:rPr>
              <a:t>Informations</a:t>
            </a:r>
            <a:r>
              <a:rPr lang="fr-FR" sz="1800" dirty="0">
                <a:ea typeface="Verdana"/>
              </a:rPr>
              <a:t> des DRAAF/SRAL contradictoires</a:t>
            </a:r>
          </a:p>
          <a:p>
            <a:pPr marL="285750" indent="-285750">
              <a:lnSpc>
                <a:spcPct val="113999"/>
              </a:lnSpc>
              <a:buFont typeface="Wingdings"/>
              <a:buChar char="§"/>
            </a:pPr>
            <a:r>
              <a:rPr lang="fr-FR" sz="1800" b="1" dirty="0">
                <a:solidFill>
                  <a:srgbClr val="FF0000"/>
                </a:solidFill>
                <a:latin typeface="Verdana"/>
                <a:ea typeface="Verdana"/>
              </a:rPr>
              <a:t>Pas</a:t>
            </a:r>
            <a:r>
              <a:rPr lang="fr-FR" sz="1800" b="1" dirty="0">
                <a:solidFill>
                  <a:srgbClr val="FF0000"/>
                </a:solidFill>
                <a:ea typeface="Verdana"/>
              </a:rPr>
              <a:t> de modification réglementaire</a:t>
            </a:r>
          </a:p>
          <a:p>
            <a:pPr marL="285750" indent="-285750">
              <a:lnSpc>
                <a:spcPct val="113999"/>
              </a:lnSpc>
              <a:buFont typeface="Wingdings"/>
              <a:buChar char="§"/>
            </a:pPr>
            <a:r>
              <a:rPr lang="fr-FR" sz="1800" dirty="0">
                <a:solidFill>
                  <a:srgbClr val="000000"/>
                </a:solidFill>
                <a:highlight>
                  <a:srgbClr val="FFFF00"/>
                </a:highlight>
                <a:ea typeface="Verdana"/>
              </a:rPr>
              <a:t>Partage d’une lettre du MASA aux services déconcentrés : déblocage partiel et temporaire de la situation, </a:t>
            </a:r>
            <a:r>
              <a:rPr lang="fr-FR" sz="1800" i="1" dirty="0">
                <a:solidFill>
                  <a:srgbClr val="000000"/>
                </a:solidFill>
                <a:highlight>
                  <a:srgbClr val="FFFF00"/>
                </a:highlight>
                <a:ea typeface="Verdana"/>
              </a:rPr>
              <a:t>voir page suivante</a:t>
            </a:r>
          </a:p>
          <a:p>
            <a:pPr>
              <a:lnSpc>
                <a:spcPct val="113999"/>
              </a:lnSpc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chemeClr val="accent3"/>
                </a:solidFill>
                <a:ea typeface="Verdana"/>
              </a:rPr>
              <a:t>Rédaction d’une note par CDAF à réception d’éléments plus précis et stabilisés</a:t>
            </a:r>
          </a:p>
          <a:p>
            <a:pPr marL="285750" indent="-285750">
              <a:lnSpc>
                <a:spcPct val="113999"/>
              </a:lnSpc>
              <a:buFont typeface="Wingdings"/>
              <a:buChar char="§"/>
            </a:pPr>
            <a:endParaRPr lang="fr-FR" sz="1800" dirty="0">
              <a:solidFill>
                <a:srgbClr val="000000"/>
              </a:solidFill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sz="1800" b="1" dirty="0">
              <a:solidFill>
                <a:schemeClr val="accent5"/>
              </a:solidFill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sz="2000" b="1" dirty="0">
              <a:solidFill>
                <a:srgbClr val="FF0000"/>
              </a:solidFill>
              <a:ea typeface="Verdana"/>
            </a:endParaRPr>
          </a:p>
          <a:p>
            <a:pPr>
              <a:lnSpc>
                <a:spcPct val="113999"/>
              </a:lnSpc>
            </a:pPr>
            <a:endParaRPr lang="fr-FR" dirty="0">
              <a:ea typeface="Verdana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81245F-43C9-FF05-D34D-9F1B5DE7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10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5A7412-47A0-012B-C071-C28EC7D26096}"/>
              </a:ext>
            </a:extLst>
          </p:cNvPr>
          <p:cNvSpPr txBox="1"/>
          <p:nvPr/>
        </p:nvSpPr>
        <p:spPr>
          <a:xfrm>
            <a:off x="2417234" y="5825066"/>
            <a:ext cx="639444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 b="1">
                <a:solidFill>
                  <a:srgbClr val="008E96"/>
                </a:solidFill>
                <a:ea typeface="Verdana"/>
              </a:rPr>
              <a:t>Temps de réponses aux questions du chat</a:t>
            </a:r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2334011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5E12CA5-4DB4-8310-B20B-4CC8083F98F4}"/>
              </a:ext>
            </a:extLst>
          </p:cNvPr>
          <p:cNvSpPr txBox="1"/>
          <p:nvPr/>
        </p:nvSpPr>
        <p:spPr>
          <a:xfrm>
            <a:off x="216180" y="2616259"/>
            <a:ext cx="3593820" cy="1055608"/>
          </a:xfrm>
          <a:prstGeom prst="round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3"/>
                </a:solidFill>
              </a:rPr>
              <a:t>PROROGATION EN 2024</a:t>
            </a:r>
          </a:p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Certiphyto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provisoire de 12 mois,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sous réserve d’avoir validé la formation Certiphyto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70A752-ECA2-9D24-9DA7-8A84D1F32ACE}"/>
              </a:ext>
            </a:extLst>
          </p:cNvPr>
          <p:cNvSpPr txBox="1"/>
          <p:nvPr/>
        </p:nvSpPr>
        <p:spPr>
          <a:xfrm>
            <a:off x="4363944" y="2491490"/>
            <a:ext cx="3674808" cy="1293971"/>
          </a:xfrm>
          <a:prstGeom prst="round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3"/>
                </a:solidFill>
              </a:rPr>
              <a:t>PROROGATION AUTOMATIQUE EN 2024</a:t>
            </a:r>
          </a:p>
          <a:p>
            <a:pPr algn="ctr"/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Certiphyto actuel prolongé d’1 an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à partir de la date d’échéance, sans contrainte</a:t>
            </a:r>
          </a:p>
        </p:txBody>
      </p:sp>
      <p:sp>
        <p:nvSpPr>
          <p:cNvPr id="297" name="ZoneTexte 296">
            <a:extLst>
              <a:ext uri="{FF2B5EF4-FFF2-40B4-BE49-F238E27FC236}">
                <a16:creationId xmlns:a16="http://schemas.microsoft.com/office/drawing/2014/main" id="{49080AD3-1B6B-711E-B711-9AA17EA9EAC1}"/>
              </a:ext>
            </a:extLst>
          </p:cNvPr>
          <p:cNvSpPr txBox="1"/>
          <p:nvPr/>
        </p:nvSpPr>
        <p:spPr>
          <a:xfrm>
            <a:off x="4591204" y="1606212"/>
            <a:ext cx="3204432" cy="578882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Échéance du Certiphyto du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10 avril 2024 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au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fr-FR" sz="14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er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mai 2025</a:t>
            </a:r>
          </a:p>
        </p:txBody>
      </p:sp>
      <p:sp>
        <p:nvSpPr>
          <p:cNvPr id="298" name="ZoneTexte 297">
            <a:extLst>
              <a:ext uri="{FF2B5EF4-FFF2-40B4-BE49-F238E27FC236}">
                <a16:creationId xmlns:a16="http://schemas.microsoft.com/office/drawing/2014/main" id="{B83B4426-4C89-61E5-5A9F-2F9DCF7734E2}"/>
              </a:ext>
            </a:extLst>
          </p:cNvPr>
          <p:cNvSpPr txBox="1"/>
          <p:nvPr/>
        </p:nvSpPr>
        <p:spPr>
          <a:xfrm>
            <a:off x="712108" y="1606212"/>
            <a:ext cx="2601964" cy="578882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Échéance du Certiphyto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avant le 10 avril 2024</a:t>
            </a:r>
          </a:p>
        </p:txBody>
      </p:sp>
      <p:cxnSp>
        <p:nvCxnSpPr>
          <p:cNvPr id="303" name="Connecteur droit avec flèche 302">
            <a:extLst>
              <a:ext uri="{FF2B5EF4-FFF2-40B4-BE49-F238E27FC236}">
                <a16:creationId xmlns:a16="http://schemas.microsoft.com/office/drawing/2014/main" id="{0A9E03A7-D5F4-4239-3C84-6F787AFFA7F9}"/>
              </a:ext>
            </a:extLst>
          </p:cNvPr>
          <p:cNvCxnSpPr>
            <a:cxnSpLocks/>
            <a:stCxn id="298" idx="2"/>
            <a:endCxn id="16" idx="0"/>
          </p:cNvCxnSpPr>
          <p:nvPr/>
        </p:nvCxnSpPr>
        <p:spPr>
          <a:xfrm>
            <a:off x="2013090" y="2185094"/>
            <a:ext cx="0" cy="4311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4" name="Image 443" descr="Une image contenant Graphique, graphisme, Police, logo&#10;&#10;Description générée automatiquement">
            <a:extLst>
              <a:ext uri="{FF2B5EF4-FFF2-40B4-BE49-F238E27FC236}">
                <a16:creationId xmlns:a16="http://schemas.microsoft.com/office/drawing/2014/main" id="{83CDC396-8FD3-EB2F-0BCC-EDF03C2B5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" y="-18463"/>
            <a:ext cx="926672" cy="938865"/>
          </a:xfrm>
          <a:prstGeom prst="rect">
            <a:avLst/>
          </a:prstGeom>
        </p:spPr>
      </p:pic>
      <p:cxnSp>
        <p:nvCxnSpPr>
          <p:cNvPr id="135" name="Connecteur droit avec flèche 134">
            <a:extLst>
              <a:ext uri="{FF2B5EF4-FFF2-40B4-BE49-F238E27FC236}">
                <a16:creationId xmlns:a16="http://schemas.microsoft.com/office/drawing/2014/main" id="{D09C6EC4-2975-753D-BEDA-DC140236D09C}"/>
              </a:ext>
            </a:extLst>
          </p:cNvPr>
          <p:cNvCxnSpPr>
            <a:cxnSpLocks/>
            <a:stCxn id="297" idx="2"/>
            <a:endCxn id="17" idx="0"/>
          </p:cNvCxnSpPr>
          <p:nvPr/>
        </p:nvCxnSpPr>
        <p:spPr>
          <a:xfrm>
            <a:off x="6193420" y="2185094"/>
            <a:ext cx="7928" cy="3063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necteur droit avec flèche 150">
            <a:extLst>
              <a:ext uri="{FF2B5EF4-FFF2-40B4-BE49-F238E27FC236}">
                <a16:creationId xmlns:a16="http://schemas.microsoft.com/office/drawing/2014/main" id="{2B327DD8-22DF-97AC-2CF9-68DEC2504873}"/>
              </a:ext>
            </a:extLst>
          </p:cNvPr>
          <p:cNvCxnSpPr>
            <a:cxnSpLocks/>
            <a:stCxn id="16" idx="2"/>
            <a:endCxn id="2" idx="0"/>
          </p:cNvCxnSpPr>
          <p:nvPr/>
        </p:nvCxnSpPr>
        <p:spPr>
          <a:xfrm>
            <a:off x="2013090" y="3671867"/>
            <a:ext cx="0" cy="9726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cteur droit avec flèche 173">
            <a:extLst>
              <a:ext uri="{FF2B5EF4-FFF2-40B4-BE49-F238E27FC236}">
                <a16:creationId xmlns:a16="http://schemas.microsoft.com/office/drawing/2014/main" id="{A97D0436-1AF2-978E-A33B-EEADDABA16A7}"/>
              </a:ext>
            </a:extLst>
          </p:cNvPr>
          <p:cNvCxnSpPr>
            <a:cxnSpLocks/>
          </p:cNvCxnSpPr>
          <p:nvPr/>
        </p:nvCxnSpPr>
        <p:spPr>
          <a:xfrm flipH="1">
            <a:off x="6193420" y="3776994"/>
            <a:ext cx="7928" cy="9908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ZoneTexte 183">
            <a:extLst>
              <a:ext uri="{FF2B5EF4-FFF2-40B4-BE49-F238E27FC236}">
                <a16:creationId xmlns:a16="http://schemas.microsoft.com/office/drawing/2014/main" id="{8E4DC648-32AD-CECA-5788-EE99A4921A79}"/>
              </a:ext>
            </a:extLst>
          </p:cNvPr>
          <p:cNvSpPr txBox="1"/>
          <p:nvPr/>
        </p:nvSpPr>
        <p:spPr>
          <a:xfrm>
            <a:off x="8575593" y="1606212"/>
            <a:ext cx="3255000" cy="578882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Échéance du Certiphyto du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fr-FR" sz="14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er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mai 2025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 au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fr-FR" sz="14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er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 mai 2026</a:t>
            </a:r>
          </a:p>
        </p:txBody>
      </p:sp>
      <p:sp>
        <p:nvSpPr>
          <p:cNvPr id="225" name="Rectangle : coins arrondis 224">
            <a:extLst>
              <a:ext uri="{FF2B5EF4-FFF2-40B4-BE49-F238E27FC236}">
                <a16:creationId xmlns:a16="http://schemas.microsoft.com/office/drawing/2014/main" id="{F2F393BE-204B-8030-4D6A-2D90FED656C8}"/>
              </a:ext>
            </a:extLst>
          </p:cNvPr>
          <p:cNvSpPr/>
          <p:nvPr/>
        </p:nvSpPr>
        <p:spPr>
          <a:xfrm>
            <a:off x="629816" y="4054156"/>
            <a:ext cx="2766548" cy="240852"/>
          </a:xfrm>
          <a:prstGeom prst="roundRect">
            <a:avLst>
              <a:gd name="adj" fmla="val 28768"/>
            </a:avLst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IMPASSE DÈS JANVIER 2025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4F506975-4BEF-3FE9-8CC7-D00F4D790FC7}"/>
              </a:ext>
            </a:extLst>
          </p:cNvPr>
          <p:cNvSpPr/>
          <p:nvPr/>
        </p:nvSpPr>
        <p:spPr>
          <a:xfrm>
            <a:off x="5108374" y="4050000"/>
            <a:ext cx="2233126" cy="240852"/>
          </a:xfrm>
          <a:prstGeom prst="roundRect">
            <a:avLst>
              <a:gd name="adj" fmla="val 28768"/>
            </a:avLst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IMPASSE EN AVRIL 2025</a:t>
            </a:r>
          </a:p>
        </p:txBody>
      </p:sp>
      <p:cxnSp>
        <p:nvCxnSpPr>
          <p:cNvPr id="251" name="Connecteur droit avec flèche 250">
            <a:extLst>
              <a:ext uri="{FF2B5EF4-FFF2-40B4-BE49-F238E27FC236}">
                <a16:creationId xmlns:a16="http://schemas.microsoft.com/office/drawing/2014/main" id="{157A3B4D-3F4B-CCE0-6EDE-2D407BA6AF96}"/>
              </a:ext>
            </a:extLst>
          </p:cNvPr>
          <p:cNvCxnSpPr>
            <a:cxnSpLocks/>
            <a:stCxn id="184" idx="2"/>
            <a:endCxn id="4" idx="0"/>
          </p:cNvCxnSpPr>
          <p:nvPr/>
        </p:nvCxnSpPr>
        <p:spPr>
          <a:xfrm>
            <a:off x="10203093" y="2185094"/>
            <a:ext cx="0" cy="25894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Rectangle : coins arrondis 226">
            <a:extLst>
              <a:ext uri="{FF2B5EF4-FFF2-40B4-BE49-F238E27FC236}">
                <a16:creationId xmlns:a16="http://schemas.microsoft.com/office/drawing/2014/main" id="{626A3F43-BF24-7A88-4092-775BC1B900C4}"/>
              </a:ext>
            </a:extLst>
          </p:cNvPr>
          <p:cNvSpPr/>
          <p:nvPr/>
        </p:nvSpPr>
        <p:spPr>
          <a:xfrm>
            <a:off x="9175956" y="4050000"/>
            <a:ext cx="2054274" cy="240852"/>
          </a:xfrm>
          <a:prstGeom prst="roundRect">
            <a:avLst>
              <a:gd name="adj" fmla="val 28768"/>
            </a:avLst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IMPASSE EN MAI 2025</a:t>
            </a:r>
          </a:p>
        </p:txBody>
      </p:sp>
      <p:sp>
        <p:nvSpPr>
          <p:cNvPr id="270" name="ZoneTexte 269">
            <a:extLst>
              <a:ext uri="{FF2B5EF4-FFF2-40B4-BE49-F238E27FC236}">
                <a16:creationId xmlns:a16="http://schemas.microsoft.com/office/drawing/2014/main" id="{2F22E096-66B2-0E85-33E1-6B681F6D80CE}"/>
              </a:ext>
            </a:extLst>
          </p:cNvPr>
          <p:cNvSpPr txBox="1"/>
          <p:nvPr/>
        </p:nvSpPr>
        <p:spPr>
          <a:xfrm>
            <a:off x="4185342" y="159043"/>
            <a:ext cx="7209593" cy="1293971"/>
          </a:xfrm>
          <a:prstGeom prst="round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Situation des Certiphyto DENSA « débloquée » </a:t>
            </a:r>
            <a:r>
              <a:rPr lang="fr-FR" sz="1400" dirty="0"/>
              <a:t>grâce à une lettre de la Ministre de l’Agriculture, adressée le 22 janvier 2025 aux services déconcentrés, pour les </a:t>
            </a:r>
            <a:r>
              <a:rPr lang="fr-FR" sz="1400" b="1" dirty="0"/>
              <a:t>échéances à court terme</a:t>
            </a:r>
          </a:p>
          <a:p>
            <a:pPr algn="ctr"/>
            <a:r>
              <a:rPr lang="fr-FR" sz="1400" dirty="0"/>
              <a:t>+</a:t>
            </a:r>
          </a:p>
          <a:p>
            <a:pPr algn="ctr"/>
            <a:r>
              <a:rPr lang="fr-FR" sz="1400" b="1" dirty="0"/>
              <a:t>Décret en cours de signature </a:t>
            </a:r>
            <a:r>
              <a:rPr lang="fr-FR" sz="1400" dirty="0"/>
              <a:t>pour les autres situations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2F1133-FB6F-E26B-CFB7-5C163B548F26}"/>
              </a:ext>
            </a:extLst>
          </p:cNvPr>
          <p:cNvSpPr txBox="1"/>
          <p:nvPr/>
        </p:nvSpPr>
        <p:spPr>
          <a:xfrm>
            <a:off x="216180" y="4644561"/>
            <a:ext cx="3593820" cy="17706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3"/>
                </a:solidFill>
              </a:rPr>
              <a:t>PROROGATION EN 2025</a:t>
            </a:r>
          </a:p>
          <a:p>
            <a:pPr algn="ctr"/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1 an supplémentaire de dérogation</a:t>
            </a:r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, de date à date, pour les Certiphyto temporaires délivrés entre le 01/01/24 et le 10/04/24 = prolongation de 2 ans après échéance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FB6ED3-BFFD-3FC6-A9F1-C182E7B3B7A3}"/>
              </a:ext>
            </a:extLst>
          </p:cNvPr>
          <p:cNvSpPr txBox="1"/>
          <p:nvPr/>
        </p:nvSpPr>
        <p:spPr>
          <a:xfrm>
            <a:off x="4185342" y="4767795"/>
            <a:ext cx="4016156" cy="578882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</a:rPr>
              <a:t>En attente d’un décret pour avoir une </a:t>
            </a:r>
            <a:r>
              <a:rPr lang="fr-FR" sz="1400" b="1" dirty="0">
                <a:latin typeface="Verdana" panose="020B0604030504040204" pitchFamily="34" charset="0"/>
                <a:ea typeface="Verdana" panose="020B0604030504040204" pitchFamily="34" charset="0"/>
              </a:rPr>
              <a:t>prorogation supplémentaire</a:t>
            </a:r>
            <a:endParaRPr lang="fr-FR" sz="1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2E2FC5-567A-DAEE-722B-8EA6EF533BA4}"/>
              </a:ext>
            </a:extLst>
          </p:cNvPr>
          <p:cNvSpPr txBox="1"/>
          <p:nvPr/>
        </p:nvSpPr>
        <p:spPr>
          <a:xfrm>
            <a:off x="8497406" y="4774520"/>
            <a:ext cx="3411374" cy="578882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attente d’un décret pour bénéficier </a:t>
            </a:r>
            <a:r>
              <a:rPr lang="fr-FR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d’une prorogation</a:t>
            </a:r>
            <a:endParaRPr lang="fr-FR" sz="14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3672B-C629-1626-2419-F27F8735E936}"/>
              </a:ext>
            </a:extLst>
          </p:cNvPr>
          <p:cNvSpPr txBox="1"/>
          <p:nvPr/>
        </p:nvSpPr>
        <p:spPr>
          <a:xfrm>
            <a:off x="4474222" y="6019767"/>
            <a:ext cx="7454551" cy="612934"/>
          </a:xfrm>
          <a:prstGeom prst="roundRect">
            <a:avLst/>
          </a:prstGeom>
          <a:noFill/>
          <a:ln w="38100">
            <a:solidFill>
              <a:schemeClr val="bg2"/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Pour toutes les situations, </a:t>
            </a:r>
            <a:r>
              <a:rPr lang="fr-FR" sz="15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attente d’une possible  modification du Code Rural, 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 pourrait </a:t>
            </a:r>
            <a:r>
              <a:rPr lang="fr-FR" sz="15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décorréler le CSP et le Certiphyto </a:t>
            </a:r>
            <a:r>
              <a:rPr lang="fr-FR" sz="15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(PPL)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4BD353-45A8-7F48-303F-15DADA598566}"/>
              </a:ext>
            </a:extLst>
          </p:cNvPr>
          <p:cNvSpPr txBox="1"/>
          <p:nvPr/>
        </p:nvSpPr>
        <p:spPr>
          <a:xfrm>
            <a:off x="1327234" y="593619"/>
            <a:ext cx="24689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accent3"/>
                </a:solidFill>
              </a:rPr>
              <a:t>Situation au 04/02/25</a:t>
            </a:r>
          </a:p>
        </p:txBody>
      </p:sp>
    </p:spTree>
    <p:extLst>
      <p:ext uri="{BB962C8B-B14F-4D97-AF65-F5344CB8AC3E}">
        <p14:creationId xmlns:p14="http://schemas.microsoft.com/office/powerpoint/2010/main" val="1753474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1B425C-3604-E6B3-B842-16EFDC301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Tour de table – retours d'expériences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39891A-D0D1-9026-086A-4B56FE967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accent5"/>
                </a:solidFill>
                <a:ea typeface="Verdana"/>
              </a:rPr>
              <a:t>White </a:t>
            </a:r>
            <a:r>
              <a:rPr lang="fr-FR" b="1" dirty="0" err="1">
                <a:solidFill>
                  <a:schemeClr val="accent5"/>
                </a:solidFill>
                <a:ea typeface="Verdana"/>
              </a:rPr>
              <a:t>Board</a:t>
            </a:r>
            <a:r>
              <a:rPr lang="fr-FR" b="1" dirty="0">
                <a:solidFill>
                  <a:schemeClr val="accent5"/>
                </a:solidFill>
                <a:ea typeface="Verdana"/>
              </a:rPr>
              <a:t> comme support d'échange</a:t>
            </a:r>
            <a:r>
              <a:rPr lang="fr-FR" dirty="0">
                <a:solidFill>
                  <a:schemeClr val="accent5"/>
                </a:solidFill>
                <a:ea typeface="Verdana"/>
              </a:rPr>
              <a:t> (encore disponible après la réunion via l'événement Teams : </a:t>
            </a:r>
            <a:r>
              <a:rPr lang="fr-FR" dirty="0">
                <a:solidFill>
                  <a:schemeClr val="accent5"/>
                </a:solidFill>
                <a:ea typeface="Verdana"/>
                <a:hlinkClick r:id="rId2"/>
              </a:rPr>
              <a:t>LIEN</a:t>
            </a:r>
            <a:r>
              <a:rPr lang="fr-FR" dirty="0">
                <a:solidFill>
                  <a:schemeClr val="accent5"/>
                </a:solidFill>
                <a:ea typeface="Verdana"/>
              </a:rPr>
              <a:t>)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 b="1" dirty="0">
                <a:ea typeface="Verdana"/>
              </a:rPr>
              <a:t>Sujets à aborder lors de ce tour de table (pas de hors sujets SVP) -</a:t>
            </a:r>
            <a:r>
              <a:rPr lang="fr-FR" b="1" dirty="0">
                <a:solidFill>
                  <a:srgbClr val="FF0000"/>
                </a:solidFill>
                <a:ea typeface="Verdana"/>
              </a:rPr>
              <a:t> 20 min d'échanges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Lien CSP / Certiphyto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Difficultés administratives sur les renouvellements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Liens avec les DRAAF et éventuelles disparités</a:t>
            </a:r>
          </a:p>
          <a:p>
            <a:pPr>
              <a:lnSpc>
                <a:spcPct val="113999"/>
              </a:lnSpc>
            </a:pPr>
            <a:endParaRPr lang="fr-FR" dirty="0">
              <a:ea typeface="Verdana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70227A-EC74-0D40-B908-F605B2631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361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0B44F-A697-4D93-3CCB-51DC4D642E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Renouvellement de l'agrément organisme de formation - Nouveau cadre au 01/01/2025</a:t>
            </a:r>
            <a:endParaRPr lang="fr-FR">
              <a:ea typeface="Verdana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2ECC7C-7259-0B23-5788-A58C3D5E59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Réunion nationale </a:t>
            </a:r>
            <a:r>
              <a:rPr lang="fr-FR" err="1"/>
              <a:t>Certiphyto</a:t>
            </a:r>
            <a:r>
              <a:rPr lang="fr-FR"/>
              <a:t> 23/01/2025</a:t>
            </a:r>
          </a:p>
        </p:txBody>
      </p:sp>
    </p:spTree>
    <p:extLst>
      <p:ext uri="{BB962C8B-B14F-4D97-AF65-F5344CB8AC3E}">
        <p14:creationId xmlns:p14="http://schemas.microsoft.com/office/powerpoint/2010/main" val="4122549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3CD0FC-9AC2-CE3B-0885-5339C60CB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err="1"/>
              <a:t>Certiphyto</a:t>
            </a:r>
            <a:r>
              <a:rPr lang="fr-FR"/>
              <a:t> – Points d’avancement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FA80EFC-EDEA-6A02-5824-670E1359F506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oundRect">
            <a:avLst>
              <a:gd name="adj" fmla="val 9174"/>
            </a:avLst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b="1">
                <a:solidFill>
                  <a:schemeClr val="accent2"/>
                </a:solidFill>
              </a:rPr>
              <a:t>Formation des formateurs</a:t>
            </a:r>
          </a:p>
          <a:p>
            <a:r>
              <a:rPr lang="fr-FR"/>
              <a:t>Suivi avec </a:t>
            </a:r>
            <a:r>
              <a:rPr lang="fr-FR" err="1"/>
              <a:t>Resolia</a:t>
            </a:r>
            <a:r>
              <a:rPr lang="fr-FR"/>
              <a:t>, </a:t>
            </a:r>
            <a:r>
              <a:rPr lang="fr-FR" i="1">
                <a:solidFill>
                  <a:schemeClr val="accent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voir la note</a:t>
            </a:r>
            <a:endParaRPr lang="fr-FR" i="1">
              <a:solidFill>
                <a:schemeClr val="accent3"/>
              </a:solidFill>
            </a:endParaRPr>
          </a:p>
          <a:p>
            <a:r>
              <a:rPr lang="fr-FR"/>
              <a:t>Situation à régulariser </a:t>
            </a:r>
            <a:r>
              <a:rPr lang="fr-FR" u="sng">
                <a:solidFill>
                  <a:schemeClr val="tx2"/>
                </a:solidFill>
              </a:rPr>
              <a:t>au moment du renouvellement de l’habilitation</a:t>
            </a:r>
            <a:endParaRPr lang="fr-FR" u="sng">
              <a:solidFill>
                <a:schemeClr val="tx2"/>
              </a:solidFill>
              <a:ea typeface="Verdana"/>
            </a:endParaRPr>
          </a:p>
          <a:p>
            <a:pPr lvl="1"/>
            <a:r>
              <a:rPr lang="fr-FR" b="1"/>
              <a:t>Tous les formateurs </a:t>
            </a:r>
            <a:r>
              <a:rPr lang="fr-FR"/>
              <a:t>de l’OF ont fait une formation PIC de n°1 : </a:t>
            </a:r>
            <a:r>
              <a:rPr lang="fr-FR">
                <a:solidFill>
                  <a:schemeClr val="accent3"/>
                </a:solidFill>
              </a:rPr>
              <a:t>formation ACTA référencée </a:t>
            </a:r>
            <a:r>
              <a:rPr lang="fr-FR" err="1">
                <a:solidFill>
                  <a:schemeClr val="accent3"/>
                </a:solidFill>
              </a:rPr>
              <a:t>Ocapiat</a:t>
            </a:r>
            <a:r>
              <a:rPr lang="fr-FR">
                <a:solidFill>
                  <a:schemeClr val="accent3"/>
                </a:solidFill>
              </a:rPr>
              <a:t> = prise en charge 40€/h</a:t>
            </a:r>
            <a:endParaRPr lang="fr-FR">
              <a:solidFill>
                <a:schemeClr val="accent3"/>
              </a:solidFill>
              <a:ea typeface="Verdana"/>
            </a:endParaRPr>
          </a:p>
          <a:p>
            <a:pPr lvl="1"/>
            <a:r>
              <a:rPr lang="fr-FR"/>
              <a:t>Au moins </a:t>
            </a:r>
            <a:r>
              <a:rPr lang="fr-FR" b="1"/>
              <a:t>1 formateur </a:t>
            </a:r>
            <a:r>
              <a:rPr lang="fr-FR"/>
              <a:t>pour les OF habilités aux </a:t>
            </a:r>
            <a:r>
              <a:rPr lang="fr-FR" err="1"/>
              <a:t>certiphyto</a:t>
            </a:r>
            <a:r>
              <a:rPr lang="fr-FR"/>
              <a:t> CSPP et MVPP doit faire une formation PIC de n°2</a:t>
            </a:r>
            <a:endParaRPr lang="fr-FR">
              <a:ea typeface="Verdana"/>
            </a:endParaRPr>
          </a:p>
          <a:p>
            <a:pPr lvl="1"/>
            <a:r>
              <a:rPr lang="fr-FR"/>
              <a:t>Au </a:t>
            </a:r>
            <a:r>
              <a:rPr lang="fr-FR" b="1"/>
              <a:t>moins 1 formateur </a:t>
            </a:r>
            <a:r>
              <a:rPr lang="fr-FR"/>
              <a:t>de l’OF fait une formation « Santé »</a:t>
            </a:r>
            <a:endParaRPr lang="fr-FR">
              <a:ea typeface="Verdana"/>
            </a:endParaRPr>
          </a:p>
          <a:p>
            <a:pPr marL="457200" lvl="1" indent="0">
              <a:buNone/>
            </a:pPr>
            <a:endParaRPr lang="fr-FR">
              <a:solidFill>
                <a:schemeClr val="accent3"/>
              </a:solidFill>
              <a:ea typeface="Verdana"/>
            </a:endParaRPr>
          </a:p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69FC34-FCB8-1181-FF70-92ABF52D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105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2EDBC-F138-843B-239C-09F88E6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Habilitation des OF : Ce qui change</a:t>
            </a:r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4AE7020-A17F-B591-C16C-FF442A7BE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040846"/>
              </p:ext>
            </p:extLst>
          </p:nvPr>
        </p:nvGraphicFramePr>
        <p:xfrm>
          <a:off x="325120" y="1239520"/>
          <a:ext cx="10820392" cy="524159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03680">
                  <a:extLst>
                    <a:ext uri="{9D8B030D-6E8A-4147-A177-3AD203B41FA5}">
                      <a16:colId xmlns:a16="http://schemas.microsoft.com/office/drawing/2014/main" val="4067709113"/>
                    </a:ext>
                  </a:extLst>
                </a:gridCol>
                <a:gridCol w="1717964">
                  <a:extLst>
                    <a:ext uri="{9D8B030D-6E8A-4147-A177-3AD203B41FA5}">
                      <a16:colId xmlns:a16="http://schemas.microsoft.com/office/drawing/2014/main" val="708090043"/>
                    </a:ext>
                  </a:extLst>
                </a:gridCol>
                <a:gridCol w="3799374">
                  <a:extLst>
                    <a:ext uri="{9D8B030D-6E8A-4147-A177-3AD203B41FA5}">
                      <a16:colId xmlns:a16="http://schemas.microsoft.com/office/drawing/2014/main" val="426462497"/>
                    </a:ext>
                  </a:extLst>
                </a:gridCol>
                <a:gridCol w="3799374">
                  <a:extLst>
                    <a:ext uri="{9D8B030D-6E8A-4147-A177-3AD203B41FA5}">
                      <a16:colId xmlns:a16="http://schemas.microsoft.com/office/drawing/2014/main" val="880905054"/>
                    </a:ext>
                  </a:extLst>
                </a:gridCol>
              </a:tblGrid>
              <a:tr h="496956">
                <a:tc>
                  <a:txBody>
                    <a:bodyPr/>
                    <a:lstStyle/>
                    <a:p>
                      <a:endParaRPr lang="fr-FR" sz="1600"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Anciennement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Depuis le 1</a:t>
                      </a:r>
                      <a:r>
                        <a:rPr lang="fr-FR" sz="1600" baseline="30000">
                          <a:solidFill>
                            <a:srgbClr val="0D0D0D"/>
                          </a:solidFill>
                          <a:effectLst/>
                        </a:rPr>
                        <a:t>er</a:t>
                      </a: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 janvier 2025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257713"/>
                  </a:ext>
                </a:extLst>
              </a:tr>
              <a:tr h="1203739">
                <a:tc rowSpan="3">
                  <a:txBody>
                    <a:bodyPr/>
                    <a:lstStyle/>
                    <a:p>
                      <a:pPr algn="l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Qui doit être formé ?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943350" algn="l"/>
                        </a:tabLst>
                        <a:defRPr/>
                      </a:pP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PIC niveau 1</a:t>
                      </a:r>
                    </a:p>
                    <a:p>
                      <a:pPr marL="92075" indent="0" algn="just">
                        <a:tabLst>
                          <a:tab pos="3943350" algn="l"/>
                        </a:tabLst>
                      </a:pP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>
                        <a:tabLst>
                          <a:tab pos="3943350" algn="l"/>
                        </a:tabLst>
                      </a:pP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Au moins 1 formateur au 1</a:t>
                      </a:r>
                      <a:r>
                        <a:rPr lang="fr-FR" sz="1600" baseline="30000">
                          <a:solidFill>
                            <a:srgbClr val="0D0D0D"/>
                          </a:solidFill>
                          <a:effectLst/>
                        </a:rPr>
                        <a:t>er</a:t>
                      </a: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 renouvellement d’habilitation puis au moins 2 formateurs de l’OF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l’ensemble des formateurs de l’OF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165065"/>
                  </a:ext>
                </a:extLst>
              </a:tr>
              <a:tr h="9055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marL="92075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PIC niveau 2</a:t>
                      </a:r>
                    </a:p>
                    <a:p>
                      <a:pPr marL="92075" indent="0" algn="just"/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au moins 1 formateur dès le 2</a:t>
                      </a:r>
                      <a:r>
                        <a:rPr lang="fr-FR" sz="1600" baseline="30000">
                          <a:solidFill>
                            <a:srgbClr val="0D0D0D"/>
                          </a:solidFill>
                          <a:effectLst/>
                        </a:rPr>
                        <a:t>e</a:t>
                      </a: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 renouvellement d’habilitation de l’OF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 dirty="0">
                          <a:solidFill>
                            <a:srgbClr val="0D0D0D"/>
                          </a:solidFill>
                          <a:effectLst/>
                        </a:rPr>
                        <a:t>au moins 1 formateur pour les OF habilités aux Certiphyto CSPP et MVPP </a:t>
                      </a:r>
                      <a:endParaRPr lang="fr-FR" sz="1600" dirty="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89303087"/>
                  </a:ext>
                </a:extLst>
              </a:tr>
              <a:tr h="5414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Santé : 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au moins 1 formateur de l’OF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au moins 1 formateur de l’OF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505864"/>
                  </a:ext>
                </a:extLst>
              </a:tr>
              <a:tr h="1269999">
                <a:tc rowSpan="2">
                  <a:txBody>
                    <a:bodyPr/>
                    <a:lstStyle/>
                    <a:p>
                      <a:pPr algn="l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A quelle fréquence ?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PIC niveau 1 </a:t>
                      </a:r>
                    </a:p>
                    <a:p>
                      <a:pPr marL="92075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PIC niveau 2</a:t>
                      </a:r>
                    </a:p>
                    <a:p>
                      <a:pPr marL="92075" indent="0" algn="just"/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formation &lt; 5 ans au moment du renouvellement de l’habilitation (à partir du 2</a:t>
                      </a:r>
                      <a:r>
                        <a:rPr lang="fr-FR" sz="1600" baseline="30000">
                          <a:solidFill>
                            <a:srgbClr val="0D0D0D"/>
                          </a:solidFill>
                          <a:effectLst/>
                        </a:rPr>
                        <a:t>e</a:t>
                      </a:r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 renouvellement d’habilitation de l’OF)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formation &lt; 5 ans au moment du renouvellement de l’habilitation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909224"/>
                  </a:ext>
                </a:extLst>
              </a:tr>
              <a:tr h="8238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Santé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>
                          <a:solidFill>
                            <a:srgbClr val="0D0D0D"/>
                          </a:solidFill>
                          <a:effectLst/>
                        </a:rPr>
                        <a:t>formation &lt; 3 ans au moment du renouvellement de l’habilitation + 1 journée d’actualisation </a:t>
                      </a:r>
                      <a:endParaRPr lang="fr-FR" sz="160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92075" indent="0" algn="just"/>
                      <a:r>
                        <a:rPr lang="fr-FR" sz="1600" dirty="0">
                          <a:solidFill>
                            <a:srgbClr val="0D0D0D"/>
                          </a:solidFill>
                          <a:effectLst/>
                        </a:rPr>
                        <a:t>formation &lt; 3 ans au moment du renouvellement de l’habilitation + 1 journée d’actualisation </a:t>
                      </a:r>
                      <a:endParaRPr lang="fr-FR" sz="1600" dirty="0">
                        <a:solidFill>
                          <a:srgbClr val="0D0D0D"/>
                        </a:solidFill>
                        <a:effectLst/>
                        <a:latin typeface="Verdana"/>
                      </a:endParaRPr>
                    </a:p>
                  </a:txBody>
                  <a:tcPr marL="45720" marR="45720" anchor="ctr"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3163370"/>
                  </a:ext>
                </a:extLst>
              </a:tr>
            </a:tbl>
          </a:graphicData>
        </a:graphic>
      </p:graphicFrame>
      <p:pic>
        <p:nvPicPr>
          <p:cNvPr id="9" name="Graphique 8" descr="Homme avec un remplissage uni">
            <a:extLst>
              <a:ext uri="{FF2B5EF4-FFF2-40B4-BE49-F238E27FC236}">
                <a16:creationId xmlns:a16="http://schemas.microsoft.com/office/drawing/2014/main" id="{6995A2F2-EF6E-E1AB-0FEF-03AD7D33D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11467" y="3098552"/>
            <a:ext cx="457200" cy="518160"/>
          </a:xfrm>
          <a:prstGeom prst="rect">
            <a:avLst/>
          </a:prstGeom>
        </p:spPr>
      </p:pic>
      <p:pic>
        <p:nvPicPr>
          <p:cNvPr id="11" name="Graphique 10" descr="Groupe de personnes avec un remplissage uni">
            <a:extLst>
              <a:ext uri="{FF2B5EF4-FFF2-40B4-BE49-F238E27FC236}">
                <a16:creationId xmlns:a16="http://schemas.microsoft.com/office/drawing/2014/main" id="{8534419E-C708-18DE-DD96-FDBFF6EF0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6547" y="2033309"/>
            <a:ext cx="487680" cy="548640"/>
          </a:xfrm>
          <a:prstGeom prst="rect">
            <a:avLst/>
          </a:prstGeom>
        </p:spPr>
      </p:pic>
      <p:pic>
        <p:nvPicPr>
          <p:cNvPr id="12" name="Graphique 11" descr="Homme avec un remplissage uni">
            <a:extLst>
              <a:ext uri="{FF2B5EF4-FFF2-40B4-BE49-F238E27FC236}">
                <a16:creationId xmlns:a16="http://schemas.microsoft.com/office/drawing/2014/main" id="{30DC7C78-521D-7E3D-8C77-A316EAE28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10620" y="3860316"/>
            <a:ext cx="45720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12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4DEA6F-9CFE-E560-234F-999D445CF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formations disponibles</a:t>
            </a:r>
            <a:endParaRPr lang="fr-FR"/>
          </a:p>
        </p:txBody>
      </p:sp>
      <p:pic>
        <p:nvPicPr>
          <p:cNvPr id="10" name="Graphique 9" descr="Homme avec un remplissage uni">
            <a:extLst>
              <a:ext uri="{FF2B5EF4-FFF2-40B4-BE49-F238E27FC236}">
                <a16:creationId xmlns:a16="http://schemas.microsoft.com/office/drawing/2014/main" id="{03C4D699-053A-185E-CD67-AB6F40DBC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8758" y="5007729"/>
            <a:ext cx="418477" cy="418477"/>
          </a:xfrm>
          <a:prstGeom prst="rect">
            <a:avLst/>
          </a:prstGeom>
        </p:spPr>
      </p:pic>
      <p:pic>
        <p:nvPicPr>
          <p:cNvPr id="11" name="Graphique 10" descr="Groupe de personnes avec un remplissage uni">
            <a:extLst>
              <a:ext uri="{FF2B5EF4-FFF2-40B4-BE49-F238E27FC236}">
                <a16:creationId xmlns:a16="http://schemas.microsoft.com/office/drawing/2014/main" id="{53AE273B-588C-D20C-ABA0-C1CF6C6EB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200" y="1944372"/>
            <a:ext cx="625764" cy="625764"/>
          </a:xfrm>
          <a:prstGeom prst="rect">
            <a:avLst/>
          </a:prstGeom>
        </p:spPr>
      </p:pic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EEB258FC-56CC-08AF-9778-3116BEC0A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980876"/>
              </p:ext>
            </p:extLst>
          </p:nvPr>
        </p:nvGraphicFramePr>
        <p:xfrm>
          <a:off x="808528" y="1363214"/>
          <a:ext cx="5940000" cy="4984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0000">
                  <a:extLst>
                    <a:ext uri="{9D8B030D-6E8A-4147-A177-3AD203B41FA5}">
                      <a16:colId xmlns:a16="http://schemas.microsoft.com/office/drawing/2014/main" val="3301384359"/>
                    </a:ext>
                  </a:extLst>
                </a:gridCol>
                <a:gridCol w="2970000">
                  <a:extLst>
                    <a:ext uri="{9D8B030D-6E8A-4147-A177-3AD203B41FA5}">
                      <a16:colId xmlns:a16="http://schemas.microsoft.com/office/drawing/2014/main" val="247590882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>
                          <a:solidFill>
                            <a:srgbClr val="242424"/>
                          </a:solidFill>
                          <a:ea typeface="+mn-lt"/>
                          <a:cs typeface="+mn-lt"/>
                        </a:rPr>
                        <a:t>Protection intégrée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>
                          <a:solidFill>
                            <a:srgbClr val="242424"/>
                          </a:solidFill>
                          <a:ea typeface="+mn-lt"/>
                          <a:cs typeface="+mn-lt"/>
                        </a:rPr>
                        <a:t>des cultures</a:t>
                      </a:r>
                      <a:endParaRPr lang="fr-F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953294"/>
                  </a:ext>
                </a:extLst>
              </a:tr>
              <a:tr h="529215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Niveau 1 Primo-accédant (niv1 PA)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Niveau 1 Renouvellement</a:t>
                      </a:r>
                    </a:p>
                    <a:p>
                      <a:pPr algn="ctr"/>
                      <a:r>
                        <a:rPr lang="fr-FR" sz="1400" b="1"/>
                        <a:t>(niv1 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314348"/>
                  </a:ext>
                </a:extLst>
              </a:tr>
              <a:tr h="1131046">
                <a:tc>
                  <a:txBody>
                    <a:bodyPr/>
                    <a:lstStyle/>
                    <a:p>
                      <a:r>
                        <a:rPr lang="fr-FR" sz="1400" dirty="0"/>
                        <a:t>Durée : 21 h </a:t>
                      </a:r>
                    </a:p>
                    <a:p>
                      <a:r>
                        <a:rPr lang="fr-FR" sz="1200" i="1" dirty="0"/>
                        <a:t>14h de e-learning</a:t>
                      </a:r>
                    </a:p>
                    <a:p>
                      <a:r>
                        <a:rPr lang="fr-FR" sz="1200" i="1" dirty="0"/>
                        <a:t>+ 7h de formation en présentiel</a:t>
                      </a:r>
                    </a:p>
                    <a:p>
                      <a:r>
                        <a:rPr lang="fr-FR" sz="1400" dirty="0"/>
                        <a:t>Tarif : 1490 €HT/stagiaire </a:t>
                      </a:r>
                    </a:p>
                    <a:p>
                      <a:pPr marL="285750" indent="-285750">
                        <a:buFont typeface="Wingdings 2" panose="05020102010507070707" pitchFamily="18" charset="2"/>
                        <a:buChar char="?"/>
                      </a:pPr>
                      <a:r>
                        <a:rPr lang="fr-FR" sz="1400" dirty="0"/>
                        <a:t>tous les nouveaux formateurs ou ceux qui n’ont jamais suivi ce niveau</a:t>
                      </a:r>
                    </a:p>
                    <a:p>
                      <a:pPr marL="285750" indent="-285750">
                        <a:buFont typeface="Wingdings 2" panose="05020102010507070707" pitchFamily="18" charset="2"/>
                        <a:buChar char="?"/>
                      </a:pPr>
                      <a:r>
                        <a:rPr lang="fr-FR" sz="1400" dirty="0"/>
                        <a:t>sessions thématiques par filière</a:t>
                      </a:r>
                    </a:p>
                    <a:p>
                      <a:endParaRPr lang="fr-FR" sz="1400" dirty="0"/>
                    </a:p>
                    <a:p>
                      <a:r>
                        <a:rPr lang="fr-FR" sz="1200" i="1" dirty="0">
                          <a:solidFill>
                            <a:srgbClr val="FF0000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LIEN</a:t>
                      </a:r>
                      <a:r>
                        <a:rPr lang="fr-FR" sz="1200" i="1" dirty="0">
                          <a:solidFill>
                            <a:srgbClr val="FF0000"/>
                          </a:solidFill>
                        </a:rPr>
                        <a:t> (10 sessions thématiques/lieux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Durée : 11 h </a:t>
                      </a:r>
                    </a:p>
                    <a:p>
                      <a:r>
                        <a:rPr lang="fr-FR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7h de e-learning</a:t>
                      </a:r>
                    </a:p>
                    <a:p>
                      <a:r>
                        <a:rPr lang="fr-FR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+ 4h de classe virtuelle</a:t>
                      </a:r>
                    </a:p>
                    <a:p>
                      <a:r>
                        <a:rPr lang="fr-FR" sz="1400" dirty="0"/>
                        <a:t>Tarif : 790 €HT/stagiaire 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Char char="?"/>
                        <a:tabLst/>
                        <a:defRPr/>
                      </a:pPr>
                      <a:r>
                        <a:rPr lang="fr-FR" sz="1400" dirty="0"/>
                        <a:t>tous les formateurs ayant suivi la formation de niveau 1 PA il y a 5 ans ou +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Char char="?"/>
                        <a:tabLst/>
                        <a:defRPr/>
                      </a:pPr>
                      <a:r>
                        <a:rPr lang="fr-FR" sz="1400" dirty="0"/>
                        <a:t>sessions thématiques par filière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endParaRPr lang="fr-FR" sz="1400" dirty="0"/>
                    </a:p>
                    <a:p>
                      <a:r>
                        <a:rPr lang="fr-FR" sz="1200" i="1" dirty="0">
                          <a:solidFill>
                            <a:srgbClr val="FF0000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LIEN</a:t>
                      </a:r>
                      <a:r>
                        <a:rPr lang="fr-FR" sz="1200" i="1" dirty="0">
                          <a:solidFill>
                            <a:srgbClr val="FF0000"/>
                          </a:solidFill>
                        </a:rPr>
                        <a:t> (5 sessions thématiques)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67051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Niveau 2 Perfectionnement (niv2 PERF)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6580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fr-F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Durée : 11 h </a:t>
                      </a:r>
                    </a:p>
                    <a:p>
                      <a:r>
                        <a:rPr lang="fr-FR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4h de e-learning + 7h </a:t>
                      </a:r>
                      <a:r>
                        <a:rPr lang="fr-FR" sz="1200" i="1" dirty="0"/>
                        <a:t>de formation en présentiel</a:t>
                      </a:r>
                      <a:endParaRPr lang="fr-FR" sz="12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Tarif : 840 €HT/stagiaire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ym typeface="Wingdings 2" panose="05020102010507070707" pitchFamily="18" charset="2"/>
                        </a:rPr>
                        <a:t> </a:t>
                      </a:r>
                      <a:r>
                        <a:rPr lang="fr-FR" sz="1400" dirty="0"/>
                        <a:t>Au moins 1 formateur de l’OF ayant suivi le </a:t>
                      </a:r>
                      <a:r>
                        <a:rPr lang="fr-FR" sz="1400" dirty="0" err="1"/>
                        <a:t>Niv</a:t>
                      </a:r>
                      <a:r>
                        <a:rPr lang="fr-FR" sz="1400" dirty="0"/>
                        <a:t> 1 </a:t>
                      </a:r>
                      <a:r>
                        <a:rPr lang="fr-FR" sz="1200" dirty="0"/>
                        <a:t>(RE ou PA)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8600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CD5E9EF3-2B15-0A0F-FAC9-D8054E2DE2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46" y="1399540"/>
            <a:ext cx="1042311" cy="544832"/>
          </a:xfrm>
          <a:prstGeom prst="rect">
            <a:avLst/>
          </a:prstGeom>
        </p:spPr>
      </p:pic>
      <p:pic>
        <p:nvPicPr>
          <p:cNvPr id="1028" name="Picture 4" descr="OCAPIAT (nouvel Opérateur de compétences) - Trouver mon OPCO">
            <a:extLst>
              <a:ext uri="{FF2B5EF4-FFF2-40B4-BE49-F238E27FC236}">
                <a16:creationId xmlns:a16="http://schemas.microsoft.com/office/drawing/2014/main" id="{9934D41E-B399-4AA1-0138-999014A0B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855" y="2481878"/>
            <a:ext cx="612305" cy="6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7">
            <a:extLst>
              <a:ext uri="{FF2B5EF4-FFF2-40B4-BE49-F238E27FC236}">
                <a16:creationId xmlns:a16="http://schemas.microsoft.com/office/drawing/2014/main" id="{FD4B1612-795B-9EB5-E37A-71FC4353D5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19802"/>
              </p:ext>
            </p:extLst>
          </p:nvPr>
        </p:nvGraphicFramePr>
        <p:xfrm>
          <a:off x="7089059" y="1351083"/>
          <a:ext cx="45000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000">
                  <a:extLst>
                    <a:ext uri="{9D8B030D-6E8A-4147-A177-3AD203B41FA5}">
                      <a16:colId xmlns:a16="http://schemas.microsoft.com/office/drawing/2014/main" val="3301384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rgbClr val="242424"/>
                          </a:solidFill>
                          <a:ea typeface="+mn-lt"/>
                          <a:cs typeface="+mn-lt"/>
                        </a:rPr>
                        <a:t>Santé et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rgbClr val="242424"/>
                          </a:solidFill>
                          <a:ea typeface="+mn-lt"/>
                          <a:cs typeface="+mn-lt"/>
                        </a:rPr>
                        <a:t>sécurité au travail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953294"/>
                  </a:ext>
                </a:extLst>
              </a:tr>
              <a:tr h="10452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ea typeface="+mn-lt"/>
                        <a:cs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a typeface="+mn-lt"/>
                          <a:cs typeface="+mn-lt"/>
                        </a:rPr>
                        <a:t>Pas d’information à ce jour concernant le dispositif de formation qui pourra être proposé par l’INMA.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  <a:p>
                      <a:r>
                        <a:rPr lang="fr-FR" sz="1400" dirty="0"/>
                        <a:t>Durée et tarif formation : ?</a:t>
                      </a:r>
                    </a:p>
                    <a:p>
                      <a:r>
                        <a:rPr lang="fr-FR" sz="1400" dirty="0"/>
                        <a:t>Tarif du colloque national ?</a:t>
                      </a:r>
                    </a:p>
                    <a:p>
                      <a:endParaRPr lang="fr-FR" sz="1400" dirty="0"/>
                    </a:p>
                    <a:p>
                      <a:pPr marL="285750" indent="-285750">
                        <a:buFont typeface="Wingdings 2" panose="05020102010507070707" pitchFamily="18" charset="2"/>
                        <a:buChar char="?"/>
                      </a:pPr>
                      <a:r>
                        <a:rPr lang="fr-FR" sz="1400" dirty="0"/>
                        <a:t>Au moins 1 formateur de l’OF</a:t>
                      </a:r>
                    </a:p>
                    <a:p>
                      <a:endParaRPr lang="fr-FR" sz="1400" dirty="0"/>
                    </a:p>
                    <a:p>
                      <a:r>
                        <a:rPr lang="fr-FR" sz="1200" i="1" dirty="0">
                          <a:solidFill>
                            <a:srgbClr val="FF0000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LIEN</a:t>
                      </a:r>
                      <a:endParaRPr lang="fr-FR" sz="1200" i="1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200" i="1" dirty="0">
                        <a:solidFill>
                          <a:srgbClr val="FF0000"/>
                        </a:solidFill>
                      </a:endParaRPr>
                    </a:p>
                    <a:p>
                      <a:pPr marL="0" indent="0">
                        <a:buFont typeface="Wingdings 2" panose="05020102010507070707" pitchFamily="18" charset="2"/>
                        <a:buNone/>
                      </a:pPr>
                      <a:r>
                        <a:rPr lang="fr-FR" sz="1200" dirty="0"/>
                        <a:t>Contact : Marie-Line Chabot</a:t>
                      </a:r>
                    </a:p>
                    <a:p>
                      <a:pPr marL="0" indent="0">
                        <a:buFont typeface="Wingdings 2" panose="05020102010507070707" pitchFamily="18" charset="2"/>
                        <a:buNone/>
                      </a:pPr>
                      <a:r>
                        <a:rPr lang="fr-FR" sz="1200" dirty="0"/>
                        <a:t>02 47 66 62 32 / 06 42 69 21 26</a:t>
                      </a:r>
                    </a:p>
                    <a:p>
                      <a:pPr marL="0" indent="0">
                        <a:buFont typeface="Wingdings 2" panose="05020102010507070707" pitchFamily="18" charset="2"/>
                        <a:buNone/>
                      </a:pPr>
                      <a:r>
                        <a:rPr lang="fr-FR" sz="1200" dirty="0">
                          <a:hlinkClick r:id="rId11"/>
                        </a:rPr>
                        <a:t>certiphyto@inma.fr</a:t>
                      </a:r>
                      <a:endParaRPr lang="fr-FR" sz="1200" dirty="0"/>
                    </a:p>
                    <a:p>
                      <a:endParaRPr lang="fr-FR" sz="1200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670510"/>
                  </a:ext>
                </a:extLst>
              </a:tr>
            </a:tbl>
          </a:graphicData>
        </a:graphic>
      </p:graphicFrame>
      <p:grpSp>
        <p:nvGrpSpPr>
          <p:cNvPr id="3" name="Graphique 11" descr="Homme avec un remplissage uni">
            <a:extLst>
              <a:ext uri="{FF2B5EF4-FFF2-40B4-BE49-F238E27FC236}">
                <a16:creationId xmlns:a16="http://schemas.microsoft.com/office/drawing/2014/main" id="{8DDBE328-DDA1-8238-5912-36088DFFA9D8}"/>
              </a:ext>
            </a:extLst>
          </p:cNvPr>
          <p:cNvGrpSpPr/>
          <p:nvPr/>
        </p:nvGrpSpPr>
        <p:grpSpPr>
          <a:xfrm>
            <a:off x="10234355" y="3598177"/>
            <a:ext cx="191801" cy="392322"/>
            <a:chOff x="9997288" y="3615110"/>
            <a:chExt cx="191801" cy="392322"/>
          </a:xfrm>
          <a:solidFill>
            <a:schemeClr val="accent5"/>
          </a:solidFill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D1A71139-2AA1-80D7-B0E1-46B6FACEF885}"/>
                </a:ext>
              </a:extLst>
            </p:cNvPr>
            <p:cNvSpPr/>
            <p:nvPr/>
          </p:nvSpPr>
          <p:spPr>
            <a:xfrm>
              <a:off x="10058316" y="3615110"/>
              <a:ext cx="69746" cy="69746"/>
            </a:xfrm>
            <a:custGeom>
              <a:avLst/>
              <a:gdLst>
                <a:gd name="connsiteX0" fmla="*/ 69746 w 69746"/>
                <a:gd name="connsiteY0" fmla="*/ 34873 h 69746"/>
                <a:gd name="connsiteX1" fmla="*/ 34873 w 69746"/>
                <a:gd name="connsiteY1" fmla="*/ 69746 h 69746"/>
                <a:gd name="connsiteX2" fmla="*/ 0 w 69746"/>
                <a:gd name="connsiteY2" fmla="*/ 34873 h 69746"/>
                <a:gd name="connsiteX3" fmla="*/ 34873 w 69746"/>
                <a:gd name="connsiteY3" fmla="*/ 0 h 69746"/>
                <a:gd name="connsiteX4" fmla="*/ 69746 w 69746"/>
                <a:gd name="connsiteY4" fmla="*/ 34873 h 6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46" h="69746">
                  <a:moveTo>
                    <a:pt x="69746" y="34873"/>
                  </a:moveTo>
                  <a:cubicBezTo>
                    <a:pt x="69746" y="54133"/>
                    <a:pt x="54133" y="69746"/>
                    <a:pt x="34873" y="69746"/>
                  </a:cubicBezTo>
                  <a:cubicBezTo>
                    <a:pt x="15613" y="69746"/>
                    <a:pt x="0" y="54133"/>
                    <a:pt x="0" y="34873"/>
                  </a:cubicBezTo>
                  <a:cubicBezTo>
                    <a:pt x="0" y="15613"/>
                    <a:pt x="15613" y="0"/>
                    <a:pt x="34873" y="0"/>
                  </a:cubicBezTo>
                  <a:cubicBezTo>
                    <a:pt x="54133" y="0"/>
                    <a:pt x="69746" y="15613"/>
                    <a:pt x="69746" y="34873"/>
                  </a:cubicBezTo>
                  <a:close/>
                </a:path>
              </a:pathLst>
            </a:custGeom>
            <a:solidFill>
              <a:schemeClr val="accent5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38392787-211A-0443-F011-DE053DE4337C}"/>
                </a:ext>
              </a:extLst>
            </p:cNvPr>
            <p:cNvSpPr/>
            <p:nvPr/>
          </p:nvSpPr>
          <p:spPr>
            <a:xfrm>
              <a:off x="9997288" y="3693574"/>
              <a:ext cx="191801" cy="313857"/>
            </a:xfrm>
            <a:custGeom>
              <a:avLst/>
              <a:gdLst>
                <a:gd name="connsiteX0" fmla="*/ 190930 w 191801"/>
                <a:gd name="connsiteY0" fmla="*/ 136005 h 313857"/>
                <a:gd name="connsiteX1" fmla="*/ 166519 w 191801"/>
                <a:gd name="connsiteY1" fmla="*/ 32258 h 313857"/>
                <a:gd name="connsiteX2" fmla="*/ 161288 w 191801"/>
                <a:gd name="connsiteY2" fmla="*/ 22668 h 313857"/>
                <a:gd name="connsiteX3" fmla="*/ 124671 w 191801"/>
                <a:gd name="connsiteY3" fmla="*/ 3487 h 313857"/>
                <a:gd name="connsiteX4" fmla="*/ 95901 w 191801"/>
                <a:gd name="connsiteY4" fmla="*/ 0 h 313857"/>
                <a:gd name="connsiteX5" fmla="*/ 67131 w 191801"/>
                <a:gd name="connsiteY5" fmla="*/ 4359 h 313857"/>
                <a:gd name="connsiteX6" fmla="*/ 30514 w 191801"/>
                <a:gd name="connsiteY6" fmla="*/ 23539 h 313857"/>
                <a:gd name="connsiteX7" fmla="*/ 25283 w 191801"/>
                <a:gd name="connsiteY7" fmla="*/ 33129 h 313857"/>
                <a:gd name="connsiteX8" fmla="*/ 872 w 191801"/>
                <a:gd name="connsiteY8" fmla="*/ 136877 h 313857"/>
                <a:gd name="connsiteX9" fmla="*/ 0 w 191801"/>
                <a:gd name="connsiteY9" fmla="*/ 141236 h 313857"/>
                <a:gd name="connsiteX10" fmla="*/ 17437 w 191801"/>
                <a:gd name="connsiteY10" fmla="*/ 158673 h 313857"/>
                <a:gd name="connsiteX11" fmla="*/ 34001 w 191801"/>
                <a:gd name="connsiteY11" fmla="*/ 145595 h 313857"/>
                <a:gd name="connsiteX12" fmla="*/ 52310 w 191801"/>
                <a:gd name="connsiteY12" fmla="*/ 69746 h 313857"/>
                <a:gd name="connsiteX13" fmla="*/ 52310 w 191801"/>
                <a:gd name="connsiteY13" fmla="*/ 313858 h 313857"/>
                <a:gd name="connsiteX14" fmla="*/ 87183 w 191801"/>
                <a:gd name="connsiteY14" fmla="*/ 313858 h 313857"/>
                <a:gd name="connsiteX15" fmla="*/ 87183 w 191801"/>
                <a:gd name="connsiteY15" fmla="*/ 156929 h 313857"/>
                <a:gd name="connsiteX16" fmla="*/ 104619 w 191801"/>
                <a:gd name="connsiteY16" fmla="*/ 156929 h 313857"/>
                <a:gd name="connsiteX17" fmla="*/ 104619 w 191801"/>
                <a:gd name="connsiteY17" fmla="*/ 313858 h 313857"/>
                <a:gd name="connsiteX18" fmla="*/ 139492 w 191801"/>
                <a:gd name="connsiteY18" fmla="*/ 313858 h 313857"/>
                <a:gd name="connsiteX19" fmla="*/ 139492 w 191801"/>
                <a:gd name="connsiteY19" fmla="*/ 68874 h 313857"/>
                <a:gd name="connsiteX20" fmla="*/ 157801 w 191801"/>
                <a:gd name="connsiteY20" fmla="*/ 144723 h 313857"/>
                <a:gd name="connsiteX21" fmla="*/ 174365 w 191801"/>
                <a:gd name="connsiteY21" fmla="*/ 157801 h 313857"/>
                <a:gd name="connsiteX22" fmla="*/ 191802 w 191801"/>
                <a:gd name="connsiteY22" fmla="*/ 140364 h 313857"/>
                <a:gd name="connsiteX23" fmla="*/ 190930 w 191801"/>
                <a:gd name="connsiteY23" fmla="*/ 136005 h 31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1801" h="313857">
                  <a:moveTo>
                    <a:pt x="190930" y="136005"/>
                  </a:moveTo>
                  <a:lnTo>
                    <a:pt x="166519" y="32258"/>
                  </a:lnTo>
                  <a:cubicBezTo>
                    <a:pt x="165647" y="28770"/>
                    <a:pt x="163903" y="25283"/>
                    <a:pt x="161288" y="22668"/>
                  </a:cubicBezTo>
                  <a:cubicBezTo>
                    <a:pt x="150826" y="13949"/>
                    <a:pt x="138621" y="7846"/>
                    <a:pt x="124671" y="3487"/>
                  </a:cubicBezTo>
                  <a:cubicBezTo>
                    <a:pt x="115081" y="1744"/>
                    <a:pt x="105491" y="0"/>
                    <a:pt x="95901" y="0"/>
                  </a:cubicBezTo>
                  <a:cubicBezTo>
                    <a:pt x="86311" y="0"/>
                    <a:pt x="76721" y="1744"/>
                    <a:pt x="67131" y="4359"/>
                  </a:cubicBezTo>
                  <a:cubicBezTo>
                    <a:pt x="53181" y="7846"/>
                    <a:pt x="40976" y="14821"/>
                    <a:pt x="30514" y="23539"/>
                  </a:cubicBezTo>
                  <a:cubicBezTo>
                    <a:pt x="27898" y="26155"/>
                    <a:pt x="26155" y="29642"/>
                    <a:pt x="25283" y="33129"/>
                  </a:cubicBezTo>
                  <a:lnTo>
                    <a:pt x="872" y="136877"/>
                  </a:lnTo>
                  <a:cubicBezTo>
                    <a:pt x="872" y="137749"/>
                    <a:pt x="0" y="139492"/>
                    <a:pt x="0" y="141236"/>
                  </a:cubicBezTo>
                  <a:cubicBezTo>
                    <a:pt x="0" y="150826"/>
                    <a:pt x="7846" y="158673"/>
                    <a:pt x="17437" y="158673"/>
                  </a:cubicBezTo>
                  <a:cubicBezTo>
                    <a:pt x="25283" y="158673"/>
                    <a:pt x="32258" y="152570"/>
                    <a:pt x="34001" y="145595"/>
                  </a:cubicBezTo>
                  <a:lnTo>
                    <a:pt x="52310" y="69746"/>
                  </a:lnTo>
                  <a:lnTo>
                    <a:pt x="52310" y="313858"/>
                  </a:lnTo>
                  <a:lnTo>
                    <a:pt x="87183" y="313858"/>
                  </a:lnTo>
                  <a:lnTo>
                    <a:pt x="87183" y="156929"/>
                  </a:lnTo>
                  <a:lnTo>
                    <a:pt x="104619" y="156929"/>
                  </a:lnTo>
                  <a:lnTo>
                    <a:pt x="104619" y="313858"/>
                  </a:lnTo>
                  <a:lnTo>
                    <a:pt x="139492" y="313858"/>
                  </a:lnTo>
                  <a:lnTo>
                    <a:pt x="139492" y="68874"/>
                  </a:lnTo>
                  <a:lnTo>
                    <a:pt x="157801" y="144723"/>
                  </a:lnTo>
                  <a:cubicBezTo>
                    <a:pt x="159544" y="151698"/>
                    <a:pt x="166519" y="157801"/>
                    <a:pt x="174365" y="157801"/>
                  </a:cubicBezTo>
                  <a:cubicBezTo>
                    <a:pt x="183956" y="157801"/>
                    <a:pt x="191802" y="149954"/>
                    <a:pt x="191802" y="140364"/>
                  </a:cubicBezTo>
                  <a:cubicBezTo>
                    <a:pt x="191802" y="138621"/>
                    <a:pt x="190930" y="136877"/>
                    <a:pt x="190930" y="136005"/>
                  </a:cubicBezTo>
                  <a:close/>
                </a:path>
              </a:pathLst>
            </a:custGeom>
            <a:solidFill>
              <a:schemeClr val="accent5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D6E22F-4EDD-B540-EB5F-DA468E535A35}"/>
              </a:ext>
            </a:extLst>
          </p:cNvPr>
          <p:cNvGrpSpPr/>
          <p:nvPr/>
        </p:nvGrpSpPr>
        <p:grpSpPr>
          <a:xfrm>
            <a:off x="6885282" y="5506917"/>
            <a:ext cx="5557779" cy="584775"/>
            <a:chOff x="823356" y="5979865"/>
            <a:chExt cx="5557779" cy="584775"/>
          </a:xfrm>
        </p:grpSpPr>
        <p:pic>
          <p:nvPicPr>
            <p:cNvPr id="15" name="Image 14" descr="Une image contenant triangle, conception&#10;&#10;Description générée automatiquement">
              <a:extLst>
                <a:ext uri="{FF2B5EF4-FFF2-40B4-BE49-F238E27FC236}">
                  <a16:creationId xmlns:a16="http://schemas.microsoft.com/office/drawing/2014/main" id="{87C295C3-F244-94F2-41DD-4C59C80E5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EEEEEE"/>
                </a:clrFrom>
                <a:clrTo>
                  <a:srgbClr val="EEE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356" y="5979865"/>
              <a:ext cx="513010" cy="513010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34F7D5C-99FB-7B7B-6F06-B4033E7B9628}"/>
                </a:ext>
              </a:extLst>
            </p:cNvPr>
            <p:cNvSpPr txBox="1"/>
            <p:nvPr/>
          </p:nvSpPr>
          <p:spPr>
            <a:xfrm>
              <a:off x="1278194" y="5979865"/>
              <a:ext cx="51029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Les formations PIC (niveau 1 et niveau 2)</a:t>
              </a:r>
            </a:p>
            <a:p>
              <a:r>
                <a:rPr lang="fr-FR" sz="1600" dirty="0"/>
                <a:t>sont donc à renouveler tous les 5 ans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F11EBE-01C4-2321-A484-26D2176292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6" t="6963" r="29498" b="8495"/>
          <a:stretch/>
        </p:blipFill>
        <p:spPr bwMode="auto">
          <a:xfrm>
            <a:off x="7147231" y="1363214"/>
            <a:ext cx="837984" cy="78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524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3AA22E-D8E8-FED0-832C-EF8D466E5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Points d'attention supplémentaires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ACD4E-5F9A-022D-67F5-6F6CF1FEB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3999"/>
              </a:lnSpc>
              <a:buNone/>
            </a:pPr>
            <a:r>
              <a:rPr lang="fr-FR" dirty="0">
                <a:ea typeface="Verdana"/>
              </a:rPr>
              <a:t>Particularité du Certiphyto conseil</a:t>
            </a:r>
            <a:endParaRPr lang="fr-FR" dirty="0"/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Doublon dans le dispositif de formation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Chantier de faire reconnaître le Certiphyto conseil comme équivalent à la formation PIC de n°1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Evolution du Certiphyto conseil vers des aspects supplémentaires pédagogiques et méthodologiques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16A4D6-7FB1-E219-87B0-B322825C2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693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F36A9-0748-8308-B859-8F35E0080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Retour d'expérience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7C2477-0C12-4709-FD17-EA288E637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3999"/>
              </a:lnSpc>
              <a:buNone/>
            </a:pPr>
            <a:r>
              <a:rPr lang="fr-FR" b="1" dirty="0">
                <a:solidFill>
                  <a:schemeClr val="accent6"/>
                </a:solidFill>
                <a:ea typeface="Verdana"/>
              </a:rPr>
              <a:t>White </a:t>
            </a:r>
            <a:r>
              <a:rPr lang="fr-FR" b="1" dirty="0" err="1">
                <a:solidFill>
                  <a:schemeClr val="accent6"/>
                </a:solidFill>
                <a:ea typeface="Verdana"/>
              </a:rPr>
              <a:t>Board</a:t>
            </a:r>
            <a:r>
              <a:rPr lang="fr-FR" b="1" dirty="0">
                <a:solidFill>
                  <a:schemeClr val="accent6"/>
                </a:solidFill>
                <a:ea typeface="Verdana"/>
              </a:rPr>
              <a:t> comme support d'échange</a:t>
            </a:r>
            <a:r>
              <a:rPr lang="fr-FR" dirty="0">
                <a:solidFill>
                  <a:schemeClr val="accent6"/>
                </a:solidFill>
                <a:ea typeface="Verdana"/>
              </a:rPr>
              <a:t> (encore disponible après la réunion via l'événement Teams : </a:t>
            </a:r>
            <a:r>
              <a:rPr lang="fr-FR" dirty="0">
                <a:solidFill>
                  <a:schemeClr val="accent6"/>
                </a:solidFill>
                <a:ea typeface="Verdana"/>
                <a:hlinkClick r:id="rId2"/>
              </a:rPr>
              <a:t>LIEN</a:t>
            </a:r>
            <a:r>
              <a:rPr lang="fr-FR" dirty="0">
                <a:solidFill>
                  <a:schemeClr val="accent6"/>
                </a:solidFill>
                <a:ea typeface="Verdana"/>
              </a:rPr>
              <a:t>)</a:t>
            </a:r>
            <a:endParaRPr lang="fr-FR" dirty="0">
              <a:solidFill>
                <a:schemeClr val="accent6"/>
              </a:solidFill>
            </a:endParaRP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Calendrier du renouvellement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Entre juillet 2024 et janvier 2025 &gt; 12 mois de délai supplémentaire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Après janvier 2025 &gt; dès à présent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Difficultés rencontrées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Informations supplémentaires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4638B3-9E1F-A180-EE3A-8EDEAA79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896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EA9941-3EC0-F1DE-4881-19221014C7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a typeface="Verdana"/>
              </a:rPr>
              <a:t>Organisation des chantiers CERTIPHYTO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27BC39-EE3B-AC62-2527-BC22239C1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>
                <a:ea typeface="Verdana"/>
              </a:rPr>
              <a:t>Pour aller plus loin dans l’animation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615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7638E-5A15-900D-D4E6-2B051504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Perspectives d'animation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2383E8-1A09-6A55-6328-E8E451D1A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r-FR" dirty="0">
                <a:ea typeface="Verdana"/>
              </a:rPr>
              <a:t>Caler une prochaine réunion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semaine 11 (10 au 14 mars)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Qui participe ? Animateurs ? Référents ? Formateurs ? Chefs d'équipe ?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Etablissement d'une feuille de route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Fonctionnement de la communauté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Communication et partage :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Décommissionnement de l'Espace collaboratif Opéra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Migration vers Teams dès que possible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Mail à venir pour l'organisation de ce temps d'échange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Point d’attention sur </a:t>
            </a:r>
            <a:r>
              <a:rPr lang="fr-FR">
                <a:ea typeface="Verdana"/>
              </a:rPr>
              <a:t>la migration vers Teams</a:t>
            </a:r>
            <a:endParaRPr lang="fr-FR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99723191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2094</Words>
  <Application>Microsoft Office PowerPoint</Application>
  <PresentationFormat>Grand écran</PresentationFormat>
  <Paragraphs>287</Paragraphs>
  <Slides>20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Courier New</vt:lpstr>
      <vt:lpstr>Verdana</vt:lpstr>
      <vt:lpstr>Wingdings</vt:lpstr>
      <vt:lpstr>Wingdings 2</vt:lpstr>
      <vt:lpstr>APCA_V3</vt:lpstr>
      <vt:lpstr>Réunion nationale CERTIPHYTO</vt:lpstr>
      <vt:lpstr>Ordre du Jour</vt:lpstr>
      <vt:lpstr>Les règles du webinaire</vt:lpstr>
      <vt:lpstr>Cadre réglementaire, renouvellements et CSP</vt:lpstr>
      <vt:lpstr>CSP &amp; Certiphyto - rappel du lien réglementaire</vt:lpstr>
      <vt:lpstr>CSP/Certiphyto – où en sommes-nous ?</vt:lpstr>
      <vt:lpstr>CSP &amp; Certiphyto - rappel du lien réglementaire</vt:lpstr>
      <vt:lpstr>Présentation PowerPoint</vt:lpstr>
      <vt:lpstr>Projets de loi – modification de la SVC</vt:lpstr>
      <vt:lpstr>Certiphyto – points d’avancement</vt:lpstr>
      <vt:lpstr>Présentation PowerPoint</vt:lpstr>
      <vt:lpstr>Tour de table – retours d'expériences</vt:lpstr>
      <vt:lpstr>Renouvellement de l'agrément organisme de formation - Nouveau cadre au 01/01/2025</vt:lpstr>
      <vt:lpstr>Certiphyto – Points d’avancement</vt:lpstr>
      <vt:lpstr>Habilitation des OF : Ce qui change</vt:lpstr>
      <vt:lpstr>Les formations disponibles</vt:lpstr>
      <vt:lpstr>Points d'attention supplémentaires</vt:lpstr>
      <vt:lpstr>Retour d'expérience</vt:lpstr>
      <vt:lpstr>Organisation des chantiers CERTIPHYTO</vt:lpstr>
      <vt:lpstr>Perspectives d'animation</vt:lpstr>
    </vt:vector>
  </TitlesOfParts>
  <Company>APCA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Lucien GILLET</dc:creator>
  <cp:lastModifiedBy>Lucien GILLET</cp:lastModifiedBy>
  <cp:revision>50</cp:revision>
  <cp:lastPrinted>2024-05-24T09:39:50Z</cp:lastPrinted>
  <dcterms:created xsi:type="dcterms:W3CDTF">2024-05-23T11:58:01Z</dcterms:created>
  <dcterms:modified xsi:type="dcterms:W3CDTF">2025-07-22T13:27:29Z</dcterms:modified>
</cp:coreProperties>
</file>