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01" r:id="rId2"/>
  </p:sldMasterIdLst>
  <p:notesMasterIdLst>
    <p:notesMasterId r:id="rId25"/>
  </p:notesMasterIdLst>
  <p:handoutMasterIdLst>
    <p:handoutMasterId r:id="rId26"/>
  </p:handoutMasterIdLst>
  <p:sldIdLst>
    <p:sldId id="256" r:id="rId3"/>
    <p:sldId id="268" r:id="rId4"/>
    <p:sldId id="269" r:id="rId5"/>
    <p:sldId id="2030" r:id="rId6"/>
    <p:sldId id="2029" r:id="rId7"/>
    <p:sldId id="2038" r:id="rId8"/>
    <p:sldId id="2034" r:id="rId9"/>
    <p:sldId id="2032" r:id="rId10"/>
    <p:sldId id="2033" r:id="rId11"/>
    <p:sldId id="2035" r:id="rId12"/>
    <p:sldId id="2036" r:id="rId13"/>
    <p:sldId id="2039" r:id="rId14"/>
    <p:sldId id="2037" r:id="rId15"/>
    <p:sldId id="2040" r:id="rId16"/>
    <p:sldId id="2041" r:id="rId17"/>
    <p:sldId id="2042" r:id="rId18"/>
    <p:sldId id="2043" r:id="rId19"/>
    <p:sldId id="2044" r:id="rId20"/>
    <p:sldId id="2047" r:id="rId21"/>
    <p:sldId id="2048" r:id="rId22"/>
    <p:sldId id="2045" r:id="rId23"/>
    <p:sldId id="2046" r:id="rId2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55">
          <p15:clr>
            <a:srgbClr val="A4A3A4"/>
          </p15:clr>
        </p15:guide>
        <p15:guide id="2" orient="horz" pos="3698">
          <p15:clr>
            <a:srgbClr val="A4A3A4"/>
          </p15:clr>
        </p15:guide>
        <p15:guide id="3" pos="3840">
          <p15:clr>
            <a:srgbClr val="A4A3A4"/>
          </p15:clr>
        </p15:guide>
        <p15:guide id="4" pos="1412">
          <p15:clr>
            <a:srgbClr val="A4A3A4"/>
          </p15:clr>
        </p15:guide>
        <p15:guide id="5" pos="420">
          <p15:clr>
            <a:srgbClr val="A4A3A4"/>
          </p15:clr>
        </p15:guide>
        <p15:guide id="6" orient="horz" pos="4147">
          <p15:clr>
            <a:srgbClr val="A4A3A4"/>
          </p15:clr>
        </p15:guide>
        <p15:guide id="7" orient="horz" pos="3708">
          <p15:clr>
            <a:srgbClr val="A4A3A4"/>
          </p15:clr>
        </p15:guide>
        <p15:guide id="8" pos="7460">
          <p15:clr>
            <a:srgbClr val="A4A3A4"/>
          </p15:clr>
        </p15:guide>
        <p15:guide id="9" pos="706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5640">
          <p15:clr>
            <a:srgbClr val="A4A3A4"/>
          </p15:clr>
        </p15:guide>
        <p15:guide id="4" pos="4225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1DAFF"/>
    <a:srgbClr val="33CAFF"/>
    <a:srgbClr val="E94F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DD995DE-2AE0-19B1-740F-18DC2107FAA2}" v="14" dt="2026-01-05T14:17:26.772"/>
    <p1510:client id="{E50DFF77-3CCE-1972-DEBC-39E901363147}" v="13" dt="2026-01-05T14:50:23.255"/>
    <p1510:client id="{F7CAA4BD-18A3-BF95-BE58-4D9DD4E571D8}" v="294" dt="2026-01-06T11:38:54.16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3955"/>
        <p:guide orient="horz" pos="3698"/>
        <p:guide pos="3840"/>
        <p:guide pos="1412"/>
        <p:guide pos="420"/>
        <p:guide orient="horz" pos="4147"/>
        <p:guide orient="horz" pos="3708"/>
        <p:guide pos="7460"/>
        <p:guide pos="7061"/>
      </p:guideLst>
    </p:cSldViewPr>
  </p:slide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  <p:guide orient="horz" pos="5640"/>
        <p:guide pos="4225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95A649CC-B4E3-47C0-8DB7-1DCEE8C5F05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B2A03-9A0F-4D00-98F7-059CED26AA8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AD2DDF-96C6-411C-B27D-033DCFAE1683}" type="datetimeFigureOut">
              <a:rPr lang="fr-FR" smtClean="0"/>
              <a:t>06/01/2026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F07BF4F-C86B-42CD-8C76-D3CACD679FB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BAE973B-D74A-4F4A-ABE7-89CD8AAE1B4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8C2F85-3C67-410B-AE62-0C907F7828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0300989"/>
      </p:ext>
    </p:extLst>
  </p:cSld>
  <p:clrMap bg1="lt1" tx1="dk1" bg2="lt2" tx2="dk2" accent1="accent1" accent2="accent2" accent3="accent3" accent4="accent4" accent5="accent5" accent6="accent6" hlink="hlink" folHlink="folHlink"/>
  <p:hf sldNum="0" dt="0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BDB55B-1E9E-4091-8D75-12745DD0CDF5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581575" y="354266"/>
            <a:ext cx="42291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400" b="1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2476" y="7889558"/>
            <a:ext cx="1115839" cy="1131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307895"/>
      </p:ext>
    </p:extLst>
  </p:cSld>
  <p:clrMap bg1="lt1" tx1="dk1" bg2="lt2" tx2="dk2" accent1="accent1" accent2="accent2" accent3="accent3" accent4="accent4" accent5="accent5" accent6="accent6" hlink="hlink" folHlink="folHlink"/>
  <p:hf sldNum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422400"/>
            <a:ext cx="54864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>
          <a:xfrm>
            <a:off x="685800" y="4680000"/>
            <a:ext cx="5486400" cy="3902400"/>
          </a:xfrm>
        </p:spPr>
        <p:txBody>
          <a:bodyPr/>
          <a:lstStyle/>
          <a:p>
            <a:endParaRPr lang="fr-FR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D661F2B-1247-44B4-B2AD-8F8F4AB2F61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15263" y="8026350"/>
            <a:ext cx="868324" cy="917124"/>
          </a:xfrm>
          <a:prstGeom prst="rect">
            <a:avLst/>
          </a:prstGeom>
        </p:spPr>
      </p:pic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F727BC44-981A-43C3-A507-91FEC4A074D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457200" y="8704800"/>
            <a:ext cx="2971800" cy="302400"/>
          </a:xfrm>
        </p:spPr>
        <p:txBody>
          <a:bodyPr/>
          <a:lstStyle/>
          <a:p>
            <a:endParaRPr lang="fr-FR" sz="80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0" name="Espace réservé de l'en-tête 9">
            <a:extLst>
              <a:ext uri="{FF2B5EF4-FFF2-40B4-BE49-F238E27FC236}">
                <a16:creationId xmlns:a16="http://schemas.microsoft.com/office/drawing/2014/main" id="{CCEE4483-A508-493C-A2FD-589AED41143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348739" y="332206"/>
            <a:ext cx="4230000" cy="458788"/>
          </a:xfrm>
          <a:prstGeom prst="rect">
            <a:avLst/>
          </a:prstGeom>
        </p:spPr>
        <p:txBody>
          <a:bodyPr/>
          <a:lstStyle/>
          <a:p>
            <a:endParaRPr lang="fr-FR" sz="1400" b="1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47228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5.png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Vert_titr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778345"/>
            <a:ext cx="11473817" cy="3794040"/>
          </a:xfrm>
          <a:prstGeom prst="rect">
            <a:avLst/>
          </a:prstGeom>
          <a:solidFill>
            <a:schemeClr val="accent1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600" y="2789115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6" y="3818897"/>
            <a:ext cx="9513937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1D427EE-B9CB-483A-B5CF-2F86322DAEF4}"/>
              </a:ext>
            </a:extLst>
          </p:cNvPr>
          <p:cNvSpPr/>
          <p:nvPr userDrawn="1"/>
        </p:nvSpPr>
        <p:spPr>
          <a:xfrm>
            <a:off x="359092" y="285615"/>
            <a:ext cx="11473816" cy="24927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fr-FR" i="1"/>
              <a:t>Insérer une photo de votre choix sur ce cadre gris </a:t>
            </a:r>
            <a:r>
              <a:rPr lang="fr-FR" i="1" u="sng"/>
              <a:t>en respectant les dimensions</a:t>
            </a:r>
          </a:p>
        </p:txBody>
      </p:sp>
    </p:spTree>
    <p:extLst>
      <p:ext uri="{BB962C8B-B14F-4D97-AF65-F5344CB8AC3E}">
        <p14:creationId xmlns:p14="http://schemas.microsoft.com/office/powerpoint/2010/main" val="2068506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Vert_Titre_et_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571500" indent="-571500">
              <a:buFontTx/>
              <a:buBlip>
                <a:blip r:embed="rId2"/>
              </a:buBlip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046D5FAF-6E15-414C-81A4-5493C47ED149}"/>
              </a:ext>
            </a:extLst>
          </p:cNvPr>
          <p:cNvCxnSpPr>
            <a:cxnSpLocks/>
          </p:cNvCxnSpPr>
          <p:nvPr/>
        </p:nvCxnSpPr>
        <p:spPr>
          <a:xfrm>
            <a:off x="827797" y="1116942"/>
            <a:ext cx="10285403" cy="2116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9087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Vert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571500" indent="-571500">
              <a:buFontTx/>
              <a:buBlip>
                <a:blip r:embed="rId2"/>
              </a:buBlip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2001" y="1476000"/>
            <a:ext cx="4914000" cy="44280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F56B330C-B04C-4CAF-810C-14B032CC560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98138" y="1471254"/>
            <a:ext cx="4914000" cy="4428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EA08483F-D378-4D94-94CC-9AEBFD5034F0}"/>
              </a:ext>
            </a:extLst>
          </p:cNvPr>
          <p:cNvCxnSpPr>
            <a:cxnSpLocks/>
          </p:cNvCxnSpPr>
          <p:nvPr/>
        </p:nvCxnSpPr>
        <p:spPr>
          <a:xfrm>
            <a:off x="827797" y="1116942"/>
            <a:ext cx="10285403" cy="2116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100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ontenu_et_band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6B8C0B89-073F-4965-A41D-C1C64348AB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179" y="550719"/>
            <a:ext cx="739406" cy="6264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34500" y="1203968"/>
            <a:ext cx="8473970" cy="864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4500" y="2095595"/>
            <a:ext cx="8188272" cy="4428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BC36510-72AD-4853-ABAE-B8CFBEBA4820}"/>
              </a:ext>
            </a:extLst>
          </p:cNvPr>
          <p:cNvSpPr/>
          <p:nvPr/>
        </p:nvSpPr>
        <p:spPr>
          <a:xfrm>
            <a:off x="296644" y="0"/>
            <a:ext cx="295694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/>
              <a:t>Insérer une photo de votre choix sur ce cadre gris </a:t>
            </a:r>
            <a:r>
              <a:rPr lang="fr-FR" i="1" u="sng"/>
              <a:t>en respectant les dimensions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461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Vert_titr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AAA8EB4-3756-4C90-A99E-D9500D19440C}"/>
              </a:ext>
            </a:extLst>
          </p:cNvPr>
          <p:cNvSpPr/>
          <p:nvPr/>
        </p:nvSpPr>
        <p:spPr>
          <a:xfrm>
            <a:off x="359091" y="287132"/>
            <a:ext cx="11473816" cy="41972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fr-FR" i="1"/>
          </a:p>
          <a:p>
            <a:pPr algn="ctr"/>
            <a:endParaRPr lang="fr-FR" i="1"/>
          </a:p>
          <a:p>
            <a:pPr algn="ctr"/>
            <a:r>
              <a:rPr lang="fr-FR" i="1"/>
              <a:t>Insérer une photo de votre choix sur ce cadre gris, sous les zones de textes,</a:t>
            </a:r>
            <a:br>
              <a:rPr lang="fr-FR" i="1"/>
            </a:br>
            <a:r>
              <a:rPr lang="fr-FR" i="1" u="sng"/>
              <a:t>en respectant les dimensions</a:t>
            </a:r>
          </a:p>
        </p:txBody>
      </p:sp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4484383"/>
            <a:ext cx="11473817" cy="2088001"/>
          </a:xfrm>
          <a:prstGeom prst="rect">
            <a:avLst/>
          </a:prstGeom>
          <a:solidFill>
            <a:schemeClr val="accent1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600" y="2790000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6" y="3817475"/>
            <a:ext cx="9513937" cy="522611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377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Vert_titre_3_sans_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85615"/>
            <a:ext cx="11473817" cy="6286770"/>
          </a:xfrm>
          <a:prstGeom prst="rect">
            <a:avLst/>
          </a:prstGeom>
          <a:solidFill>
            <a:schemeClr val="accent1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0908" y="1827900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9854" y="2864700"/>
            <a:ext cx="9513937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2986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_Vert_Diapo_Pl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_1">
            <a:extLst>
              <a:ext uri="{FF2B5EF4-FFF2-40B4-BE49-F238E27FC236}">
                <a16:creationId xmlns:a16="http://schemas.microsoft.com/office/drawing/2014/main" id="{31428A33-8D51-4F9E-9C20-4618F0B98261}"/>
              </a:ext>
            </a:extLst>
          </p:cNvPr>
          <p:cNvSpPr>
            <a:spLocks/>
          </p:cNvSpPr>
          <p:nvPr/>
        </p:nvSpPr>
        <p:spPr>
          <a:xfrm>
            <a:off x="359198" y="285762"/>
            <a:ext cx="11473817" cy="6286770"/>
          </a:xfrm>
          <a:prstGeom prst="rect">
            <a:avLst/>
          </a:prstGeom>
          <a:solidFill>
            <a:srgbClr val="80BA27">
              <a:alpha val="14902"/>
            </a:srgbClr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9E05A99-E245-4256-8146-F8B249D913FC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5459" y="612826"/>
            <a:ext cx="6925656" cy="598069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B7C0B7A-AD0B-4457-AEFF-49EF6693F1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027" y="587594"/>
            <a:ext cx="1168611" cy="990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7026" y="285467"/>
            <a:ext cx="9718590" cy="1285200"/>
          </a:xfrm>
        </p:spPr>
        <p:txBody>
          <a:bodyPr anchor="b"/>
          <a:lstStyle>
            <a:lvl1pPr marL="0" indent="0">
              <a:buFontTx/>
              <a:buNone/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7026" y="1885361"/>
            <a:ext cx="9146174" cy="4018638"/>
          </a:xfrm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094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Vert_Diapo_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778345"/>
            <a:ext cx="11473817" cy="3009600"/>
          </a:xfrm>
          <a:prstGeom prst="rect">
            <a:avLst/>
          </a:prstGeom>
          <a:solidFill>
            <a:schemeClr val="accent1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EE6C052-EB4F-4086-9F85-BCBF666F5B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5618" y="2520000"/>
            <a:ext cx="3995924" cy="3456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598" y="3065340"/>
            <a:ext cx="8370679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5" y="4095122"/>
            <a:ext cx="8370679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D427EE-B9CB-483A-B5CF-2F86322DAEF4}"/>
              </a:ext>
            </a:extLst>
          </p:cNvPr>
          <p:cNvSpPr/>
          <p:nvPr/>
        </p:nvSpPr>
        <p:spPr>
          <a:xfrm>
            <a:off x="359092" y="285615"/>
            <a:ext cx="11473816" cy="24927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/>
              <a:t>Insérer une photo de votre choix sur ce cadre gris </a:t>
            </a:r>
            <a:r>
              <a:rPr lang="fr-FR" i="1" u="sng"/>
              <a:t>en respectant les dimensions</a:t>
            </a:r>
          </a:p>
        </p:txBody>
      </p:sp>
      <p:sp>
        <p:nvSpPr>
          <p:cNvPr id="15" name="Espace réservé du numéro de diapositive 14">
            <a:extLst>
              <a:ext uri="{FF2B5EF4-FFF2-40B4-BE49-F238E27FC236}">
                <a16:creationId xmlns:a16="http://schemas.microsoft.com/office/drawing/2014/main" id="{E43BCC4F-6628-49C7-A989-0EA1316919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6541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Bleu_titr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778345"/>
            <a:ext cx="11473817" cy="3794040"/>
          </a:xfrm>
          <a:prstGeom prst="rect">
            <a:avLst/>
          </a:prstGeom>
          <a:solidFill>
            <a:schemeClr val="accent5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600" y="2789115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6" y="3818897"/>
            <a:ext cx="9513937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D427EE-B9CB-483A-B5CF-2F86322DAEF4}"/>
              </a:ext>
            </a:extLst>
          </p:cNvPr>
          <p:cNvSpPr/>
          <p:nvPr/>
        </p:nvSpPr>
        <p:spPr>
          <a:xfrm>
            <a:off x="359092" y="285615"/>
            <a:ext cx="11473816" cy="24927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/>
              <a:t>Insérer une photo de votre choix sur ce cadre gris </a:t>
            </a:r>
            <a:r>
              <a:rPr lang="fr-FR" i="1" u="sng"/>
              <a:t>en respectant les dimensions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679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0_Bleu_Titre_et_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571500" indent="-571500">
              <a:buFontTx/>
              <a:buBlip>
                <a:blip r:embed="rId2"/>
              </a:buBlip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32BDC2F4-6268-4EFF-A77F-1EAEA6C8986B}"/>
              </a:ext>
            </a:extLst>
          </p:cNvPr>
          <p:cNvCxnSpPr>
            <a:cxnSpLocks/>
          </p:cNvCxnSpPr>
          <p:nvPr/>
        </p:nvCxnSpPr>
        <p:spPr>
          <a:xfrm>
            <a:off x="827797" y="1116942"/>
            <a:ext cx="10285403" cy="2116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9113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Bleu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571500" indent="-571500">
              <a:buFontTx/>
              <a:buBlip>
                <a:blip r:embed="rId2"/>
              </a:buBlip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9DAC57DB-0D08-4C98-A7A9-A99D0DF4A6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2001" y="1476000"/>
            <a:ext cx="4914000" cy="4428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" name="Espace réservé du contenu 4">
            <a:extLst>
              <a:ext uri="{FF2B5EF4-FFF2-40B4-BE49-F238E27FC236}">
                <a16:creationId xmlns:a16="http://schemas.microsoft.com/office/drawing/2014/main" id="{E9126399-45DE-421D-913F-67D4814E376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98138" y="1471254"/>
            <a:ext cx="4914000" cy="4428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2B81287A-2C38-40D4-B1AF-150C83F069A1}"/>
              </a:ext>
            </a:extLst>
          </p:cNvPr>
          <p:cNvCxnSpPr>
            <a:cxnSpLocks/>
          </p:cNvCxnSpPr>
          <p:nvPr/>
        </p:nvCxnSpPr>
        <p:spPr>
          <a:xfrm>
            <a:off x="827797" y="1116942"/>
            <a:ext cx="10285403" cy="2116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3537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Bleu_Contenu_et_band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35EB758A-08C4-4EE5-BC63-32966FB1DBB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6016" y="551499"/>
            <a:ext cx="734569" cy="624841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34500" y="1203968"/>
            <a:ext cx="8473970" cy="864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4500" y="2095595"/>
            <a:ext cx="8188272" cy="4428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228555D-479F-4BDD-98D3-2695B52C23AE}"/>
              </a:ext>
            </a:extLst>
          </p:cNvPr>
          <p:cNvSpPr/>
          <p:nvPr/>
        </p:nvSpPr>
        <p:spPr>
          <a:xfrm>
            <a:off x="296644" y="0"/>
            <a:ext cx="295694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/>
              <a:t>Insérer une photo de votre choix sur ce cadre gris </a:t>
            </a:r>
            <a:r>
              <a:rPr lang="fr-FR" i="1" u="sng"/>
              <a:t>en respectant les dimensions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7421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3_Bleu_titr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AAA8EB4-3756-4C90-A99E-D9500D19440C}"/>
              </a:ext>
            </a:extLst>
          </p:cNvPr>
          <p:cNvSpPr/>
          <p:nvPr/>
        </p:nvSpPr>
        <p:spPr>
          <a:xfrm>
            <a:off x="359091" y="287132"/>
            <a:ext cx="11473816" cy="41972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fr-FR" i="1"/>
          </a:p>
          <a:p>
            <a:pPr algn="ctr"/>
            <a:endParaRPr lang="fr-FR" i="1"/>
          </a:p>
          <a:p>
            <a:pPr algn="ctr"/>
            <a:r>
              <a:rPr lang="fr-FR" i="1"/>
              <a:t>Insérer une photo de votre choix sur ce cadre gris, sous les zones de textes,</a:t>
            </a:r>
            <a:br>
              <a:rPr lang="fr-FR" i="1"/>
            </a:br>
            <a:r>
              <a:rPr lang="fr-FR" i="1" u="sng"/>
              <a:t>en respectant les dimensions</a:t>
            </a:r>
          </a:p>
        </p:txBody>
      </p:sp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4484383"/>
            <a:ext cx="11473817" cy="2088001"/>
          </a:xfrm>
          <a:prstGeom prst="rect">
            <a:avLst/>
          </a:prstGeom>
          <a:solidFill>
            <a:schemeClr val="accent5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600" y="2790000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6" y="3817475"/>
            <a:ext cx="9513937" cy="522611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6176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4_Bleu_titre_sans_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85615"/>
            <a:ext cx="11473817" cy="6286770"/>
          </a:xfrm>
          <a:prstGeom prst="rect">
            <a:avLst/>
          </a:prstGeom>
          <a:solidFill>
            <a:schemeClr val="accent5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0908" y="1827900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9854" y="2864700"/>
            <a:ext cx="9513937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2604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5_Bleu_Diapo_Pl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58E3B10-CEC5-496B-B3E2-7821224AD9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027" y="591553"/>
            <a:ext cx="1168600" cy="990000"/>
          </a:xfrm>
          <a:prstGeom prst="rect">
            <a:avLst/>
          </a:prstGeom>
        </p:spPr>
      </p:pic>
      <p:sp>
        <p:nvSpPr>
          <p:cNvPr id="9" name="Shape_1">
            <a:extLst>
              <a:ext uri="{FF2B5EF4-FFF2-40B4-BE49-F238E27FC236}">
                <a16:creationId xmlns:a16="http://schemas.microsoft.com/office/drawing/2014/main" id="{31428A33-8D51-4F9E-9C20-4618F0B98261}"/>
              </a:ext>
            </a:extLst>
          </p:cNvPr>
          <p:cNvSpPr>
            <a:spLocks/>
          </p:cNvSpPr>
          <p:nvPr/>
        </p:nvSpPr>
        <p:spPr>
          <a:xfrm>
            <a:off x="359198" y="285762"/>
            <a:ext cx="11473817" cy="6286770"/>
          </a:xfrm>
          <a:prstGeom prst="rect">
            <a:avLst/>
          </a:prstGeom>
          <a:solidFill>
            <a:srgbClr val="008E96">
              <a:alpha val="14902"/>
            </a:srgbClr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66484C9-8B5B-4A83-B667-B967CAC9C84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212" y="599515"/>
            <a:ext cx="6919560" cy="5980694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7026" y="285467"/>
            <a:ext cx="9718590" cy="1285200"/>
          </a:xfrm>
        </p:spPr>
        <p:txBody>
          <a:bodyPr anchor="b"/>
          <a:lstStyle>
            <a:lvl1pPr marL="0" indent="0">
              <a:buFontTx/>
              <a:buNone/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7026" y="1885361"/>
            <a:ext cx="9146174" cy="4018638"/>
          </a:xfrm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accent5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3100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_Bleu_Diapo_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778345"/>
            <a:ext cx="11473817" cy="3009600"/>
          </a:xfrm>
          <a:prstGeom prst="rect">
            <a:avLst/>
          </a:prstGeom>
          <a:solidFill>
            <a:schemeClr val="accent5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AEFC35B-A690-437E-9DBE-1C82A1418D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3520" y="2520000"/>
            <a:ext cx="3995924" cy="3456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598" y="3065340"/>
            <a:ext cx="8370679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5" y="4095122"/>
            <a:ext cx="8370679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D427EE-B9CB-483A-B5CF-2F86322DAEF4}"/>
              </a:ext>
            </a:extLst>
          </p:cNvPr>
          <p:cNvSpPr/>
          <p:nvPr/>
        </p:nvSpPr>
        <p:spPr>
          <a:xfrm>
            <a:off x="359092" y="285615"/>
            <a:ext cx="11473816" cy="24927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i="1"/>
              <a:t>Insérer une photo de votre choix sur ce cadre gris </a:t>
            </a:r>
            <a:r>
              <a:rPr lang="fr-FR" i="1" u="sng"/>
              <a:t>en respectant les dimensions</a:t>
            </a:r>
          </a:p>
        </p:txBody>
      </p:sp>
      <p:sp>
        <p:nvSpPr>
          <p:cNvPr id="15" name="Espace réservé du numéro de diapositive 14">
            <a:extLst>
              <a:ext uri="{FF2B5EF4-FFF2-40B4-BE49-F238E27FC236}">
                <a16:creationId xmlns:a16="http://schemas.microsoft.com/office/drawing/2014/main" id="{E43BCC4F-6628-49C7-A989-0EA1316919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3491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7_Rouge_titr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778345"/>
            <a:ext cx="11473817" cy="3794040"/>
          </a:xfrm>
          <a:prstGeom prst="rect">
            <a:avLst/>
          </a:prstGeom>
          <a:solidFill>
            <a:schemeClr val="accent6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600" y="2789115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6" y="3818897"/>
            <a:ext cx="9513937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D427EE-B9CB-483A-B5CF-2F86322DAEF4}"/>
              </a:ext>
            </a:extLst>
          </p:cNvPr>
          <p:cNvSpPr/>
          <p:nvPr/>
        </p:nvSpPr>
        <p:spPr>
          <a:xfrm>
            <a:off x="359092" y="285615"/>
            <a:ext cx="11473816" cy="24927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i="1"/>
              <a:t>Insérer une photo de votre choix sur ce cadre gris </a:t>
            </a:r>
            <a:r>
              <a:rPr lang="fr-FR" i="1" u="sng"/>
              <a:t>en respectant les dimensions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1489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8_Rouge_Titre_et_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200" y="365125"/>
            <a:ext cx="10980000" cy="864000"/>
          </a:xfrm>
        </p:spPr>
        <p:txBody>
          <a:bodyPr/>
          <a:lstStyle>
            <a:lvl1pPr marL="571500" indent="-571500">
              <a:buFontTx/>
              <a:buBlip>
                <a:blip r:embed="rId2"/>
              </a:buBlip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4BB4BA62-DD23-471E-AE07-0D1ADFF1370C}"/>
              </a:ext>
            </a:extLst>
          </p:cNvPr>
          <p:cNvCxnSpPr>
            <a:cxnSpLocks/>
          </p:cNvCxnSpPr>
          <p:nvPr/>
        </p:nvCxnSpPr>
        <p:spPr>
          <a:xfrm>
            <a:off x="827797" y="1116942"/>
            <a:ext cx="10285403" cy="2116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7480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9_Rouge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200" y="365125"/>
            <a:ext cx="10980000" cy="864000"/>
          </a:xfrm>
        </p:spPr>
        <p:txBody>
          <a:bodyPr/>
          <a:lstStyle>
            <a:lvl1pPr marL="571500" indent="-571500">
              <a:buFontTx/>
              <a:buBlip>
                <a:blip r:embed="rId2"/>
              </a:buBlip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C666A00D-0B04-4B00-B652-540ABD2E48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2001" y="1476000"/>
            <a:ext cx="4914000" cy="4428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" name="Espace réservé du contenu 4">
            <a:extLst>
              <a:ext uri="{FF2B5EF4-FFF2-40B4-BE49-F238E27FC236}">
                <a16:creationId xmlns:a16="http://schemas.microsoft.com/office/drawing/2014/main" id="{5F749F66-23DA-4EA3-AE5E-208706C55D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98138" y="1471254"/>
            <a:ext cx="4914000" cy="4428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A70B0AAF-1860-49D0-8337-89979F5FE2C8}"/>
              </a:ext>
            </a:extLst>
          </p:cNvPr>
          <p:cNvCxnSpPr>
            <a:cxnSpLocks/>
          </p:cNvCxnSpPr>
          <p:nvPr/>
        </p:nvCxnSpPr>
        <p:spPr>
          <a:xfrm>
            <a:off x="827797" y="1116942"/>
            <a:ext cx="10285403" cy="2116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155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_Rouge_Contenu_et_band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1C3C4727-13F9-45C5-ADC5-FBD0D6D1D5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180" y="549940"/>
            <a:ext cx="739405" cy="6264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34500" y="1203968"/>
            <a:ext cx="8473970" cy="864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4500" y="2095595"/>
            <a:ext cx="8188272" cy="4428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510D397-E3B0-403A-8791-15FFE5936878}"/>
              </a:ext>
            </a:extLst>
          </p:cNvPr>
          <p:cNvSpPr/>
          <p:nvPr/>
        </p:nvSpPr>
        <p:spPr>
          <a:xfrm>
            <a:off x="296644" y="0"/>
            <a:ext cx="295694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/>
              <a:t>Insérer une photo sur ce cadre gris, sous les zones de textes, en </a:t>
            </a:r>
            <a:r>
              <a:rPr lang="fr-FR" i="1" u="sng"/>
              <a:t>respectant les dimensions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9392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1_Rouge_titr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AAA8EB4-3756-4C90-A99E-D9500D19440C}"/>
              </a:ext>
            </a:extLst>
          </p:cNvPr>
          <p:cNvSpPr/>
          <p:nvPr/>
        </p:nvSpPr>
        <p:spPr>
          <a:xfrm>
            <a:off x="359091" y="287132"/>
            <a:ext cx="11473816" cy="41972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i="1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i="1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i="1"/>
              <a:t>Insérer une photo de votre choix sur ce cadre gris, sous les zones de textes,</a:t>
            </a:r>
            <a:br>
              <a:rPr lang="fr-FR" i="1"/>
            </a:br>
            <a:r>
              <a:rPr lang="fr-FR" i="1" u="sng"/>
              <a:t>en respectant les dimensions</a:t>
            </a:r>
          </a:p>
          <a:p>
            <a:pPr algn="ctr"/>
            <a:endParaRPr lang="fr-FR" i="1"/>
          </a:p>
        </p:txBody>
      </p:sp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4484383"/>
            <a:ext cx="11473817" cy="2088001"/>
          </a:xfrm>
          <a:prstGeom prst="rect">
            <a:avLst/>
          </a:prstGeom>
          <a:solidFill>
            <a:srgbClr val="E94F2D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600" y="2790000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6" y="3817475"/>
            <a:ext cx="9513937" cy="522611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3941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2_Rouge_titre_sans_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85615"/>
            <a:ext cx="11473817" cy="6286770"/>
          </a:xfrm>
          <a:prstGeom prst="rect">
            <a:avLst/>
          </a:prstGeom>
          <a:solidFill>
            <a:schemeClr val="accent6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0908" y="1827900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9854" y="2864700"/>
            <a:ext cx="9513937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868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3_Rouge_Diapo_Pl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_1">
            <a:extLst>
              <a:ext uri="{FF2B5EF4-FFF2-40B4-BE49-F238E27FC236}">
                <a16:creationId xmlns:a16="http://schemas.microsoft.com/office/drawing/2014/main" id="{31428A33-8D51-4F9E-9C20-4618F0B98261}"/>
              </a:ext>
            </a:extLst>
          </p:cNvPr>
          <p:cNvSpPr>
            <a:spLocks/>
          </p:cNvSpPr>
          <p:nvPr/>
        </p:nvSpPr>
        <p:spPr>
          <a:xfrm>
            <a:off x="359198" y="285762"/>
            <a:ext cx="11473817" cy="6286770"/>
          </a:xfrm>
          <a:prstGeom prst="rect">
            <a:avLst/>
          </a:prstGeom>
          <a:solidFill>
            <a:srgbClr val="E94F2D">
              <a:alpha val="14902"/>
            </a:srgbClr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5F6E7F5-6958-4C1D-B44C-98DA666582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1987" y="601942"/>
            <a:ext cx="6925656" cy="598069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A15E881-C9C9-4933-9F29-E11F5218AE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027" y="587594"/>
            <a:ext cx="1168611" cy="990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7026" y="285467"/>
            <a:ext cx="9718590" cy="1285200"/>
          </a:xfrm>
        </p:spPr>
        <p:txBody>
          <a:bodyPr anchor="b"/>
          <a:lstStyle>
            <a:lvl1pPr marL="0" indent="0">
              <a:buFontTx/>
              <a:buNone/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7026" y="1885361"/>
            <a:ext cx="9146174" cy="4018638"/>
          </a:xfrm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accent6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3066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4_Rouge_Diapo_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778345"/>
            <a:ext cx="11473817" cy="3009600"/>
          </a:xfrm>
          <a:prstGeom prst="rect">
            <a:avLst/>
          </a:prstGeom>
          <a:solidFill>
            <a:schemeClr val="accent6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FE7E795-60C5-4FAE-A93A-1C3D1337E1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5618" y="2520000"/>
            <a:ext cx="3995924" cy="3456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598" y="3065340"/>
            <a:ext cx="8370679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5" y="4095122"/>
            <a:ext cx="8370679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D427EE-B9CB-483A-B5CF-2F86322DAEF4}"/>
              </a:ext>
            </a:extLst>
          </p:cNvPr>
          <p:cNvSpPr/>
          <p:nvPr/>
        </p:nvSpPr>
        <p:spPr>
          <a:xfrm>
            <a:off x="359092" y="285615"/>
            <a:ext cx="11473816" cy="24927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/>
              <a:t>Insérer une photo sur ce cadre gris, sous les zones de textes, </a:t>
            </a:r>
            <a:r>
              <a:rPr lang="fr-FR" i="1" u="sng"/>
              <a:t>en respectant les dimensions</a:t>
            </a:r>
          </a:p>
        </p:txBody>
      </p:sp>
      <p:sp>
        <p:nvSpPr>
          <p:cNvPr id="15" name="Espace réservé du numéro de diapositive 14">
            <a:extLst>
              <a:ext uri="{FF2B5EF4-FFF2-40B4-BE49-F238E27FC236}">
                <a16:creationId xmlns:a16="http://schemas.microsoft.com/office/drawing/2014/main" id="{E43BCC4F-6628-49C7-A989-0EA1316919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1449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5_Brun_titr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778345"/>
            <a:ext cx="11473817" cy="3794040"/>
          </a:xfrm>
          <a:prstGeom prst="rect">
            <a:avLst/>
          </a:prstGeom>
          <a:solidFill>
            <a:schemeClr val="accent2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600" y="2789115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6" y="3818897"/>
            <a:ext cx="9513937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D427EE-B9CB-483A-B5CF-2F86322DAEF4}"/>
              </a:ext>
            </a:extLst>
          </p:cNvPr>
          <p:cNvSpPr/>
          <p:nvPr/>
        </p:nvSpPr>
        <p:spPr>
          <a:xfrm>
            <a:off x="359092" y="285615"/>
            <a:ext cx="11473816" cy="24927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i="1"/>
              <a:t>Insérer une photo de votre choix sur ce cadre gris </a:t>
            </a:r>
            <a:r>
              <a:rPr lang="fr-FR" i="1" u="sng"/>
              <a:t>en respectant les dimensions</a:t>
            </a:r>
          </a:p>
          <a:p>
            <a:pPr algn="l"/>
            <a:endParaRPr lang="fr-FR" i="1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7283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6_Brun_Titre_et_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571500" indent="-571500">
              <a:buFontTx/>
              <a:buBlip>
                <a:blip r:embed="rId2"/>
              </a:buBlip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58349C2E-CCFB-4F2D-BA5B-42072C59FF07}"/>
              </a:ext>
            </a:extLst>
          </p:cNvPr>
          <p:cNvCxnSpPr>
            <a:cxnSpLocks/>
          </p:cNvCxnSpPr>
          <p:nvPr/>
        </p:nvCxnSpPr>
        <p:spPr>
          <a:xfrm>
            <a:off x="827797" y="1116942"/>
            <a:ext cx="10285403" cy="2116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92985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7_Brun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571500" indent="-571500">
              <a:buFontTx/>
              <a:buBlip>
                <a:blip r:embed="rId2"/>
              </a:buBlip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EACD1DEB-D12F-4877-BBA6-7A1375B1CF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2001" y="1476000"/>
            <a:ext cx="4914000" cy="4428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" name="Espace réservé du contenu 4">
            <a:extLst>
              <a:ext uri="{FF2B5EF4-FFF2-40B4-BE49-F238E27FC236}">
                <a16:creationId xmlns:a16="http://schemas.microsoft.com/office/drawing/2014/main" id="{1298F75B-D23E-4B77-9B4A-0014A38286D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98138" y="1471254"/>
            <a:ext cx="4914000" cy="4428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D5783D90-DC67-461E-AD8A-9D6DA2F09768}"/>
              </a:ext>
            </a:extLst>
          </p:cNvPr>
          <p:cNvCxnSpPr>
            <a:cxnSpLocks/>
          </p:cNvCxnSpPr>
          <p:nvPr/>
        </p:nvCxnSpPr>
        <p:spPr>
          <a:xfrm>
            <a:off x="827797" y="1116942"/>
            <a:ext cx="10285403" cy="2116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2105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8_Brun_contenu_et_band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34500" y="1203968"/>
            <a:ext cx="8473970" cy="864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4500" y="2095595"/>
            <a:ext cx="8188272" cy="4428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7295759-8F68-4E40-B8F7-927837AA825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6016" y="551500"/>
            <a:ext cx="734569" cy="62484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E67E0D7-42DE-404D-A12A-3044C9E1E52B}"/>
              </a:ext>
            </a:extLst>
          </p:cNvPr>
          <p:cNvSpPr/>
          <p:nvPr/>
        </p:nvSpPr>
        <p:spPr>
          <a:xfrm>
            <a:off x="296644" y="0"/>
            <a:ext cx="295694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/>
              <a:t>Insérer une photo de votre choix sur ce cadre gris </a:t>
            </a:r>
            <a:r>
              <a:rPr lang="fr-FR" i="1" u="sng"/>
              <a:t>en respectant les dimensions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17267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9_Brun_titr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AAA8EB4-3756-4C90-A99E-D9500D19440C}"/>
              </a:ext>
            </a:extLst>
          </p:cNvPr>
          <p:cNvSpPr/>
          <p:nvPr/>
        </p:nvSpPr>
        <p:spPr>
          <a:xfrm>
            <a:off x="359091" y="287132"/>
            <a:ext cx="11473816" cy="41972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fr-FR" i="1"/>
          </a:p>
          <a:p>
            <a:pPr algn="ctr"/>
            <a:endParaRPr lang="fr-FR" i="1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i="1"/>
              <a:t>Insérer une photo de votre choix sur ce cadre gris, sous les zones de textes,</a:t>
            </a:r>
            <a:br>
              <a:rPr lang="fr-FR" i="1"/>
            </a:br>
            <a:r>
              <a:rPr lang="fr-FR" i="1" u="sng"/>
              <a:t>en respectant les dimensions</a:t>
            </a:r>
          </a:p>
          <a:p>
            <a:pPr algn="ctr"/>
            <a:endParaRPr lang="fr-FR" i="1"/>
          </a:p>
        </p:txBody>
      </p:sp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4484383"/>
            <a:ext cx="11473817" cy="2088001"/>
          </a:xfrm>
          <a:prstGeom prst="rect">
            <a:avLst/>
          </a:prstGeom>
          <a:solidFill>
            <a:schemeClr val="accent2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600" y="2790000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6" y="3817475"/>
            <a:ext cx="9513937" cy="522611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3145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0_Brun_titre_sans_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85615"/>
            <a:ext cx="11473817" cy="6286770"/>
          </a:xfrm>
          <a:prstGeom prst="rect">
            <a:avLst/>
          </a:prstGeom>
          <a:solidFill>
            <a:schemeClr val="accent2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0908" y="1827900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9854" y="2864700"/>
            <a:ext cx="9513937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245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1_Brun_Diapo_Pl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_1">
            <a:extLst>
              <a:ext uri="{FF2B5EF4-FFF2-40B4-BE49-F238E27FC236}">
                <a16:creationId xmlns:a16="http://schemas.microsoft.com/office/drawing/2014/main" id="{31428A33-8D51-4F9E-9C20-4618F0B98261}"/>
              </a:ext>
            </a:extLst>
          </p:cNvPr>
          <p:cNvSpPr>
            <a:spLocks/>
          </p:cNvSpPr>
          <p:nvPr/>
        </p:nvSpPr>
        <p:spPr>
          <a:xfrm>
            <a:off x="359198" y="285762"/>
            <a:ext cx="11473817" cy="628677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4070223-FE77-40B8-9087-8189D5FE47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8000" y="878410"/>
            <a:ext cx="6223000" cy="52705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7026" y="285467"/>
            <a:ext cx="9718590" cy="1285200"/>
          </a:xfrm>
        </p:spPr>
        <p:txBody>
          <a:bodyPr anchor="b"/>
          <a:lstStyle>
            <a:lvl1pPr marL="0" indent="0">
              <a:buFontTx/>
              <a:buNone/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7026" y="1885361"/>
            <a:ext cx="9146174" cy="4018638"/>
          </a:xfrm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accent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3CF73ED-89AF-4EE1-BA09-2A65FF1824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049" y="592871"/>
            <a:ext cx="1171579" cy="98978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23588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2_Brun_Diapo_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778345"/>
            <a:ext cx="11473817" cy="3009600"/>
          </a:xfrm>
          <a:prstGeom prst="rect">
            <a:avLst/>
          </a:prstGeom>
          <a:solidFill>
            <a:schemeClr val="accent2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598" y="3065340"/>
            <a:ext cx="8370679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5" y="4095122"/>
            <a:ext cx="8370679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D427EE-B9CB-483A-B5CF-2F86322DAEF4}"/>
              </a:ext>
            </a:extLst>
          </p:cNvPr>
          <p:cNvSpPr/>
          <p:nvPr/>
        </p:nvSpPr>
        <p:spPr>
          <a:xfrm>
            <a:off x="359092" y="285615"/>
            <a:ext cx="11473816" cy="24927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i="1"/>
              <a:t>Insérer une photo de votre choix sur ce cadre gris </a:t>
            </a:r>
            <a:r>
              <a:rPr lang="fr-FR" i="1" u="sng"/>
              <a:t>en respectant les dimensions</a:t>
            </a:r>
          </a:p>
        </p:txBody>
      </p:sp>
      <p:sp>
        <p:nvSpPr>
          <p:cNvPr id="15" name="Espace réservé du numéro de diapositive 14">
            <a:extLst>
              <a:ext uri="{FF2B5EF4-FFF2-40B4-BE49-F238E27FC236}">
                <a16:creationId xmlns:a16="http://schemas.microsoft.com/office/drawing/2014/main" id="{E43BCC4F-6628-49C7-A989-0EA1316919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pic>
        <p:nvPicPr>
          <p:cNvPr id="5" name="Image 4" descr="Une image contenant texte, hache, graphiques vectoriels&#10;&#10;Description générée automatiquement">
            <a:extLst>
              <a:ext uri="{FF2B5EF4-FFF2-40B4-BE49-F238E27FC236}">
                <a16:creationId xmlns:a16="http://schemas.microsoft.com/office/drawing/2014/main" id="{08A6FB6F-E48A-4C76-AD7A-BD66D29DB2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4000" y="2564670"/>
            <a:ext cx="3993369" cy="3456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08525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3_Brun_Diapo_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198" y="285762"/>
            <a:ext cx="11473817" cy="6286770"/>
          </a:xfrm>
          <a:prstGeom prst="rect">
            <a:avLst/>
          </a:prstGeom>
          <a:solidFill>
            <a:schemeClr val="accent2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38896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4_Diapo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EB2869B-DA9E-4EF7-BF3D-B7D0D0E85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044610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Vert_titr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778345"/>
            <a:ext cx="11473817" cy="3794040"/>
          </a:xfrm>
          <a:prstGeom prst="rect">
            <a:avLst/>
          </a:prstGeom>
          <a:solidFill>
            <a:schemeClr val="accent1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600" y="2789115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6" y="3818897"/>
            <a:ext cx="9513937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1D427EE-B9CB-483A-B5CF-2F86322DAEF4}"/>
              </a:ext>
            </a:extLst>
          </p:cNvPr>
          <p:cNvSpPr/>
          <p:nvPr userDrawn="1"/>
        </p:nvSpPr>
        <p:spPr>
          <a:xfrm>
            <a:off x="359092" y="285615"/>
            <a:ext cx="11473816" cy="24927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fr-FR" i="1"/>
              <a:t>Insérer une photo de votre choix sur ce cadre gris </a:t>
            </a:r>
            <a:r>
              <a:rPr lang="fr-FR" i="1" u="sng"/>
              <a:t>en respectant les dimensions</a:t>
            </a:r>
          </a:p>
        </p:txBody>
      </p:sp>
    </p:spTree>
    <p:extLst>
      <p:ext uri="{BB962C8B-B14F-4D97-AF65-F5344CB8AC3E}">
        <p14:creationId xmlns:p14="http://schemas.microsoft.com/office/powerpoint/2010/main" val="269861147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Vert_Titre_et_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571500" indent="-571500">
              <a:buFontTx/>
              <a:buBlip>
                <a:blip r:embed="rId2"/>
              </a:buBlip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046D5FAF-6E15-414C-81A4-5493C47ED149}"/>
              </a:ext>
            </a:extLst>
          </p:cNvPr>
          <p:cNvCxnSpPr>
            <a:cxnSpLocks/>
          </p:cNvCxnSpPr>
          <p:nvPr/>
        </p:nvCxnSpPr>
        <p:spPr>
          <a:xfrm>
            <a:off x="827797" y="1116942"/>
            <a:ext cx="10285403" cy="2116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941729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Vert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571500" indent="-571500">
              <a:buFontTx/>
              <a:buBlip>
                <a:blip r:embed="rId2"/>
              </a:buBlip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2001" y="1476000"/>
            <a:ext cx="4914000" cy="44280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F56B330C-B04C-4CAF-810C-14B032CC560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98138" y="1471254"/>
            <a:ext cx="4914000" cy="4428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EA08483F-D378-4D94-94CC-9AEBFD5034F0}"/>
              </a:ext>
            </a:extLst>
          </p:cNvPr>
          <p:cNvCxnSpPr>
            <a:cxnSpLocks/>
          </p:cNvCxnSpPr>
          <p:nvPr/>
        </p:nvCxnSpPr>
        <p:spPr>
          <a:xfrm>
            <a:off x="827797" y="1116942"/>
            <a:ext cx="10285403" cy="2116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4893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ontenu_et_band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6B8C0B89-073F-4965-A41D-C1C64348AB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179" y="550719"/>
            <a:ext cx="739406" cy="6264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34500" y="1203968"/>
            <a:ext cx="8473970" cy="864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4500" y="2095595"/>
            <a:ext cx="8188272" cy="4428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BC36510-72AD-4853-ABAE-B8CFBEBA4820}"/>
              </a:ext>
            </a:extLst>
          </p:cNvPr>
          <p:cNvSpPr/>
          <p:nvPr/>
        </p:nvSpPr>
        <p:spPr>
          <a:xfrm>
            <a:off x="296644" y="0"/>
            <a:ext cx="295694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/>
              <a:t>Insérer une photo de votre choix sur ce cadre gris </a:t>
            </a:r>
            <a:r>
              <a:rPr lang="fr-FR" i="1" u="sng"/>
              <a:t>en respectant les dimensions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98451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Vert_titr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AAA8EB4-3756-4C90-A99E-D9500D19440C}"/>
              </a:ext>
            </a:extLst>
          </p:cNvPr>
          <p:cNvSpPr/>
          <p:nvPr/>
        </p:nvSpPr>
        <p:spPr>
          <a:xfrm>
            <a:off x="359091" y="287132"/>
            <a:ext cx="11473816" cy="41972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fr-FR" i="1"/>
          </a:p>
          <a:p>
            <a:pPr algn="ctr"/>
            <a:endParaRPr lang="fr-FR" i="1"/>
          </a:p>
          <a:p>
            <a:pPr algn="ctr"/>
            <a:r>
              <a:rPr lang="fr-FR" i="1"/>
              <a:t>Insérer une photo de votre choix sur ce cadre gris, sous les zones de textes,</a:t>
            </a:r>
            <a:br>
              <a:rPr lang="fr-FR" i="1"/>
            </a:br>
            <a:r>
              <a:rPr lang="fr-FR" i="1" u="sng"/>
              <a:t>en respectant les dimensions</a:t>
            </a:r>
          </a:p>
        </p:txBody>
      </p:sp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4484383"/>
            <a:ext cx="11473817" cy="2088001"/>
          </a:xfrm>
          <a:prstGeom prst="rect">
            <a:avLst/>
          </a:prstGeom>
          <a:solidFill>
            <a:schemeClr val="accent1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600" y="2790000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6" y="3817475"/>
            <a:ext cx="9513937" cy="522611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97358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Vert_titre_3_sans_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85615"/>
            <a:ext cx="11473817" cy="6286770"/>
          </a:xfrm>
          <a:prstGeom prst="rect">
            <a:avLst/>
          </a:prstGeom>
          <a:solidFill>
            <a:schemeClr val="accent1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0908" y="1827900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9854" y="2864700"/>
            <a:ext cx="9513937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5361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_Vert_Diapo_Pl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_1">
            <a:extLst>
              <a:ext uri="{FF2B5EF4-FFF2-40B4-BE49-F238E27FC236}">
                <a16:creationId xmlns:a16="http://schemas.microsoft.com/office/drawing/2014/main" id="{31428A33-8D51-4F9E-9C20-4618F0B98261}"/>
              </a:ext>
            </a:extLst>
          </p:cNvPr>
          <p:cNvSpPr>
            <a:spLocks/>
          </p:cNvSpPr>
          <p:nvPr/>
        </p:nvSpPr>
        <p:spPr>
          <a:xfrm>
            <a:off x="359198" y="285762"/>
            <a:ext cx="11473817" cy="6286770"/>
          </a:xfrm>
          <a:prstGeom prst="rect">
            <a:avLst/>
          </a:prstGeom>
          <a:solidFill>
            <a:srgbClr val="80BA27">
              <a:alpha val="14902"/>
            </a:srgbClr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9E05A99-E245-4256-8146-F8B249D913FC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5459" y="612826"/>
            <a:ext cx="6925656" cy="598069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B7C0B7A-AD0B-4457-AEFF-49EF6693F1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027" y="587594"/>
            <a:ext cx="1168611" cy="990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7026" y="285467"/>
            <a:ext cx="9718590" cy="1285200"/>
          </a:xfrm>
        </p:spPr>
        <p:txBody>
          <a:bodyPr anchor="b"/>
          <a:lstStyle>
            <a:lvl1pPr marL="0" indent="0">
              <a:buFontTx/>
              <a:buNone/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7026" y="1885361"/>
            <a:ext cx="9146174" cy="4018638"/>
          </a:xfrm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99921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Vert_Diapo_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778345"/>
            <a:ext cx="11473817" cy="3009600"/>
          </a:xfrm>
          <a:prstGeom prst="rect">
            <a:avLst/>
          </a:prstGeom>
          <a:solidFill>
            <a:schemeClr val="accent1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EE6C052-EB4F-4086-9F85-BCBF666F5B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5618" y="2520000"/>
            <a:ext cx="3995924" cy="3456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598" y="3065340"/>
            <a:ext cx="8370679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5" y="4095122"/>
            <a:ext cx="8370679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D427EE-B9CB-483A-B5CF-2F86322DAEF4}"/>
              </a:ext>
            </a:extLst>
          </p:cNvPr>
          <p:cNvSpPr/>
          <p:nvPr/>
        </p:nvSpPr>
        <p:spPr>
          <a:xfrm>
            <a:off x="359092" y="285615"/>
            <a:ext cx="11473816" cy="24927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i="1" u="sng"/>
          </a:p>
        </p:txBody>
      </p:sp>
      <p:sp>
        <p:nvSpPr>
          <p:cNvPr id="15" name="Espace réservé du numéro de diapositive 14">
            <a:extLst>
              <a:ext uri="{FF2B5EF4-FFF2-40B4-BE49-F238E27FC236}">
                <a16:creationId xmlns:a16="http://schemas.microsoft.com/office/drawing/2014/main" id="{E43BCC4F-6628-49C7-A989-0EA1316919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90000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Bleu_titr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778345"/>
            <a:ext cx="11473817" cy="3794040"/>
          </a:xfrm>
          <a:prstGeom prst="rect">
            <a:avLst/>
          </a:prstGeom>
          <a:solidFill>
            <a:schemeClr val="accent5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600" y="2789115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6" y="3818897"/>
            <a:ext cx="9513937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D427EE-B9CB-483A-B5CF-2F86322DAEF4}"/>
              </a:ext>
            </a:extLst>
          </p:cNvPr>
          <p:cNvSpPr/>
          <p:nvPr/>
        </p:nvSpPr>
        <p:spPr>
          <a:xfrm>
            <a:off x="359092" y="285615"/>
            <a:ext cx="11473816" cy="24927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/>
              <a:t>Insérer une photo de votre choix sur ce cadre gris </a:t>
            </a:r>
            <a:r>
              <a:rPr lang="fr-FR" i="1" u="sng"/>
              <a:t>en respectant les dimensions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64122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0_Bleu_Titre_et_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571500" indent="-571500">
              <a:buFontTx/>
              <a:buBlip>
                <a:blip r:embed="rId2"/>
              </a:buBlip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32BDC2F4-6268-4EFF-A77F-1EAEA6C8986B}"/>
              </a:ext>
            </a:extLst>
          </p:cNvPr>
          <p:cNvCxnSpPr>
            <a:cxnSpLocks/>
          </p:cNvCxnSpPr>
          <p:nvPr/>
        </p:nvCxnSpPr>
        <p:spPr>
          <a:xfrm>
            <a:off x="827797" y="1116942"/>
            <a:ext cx="10285403" cy="2116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49473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Bleu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571500" indent="-571500">
              <a:buFontTx/>
              <a:buBlip>
                <a:blip r:embed="rId2"/>
              </a:buBlip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9DAC57DB-0D08-4C98-A7A9-A99D0DF4A6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2001" y="1476000"/>
            <a:ext cx="4914000" cy="4428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" name="Espace réservé du contenu 4">
            <a:extLst>
              <a:ext uri="{FF2B5EF4-FFF2-40B4-BE49-F238E27FC236}">
                <a16:creationId xmlns:a16="http://schemas.microsoft.com/office/drawing/2014/main" id="{E9126399-45DE-421D-913F-67D4814E376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98138" y="1471254"/>
            <a:ext cx="4914000" cy="4428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2B81287A-2C38-40D4-B1AF-150C83F069A1}"/>
              </a:ext>
            </a:extLst>
          </p:cNvPr>
          <p:cNvCxnSpPr>
            <a:cxnSpLocks/>
          </p:cNvCxnSpPr>
          <p:nvPr/>
        </p:nvCxnSpPr>
        <p:spPr>
          <a:xfrm>
            <a:off x="827797" y="1116942"/>
            <a:ext cx="10285403" cy="2116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83313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Bleu_Contenu_et_band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35EB758A-08C4-4EE5-BC63-32966FB1DBB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6016" y="551499"/>
            <a:ext cx="734569" cy="624841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34500" y="1203968"/>
            <a:ext cx="8473970" cy="864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4500" y="2095595"/>
            <a:ext cx="8188272" cy="4428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228555D-479F-4BDD-98D3-2695B52C23AE}"/>
              </a:ext>
            </a:extLst>
          </p:cNvPr>
          <p:cNvSpPr/>
          <p:nvPr/>
        </p:nvSpPr>
        <p:spPr>
          <a:xfrm>
            <a:off x="296644" y="0"/>
            <a:ext cx="295694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/>
              <a:t>Insérer une photo de votre choix sur ce cadre gris </a:t>
            </a:r>
            <a:r>
              <a:rPr lang="fr-FR" i="1" u="sng"/>
              <a:t>en respectant les dimensions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09126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3_Bleu_titr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AAA8EB4-3756-4C90-A99E-D9500D19440C}"/>
              </a:ext>
            </a:extLst>
          </p:cNvPr>
          <p:cNvSpPr/>
          <p:nvPr/>
        </p:nvSpPr>
        <p:spPr>
          <a:xfrm>
            <a:off x="359091" y="287132"/>
            <a:ext cx="11473816" cy="41972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fr-FR" i="1"/>
          </a:p>
          <a:p>
            <a:pPr algn="ctr"/>
            <a:endParaRPr lang="fr-FR" i="1"/>
          </a:p>
          <a:p>
            <a:pPr algn="ctr"/>
            <a:r>
              <a:rPr lang="fr-FR" i="1"/>
              <a:t>Insérer une photo de votre choix sur ce cadre gris, sous les zones de textes,</a:t>
            </a:r>
            <a:br>
              <a:rPr lang="fr-FR" i="1"/>
            </a:br>
            <a:r>
              <a:rPr lang="fr-FR" i="1" u="sng"/>
              <a:t>en respectant les dimensions</a:t>
            </a:r>
          </a:p>
        </p:txBody>
      </p:sp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4484383"/>
            <a:ext cx="11473817" cy="2088001"/>
          </a:xfrm>
          <a:prstGeom prst="rect">
            <a:avLst/>
          </a:prstGeom>
          <a:solidFill>
            <a:schemeClr val="accent5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600" y="2790000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6" y="3817475"/>
            <a:ext cx="9513937" cy="522611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40177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4_Bleu_titre_sans_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85615"/>
            <a:ext cx="11473817" cy="6286770"/>
          </a:xfrm>
          <a:prstGeom prst="rect">
            <a:avLst/>
          </a:prstGeom>
          <a:solidFill>
            <a:schemeClr val="accent5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0908" y="1827900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9854" y="2864700"/>
            <a:ext cx="9513937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18139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5_Bleu_Diapo_Pl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58E3B10-CEC5-496B-B3E2-7821224AD9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027" y="591553"/>
            <a:ext cx="1168600" cy="990000"/>
          </a:xfrm>
          <a:prstGeom prst="rect">
            <a:avLst/>
          </a:prstGeom>
        </p:spPr>
      </p:pic>
      <p:sp>
        <p:nvSpPr>
          <p:cNvPr id="9" name="Shape_1">
            <a:extLst>
              <a:ext uri="{FF2B5EF4-FFF2-40B4-BE49-F238E27FC236}">
                <a16:creationId xmlns:a16="http://schemas.microsoft.com/office/drawing/2014/main" id="{31428A33-8D51-4F9E-9C20-4618F0B98261}"/>
              </a:ext>
            </a:extLst>
          </p:cNvPr>
          <p:cNvSpPr>
            <a:spLocks/>
          </p:cNvSpPr>
          <p:nvPr/>
        </p:nvSpPr>
        <p:spPr>
          <a:xfrm>
            <a:off x="359198" y="285762"/>
            <a:ext cx="11473817" cy="6286770"/>
          </a:xfrm>
          <a:prstGeom prst="rect">
            <a:avLst/>
          </a:prstGeom>
          <a:solidFill>
            <a:srgbClr val="008E96">
              <a:alpha val="14902"/>
            </a:srgbClr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66484C9-8B5B-4A83-B667-B967CAC9C84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212" y="599515"/>
            <a:ext cx="6919560" cy="5980694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7026" y="285467"/>
            <a:ext cx="9718590" cy="1285200"/>
          </a:xfrm>
        </p:spPr>
        <p:txBody>
          <a:bodyPr anchor="b"/>
          <a:lstStyle>
            <a:lvl1pPr marL="0" indent="0">
              <a:buFontTx/>
              <a:buNone/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7026" y="1885361"/>
            <a:ext cx="9146174" cy="4018638"/>
          </a:xfrm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accent5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61782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_Bleu_Diapo_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778345"/>
            <a:ext cx="11473817" cy="3009600"/>
          </a:xfrm>
          <a:prstGeom prst="rect">
            <a:avLst/>
          </a:prstGeom>
          <a:solidFill>
            <a:schemeClr val="accent5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AEFC35B-A690-437E-9DBE-1C82A1418D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3520" y="2520000"/>
            <a:ext cx="3995924" cy="3456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598" y="3065340"/>
            <a:ext cx="8370679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5" y="4095122"/>
            <a:ext cx="8370679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D427EE-B9CB-483A-B5CF-2F86322DAEF4}"/>
              </a:ext>
            </a:extLst>
          </p:cNvPr>
          <p:cNvSpPr/>
          <p:nvPr/>
        </p:nvSpPr>
        <p:spPr>
          <a:xfrm>
            <a:off x="359092" y="285615"/>
            <a:ext cx="11473816" cy="24927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i="1"/>
              <a:t>Insérer une photo de votre choix sur ce cadre gris </a:t>
            </a:r>
            <a:r>
              <a:rPr lang="fr-FR" i="1" u="sng"/>
              <a:t>en respectant les dimensions</a:t>
            </a:r>
          </a:p>
        </p:txBody>
      </p:sp>
      <p:sp>
        <p:nvSpPr>
          <p:cNvPr id="15" name="Espace réservé du numéro de diapositive 14">
            <a:extLst>
              <a:ext uri="{FF2B5EF4-FFF2-40B4-BE49-F238E27FC236}">
                <a16:creationId xmlns:a16="http://schemas.microsoft.com/office/drawing/2014/main" id="{E43BCC4F-6628-49C7-A989-0EA1316919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53192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7_Rouge_titr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778345"/>
            <a:ext cx="11473817" cy="3794040"/>
          </a:xfrm>
          <a:prstGeom prst="rect">
            <a:avLst/>
          </a:prstGeom>
          <a:solidFill>
            <a:schemeClr val="accent6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600" y="2789115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6" y="3818897"/>
            <a:ext cx="9513937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D427EE-B9CB-483A-B5CF-2F86322DAEF4}"/>
              </a:ext>
            </a:extLst>
          </p:cNvPr>
          <p:cNvSpPr/>
          <p:nvPr/>
        </p:nvSpPr>
        <p:spPr>
          <a:xfrm>
            <a:off x="359092" y="285615"/>
            <a:ext cx="11473816" cy="24927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i="1"/>
              <a:t>Insérer une photo de votre choix sur ce cadre gris </a:t>
            </a:r>
            <a:r>
              <a:rPr lang="fr-FR" i="1" u="sng"/>
              <a:t>en respectant les dimensions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56419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8_Rouge_Titre_et_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200" y="365125"/>
            <a:ext cx="10980000" cy="864000"/>
          </a:xfrm>
        </p:spPr>
        <p:txBody>
          <a:bodyPr/>
          <a:lstStyle>
            <a:lvl1pPr marL="571500" indent="-571500">
              <a:buFontTx/>
              <a:buBlip>
                <a:blip r:embed="rId2"/>
              </a:buBlip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4BB4BA62-DD23-471E-AE07-0D1ADFF1370C}"/>
              </a:ext>
            </a:extLst>
          </p:cNvPr>
          <p:cNvCxnSpPr>
            <a:cxnSpLocks/>
          </p:cNvCxnSpPr>
          <p:nvPr/>
        </p:nvCxnSpPr>
        <p:spPr>
          <a:xfrm>
            <a:off x="827797" y="1116942"/>
            <a:ext cx="10285403" cy="2116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33688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9_Rouge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200" y="365125"/>
            <a:ext cx="10980000" cy="864000"/>
          </a:xfrm>
        </p:spPr>
        <p:txBody>
          <a:bodyPr/>
          <a:lstStyle>
            <a:lvl1pPr marL="571500" indent="-571500">
              <a:buFontTx/>
              <a:buBlip>
                <a:blip r:embed="rId2"/>
              </a:buBlip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C666A00D-0B04-4B00-B652-540ABD2E48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2001" y="1476000"/>
            <a:ext cx="4914000" cy="4428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" name="Espace réservé du contenu 4">
            <a:extLst>
              <a:ext uri="{FF2B5EF4-FFF2-40B4-BE49-F238E27FC236}">
                <a16:creationId xmlns:a16="http://schemas.microsoft.com/office/drawing/2014/main" id="{5F749F66-23DA-4EA3-AE5E-208706C55D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98138" y="1471254"/>
            <a:ext cx="4914000" cy="4428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A70B0AAF-1860-49D0-8337-89979F5FE2C8}"/>
              </a:ext>
            </a:extLst>
          </p:cNvPr>
          <p:cNvCxnSpPr>
            <a:cxnSpLocks/>
          </p:cNvCxnSpPr>
          <p:nvPr/>
        </p:nvCxnSpPr>
        <p:spPr>
          <a:xfrm>
            <a:off x="827797" y="1116942"/>
            <a:ext cx="10285403" cy="2116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25159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_Rouge_Contenu_et_band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1C3C4727-13F9-45C5-ADC5-FBD0D6D1D5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180" y="549940"/>
            <a:ext cx="739405" cy="6264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34500" y="1203968"/>
            <a:ext cx="8473970" cy="864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4500" y="2095595"/>
            <a:ext cx="8188272" cy="4428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510D397-E3B0-403A-8791-15FFE5936878}"/>
              </a:ext>
            </a:extLst>
          </p:cNvPr>
          <p:cNvSpPr/>
          <p:nvPr/>
        </p:nvSpPr>
        <p:spPr>
          <a:xfrm>
            <a:off x="296644" y="0"/>
            <a:ext cx="295694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/>
              <a:t>Insérer une photo sur ce cadre gris, sous les zones de textes, en </a:t>
            </a:r>
            <a:r>
              <a:rPr lang="fr-FR" i="1" u="sng"/>
              <a:t>respectant les dimensions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73741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1_Rouge_titr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AAA8EB4-3756-4C90-A99E-D9500D19440C}"/>
              </a:ext>
            </a:extLst>
          </p:cNvPr>
          <p:cNvSpPr/>
          <p:nvPr/>
        </p:nvSpPr>
        <p:spPr>
          <a:xfrm>
            <a:off x="359091" y="287132"/>
            <a:ext cx="11473816" cy="41972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i="1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i="1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i="1"/>
              <a:t>Insérer une photo de votre choix sur ce cadre gris, sous les zones de textes,</a:t>
            </a:r>
            <a:br>
              <a:rPr lang="fr-FR" i="1"/>
            </a:br>
            <a:r>
              <a:rPr lang="fr-FR" i="1" u="sng"/>
              <a:t>en respectant les dimensions</a:t>
            </a:r>
          </a:p>
          <a:p>
            <a:pPr algn="ctr"/>
            <a:endParaRPr lang="fr-FR" i="1"/>
          </a:p>
        </p:txBody>
      </p:sp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4484383"/>
            <a:ext cx="11473817" cy="2088001"/>
          </a:xfrm>
          <a:prstGeom prst="rect">
            <a:avLst/>
          </a:prstGeom>
          <a:solidFill>
            <a:srgbClr val="E94F2D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600" y="2790000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6" y="3817475"/>
            <a:ext cx="9513937" cy="522611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10117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2_Rouge_titre_sans_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85615"/>
            <a:ext cx="11473817" cy="6286770"/>
          </a:xfrm>
          <a:prstGeom prst="rect">
            <a:avLst/>
          </a:prstGeom>
          <a:solidFill>
            <a:schemeClr val="accent6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0908" y="1827900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9854" y="2864700"/>
            <a:ext cx="9513937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4525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3_Rouge_Diapo_Pl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_1">
            <a:extLst>
              <a:ext uri="{FF2B5EF4-FFF2-40B4-BE49-F238E27FC236}">
                <a16:creationId xmlns:a16="http://schemas.microsoft.com/office/drawing/2014/main" id="{31428A33-8D51-4F9E-9C20-4618F0B98261}"/>
              </a:ext>
            </a:extLst>
          </p:cNvPr>
          <p:cNvSpPr>
            <a:spLocks/>
          </p:cNvSpPr>
          <p:nvPr/>
        </p:nvSpPr>
        <p:spPr>
          <a:xfrm>
            <a:off x="359198" y="285762"/>
            <a:ext cx="11473817" cy="6286770"/>
          </a:xfrm>
          <a:prstGeom prst="rect">
            <a:avLst/>
          </a:prstGeom>
          <a:solidFill>
            <a:srgbClr val="E94F2D">
              <a:alpha val="14902"/>
            </a:srgbClr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5F6E7F5-6958-4C1D-B44C-98DA666582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1987" y="601942"/>
            <a:ext cx="6925656" cy="598069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A15E881-C9C9-4933-9F29-E11F5218AE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027" y="587594"/>
            <a:ext cx="1168611" cy="990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7026" y="285467"/>
            <a:ext cx="9718590" cy="1285200"/>
          </a:xfrm>
        </p:spPr>
        <p:txBody>
          <a:bodyPr anchor="b"/>
          <a:lstStyle>
            <a:lvl1pPr marL="0" indent="0">
              <a:buFontTx/>
              <a:buNone/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7026" y="1885361"/>
            <a:ext cx="9146174" cy="4018638"/>
          </a:xfrm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accent6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5606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4_Rouge_Diapo_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778345"/>
            <a:ext cx="11473817" cy="3009600"/>
          </a:xfrm>
          <a:prstGeom prst="rect">
            <a:avLst/>
          </a:prstGeom>
          <a:solidFill>
            <a:schemeClr val="accent6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FE7E795-60C5-4FAE-A93A-1C3D1337E1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5618" y="2520000"/>
            <a:ext cx="3995924" cy="3456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598" y="3065340"/>
            <a:ext cx="8370679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5" y="4095122"/>
            <a:ext cx="8370679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D427EE-B9CB-483A-B5CF-2F86322DAEF4}"/>
              </a:ext>
            </a:extLst>
          </p:cNvPr>
          <p:cNvSpPr/>
          <p:nvPr/>
        </p:nvSpPr>
        <p:spPr>
          <a:xfrm>
            <a:off x="359092" y="285615"/>
            <a:ext cx="11473816" cy="24927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/>
              <a:t>Insérer une photo sur ce cadre gris, sous les zones de textes, </a:t>
            </a:r>
            <a:r>
              <a:rPr lang="fr-FR" i="1" u="sng"/>
              <a:t>en respectant les dimensions</a:t>
            </a:r>
          </a:p>
        </p:txBody>
      </p:sp>
      <p:sp>
        <p:nvSpPr>
          <p:cNvPr id="15" name="Espace réservé du numéro de diapositive 14">
            <a:extLst>
              <a:ext uri="{FF2B5EF4-FFF2-40B4-BE49-F238E27FC236}">
                <a16:creationId xmlns:a16="http://schemas.microsoft.com/office/drawing/2014/main" id="{E43BCC4F-6628-49C7-A989-0EA1316919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29021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5_Brun_titr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778345"/>
            <a:ext cx="11473817" cy="3794040"/>
          </a:xfrm>
          <a:prstGeom prst="rect">
            <a:avLst/>
          </a:prstGeom>
          <a:solidFill>
            <a:schemeClr val="accent2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600" y="2789115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6" y="3818897"/>
            <a:ext cx="9513937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D427EE-B9CB-483A-B5CF-2F86322DAEF4}"/>
              </a:ext>
            </a:extLst>
          </p:cNvPr>
          <p:cNvSpPr/>
          <p:nvPr/>
        </p:nvSpPr>
        <p:spPr>
          <a:xfrm>
            <a:off x="359092" y="285615"/>
            <a:ext cx="11473816" cy="24927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i="1"/>
              <a:t>Insérer une photo de votre choix sur ce cadre gris </a:t>
            </a:r>
            <a:r>
              <a:rPr lang="fr-FR" i="1" u="sng"/>
              <a:t>en respectant les dimensions</a:t>
            </a:r>
          </a:p>
          <a:p>
            <a:pPr algn="l"/>
            <a:endParaRPr lang="fr-FR" i="1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23236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6_Brun_Titre_et_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571500" indent="-571500">
              <a:buFontTx/>
              <a:buBlip>
                <a:blip r:embed="rId2"/>
              </a:buBlip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58349C2E-CCFB-4F2D-BA5B-42072C59FF07}"/>
              </a:ext>
            </a:extLst>
          </p:cNvPr>
          <p:cNvCxnSpPr>
            <a:cxnSpLocks/>
          </p:cNvCxnSpPr>
          <p:nvPr/>
        </p:nvCxnSpPr>
        <p:spPr>
          <a:xfrm>
            <a:off x="827797" y="1116942"/>
            <a:ext cx="10285403" cy="2116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97155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7_Brun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571500" indent="-571500">
              <a:buFontTx/>
              <a:buBlip>
                <a:blip r:embed="rId2"/>
              </a:buBlip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EACD1DEB-D12F-4877-BBA6-7A1375B1CF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2001" y="1476000"/>
            <a:ext cx="4914000" cy="4428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" name="Espace réservé du contenu 4">
            <a:extLst>
              <a:ext uri="{FF2B5EF4-FFF2-40B4-BE49-F238E27FC236}">
                <a16:creationId xmlns:a16="http://schemas.microsoft.com/office/drawing/2014/main" id="{1298F75B-D23E-4B77-9B4A-0014A38286D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98138" y="1471254"/>
            <a:ext cx="4914000" cy="4428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D5783D90-DC67-461E-AD8A-9D6DA2F09768}"/>
              </a:ext>
            </a:extLst>
          </p:cNvPr>
          <p:cNvCxnSpPr>
            <a:cxnSpLocks/>
          </p:cNvCxnSpPr>
          <p:nvPr/>
        </p:nvCxnSpPr>
        <p:spPr>
          <a:xfrm>
            <a:off x="827797" y="1116942"/>
            <a:ext cx="10285403" cy="2116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12165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8_Brun_contenu_et_band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34500" y="1203968"/>
            <a:ext cx="8473970" cy="864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4500" y="2095595"/>
            <a:ext cx="8188272" cy="4428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7295759-8F68-4E40-B8F7-927837AA825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6016" y="551500"/>
            <a:ext cx="734569" cy="62484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E67E0D7-42DE-404D-A12A-3044C9E1E52B}"/>
              </a:ext>
            </a:extLst>
          </p:cNvPr>
          <p:cNvSpPr/>
          <p:nvPr/>
        </p:nvSpPr>
        <p:spPr>
          <a:xfrm>
            <a:off x="296644" y="0"/>
            <a:ext cx="295694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/>
              <a:t>Insérer une photo de votre choix sur ce cadre gris </a:t>
            </a:r>
            <a:r>
              <a:rPr lang="fr-FR" i="1" u="sng"/>
              <a:t>en respectant les dimensions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61273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9_Brun_titr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AAA8EB4-3756-4C90-A99E-D9500D19440C}"/>
              </a:ext>
            </a:extLst>
          </p:cNvPr>
          <p:cNvSpPr/>
          <p:nvPr/>
        </p:nvSpPr>
        <p:spPr>
          <a:xfrm>
            <a:off x="359091" y="287132"/>
            <a:ext cx="11473816" cy="41972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fr-FR" i="1"/>
          </a:p>
          <a:p>
            <a:pPr algn="ctr"/>
            <a:endParaRPr lang="fr-FR" i="1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i="1"/>
              <a:t>Insérer une photo de votre choix sur ce cadre gris, sous les zones de textes,</a:t>
            </a:r>
            <a:br>
              <a:rPr lang="fr-FR" i="1"/>
            </a:br>
            <a:r>
              <a:rPr lang="fr-FR" i="1" u="sng"/>
              <a:t>en respectant les dimensions</a:t>
            </a:r>
          </a:p>
          <a:p>
            <a:pPr algn="ctr"/>
            <a:endParaRPr lang="fr-FR" i="1"/>
          </a:p>
        </p:txBody>
      </p:sp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4484383"/>
            <a:ext cx="11473817" cy="2088001"/>
          </a:xfrm>
          <a:prstGeom prst="rect">
            <a:avLst/>
          </a:prstGeom>
          <a:solidFill>
            <a:schemeClr val="accent2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600" y="2790000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6" y="3817475"/>
            <a:ext cx="9513937" cy="522611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35540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0_Brun_titre_sans_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85615"/>
            <a:ext cx="11473817" cy="6286770"/>
          </a:xfrm>
          <a:prstGeom prst="rect">
            <a:avLst/>
          </a:prstGeom>
          <a:solidFill>
            <a:schemeClr val="accent2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0908" y="1827900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9854" y="2864700"/>
            <a:ext cx="9513937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84674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1_Brun_Diapo_Pl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_1">
            <a:extLst>
              <a:ext uri="{FF2B5EF4-FFF2-40B4-BE49-F238E27FC236}">
                <a16:creationId xmlns:a16="http://schemas.microsoft.com/office/drawing/2014/main" id="{31428A33-8D51-4F9E-9C20-4618F0B98261}"/>
              </a:ext>
            </a:extLst>
          </p:cNvPr>
          <p:cNvSpPr>
            <a:spLocks/>
          </p:cNvSpPr>
          <p:nvPr/>
        </p:nvSpPr>
        <p:spPr>
          <a:xfrm>
            <a:off x="359198" y="285762"/>
            <a:ext cx="11473817" cy="628677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4070223-FE77-40B8-9087-8189D5FE47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8000" y="878410"/>
            <a:ext cx="6223000" cy="52705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7026" y="285467"/>
            <a:ext cx="9718590" cy="1285200"/>
          </a:xfrm>
        </p:spPr>
        <p:txBody>
          <a:bodyPr anchor="b"/>
          <a:lstStyle>
            <a:lvl1pPr marL="0" indent="0">
              <a:buFontTx/>
              <a:buNone/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7026" y="1885361"/>
            <a:ext cx="9146174" cy="4018638"/>
          </a:xfrm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accent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3CF73ED-89AF-4EE1-BA09-2A65FF1824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049" y="592871"/>
            <a:ext cx="1171579" cy="98978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08956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2_Brun_Diapo_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778345"/>
            <a:ext cx="11473817" cy="3009600"/>
          </a:xfrm>
          <a:prstGeom prst="rect">
            <a:avLst/>
          </a:prstGeom>
          <a:solidFill>
            <a:schemeClr val="accent2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598" y="3065340"/>
            <a:ext cx="8370679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5" y="4095122"/>
            <a:ext cx="8370679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D427EE-B9CB-483A-B5CF-2F86322DAEF4}"/>
              </a:ext>
            </a:extLst>
          </p:cNvPr>
          <p:cNvSpPr/>
          <p:nvPr/>
        </p:nvSpPr>
        <p:spPr>
          <a:xfrm>
            <a:off x="359092" y="285615"/>
            <a:ext cx="11473816" cy="24927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i="1"/>
              <a:t>Insérer une photo de votre choix sur ce cadre gris </a:t>
            </a:r>
            <a:r>
              <a:rPr lang="fr-FR" i="1" u="sng"/>
              <a:t>en respectant les dimensions</a:t>
            </a:r>
          </a:p>
        </p:txBody>
      </p:sp>
      <p:sp>
        <p:nvSpPr>
          <p:cNvPr id="15" name="Espace réservé du numéro de diapositive 14">
            <a:extLst>
              <a:ext uri="{FF2B5EF4-FFF2-40B4-BE49-F238E27FC236}">
                <a16:creationId xmlns:a16="http://schemas.microsoft.com/office/drawing/2014/main" id="{E43BCC4F-6628-49C7-A989-0EA1316919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pic>
        <p:nvPicPr>
          <p:cNvPr id="5" name="Image 4" descr="Une image contenant texte, hache, graphiques vectoriels&#10;&#10;Description générée automatiquement">
            <a:extLst>
              <a:ext uri="{FF2B5EF4-FFF2-40B4-BE49-F238E27FC236}">
                <a16:creationId xmlns:a16="http://schemas.microsoft.com/office/drawing/2014/main" id="{08A6FB6F-E48A-4C76-AD7A-BD66D29DB2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4000" y="2564670"/>
            <a:ext cx="3993369" cy="3456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1282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3_Brun_Diapo_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198" y="285762"/>
            <a:ext cx="11473817" cy="6286770"/>
          </a:xfrm>
          <a:prstGeom prst="rect">
            <a:avLst/>
          </a:prstGeom>
          <a:solidFill>
            <a:schemeClr val="accent2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46637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4_Diapo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EB2869B-DA9E-4EF7-BF3D-B7D0D0E85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244733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Diapo_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 userDrawn="1"/>
        </p:nvSpPr>
        <p:spPr>
          <a:xfrm>
            <a:off x="359092" y="2778345"/>
            <a:ext cx="11473817" cy="3794040"/>
          </a:xfrm>
          <a:prstGeom prst="rect">
            <a:avLst/>
          </a:prstGeom>
          <a:solidFill>
            <a:srgbClr val="253C6E">
              <a:alpha val="60000"/>
            </a:srgbClr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D427EE-B9CB-483A-B5CF-2F86322DAEF4}"/>
              </a:ext>
            </a:extLst>
          </p:cNvPr>
          <p:cNvSpPr/>
          <p:nvPr/>
        </p:nvSpPr>
        <p:spPr>
          <a:xfrm>
            <a:off x="359092" y="285615"/>
            <a:ext cx="11473816" cy="24927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/>
              <a:t>Insérer une photo de votre choix sur ce cadre gris </a:t>
            </a:r>
            <a:r>
              <a:rPr lang="fr-FR" i="1" u="sng"/>
              <a:t>en respectant les dimensions</a:t>
            </a:r>
          </a:p>
        </p:txBody>
      </p:sp>
      <p:sp>
        <p:nvSpPr>
          <p:cNvPr id="15" name="Espace réservé du numéro de diapositive 14">
            <a:extLst>
              <a:ext uri="{FF2B5EF4-FFF2-40B4-BE49-F238E27FC236}">
                <a16:creationId xmlns:a16="http://schemas.microsoft.com/office/drawing/2014/main" id="{E43BCC4F-6628-49C7-A989-0EA1316919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B4600C-7654-4216-88CC-C8585DF21D9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598" y="3065340"/>
            <a:ext cx="8370679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5" y="4095122"/>
            <a:ext cx="8370679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4262856583"/>
      </p:ext>
    </p:extLst>
  </p:cSld>
  <p:clrMapOvr>
    <a:masterClrMapping/>
  </p:clrMapOvr>
  <p:hf hdr="0" ftr="0" dt="0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apo_Pl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59E05A99-E245-4256-8146-F8B249D913FC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5459" y="612826"/>
            <a:ext cx="6925656" cy="5980694"/>
          </a:xfrm>
          <a:prstGeom prst="rect">
            <a:avLst/>
          </a:prstGeom>
        </p:spPr>
      </p:pic>
      <p:sp>
        <p:nvSpPr>
          <p:cNvPr id="9" name="Shape_1">
            <a:extLst>
              <a:ext uri="{FF2B5EF4-FFF2-40B4-BE49-F238E27FC236}">
                <a16:creationId xmlns:a16="http://schemas.microsoft.com/office/drawing/2014/main" id="{31428A33-8D51-4F9E-9C20-4618F0B98261}"/>
              </a:ext>
            </a:extLst>
          </p:cNvPr>
          <p:cNvSpPr>
            <a:spLocks/>
          </p:cNvSpPr>
          <p:nvPr userDrawn="1"/>
        </p:nvSpPr>
        <p:spPr>
          <a:xfrm>
            <a:off x="388582" y="285762"/>
            <a:ext cx="11473817" cy="6286770"/>
          </a:xfrm>
          <a:prstGeom prst="rect">
            <a:avLst/>
          </a:prstGeom>
          <a:solidFill>
            <a:srgbClr val="878787">
              <a:alpha val="14902"/>
            </a:srgbClr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B7C0B7A-AD0B-4457-AEFF-49EF6693F1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027" y="587723"/>
            <a:ext cx="1168610" cy="989741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7026" y="285467"/>
            <a:ext cx="9718590" cy="1285200"/>
          </a:xfrm>
        </p:spPr>
        <p:txBody>
          <a:bodyPr anchor="b"/>
          <a:lstStyle>
            <a:lvl1pPr marL="0" indent="0">
              <a:buFontTx/>
              <a:buNone/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4600C-7654-4216-88CC-C8585DF21D9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9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75650" y="2080830"/>
            <a:ext cx="3021707" cy="4018638"/>
          </a:xfr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253C6E"/>
                </a:solidFill>
              </a:defRPr>
            </a:lvl1pPr>
            <a:lvl2pPr marL="685800" marR="0" indent="-228600" algn="l" defTabSz="914400" rtl="0" eaLnBrk="1" fontAlgn="auto" latinLnBrk="0" hangingPunct="1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 b="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/>
              <a:t>Section</a:t>
            </a:r>
          </a:p>
          <a:p>
            <a:pPr lvl="1"/>
            <a:r>
              <a:rPr lang="fr-FR"/>
              <a:t>Sous-titre</a:t>
            </a:r>
          </a:p>
          <a:p>
            <a:pPr lvl="1"/>
            <a:r>
              <a:rPr lang="fr-FR"/>
              <a:t>Sous-titre</a:t>
            </a:r>
          </a:p>
          <a:p>
            <a:pPr marL="685800" marR="0" lvl="1" indent="-228600" algn="l" defTabSz="914400" rtl="0" eaLnBrk="1" fontAlgn="auto" latinLnBrk="0" hangingPunct="1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/>
              <a:t>Sous-titre</a:t>
            </a:r>
          </a:p>
          <a:p>
            <a:pPr marL="685800" marR="0" lvl="1" indent="-228600" algn="l" defTabSz="914400" rtl="0" eaLnBrk="1" fontAlgn="auto" latinLnBrk="0" hangingPunct="1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/>
              <a:t>Sous-titre</a:t>
            </a:r>
          </a:p>
          <a:p>
            <a:pPr lvl="1"/>
            <a:endParaRPr lang="fr-FR"/>
          </a:p>
          <a:p>
            <a:pPr lvl="1"/>
            <a:endParaRPr lang="fr-FR"/>
          </a:p>
          <a:p>
            <a:pPr lvl="1"/>
            <a:endParaRPr lang="fr-FR"/>
          </a:p>
          <a:p>
            <a:pPr lvl="1"/>
            <a:endParaRPr lang="fr-FR"/>
          </a:p>
          <a:p>
            <a:pPr lvl="1"/>
            <a:endParaRPr lang="fr-FR"/>
          </a:p>
          <a:p>
            <a:pPr lvl="1"/>
            <a:endParaRPr lang="fr-FR"/>
          </a:p>
        </p:txBody>
      </p:sp>
      <p:sp>
        <p:nvSpPr>
          <p:cNvPr id="22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333250" y="2080830"/>
            <a:ext cx="3021707" cy="4018638"/>
          </a:xfr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253C6E"/>
                </a:solidFill>
              </a:defRPr>
            </a:lvl1pPr>
            <a:lvl2pPr marL="685800" marR="0" indent="-228600" algn="l" defTabSz="914400" rtl="0" eaLnBrk="1" fontAlgn="auto" latinLnBrk="0" hangingPunct="1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/>
              <a:t>Section</a:t>
            </a:r>
          </a:p>
          <a:p>
            <a:pPr lvl="1"/>
            <a:r>
              <a:rPr lang="fr-FR"/>
              <a:t>Sous-titre</a:t>
            </a:r>
          </a:p>
          <a:p>
            <a:pPr lvl="1"/>
            <a:r>
              <a:rPr lang="fr-FR"/>
              <a:t>Sous-titre</a:t>
            </a:r>
          </a:p>
          <a:p>
            <a:pPr marL="685800" marR="0" lvl="1" indent="-228600" algn="l" defTabSz="914400" rtl="0" eaLnBrk="1" fontAlgn="auto" latinLnBrk="0" hangingPunct="1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/>
              <a:t>Sous-titre</a:t>
            </a:r>
          </a:p>
          <a:p>
            <a:pPr marL="685800" marR="0" lvl="1" indent="-228600" algn="l" defTabSz="914400" rtl="0" eaLnBrk="1" fontAlgn="auto" latinLnBrk="0" hangingPunct="1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/>
              <a:t>Sous-titre</a:t>
            </a:r>
          </a:p>
          <a:p>
            <a:pPr lvl="1"/>
            <a:endParaRPr lang="fr-FR"/>
          </a:p>
        </p:txBody>
      </p:sp>
      <p:sp>
        <p:nvSpPr>
          <p:cNvPr id="2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990850" y="2080830"/>
            <a:ext cx="3021707" cy="4018638"/>
          </a:xfr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253C6E"/>
                </a:solidFill>
              </a:defRPr>
            </a:lvl1pPr>
            <a:lvl2pPr marL="685800" marR="0" indent="-228600" algn="l" defTabSz="914400" rtl="0" eaLnBrk="1" fontAlgn="auto" latinLnBrk="0" hangingPunct="1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/>
              <a:t>Section</a:t>
            </a:r>
          </a:p>
          <a:p>
            <a:pPr lvl="1"/>
            <a:r>
              <a:rPr lang="fr-FR"/>
              <a:t>Sous-titre</a:t>
            </a:r>
          </a:p>
          <a:p>
            <a:pPr lvl="1"/>
            <a:r>
              <a:rPr lang="fr-FR"/>
              <a:t>Sous-titre</a:t>
            </a:r>
          </a:p>
          <a:p>
            <a:pPr marL="685800" marR="0" lvl="1" indent="-228600" algn="l" defTabSz="914400" rtl="0" eaLnBrk="1" fontAlgn="auto" latinLnBrk="0" hangingPunct="1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/>
              <a:t>Sous-titre</a:t>
            </a:r>
          </a:p>
          <a:p>
            <a:pPr marL="685800" marR="0" lvl="1" indent="-228600" algn="l" defTabSz="914400" rtl="0" eaLnBrk="1" fontAlgn="auto" latinLnBrk="0" hangingPunct="1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/>
              <a:t>Sous-titre</a:t>
            </a:r>
          </a:p>
          <a:p>
            <a:pPr lvl="1"/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855EF23-B9B7-4C63-B3D2-D64071D4B07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0077" y="5781670"/>
            <a:ext cx="792545" cy="81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991441"/>
      </p:ext>
    </p:extLst>
  </p:cSld>
  <p:clrMapOvr>
    <a:masterClrMapping/>
  </p:clrMapOvr>
  <p:hf hdr="0" ftr="0" dt="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r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AAA8EB4-3756-4C90-A99E-D9500D19440C}"/>
              </a:ext>
            </a:extLst>
          </p:cNvPr>
          <p:cNvSpPr/>
          <p:nvPr/>
        </p:nvSpPr>
        <p:spPr>
          <a:xfrm>
            <a:off x="359091" y="287132"/>
            <a:ext cx="11473816" cy="41972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fr-FR" i="1"/>
          </a:p>
          <a:p>
            <a:pPr algn="ctr"/>
            <a:endParaRPr lang="fr-FR" i="1"/>
          </a:p>
          <a:p>
            <a:pPr algn="ctr"/>
            <a:r>
              <a:rPr lang="fr-FR" i="1"/>
              <a:t>Insérer une photo de votre choix sur ce cadre gris, sous les zones de textes,</a:t>
            </a:r>
            <a:br>
              <a:rPr lang="fr-FR" i="1"/>
            </a:br>
            <a:r>
              <a:rPr lang="fr-FR" i="1" u="sng"/>
              <a:t>en respectant les dimensions</a:t>
            </a:r>
          </a:p>
        </p:txBody>
      </p:sp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4484383"/>
            <a:ext cx="11473817" cy="2088001"/>
          </a:xfrm>
          <a:prstGeom prst="rect">
            <a:avLst/>
          </a:prstGeom>
          <a:solidFill>
            <a:srgbClr val="253C6E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600" y="2790000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6" y="3817475"/>
            <a:ext cx="9513937" cy="522611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2" name="Picture 5" descr="C:\Users\bosm49r\Desktop\1x\Plan de travail 1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211" y="5528383"/>
            <a:ext cx="3435362" cy="1018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8703C85-BE17-4A21-8B66-CADC1DFE687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629" y="4848596"/>
            <a:ext cx="1340971" cy="1359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158594"/>
      </p:ext>
    </p:extLst>
  </p:cSld>
  <p:clrMapOvr>
    <a:masterClrMapping/>
  </p:clrMapOvr>
  <p:hf hdr="0" ftr="0" dt="0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133200" y="365040"/>
            <a:ext cx="10979640" cy="8636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subTitle"/>
          </p:nvPr>
        </p:nvSpPr>
        <p:spPr>
          <a:xfrm>
            <a:off x="1062000" y="1476000"/>
            <a:ext cx="10050840" cy="44276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0386969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/>
          <p:cNvSpPr>
            <a:spLocks noGrp="1"/>
          </p:cNvSpPr>
          <p:nvPr>
            <p:ph type="title" hasCustomPrompt="1"/>
          </p:nvPr>
        </p:nvSpPr>
        <p:spPr>
          <a:xfrm>
            <a:off x="609600" y="274639"/>
            <a:ext cx="10972800" cy="1143000"/>
          </a:xfrm>
        </p:spPr>
        <p:txBody>
          <a:bodyPr>
            <a:normAutofit/>
          </a:bodyPr>
          <a:lstStyle>
            <a:lvl1pPr marL="609585" indent="-609585" algn="l">
              <a:buSzPct val="150000"/>
              <a:buFontTx/>
              <a:buBlip>
                <a:blip r:embed="rId2"/>
              </a:buBlip>
              <a:defRPr sz="3200" b="1" baseline="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fr-FR"/>
              <a:t>Modifiez le style de titre</a:t>
            </a:r>
          </a:p>
        </p:txBody>
      </p:sp>
      <p:cxnSp>
        <p:nvCxnSpPr>
          <p:cNvPr id="11" name="Connecteur droit 10"/>
          <p:cNvCxnSpPr/>
          <p:nvPr userDrawn="1"/>
        </p:nvCxnSpPr>
        <p:spPr>
          <a:xfrm>
            <a:off x="1391477" y="1124744"/>
            <a:ext cx="10177131" cy="0"/>
          </a:xfrm>
          <a:prstGeom prst="line">
            <a:avLst/>
          </a:prstGeom>
          <a:ln w="38100">
            <a:solidFill>
              <a:srgbClr val="9998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Espace réservé de l'image de la bibliothèque 5"/>
          <p:cNvSpPr>
            <a:spLocks noGrp="1"/>
          </p:cNvSpPr>
          <p:nvPr>
            <p:ph type="clipArt" sz="quarter" idx="14" hasCustomPrompt="1"/>
          </p:nvPr>
        </p:nvSpPr>
        <p:spPr>
          <a:xfrm>
            <a:off x="623392" y="1590807"/>
            <a:ext cx="10945216" cy="2510268"/>
          </a:xfrm>
        </p:spPr>
        <p:txBody>
          <a:bodyPr anchor="ctr">
            <a:noAutofit/>
          </a:bodyPr>
          <a:lstStyle>
            <a:lvl1pPr marL="0" indent="0" algn="ctr">
              <a:buNone/>
              <a:defRPr sz="16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fr-FR"/>
              <a:t>Image ou schéma</a:t>
            </a:r>
          </a:p>
        </p:txBody>
      </p:sp>
      <p:grpSp>
        <p:nvGrpSpPr>
          <p:cNvPr id="12" name="Groupe 11"/>
          <p:cNvGrpSpPr/>
          <p:nvPr userDrawn="1"/>
        </p:nvGrpSpPr>
        <p:grpSpPr>
          <a:xfrm>
            <a:off x="623393" y="4367400"/>
            <a:ext cx="568857" cy="568857"/>
            <a:chOff x="4463988" y="1584849"/>
            <a:chExt cx="792088" cy="792088"/>
          </a:xfrm>
          <a:solidFill>
            <a:srgbClr val="253C6E"/>
          </a:solidFill>
        </p:grpSpPr>
        <p:sp>
          <p:nvSpPr>
            <p:cNvPr id="10" name="Ellipse 9"/>
            <p:cNvSpPr/>
            <p:nvPr userDrawn="1"/>
          </p:nvSpPr>
          <p:spPr>
            <a:xfrm>
              <a:off x="4463988" y="1584849"/>
              <a:ext cx="792088" cy="79208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  <p:pic>
          <p:nvPicPr>
            <p:cNvPr id="5" name="Image 4"/>
            <p:cNvPicPr>
              <a:picLocks noChangeAspect="1"/>
            </p:cNvPicPr>
            <p:nvPr userDrawn="1"/>
          </p:nvPicPr>
          <p:blipFill>
            <a:blip r:embed="rId3" cstate="print">
              <a:clrChange>
                <a:clrFrom>
                  <a:srgbClr val="FFFFFE"/>
                </a:clrFrom>
                <a:clrTo>
                  <a:srgbClr val="FFFFFE">
                    <a:alpha val="0"/>
                  </a:srgbClr>
                </a:clrTo>
              </a:clrChange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56185" y="1681132"/>
              <a:ext cx="607696" cy="599520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3" name="Connecteur droit 12"/>
          <p:cNvCxnSpPr/>
          <p:nvPr userDrawn="1"/>
        </p:nvCxnSpPr>
        <p:spPr>
          <a:xfrm>
            <a:off x="1391477" y="4367399"/>
            <a:ext cx="0" cy="2041116"/>
          </a:xfrm>
          <a:prstGeom prst="line">
            <a:avLst/>
          </a:prstGeom>
          <a:ln w="38100">
            <a:solidFill>
              <a:srgbClr val="253C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texte 2"/>
          <p:cNvSpPr>
            <a:spLocks noGrp="1"/>
          </p:cNvSpPr>
          <p:nvPr>
            <p:ph type="body" sz="quarter" idx="15" hasCustomPrompt="1"/>
          </p:nvPr>
        </p:nvSpPr>
        <p:spPr>
          <a:xfrm>
            <a:off x="1583499" y="4367399"/>
            <a:ext cx="9985109" cy="1557867"/>
          </a:xfrm>
        </p:spPr>
        <p:txBody>
          <a:bodyPr>
            <a:normAutofit/>
          </a:bodyPr>
          <a:lstStyle>
            <a:lvl1pPr marL="609585" indent="-609585">
              <a:buClr>
                <a:srgbClr val="253C6E"/>
              </a:buClr>
              <a:buFont typeface="Wingdings" panose="05000000000000000000" pitchFamily="2" charset="2"/>
              <a:buChar char="§"/>
              <a:defRPr sz="1600" b="1" baseline="0"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>
              <a:defRPr sz="1467">
                <a:latin typeface="Verdana" panose="020B0604030504040204" pitchFamily="34" charset="0"/>
                <a:ea typeface="Verdana" panose="020B0604030504040204" pitchFamily="34" charset="0"/>
              </a:defRPr>
            </a:lvl2pPr>
          </a:lstStyle>
          <a:p>
            <a:pPr lvl="0"/>
            <a:r>
              <a:rPr lang="fr-FR"/>
              <a:t>Ajoutez votre texte ici</a:t>
            </a:r>
          </a:p>
          <a:p>
            <a:pPr lvl="0"/>
            <a:r>
              <a:rPr lang="fr-FR"/>
              <a:t>Ajoutez votre texte ici</a:t>
            </a:r>
          </a:p>
          <a:p>
            <a:pPr lvl="1"/>
            <a:endParaRPr lang="fr-FR"/>
          </a:p>
        </p:txBody>
      </p:sp>
      <p:pic>
        <p:nvPicPr>
          <p:cNvPr id="14" name="Image 13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852" b="38457"/>
          <a:stretch/>
        </p:blipFill>
        <p:spPr>
          <a:xfrm>
            <a:off x="10222729" y="6309320"/>
            <a:ext cx="1969271" cy="486240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11664619" y="3236979"/>
            <a:ext cx="527381" cy="480053"/>
          </a:xfrm>
          <a:prstGeom prst="rect">
            <a:avLst/>
          </a:prstGeom>
          <a:solidFill>
            <a:srgbClr val="253C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67" b="1"/>
          </a:p>
        </p:txBody>
      </p:sp>
      <p:sp>
        <p:nvSpPr>
          <p:cNvPr id="1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1664619" y="3294443"/>
            <a:ext cx="52738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fld id="{7D5F8832-E174-4AE9-A00A-ECCED6FD8C0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8780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7.xml"/><Relationship Id="rId18" Type="http://schemas.openxmlformats.org/officeDocument/2006/relationships/slideLayout" Target="../slideLayouts/slideLayout52.xml"/><Relationship Id="rId26" Type="http://schemas.openxmlformats.org/officeDocument/2006/relationships/slideLayout" Target="../slideLayouts/slideLayout60.xml"/><Relationship Id="rId39" Type="http://schemas.openxmlformats.org/officeDocument/2006/relationships/slideLayout" Target="../slideLayouts/slideLayout73.xml"/><Relationship Id="rId21" Type="http://schemas.openxmlformats.org/officeDocument/2006/relationships/slideLayout" Target="../slideLayouts/slideLayout55.xml"/><Relationship Id="rId34" Type="http://schemas.openxmlformats.org/officeDocument/2006/relationships/slideLayout" Target="../slideLayouts/slideLayout68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5" Type="http://schemas.openxmlformats.org/officeDocument/2006/relationships/slideLayout" Target="../slideLayouts/slideLayout59.xml"/><Relationship Id="rId33" Type="http://schemas.openxmlformats.org/officeDocument/2006/relationships/slideLayout" Target="../slideLayouts/slideLayout67.xml"/><Relationship Id="rId38" Type="http://schemas.openxmlformats.org/officeDocument/2006/relationships/slideLayout" Target="../slideLayouts/slideLayout72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20" Type="http://schemas.openxmlformats.org/officeDocument/2006/relationships/slideLayout" Target="../slideLayouts/slideLayout54.xml"/><Relationship Id="rId29" Type="http://schemas.openxmlformats.org/officeDocument/2006/relationships/slideLayout" Target="../slideLayouts/slideLayout63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24" Type="http://schemas.openxmlformats.org/officeDocument/2006/relationships/slideLayout" Target="../slideLayouts/slideLayout58.xml"/><Relationship Id="rId32" Type="http://schemas.openxmlformats.org/officeDocument/2006/relationships/slideLayout" Target="../slideLayouts/slideLayout66.xml"/><Relationship Id="rId37" Type="http://schemas.openxmlformats.org/officeDocument/2006/relationships/slideLayout" Target="../slideLayouts/slideLayout71.xml"/><Relationship Id="rId40" Type="http://schemas.openxmlformats.org/officeDocument/2006/relationships/theme" Target="../theme/theme2.xml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23" Type="http://schemas.openxmlformats.org/officeDocument/2006/relationships/slideLayout" Target="../slideLayouts/slideLayout57.xml"/><Relationship Id="rId28" Type="http://schemas.openxmlformats.org/officeDocument/2006/relationships/slideLayout" Target="../slideLayouts/slideLayout62.xml"/><Relationship Id="rId36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44.xml"/><Relationship Id="rId19" Type="http://schemas.openxmlformats.org/officeDocument/2006/relationships/slideLayout" Target="../slideLayouts/slideLayout53.xml"/><Relationship Id="rId31" Type="http://schemas.openxmlformats.org/officeDocument/2006/relationships/slideLayout" Target="../slideLayouts/slideLayout65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Relationship Id="rId22" Type="http://schemas.openxmlformats.org/officeDocument/2006/relationships/slideLayout" Target="../slideLayouts/slideLayout56.xml"/><Relationship Id="rId27" Type="http://schemas.openxmlformats.org/officeDocument/2006/relationships/slideLayout" Target="../slideLayouts/slideLayout61.xml"/><Relationship Id="rId30" Type="http://schemas.openxmlformats.org/officeDocument/2006/relationships/slideLayout" Target="../slideLayouts/slideLayout64.xml"/><Relationship Id="rId35" Type="http://schemas.openxmlformats.org/officeDocument/2006/relationships/slideLayout" Target="../slideLayouts/slideLayout69.xml"/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CD10C80-0988-428F-99E3-818F56D5A4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200" y="365125"/>
            <a:ext cx="10980000" cy="86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AFEC568-9D09-4BC2-9499-3FDB800BFE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2000" y="1476000"/>
            <a:ext cx="10051200" cy="4428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27CFBE-B75C-4B54-A16A-BC81511EFE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3246437"/>
            <a:ext cx="838200" cy="365125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9477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95" r:id="rId4"/>
    <p:sldLayoutId id="2147483665" r:id="rId5"/>
    <p:sldLayoutId id="2147483666" r:id="rId6"/>
    <p:sldLayoutId id="2147483697" r:id="rId7"/>
    <p:sldLayoutId id="2147483700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96" r:id="rId28"/>
    <p:sldLayoutId id="2147483689" r:id="rId29"/>
    <p:sldLayoutId id="2147483690" r:id="rId30"/>
    <p:sldLayoutId id="2147483698" r:id="rId31"/>
    <p:sldLayoutId id="2147483699" r:id="rId32"/>
    <p:sldLayoutId id="2147483693" r:id="rId33"/>
    <p:sldLayoutId id="2147483694" r:id="rId3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4000"/>
        </a:lnSpc>
        <a:spcBef>
          <a:spcPts val="100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4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4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4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4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432">
          <p15:clr>
            <a:srgbClr val="F26B43"/>
          </p15:clr>
        </p15:guide>
        <p15:guide id="2" pos="302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CD10C80-0988-428F-99E3-818F56D5A4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200" y="365125"/>
            <a:ext cx="10980000" cy="86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AFEC568-9D09-4BC2-9499-3FDB800BFE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2000" y="1476000"/>
            <a:ext cx="10051200" cy="4428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27CFBE-B75C-4B54-A16A-BC81511EFE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3246437"/>
            <a:ext cx="838200" cy="365125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6922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  <p:sldLayoutId id="2147483718" r:id="rId17"/>
    <p:sldLayoutId id="2147483719" r:id="rId18"/>
    <p:sldLayoutId id="2147483720" r:id="rId19"/>
    <p:sldLayoutId id="2147483721" r:id="rId20"/>
    <p:sldLayoutId id="2147483722" r:id="rId21"/>
    <p:sldLayoutId id="2147483723" r:id="rId22"/>
    <p:sldLayoutId id="2147483724" r:id="rId23"/>
    <p:sldLayoutId id="2147483725" r:id="rId24"/>
    <p:sldLayoutId id="2147483726" r:id="rId25"/>
    <p:sldLayoutId id="2147483727" r:id="rId26"/>
    <p:sldLayoutId id="2147483728" r:id="rId27"/>
    <p:sldLayoutId id="2147483729" r:id="rId28"/>
    <p:sldLayoutId id="2147483730" r:id="rId29"/>
    <p:sldLayoutId id="2147483731" r:id="rId30"/>
    <p:sldLayoutId id="2147483732" r:id="rId31"/>
    <p:sldLayoutId id="2147483733" r:id="rId32"/>
    <p:sldLayoutId id="2147483734" r:id="rId33"/>
    <p:sldLayoutId id="2147483735" r:id="rId34"/>
    <p:sldLayoutId id="2147483736" r:id="rId35"/>
    <p:sldLayoutId id="2147483737" r:id="rId36"/>
    <p:sldLayoutId id="2147483738" r:id="rId37"/>
    <p:sldLayoutId id="2147483739" r:id="rId38"/>
    <p:sldLayoutId id="2147483740" r:id="rId3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4000"/>
        </a:lnSpc>
        <a:spcBef>
          <a:spcPts val="100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4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4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4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4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432">
          <p15:clr>
            <a:srgbClr val="F26B43"/>
          </p15:clr>
        </p15:guide>
        <p15:guide id="2" pos="30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view.officeapps.live.com/op/view.aspx?src=https%3A%2F%2Freseau-pac.agriculture.gouv.fr%2Fsites%2Fdefault%2Ffiles%2Ffiles%2FANIMERA%25202%2FNotice_formulaire_candidature.docx&amp;wdOrigin=BROWSELINK" TargetMode="External"/><Relationship Id="rId2" Type="http://schemas.openxmlformats.org/officeDocument/2006/relationships/hyperlink" Target="https://reseau-pac.agriculture.gouv.fr/sites/default/files/files/ANIMERA%202/Fiche_ANIMERA_2_DM.pdf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enquetes.ac-sg.agriculture.gouv.fr/index.php?r=survey/index&amp;sid=532759&amp;lang=fr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696005" y="2914877"/>
            <a:ext cx="10063397" cy="150810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ctr"/>
            <a:r>
              <a:rPr lang="fr-FR" sz="2400">
                <a:solidFill>
                  <a:schemeClr val="bg1"/>
                </a:solidFill>
              </a:rPr>
              <a:t>Réseau national Agricultures et ruralités</a:t>
            </a:r>
            <a:endParaRPr lang="fr-FR"/>
          </a:p>
          <a:p>
            <a:pPr algn="ctr"/>
            <a:endParaRPr lang="fr-FR" sz="2400">
              <a:solidFill>
                <a:schemeClr val="bg1"/>
              </a:solidFill>
            </a:endParaRPr>
          </a:p>
          <a:p>
            <a:pPr algn="ctr"/>
            <a:r>
              <a:rPr lang="fr-FR" sz="2400">
                <a:solidFill>
                  <a:schemeClr val="bg1"/>
                </a:solidFill>
              </a:rPr>
              <a:t>Appel à projets ANIMERA 2</a:t>
            </a:r>
            <a:endParaRPr lang="fr-FR" sz="2400">
              <a:solidFill>
                <a:schemeClr val="bg1"/>
              </a:solidFill>
              <a:ea typeface="Verdana"/>
            </a:endParaRPr>
          </a:p>
          <a:p>
            <a:pPr algn="ctr"/>
            <a:r>
              <a:rPr lang="fr-FR" sz="2000">
                <a:solidFill>
                  <a:schemeClr val="bg1"/>
                </a:solidFill>
                <a:ea typeface="Verdana"/>
              </a:rPr>
              <a:t>Animation Nationale et Interrégionale pour Mêler Enjeux Ruraux et Agricoles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139" y="148856"/>
            <a:ext cx="11461897" cy="2668772"/>
          </a:xfrm>
          <a:prstGeom prst="rect">
            <a:avLst/>
          </a:prstGeom>
        </p:spPr>
      </p:pic>
      <p:pic>
        <p:nvPicPr>
          <p:cNvPr id="5" name="Image 4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37BEF6BA-35E7-E776-0D04-396355662D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4337" y="5032853"/>
            <a:ext cx="3629025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1947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1277706" y="2818485"/>
            <a:ext cx="9146174" cy="120885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fr-FR" sz="4000" b="1">
                <a:ea typeface="Verdana"/>
              </a:rPr>
              <a:t>Le cadre de l'AAP</a:t>
            </a:r>
          </a:p>
        </p:txBody>
      </p:sp>
    </p:spTree>
    <p:extLst>
      <p:ext uri="{BB962C8B-B14F-4D97-AF65-F5344CB8AC3E}">
        <p14:creationId xmlns:p14="http://schemas.microsoft.com/office/powerpoint/2010/main" val="2228093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>
                <a:ea typeface="Verdana"/>
              </a:rPr>
              <a:t>Le réseau national Agricultures et ruralités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pPr marL="285750" lvl="1" indent="-285750" algn="just"/>
            <a:r>
              <a:rPr lang="fr-FR" sz="1800">
                <a:ea typeface="Verdana"/>
              </a:rPr>
              <a:t>Prévu par le PSN pour accompagner la mise en œuvre de la PAC 2023 – 2027</a:t>
            </a:r>
          </a:p>
          <a:p>
            <a:pPr marL="0" lvl="1" indent="0" algn="just">
              <a:lnSpc>
                <a:spcPct val="113999"/>
              </a:lnSpc>
              <a:buNone/>
            </a:pPr>
            <a:endParaRPr lang="fr-FR" sz="1800">
              <a:ea typeface="Verdana"/>
            </a:endParaRPr>
          </a:p>
          <a:p>
            <a:pPr marL="285750" lvl="1" indent="-285750" algn="just">
              <a:lnSpc>
                <a:spcPct val="113999"/>
              </a:lnSpc>
            </a:pPr>
            <a:r>
              <a:rPr lang="fr-FR" sz="1800">
                <a:ea typeface="Verdana"/>
              </a:rPr>
              <a:t>Co-piloté le Ministère de l'agriculture, l'ANCT et Régions de France</a:t>
            </a:r>
          </a:p>
          <a:p>
            <a:pPr marL="0" lvl="1" indent="0" algn="just">
              <a:lnSpc>
                <a:spcPct val="113999"/>
              </a:lnSpc>
              <a:buNone/>
            </a:pPr>
            <a:endParaRPr lang="fr-FR" sz="1800">
              <a:ea typeface="Verdana"/>
            </a:endParaRPr>
          </a:p>
          <a:p>
            <a:pPr marL="285750" lvl="1" indent="-285750" algn="just">
              <a:lnSpc>
                <a:spcPct val="113999"/>
              </a:lnSpc>
            </a:pPr>
            <a:r>
              <a:rPr lang="fr-FR" sz="1800">
                <a:ea typeface="Verdana"/>
              </a:rPr>
              <a:t>3 objectifs :</a:t>
            </a:r>
          </a:p>
          <a:p>
            <a:pPr marL="742950" lvl="2" algn="just">
              <a:lnSpc>
                <a:spcPct val="113999"/>
              </a:lnSpc>
              <a:buFont typeface="Wingdings,Sans-Serif" panose="020B0604020202020204" pitchFamily="34" charset="0"/>
              <a:buChar char="§"/>
            </a:pPr>
            <a:r>
              <a:rPr lang="fr-FR" sz="1600">
                <a:ea typeface="Verdana"/>
              </a:rPr>
              <a:t>Renforcer le lien entre politiques agricoles et rurales</a:t>
            </a:r>
            <a:endParaRPr lang="en-US" sz="1600">
              <a:ea typeface="Verdana"/>
            </a:endParaRPr>
          </a:p>
          <a:p>
            <a:pPr marL="742950" lvl="2" algn="just">
              <a:lnSpc>
                <a:spcPct val="113999"/>
              </a:lnSpc>
              <a:buFont typeface="Wingdings,Sans-Serif" panose="020B0604020202020204" pitchFamily="34" charset="0"/>
              <a:buChar char="§"/>
            </a:pPr>
            <a:r>
              <a:rPr lang="fr-FR" sz="1600">
                <a:ea typeface="Verdana"/>
              </a:rPr>
              <a:t>Stimuler l'innovation</a:t>
            </a:r>
          </a:p>
          <a:p>
            <a:pPr marL="742950" lvl="2" algn="just">
              <a:lnSpc>
                <a:spcPct val="113999"/>
              </a:lnSpc>
              <a:buFont typeface="Wingdings,Sans-Serif" panose="020B0604020202020204" pitchFamily="34" charset="0"/>
              <a:buChar char="§"/>
            </a:pPr>
            <a:r>
              <a:rPr lang="fr-FR" sz="1600">
                <a:ea typeface="Verdana"/>
              </a:rPr>
              <a:t>Valoriser les politiques publiques auprès de tous</a:t>
            </a:r>
          </a:p>
          <a:p>
            <a:pPr lvl="2" algn="just">
              <a:lnSpc>
                <a:spcPct val="113999"/>
              </a:lnSpc>
            </a:pPr>
            <a:endParaRPr lang="fr-FR" sz="1600">
              <a:ea typeface="Verdana"/>
            </a:endParaRPr>
          </a:p>
          <a:p>
            <a:pPr marL="285750" lvl="1" indent="-285750" algn="just">
              <a:lnSpc>
                <a:spcPct val="113999"/>
              </a:lnSpc>
            </a:pPr>
            <a:r>
              <a:rPr lang="fr-FR" sz="1800">
                <a:ea typeface="Verdana"/>
              </a:rPr>
              <a:t>3 volets d'action</a:t>
            </a:r>
          </a:p>
          <a:p>
            <a:pPr marL="742950" lvl="2" algn="just">
              <a:lnSpc>
                <a:spcPct val="113999"/>
              </a:lnSpc>
            </a:pPr>
            <a:r>
              <a:rPr lang="fr-FR" sz="1600">
                <a:ea typeface="Verdana"/>
              </a:rPr>
              <a:t>Animation en réseau des acteurs</a:t>
            </a:r>
          </a:p>
          <a:p>
            <a:pPr marL="742950" lvl="2" algn="just">
              <a:lnSpc>
                <a:spcPct val="113999"/>
              </a:lnSpc>
            </a:pPr>
            <a:r>
              <a:rPr lang="fr-FR" sz="1600">
                <a:ea typeface="Verdana"/>
              </a:rPr>
              <a:t>Financement et accompagnement de projets innovants</a:t>
            </a:r>
          </a:p>
          <a:p>
            <a:pPr marL="742950" lvl="2" algn="just">
              <a:lnSpc>
                <a:spcPct val="113999"/>
              </a:lnSpc>
            </a:pPr>
            <a:r>
              <a:rPr lang="fr-FR" sz="1600">
                <a:ea typeface="Verdana"/>
              </a:rPr>
              <a:t>Communication</a:t>
            </a:r>
          </a:p>
          <a:p>
            <a:pPr marL="285750" lvl="1" indent="-285750" algn="just">
              <a:lnSpc>
                <a:spcPct val="113999"/>
              </a:lnSpc>
            </a:pPr>
            <a:endParaRPr lang="fr-FR" sz="1600">
              <a:ea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42746081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1BE5FA-788F-2EFE-9C1B-A6F3194B3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>
                <a:ea typeface="Verdana"/>
              </a:rPr>
              <a:t>Les AAP du réseau rural, un peu d'historique...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1F94C8-FEA1-6310-0338-5AB2682394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fr-FR">
                <a:ea typeface="Verdana"/>
              </a:rPr>
              <a:t>Programmation précédente - AAP MCDR (Mobilisation collective pour le développement rural)</a:t>
            </a:r>
          </a:p>
          <a:p>
            <a:pPr lvl="1" indent="-285750">
              <a:lnSpc>
                <a:spcPct val="123999"/>
              </a:lnSpc>
              <a:buFont typeface="Courier New" panose="05000000000000000000" pitchFamily="2" charset="2"/>
              <a:buChar char="o"/>
            </a:pPr>
            <a:r>
              <a:rPr lang="fr-FR">
                <a:ea typeface="Verdana"/>
              </a:rPr>
              <a:t>Plusieurs projets pilotés/co-pilotés par CDA France : </a:t>
            </a:r>
            <a:r>
              <a:rPr lang="fr-FR" b="1">
                <a:solidFill>
                  <a:srgbClr val="92D050"/>
                </a:solidFill>
                <a:ea typeface="Verdana"/>
              </a:rPr>
              <a:t>RENFORT </a:t>
            </a:r>
            <a:r>
              <a:rPr lang="fr-FR">
                <a:solidFill>
                  <a:srgbClr val="92D050"/>
                </a:solidFill>
                <a:ea typeface="Verdana"/>
              </a:rPr>
              <a:t>(</a:t>
            </a:r>
            <a:r>
              <a:rPr lang="fr-FR">
                <a:ea typeface="Verdana"/>
              </a:rPr>
              <a:t>Réseau national Forêt Territoires), </a:t>
            </a:r>
            <a:r>
              <a:rPr lang="fr-FR" b="1">
                <a:solidFill>
                  <a:srgbClr val="92D050"/>
                </a:solidFill>
                <a:ea typeface="Verdana"/>
              </a:rPr>
              <a:t>REUNIR – AF</a:t>
            </a:r>
            <a:r>
              <a:rPr lang="fr-FR" b="1">
                <a:ea typeface="Verdana"/>
              </a:rPr>
              <a:t> </a:t>
            </a:r>
            <a:r>
              <a:rPr lang="fr-FR">
                <a:ea typeface="Verdana"/>
              </a:rPr>
              <a:t>(Réseau national pour l'Agroforesterie), </a:t>
            </a:r>
            <a:r>
              <a:rPr lang="fr-FR" b="1">
                <a:solidFill>
                  <a:srgbClr val="92D050"/>
                </a:solidFill>
                <a:ea typeface="Verdana"/>
              </a:rPr>
              <a:t>RNPAT</a:t>
            </a:r>
            <a:r>
              <a:rPr lang="fr-FR">
                <a:ea typeface="Verdana"/>
              </a:rPr>
              <a:t> (Réseau national des PAT)</a:t>
            </a:r>
            <a:endParaRPr lang="en-US">
              <a:ea typeface="Verdana"/>
            </a:endParaRPr>
          </a:p>
          <a:p>
            <a:pPr>
              <a:lnSpc>
                <a:spcPct val="113999"/>
              </a:lnSpc>
            </a:pPr>
            <a:endParaRPr lang="fr-FR">
              <a:ea typeface="Verdana"/>
            </a:endParaRPr>
          </a:p>
          <a:p>
            <a:pPr>
              <a:lnSpc>
                <a:spcPct val="113999"/>
              </a:lnSpc>
            </a:pPr>
            <a:r>
              <a:rPr lang="fr-FR">
                <a:ea typeface="Verdana"/>
              </a:rPr>
              <a:t>2023 : AAP ANIMERA 1</a:t>
            </a:r>
          </a:p>
          <a:p>
            <a:pPr lvl="1" indent="-285750">
              <a:lnSpc>
                <a:spcPct val="113999"/>
              </a:lnSpc>
              <a:buFont typeface="Courier New" panose="05000000000000000000" pitchFamily="2" charset="2"/>
              <a:buChar char="o"/>
            </a:pPr>
            <a:r>
              <a:rPr lang="fr-FR">
                <a:ea typeface="Verdana"/>
              </a:rPr>
              <a:t>Pas de projets déposés par des CA</a:t>
            </a:r>
          </a:p>
          <a:p>
            <a:pPr lvl="1" indent="-285750">
              <a:lnSpc>
                <a:spcPct val="113999"/>
              </a:lnSpc>
              <a:buFont typeface="Courier New" panose="05000000000000000000" pitchFamily="2" charset="2"/>
              <a:buChar char="o"/>
            </a:pPr>
            <a:r>
              <a:rPr lang="fr-FR">
                <a:ea typeface="Verdana"/>
              </a:rPr>
              <a:t>Participation de CDA France au projet </a:t>
            </a:r>
            <a:r>
              <a:rPr lang="fr-FR" b="1">
                <a:solidFill>
                  <a:schemeClr val="accent1"/>
                </a:solidFill>
                <a:ea typeface="Verdana"/>
              </a:rPr>
              <a:t>TRESSONS </a:t>
            </a:r>
            <a:r>
              <a:rPr lang="fr-FR">
                <a:ea typeface="Verdana"/>
              </a:rPr>
              <a:t>(</a:t>
            </a:r>
            <a:r>
              <a:rPr lang="fr-FR">
                <a:ea typeface="+mn-lt"/>
                <a:cs typeface="+mn-lt"/>
              </a:rPr>
              <a:t>développer l'agriculture durable et l'attractivité des territoires ruraux avec l'ESS ) </a:t>
            </a:r>
          </a:p>
          <a:p>
            <a:pPr marL="400050" lvl="1" indent="0">
              <a:lnSpc>
                <a:spcPct val="113999"/>
              </a:lnSpc>
              <a:buNone/>
            </a:pPr>
            <a:endParaRPr lang="fr-FR">
              <a:ea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7136461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1264328" y="447215"/>
            <a:ext cx="9146174" cy="1583782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113999"/>
              </a:lnSpc>
            </a:pPr>
            <a:r>
              <a:rPr lang="fr-FR" sz="4000" b="1">
                <a:ea typeface="Verdana"/>
              </a:rPr>
              <a:t>L'AAP en résumé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917DCB4-2E23-2DE7-BFBC-85EFE9B4D233}"/>
              </a:ext>
            </a:extLst>
          </p:cNvPr>
          <p:cNvSpPr txBox="1">
            <a:spLocks/>
          </p:cNvSpPr>
          <p:nvPr/>
        </p:nvSpPr>
        <p:spPr>
          <a:xfrm>
            <a:off x="1072438" y="1716082"/>
            <a:ext cx="10051200" cy="44280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Tx/>
              <a:buNone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ea typeface="Verdana"/>
              </a:rPr>
              <a:t>Date limite de candidature : </a:t>
            </a:r>
            <a:r>
              <a:rPr lang="fr-FR" b="1" dirty="0">
                <a:ea typeface="Verdana"/>
              </a:rPr>
              <a:t>15 février 2026</a:t>
            </a:r>
          </a:p>
          <a:p>
            <a:pPr>
              <a:lnSpc>
                <a:spcPct val="113999"/>
              </a:lnSpc>
            </a:pPr>
            <a:r>
              <a:rPr lang="fr-FR" dirty="0">
                <a:ea typeface="Verdana"/>
              </a:rPr>
              <a:t>Thématiques : Enjeux agricoles et ruraux</a:t>
            </a:r>
          </a:p>
          <a:p>
            <a:pPr>
              <a:lnSpc>
                <a:spcPct val="113999"/>
              </a:lnSpc>
            </a:pPr>
            <a:r>
              <a:rPr lang="fr-FR" dirty="0">
                <a:ea typeface="Verdana"/>
              </a:rPr>
              <a:t>Projet de </a:t>
            </a:r>
            <a:r>
              <a:rPr lang="fr-FR" b="1" dirty="0">
                <a:ea typeface="Verdana"/>
              </a:rPr>
              <a:t>34 mois</a:t>
            </a:r>
            <a:r>
              <a:rPr lang="fr-FR" dirty="0">
                <a:ea typeface="Verdana"/>
              </a:rPr>
              <a:t> – Date de fin des projets : 31 décembre 2028</a:t>
            </a:r>
          </a:p>
          <a:p>
            <a:pPr>
              <a:lnSpc>
                <a:spcPct val="113999"/>
              </a:lnSpc>
            </a:pPr>
            <a:r>
              <a:rPr lang="fr-FR" dirty="0">
                <a:ea typeface="Verdana"/>
              </a:rPr>
              <a:t>Aide minimale : 150 000 € /projet pour 34 mois</a:t>
            </a:r>
          </a:p>
          <a:p>
            <a:pPr>
              <a:lnSpc>
                <a:spcPct val="113999"/>
              </a:lnSpc>
            </a:pPr>
            <a:r>
              <a:rPr lang="fr-FR" dirty="0">
                <a:ea typeface="Verdana"/>
              </a:rPr>
              <a:t>Aide maximale : 900 000 € /projet pour 34 mois</a:t>
            </a:r>
          </a:p>
          <a:p>
            <a:pPr>
              <a:lnSpc>
                <a:spcPct val="113999"/>
              </a:lnSpc>
            </a:pPr>
            <a:r>
              <a:rPr lang="fr-FR" dirty="0">
                <a:ea typeface="Verdana"/>
              </a:rPr>
              <a:t>Déroulé en 3 phases </a:t>
            </a:r>
          </a:p>
          <a:p>
            <a:pPr lvl="1" indent="-285750">
              <a:lnSpc>
                <a:spcPct val="113999"/>
              </a:lnSpc>
              <a:buFont typeface="Courier New" panose="05000000000000000000" pitchFamily="2" charset="2"/>
              <a:buChar char="o"/>
            </a:pPr>
            <a:r>
              <a:rPr lang="fr-FR" dirty="0">
                <a:ea typeface="Verdana"/>
              </a:rPr>
              <a:t>Exploratoire  </a:t>
            </a:r>
          </a:p>
          <a:p>
            <a:pPr lvl="1" indent="-285750">
              <a:lnSpc>
                <a:spcPct val="113999"/>
              </a:lnSpc>
              <a:buFont typeface="Courier New" panose="05000000000000000000" pitchFamily="2" charset="2"/>
              <a:buChar char="o"/>
            </a:pPr>
            <a:r>
              <a:rPr lang="fr-FR" dirty="0">
                <a:ea typeface="Verdana"/>
              </a:rPr>
              <a:t>Action, expérimentation, implémentation sur le terrain</a:t>
            </a:r>
          </a:p>
          <a:p>
            <a:pPr lvl="1" indent="-285750">
              <a:lnSpc>
                <a:spcPct val="113999"/>
              </a:lnSpc>
              <a:buFont typeface="Courier New" panose="05000000000000000000" pitchFamily="2" charset="2"/>
              <a:buChar char="o"/>
            </a:pPr>
            <a:r>
              <a:rPr lang="fr-FR" dirty="0">
                <a:ea typeface="Verdana"/>
              </a:rPr>
              <a:t>Communication, valorisation et essaimage</a:t>
            </a:r>
          </a:p>
          <a:p>
            <a:pPr marL="400050" lvl="1" indent="0">
              <a:lnSpc>
                <a:spcPct val="113999"/>
              </a:lnSpc>
              <a:buNone/>
            </a:pPr>
            <a:endParaRPr lang="fr-FR" dirty="0">
              <a:ea typeface="Verdana"/>
            </a:endParaRPr>
          </a:p>
          <a:p>
            <a:pPr marL="400050" lvl="1" indent="0">
              <a:lnSpc>
                <a:spcPct val="113999"/>
              </a:lnSpc>
              <a:buNone/>
            </a:pPr>
            <a:r>
              <a:rPr lang="fr-FR" dirty="0">
                <a:solidFill>
                  <a:srgbClr val="FF0000"/>
                </a:solidFill>
                <a:ea typeface="Verdana"/>
              </a:rPr>
              <a:t>20 projets maximum retenus</a:t>
            </a:r>
          </a:p>
        </p:txBody>
      </p:sp>
    </p:spTree>
    <p:extLst>
      <p:ext uri="{BB962C8B-B14F-4D97-AF65-F5344CB8AC3E}">
        <p14:creationId xmlns:p14="http://schemas.microsoft.com/office/powerpoint/2010/main" val="4441280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09FCE1-A02A-A7A2-E4E3-CC4281BF23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6C808D0F-7C14-914F-5341-FB4D9AFC1B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7706" y="2818485"/>
            <a:ext cx="9146174" cy="120885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113999"/>
              </a:lnSpc>
            </a:pPr>
            <a:r>
              <a:rPr lang="fr-FR" sz="4000" b="1">
                <a:ea typeface="Verdana"/>
              </a:rPr>
              <a:t>Les critères d'éligibilité</a:t>
            </a:r>
          </a:p>
        </p:txBody>
      </p:sp>
    </p:spTree>
    <p:extLst>
      <p:ext uri="{BB962C8B-B14F-4D97-AF65-F5344CB8AC3E}">
        <p14:creationId xmlns:p14="http://schemas.microsoft.com/office/powerpoint/2010/main" val="13859940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63413D-D494-4C3F-EFCD-7FE28A0BC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ea typeface="Verdana"/>
              </a:rPr>
              <a:t>Les critères d'éligibilité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E4F1FD4-47F2-7F4D-26C2-42410E3175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8411" y="1716082"/>
            <a:ext cx="10051200" cy="44280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r-FR">
                <a:ea typeface="Verdana"/>
              </a:rPr>
              <a:t>1/ Être portés par une structure publique ou privée</a:t>
            </a:r>
          </a:p>
          <a:p>
            <a:pPr marL="0" indent="0">
              <a:lnSpc>
                <a:spcPct val="113999"/>
              </a:lnSpc>
              <a:buNone/>
            </a:pPr>
            <a:r>
              <a:rPr lang="fr-FR">
                <a:ea typeface="Verdana"/>
              </a:rPr>
              <a:t>2/ Faire le lien entre enjeux agricoles et ruraux</a:t>
            </a:r>
          </a:p>
          <a:p>
            <a:pPr marL="0" indent="0">
              <a:lnSpc>
                <a:spcPct val="113999"/>
              </a:lnSpc>
              <a:buNone/>
            </a:pPr>
            <a:r>
              <a:rPr lang="fr-FR">
                <a:ea typeface="Verdana"/>
              </a:rPr>
              <a:t>3/ Être un projet partenarial</a:t>
            </a:r>
          </a:p>
          <a:p>
            <a:pPr marL="0" indent="0">
              <a:lnSpc>
                <a:spcPct val="113999"/>
              </a:lnSpc>
              <a:buNone/>
            </a:pPr>
            <a:r>
              <a:rPr lang="fr-FR">
                <a:ea typeface="Verdana"/>
              </a:rPr>
              <a:t>4/ Agir à une échelle interrégionale, national et/ou européenne</a:t>
            </a:r>
          </a:p>
          <a:p>
            <a:pPr marL="0" indent="0">
              <a:lnSpc>
                <a:spcPct val="113999"/>
              </a:lnSpc>
              <a:buNone/>
            </a:pPr>
            <a:r>
              <a:rPr lang="fr-FR">
                <a:ea typeface="Verdana"/>
              </a:rPr>
              <a:t>5/ Intégrer une action de mise en pratique et de diffusion</a:t>
            </a:r>
          </a:p>
          <a:p>
            <a:pPr marL="0" indent="0">
              <a:lnSpc>
                <a:spcPct val="113999"/>
              </a:lnSpc>
              <a:buNone/>
            </a:pPr>
            <a:r>
              <a:rPr lang="fr-FR">
                <a:ea typeface="Verdana"/>
              </a:rPr>
              <a:t>6/ S'inscrire dans la stratégie d'intervention du PSN</a:t>
            </a:r>
          </a:p>
        </p:txBody>
      </p:sp>
    </p:spTree>
    <p:extLst>
      <p:ext uri="{BB962C8B-B14F-4D97-AF65-F5344CB8AC3E}">
        <p14:creationId xmlns:p14="http://schemas.microsoft.com/office/powerpoint/2010/main" val="10104646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4CDEDE-1985-52A0-676A-9EB50BD01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ea typeface="Verdana"/>
              </a:rPr>
              <a:t>Les critères d'éligibilité 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C7B5590-D3DF-2176-D1CB-BD86CC22FE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r-FR" b="1">
                <a:ea typeface="Verdana"/>
              </a:rPr>
              <a:t>1/ Être portés par une structure publique ou privée</a:t>
            </a:r>
            <a:r>
              <a:rPr lang="fr-FR">
                <a:ea typeface="Verdana"/>
              </a:rPr>
              <a:t>, possédant une personnalité morale et un objet social compatible avec son projet</a:t>
            </a:r>
            <a:endParaRPr lang="fr-FR"/>
          </a:p>
          <a:p>
            <a:pPr lvl="1" indent="-285750">
              <a:lnSpc>
                <a:spcPct val="113999"/>
              </a:lnSpc>
              <a:buFont typeface="Courier New" panose="05000000000000000000" pitchFamily="2" charset="2"/>
              <a:buChar char="o"/>
            </a:pPr>
            <a:r>
              <a:rPr lang="fr-FR">
                <a:ea typeface="Verdana"/>
              </a:rPr>
              <a:t>Compétences en adéquation avec le champ thématique du projet proposé</a:t>
            </a:r>
          </a:p>
          <a:p>
            <a:pPr lvl="1" indent="-285750">
              <a:lnSpc>
                <a:spcPct val="113999"/>
              </a:lnSpc>
              <a:buFont typeface="Courier New" panose="05000000000000000000" pitchFamily="2" charset="2"/>
              <a:buChar char="o"/>
            </a:pPr>
            <a:r>
              <a:rPr lang="fr-FR">
                <a:ea typeface="Verdana"/>
              </a:rPr>
              <a:t>Portée géographique nationale ou a minima inter-régionale </a:t>
            </a:r>
          </a:p>
          <a:p>
            <a:pPr lvl="1" indent="-285750">
              <a:lnSpc>
                <a:spcPct val="113999"/>
              </a:lnSpc>
              <a:buFont typeface="Courier New" panose="05000000000000000000" pitchFamily="2" charset="2"/>
              <a:buChar char="o"/>
            </a:pPr>
            <a:r>
              <a:rPr lang="fr-FR">
                <a:ea typeface="Verdana"/>
              </a:rPr>
              <a:t>Mobilisation des moyens humains et matériels nécessaires à la mise en œuvre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BD65376-0901-29FC-72E9-BE71B8C7CEF8}"/>
              </a:ext>
            </a:extLst>
          </p:cNvPr>
          <p:cNvSpPr txBox="1"/>
          <p:nvPr/>
        </p:nvSpPr>
        <p:spPr>
          <a:xfrm>
            <a:off x="3391285" y="5007767"/>
            <a:ext cx="7607472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b="1">
                <a:solidFill>
                  <a:srgbClr val="00B050"/>
                </a:solidFill>
                <a:ea typeface="Verdana"/>
              </a:rPr>
              <a:t>Le +</a:t>
            </a:r>
          </a:p>
          <a:p>
            <a:r>
              <a:rPr lang="fr-FR">
                <a:solidFill>
                  <a:srgbClr val="00B050"/>
                </a:solidFill>
                <a:ea typeface="Verdana"/>
              </a:rPr>
              <a:t>Qualité du lien entre gestion technique et administrative lorsque les 2 aspects ne sont pas assurés par la même personne</a:t>
            </a:r>
          </a:p>
        </p:txBody>
      </p:sp>
    </p:spTree>
    <p:extLst>
      <p:ext uri="{BB962C8B-B14F-4D97-AF65-F5344CB8AC3E}">
        <p14:creationId xmlns:p14="http://schemas.microsoft.com/office/powerpoint/2010/main" val="1012774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FA218A-A595-294D-EAA7-875E5E74C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9FA064-7F09-7FB1-E6A4-EBDD536AF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ea typeface="Verdana"/>
              </a:rPr>
              <a:t>Les critères d'éligibilité  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8D750D1-1798-75BB-BFBF-E2F7BDC137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r-FR" b="1">
                <a:ea typeface="Verdana"/>
              </a:rPr>
              <a:t>2/Faire le lien entre enjeux agricoles et ruraux</a:t>
            </a:r>
            <a:r>
              <a:rPr lang="fr-FR">
                <a:ea typeface="Verdana"/>
              </a:rPr>
              <a:t> </a:t>
            </a:r>
            <a:endParaRPr lang="fr-FR"/>
          </a:p>
          <a:p>
            <a:pPr marL="971550" lvl="1" indent="-285750">
              <a:lnSpc>
                <a:spcPct val="113999"/>
              </a:lnSpc>
              <a:buFont typeface="Courier New,monospace" panose="05000000000000000000" pitchFamily="2" charset="2"/>
              <a:buChar char="o"/>
            </a:pPr>
            <a:r>
              <a:rPr lang="fr-FR">
                <a:ea typeface="Verdana"/>
              </a:rPr>
              <a:t>Les projets doivent obligatoirement faire dialoguer les mondes agricoles et ruraux</a:t>
            </a:r>
            <a:endParaRPr lang="fr-FR"/>
          </a:p>
          <a:p>
            <a:pPr marL="0" indent="0">
              <a:lnSpc>
                <a:spcPct val="113999"/>
              </a:lnSpc>
              <a:buNone/>
            </a:pPr>
            <a:r>
              <a:rPr lang="fr-FR" b="1">
                <a:ea typeface="Verdana"/>
              </a:rPr>
              <a:t>3/ Être un projet partenarial</a:t>
            </a:r>
          </a:p>
          <a:p>
            <a:pPr marL="971550" lvl="1" indent="-285750">
              <a:lnSpc>
                <a:spcPct val="113999"/>
              </a:lnSpc>
              <a:buFont typeface="Courier New,monospace"/>
              <a:buChar char="o"/>
            </a:pPr>
            <a:r>
              <a:rPr lang="fr-FR">
                <a:ea typeface="Verdana"/>
              </a:rPr>
              <a:t>Un chef de file pour piloter le partenariat</a:t>
            </a:r>
          </a:p>
          <a:p>
            <a:pPr marL="971550" lvl="1" indent="-285750">
              <a:lnSpc>
                <a:spcPct val="113999"/>
              </a:lnSpc>
              <a:buFont typeface="Courier New,monospace"/>
              <a:buChar char="o"/>
            </a:pPr>
            <a:r>
              <a:rPr lang="fr-FR">
                <a:ea typeface="Verdana"/>
              </a:rPr>
              <a:t>Un engagement et une action collective de plusieurs structures : collaboration à l'ensemble des phases du projet + participation à la réalisation des livrables</a:t>
            </a:r>
          </a:p>
          <a:p>
            <a:pPr marL="0" indent="0">
              <a:lnSpc>
                <a:spcPct val="113999"/>
              </a:lnSpc>
              <a:buNone/>
            </a:pPr>
            <a:endParaRPr lang="fr-FR" b="1">
              <a:ea typeface="Verdana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1AE84C2-D84D-AEA3-B9E6-03F832648D76}"/>
              </a:ext>
            </a:extLst>
          </p:cNvPr>
          <p:cNvSpPr txBox="1"/>
          <p:nvPr/>
        </p:nvSpPr>
        <p:spPr>
          <a:xfrm>
            <a:off x="3725312" y="4955575"/>
            <a:ext cx="7607472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b="1">
                <a:solidFill>
                  <a:srgbClr val="00B050"/>
                </a:solidFill>
                <a:ea typeface="Verdana"/>
              </a:rPr>
              <a:t>Le +</a:t>
            </a:r>
          </a:p>
          <a:p>
            <a:r>
              <a:rPr lang="fr-FR">
                <a:solidFill>
                  <a:srgbClr val="00B050"/>
                </a:solidFill>
                <a:ea typeface="Verdana"/>
              </a:rPr>
              <a:t>Inclure des communautés du RNAR : réseaux régionaux, PEI, Leader</a:t>
            </a:r>
            <a:endParaRPr lang="fr-FR" err="1"/>
          </a:p>
        </p:txBody>
      </p:sp>
    </p:spTree>
    <p:extLst>
      <p:ext uri="{BB962C8B-B14F-4D97-AF65-F5344CB8AC3E}">
        <p14:creationId xmlns:p14="http://schemas.microsoft.com/office/powerpoint/2010/main" val="23338141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B62EB-FD44-48C3-98E0-AB197026A0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D17B5D-6F6E-3419-6138-7D2E4C544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ea typeface="Verdana"/>
              </a:rPr>
              <a:t>Les critères d'éligibilité  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8B21890-CB17-BEF2-93F2-77678C45AF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5425" y="1350740"/>
            <a:ext cx="10051200" cy="4428000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fr-FR" b="1">
                <a:ea typeface="Verdana"/>
              </a:rPr>
              <a:t>4/Agir à une échelle interrégionale, nationale et/ou européenne</a:t>
            </a:r>
          </a:p>
          <a:p>
            <a:pPr marL="971550" lvl="1" indent="-285750">
              <a:lnSpc>
                <a:spcPct val="113999"/>
              </a:lnSpc>
              <a:buFont typeface="Courier New,monospace"/>
              <a:buChar char="o"/>
            </a:pPr>
            <a:r>
              <a:rPr lang="fr-FR">
                <a:ea typeface="Verdana"/>
              </a:rPr>
              <a:t>Créer des dynamiques structurantes à l'échelle nationale</a:t>
            </a:r>
            <a:endParaRPr lang="en-US">
              <a:ea typeface="Verdana"/>
            </a:endParaRPr>
          </a:p>
          <a:p>
            <a:pPr marL="971550" lvl="1" indent="-285750">
              <a:lnSpc>
                <a:spcPct val="113999"/>
              </a:lnSpc>
              <a:buFont typeface="Courier New,monospace"/>
              <a:buChar char="o"/>
            </a:pPr>
            <a:r>
              <a:rPr lang="fr-FR">
                <a:ea typeface="Verdana"/>
              </a:rPr>
              <a:t>Contribution aux travaux et évènements des réseaux régionaux et du réseau européen</a:t>
            </a:r>
          </a:p>
          <a:p>
            <a:pPr marL="0" indent="0">
              <a:lnSpc>
                <a:spcPct val="113999"/>
              </a:lnSpc>
              <a:buNone/>
            </a:pPr>
            <a:endParaRPr lang="fr-FR" b="1">
              <a:ea typeface="Verdana"/>
            </a:endParaRPr>
          </a:p>
          <a:p>
            <a:pPr marL="0" indent="0">
              <a:lnSpc>
                <a:spcPct val="113999"/>
              </a:lnSpc>
              <a:buNone/>
            </a:pPr>
            <a:endParaRPr lang="fr-FR" b="1">
              <a:ea typeface="Verdana"/>
            </a:endParaRPr>
          </a:p>
          <a:p>
            <a:pPr marL="0" indent="0">
              <a:lnSpc>
                <a:spcPct val="113999"/>
              </a:lnSpc>
              <a:buNone/>
            </a:pPr>
            <a:r>
              <a:rPr lang="fr-FR" b="1">
                <a:ea typeface="Verdana"/>
              </a:rPr>
              <a:t>5/Intégrer une action de mise en pratique et de diffusion</a:t>
            </a:r>
            <a:endParaRPr lang="fr-FR"/>
          </a:p>
          <a:p>
            <a:pPr marL="971550" lvl="1" indent="-285750">
              <a:lnSpc>
                <a:spcPct val="113999"/>
              </a:lnSpc>
              <a:buFont typeface="Courier New,monospace"/>
              <a:buChar char="o"/>
            </a:pPr>
            <a:r>
              <a:rPr lang="fr-FR">
                <a:ea typeface="Verdana"/>
              </a:rPr>
              <a:t>Documenter le projet et prévoir des actions de communication et mise en pratique pour favoriser la reproductibilité</a:t>
            </a:r>
            <a:endParaRPr lang="en-US">
              <a:ea typeface="Verdana"/>
            </a:endParaRPr>
          </a:p>
          <a:p>
            <a:pPr marL="971550" lvl="1" indent="-285750">
              <a:lnSpc>
                <a:spcPct val="113999"/>
              </a:lnSpc>
              <a:buFont typeface="Courier New,monospace"/>
              <a:buChar char="o"/>
            </a:pPr>
            <a:endParaRPr lang="en-US">
              <a:ea typeface="Verdana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C33A683-2296-2F45-C8BD-43F28A4E6300}"/>
              </a:ext>
            </a:extLst>
          </p:cNvPr>
          <p:cNvSpPr txBox="1"/>
          <p:nvPr/>
        </p:nvSpPr>
        <p:spPr>
          <a:xfrm>
            <a:off x="3923642" y="3431574"/>
            <a:ext cx="7607472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b="1">
                <a:solidFill>
                  <a:srgbClr val="00B050"/>
                </a:solidFill>
                <a:ea typeface="Verdana"/>
              </a:rPr>
              <a:t>Le +</a:t>
            </a:r>
          </a:p>
          <a:p>
            <a:r>
              <a:rPr lang="fr-FR">
                <a:solidFill>
                  <a:srgbClr val="00B050"/>
                </a:solidFill>
                <a:ea typeface="Verdana"/>
              </a:rPr>
              <a:t>Intégration d'une dimension européenne au projet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3EE7E3E-E596-FC08-D4BF-D70B5966A392}"/>
              </a:ext>
            </a:extLst>
          </p:cNvPr>
          <p:cNvSpPr txBox="1"/>
          <p:nvPr/>
        </p:nvSpPr>
        <p:spPr>
          <a:xfrm>
            <a:off x="4017586" y="5654943"/>
            <a:ext cx="7607472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b="1">
                <a:solidFill>
                  <a:srgbClr val="00B050"/>
                </a:solidFill>
                <a:ea typeface="Verdana"/>
              </a:rPr>
              <a:t>Le +</a:t>
            </a:r>
          </a:p>
          <a:p>
            <a:r>
              <a:rPr lang="fr-FR">
                <a:solidFill>
                  <a:srgbClr val="00B050"/>
                </a:solidFill>
                <a:ea typeface="Verdana"/>
              </a:rPr>
              <a:t>Visée pédagogique et communicante</a:t>
            </a:r>
          </a:p>
          <a:p>
            <a:r>
              <a:rPr lang="fr-FR">
                <a:solidFill>
                  <a:srgbClr val="00B050"/>
                </a:solidFill>
                <a:ea typeface="Verdana"/>
              </a:rPr>
              <a:t>Pertinence et notoriété des </a:t>
            </a:r>
            <a:r>
              <a:rPr lang="fr-FR" err="1">
                <a:solidFill>
                  <a:srgbClr val="00B050"/>
                </a:solidFill>
                <a:ea typeface="Verdana"/>
              </a:rPr>
              <a:t>canau</a:t>
            </a:r>
            <a:r>
              <a:rPr lang="fr-FR">
                <a:solidFill>
                  <a:srgbClr val="00B050"/>
                </a:solidFill>
                <a:ea typeface="Verdana"/>
              </a:rPr>
              <a:t>x de diffusion utilisés</a:t>
            </a:r>
          </a:p>
        </p:txBody>
      </p:sp>
    </p:spTree>
    <p:extLst>
      <p:ext uri="{BB962C8B-B14F-4D97-AF65-F5344CB8AC3E}">
        <p14:creationId xmlns:p14="http://schemas.microsoft.com/office/powerpoint/2010/main" val="21006171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27682-2F67-7E22-B22F-4FE5ED24D2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AF1B13-853B-17B3-DA4A-B71C61BDC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ea typeface="Verdana"/>
              </a:rPr>
              <a:t>Les critères d'éligibilité  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2F9E578-A8EE-05A8-60FC-BFEF073E2E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5425" y="1350740"/>
            <a:ext cx="10051200" cy="44280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r-FR" b="1">
                <a:ea typeface="Verdana"/>
              </a:rPr>
              <a:t>6/S'inscrire dans la stratégie du PSN </a:t>
            </a:r>
          </a:p>
          <a:p>
            <a:pPr marL="971550" lvl="1" indent="-285750">
              <a:lnSpc>
                <a:spcPct val="113999"/>
              </a:lnSpc>
              <a:buFont typeface="Courier New,monospace"/>
              <a:buChar char="o"/>
            </a:pPr>
            <a:r>
              <a:rPr lang="fr-FR">
                <a:ea typeface="Verdana"/>
              </a:rPr>
              <a:t>Répondre à au moins un objectif spécifique de 2 grands axes du PSN</a:t>
            </a:r>
            <a:endParaRPr lang="en-US">
              <a:ea typeface="Verdana"/>
            </a:endParaRPr>
          </a:p>
          <a:p>
            <a:pPr marL="0" indent="0">
              <a:lnSpc>
                <a:spcPct val="113999"/>
              </a:lnSpc>
              <a:buNone/>
            </a:pPr>
            <a:endParaRPr lang="fr-FR" b="1">
              <a:ea typeface="Verdana"/>
            </a:endParaRPr>
          </a:p>
          <a:p>
            <a:pPr marL="0" indent="0">
              <a:lnSpc>
                <a:spcPct val="113999"/>
              </a:lnSpc>
              <a:buNone/>
            </a:pPr>
            <a:endParaRPr lang="fr-FR" b="1">
              <a:ea typeface="Verdana"/>
            </a:endParaRPr>
          </a:p>
          <a:p>
            <a:pPr marL="0" indent="0">
              <a:lnSpc>
                <a:spcPct val="113999"/>
              </a:lnSpc>
              <a:buNone/>
            </a:pPr>
            <a:endParaRPr lang="en-US">
              <a:ea typeface="Verdana"/>
            </a:endParaRPr>
          </a:p>
        </p:txBody>
      </p:sp>
      <p:pic>
        <p:nvPicPr>
          <p:cNvPr id="4" name="Image 3" descr="Une image contenant texte, capture d’écran, Police, cercle&#10;&#10;Le contenu généré par l’IA peut être incorrect.">
            <a:extLst>
              <a:ext uri="{FF2B5EF4-FFF2-40B4-BE49-F238E27FC236}">
                <a16:creationId xmlns:a16="http://schemas.microsoft.com/office/drawing/2014/main" id="{ABDF5AFE-DD65-24A0-AF7E-378454B6CC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9612" y="2542522"/>
            <a:ext cx="7553325" cy="415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8726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2F38E5-FBDB-AA72-B50D-A5F6FF32DC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F5A5D21A-2E11-8E85-1F1E-EC8EA27608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7706" y="2818485"/>
            <a:ext cx="9146174" cy="120885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fr-FR" sz="4000" b="1">
                <a:ea typeface="Verdana"/>
              </a:rPr>
              <a:t>Le déroulé du projet</a:t>
            </a:r>
          </a:p>
        </p:txBody>
      </p:sp>
    </p:spTree>
    <p:extLst>
      <p:ext uri="{BB962C8B-B14F-4D97-AF65-F5344CB8AC3E}">
        <p14:creationId xmlns:p14="http://schemas.microsoft.com/office/powerpoint/2010/main" val="36750582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946600-8197-1BD0-5FAF-0F5D997B1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90AD63-80C0-09C4-8C67-B7A4298DD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ea typeface="Verdana"/>
              </a:rPr>
              <a:t>3 phases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5C126B5-A692-4C4A-1ADE-B78BAB0014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1753" y="1215041"/>
            <a:ext cx="10051200" cy="4428000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>
              <a:buNone/>
            </a:pPr>
            <a:r>
              <a:rPr lang="fr-FR" b="1">
                <a:ea typeface="Verdana"/>
              </a:rPr>
              <a:t>Phase 1 : Etape exploratoire – Etude du contexte</a:t>
            </a:r>
          </a:p>
          <a:p>
            <a:pPr marL="457200" lvl="1" indent="0">
              <a:lnSpc>
                <a:spcPct val="113999"/>
              </a:lnSpc>
              <a:buNone/>
            </a:pPr>
            <a:r>
              <a:rPr lang="fr-FR">
                <a:ea typeface="Verdana"/>
              </a:rPr>
              <a:t>=&gt; Transmission de l'étude du contexte au RNAR à la fin de cette première phase</a:t>
            </a:r>
          </a:p>
          <a:p>
            <a:pPr marL="457200" lvl="1" indent="0">
              <a:lnSpc>
                <a:spcPct val="113999"/>
              </a:lnSpc>
              <a:buFont typeface="Arial" panose="020B0604020202020204" pitchFamily="34" charset="0"/>
              <a:buNone/>
            </a:pPr>
            <a:endParaRPr lang="fr-FR">
              <a:ea typeface="Verdana"/>
            </a:endParaRPr>
          </a:p>
          <a:p>
            <a:pPr marL="0" indent="0">
              <a:lnSpc>
                <a:spcPct val="113999"/>
              </a:lnSpc>
              <a:buNone/>
            </a:pPr>
            <a:endParaRPr lang="fr-FR" b="1">
              <a:ea typeface="Verdana"/>
            </a:endParaRPr>
          </a:p>
          <a:p>
            <a:pPr marL="0" indent="0">
              <a:lnSpc>
                <a:spcPct val="113999"/>
              </a:lnSpc>
              <a:buNone/>
            </a:pPr>
            <a:r>
              <a:rPr lang="fr-FR" b="1">
                <a:ea typeface="Verdana"/>
              </a:rPr>
              <a:t>Phase 2 : Passage à l'action : expérimentation et implémentation du projet sur le terrain</a:t>
            </a:r>
          </a:p>
          <a:p>
            <a:pPr marL="457200" lvl="1" indent="0">
              <a:lnSpc>
                <a:spcPct val="113999"/>
              </a:lnSpc>
              <a:buNone/>
            </a:pPr>
            <a:r>
              <a:rPr lang="fr-FR">
                <a:ea typeface="Verdana"/>
              </a:rPr>
              <a:t>=&gt; Evènement de mise en réseau ou livrable à envoyer au RNAR</a:t>
            </a:r>
          </a:p>
          <a:p>
            <a:pPr marL="0" indent="0">
              <a:lnSpc>
                <a:spcPct val="113999"/>
              </a:lnSpc>
              <a:buNone/>
            </a:pPr>
            <a:endParaRPr lang="fr-FR" b="1">
              <a:ea typeface="Verdana"/>
            </a:endParaRPr>
          </a:p>
          <a:p>
            <a:pPr marL="0" indent="0">
              <a:lnSpc>
                <a:spcPct val="113999"/>
              </a:lnSpc>
              <a:buNone/>
            </a:pPr>
            <a:r>
              <a:rPr lang="fr-FR" b="1">
                <a:ea typeface="Verdana"/>
              </a:rPr>
              <a:t>Phase 3 : Communication, valorisation, essaimage</a:t>
            </a:r>
          </a:p>
          <a:p>
            <a:pPr marL="457200" lvl="1" indent="0">
              <a:lnSpc>
                <a:spcPct val="113999"/>
              </a:lnSpc>
              <a:buNone/>
            </a:pPr>
            <a:r>
              <a:rPr lang="fr-FR">
                <a:ea typeface="Verdana"/>
              </a:rPr>
              <a:t>=&gt; Evènement de clôture et rapport final</a:t>
            </a:r>
          </a:p>
          <a:p>
            <a:pPr marL="457200" lvl="1" indent="0">
              <a:lnSpc>
                <a:spcPct val="113999"/>
              </a:lnSpc>
              <a:buFont typeface="Arial" panose="020B0604020202020204" pitchFamily="34" charset="0"/>
              <a:buNone/>
            </a:pPr>
            <a:endParaRPr lang="fr-FR">
              <a:ea typeface="Verdana"/>
            </a:endParaRPr>
          </a:p>
          <a:p>
            <a:pPr marL="457200" lvl="1" indent="0">
              <a:lnSpc>
                <a:spcPct val="113999"/>
              </a:lnSpc>
              <a:buFont typeface="Arial" panose="020B0604020202020204" pitchFamily="34" charset="0"/>
              <a:buNone/>
            </a:pPr>
            <a:endParaRPr lang="fr-FR">
              <a:ea typeface="Verdana"/>
            </a:endParaRPr>
          </a:p>
          <a:p>
            <a:pPr marL="0" indent="0">
              <a:lnSpc>
                <a:spcPct val="113999"/>
              </a:lnSpc>
              <a:buNone/>
            </a:pPr>
            <a:endParaRPr lang="fr-FR" b="1">
              <a:ea typeface="Verdana"/>
            </a:endParaRPr>
          </a:p>
          <a:p>
            <a:pPr marL="0" indent="0">
              <a:lnSpc>
                <a:spcPct val="113999"/>
              </a:lnSpc>
              <a:buNone/>
            </a:pPr>
            <a:endParaRPr lang="fr-FR" b="1">
              <a:ea typeface="Verdana"/>
            </a:endParaRPr>
          </a:p>
          <a:p>
            <a:pPr marL="0" indent="0">
              <a:lnSpc>
                <a:spcPct val="113999"/>
              </a:lnSpc>
              <a:buNone/>
            </a:pPr>
            <a:endParaRPr lang="en-US">
              <a:ea typeface="Verdana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E45BE48-7BC8-AFEA-C5A1-5220018A9889}"/>
              </a:ext>
            </a:extLst>
          </p:cNvPr>
          <p:cNvSpPr txBox="1"/>
          <p:nvPr/>
        </p:nvSpPr>
        <p:spPr>
          <a:xfrm>
            <a:off x="3328656" y="2158095"/>
            <a:ext cx="7607472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b="1">
                <a:solidFill>
                  <a:srgbClr val="00B050"/>
                </a:solidFill>
                <a:ea typeface="Verdana"/>
              </a:rPr>
              <a:t>Le +</a:t>
            </a:r>
          </a:p>
          <a:p>
            <a:r>
              <a:rPr lang="fr-FR">
                <a:solidFill>
                  <a:srgbClr val="00B050"/>
                </a:solidFill>
                <a:ea typeface="Verdana"/>
              </a:rPr>
              <a:t>Evènement de mise en réseau ou autre livrable pertinent</a:t>
            </a:r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FA4EDF6-C025-8EC1-7AE3-34ECBF523F3A}"/>
              </a:ext>
            </a:extLst>
          </p:cNvPr>
          <p:cNvSpPr txBox="1"/>
          <p:nvPr/>
        </p:nvSpPr>
        <p:spPr>
          <a:xfrm>
            <a:off x="2209363" y="5839129"/>
            <a:ext cx="6521883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fr-FR">
                <a:solidFill>
                  <a:srgbClr val="FF0000"/>
                </a:solidFill>
                <a:ea typeface="Verdana"/>
              </a:rPr>
              <a:t>Demande paiement à l'issue de chaque phase : livrables + justificatifs des dépenses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AF6B9484-622E-0E0A-7BFB-7DC858A8F0FE}"/>
              </a:ext>
            </a:extLst>
          </p:cNvPr>
          <p:cNvSpPr/>
          <p:nvPr/>
        </p:nvSpPr>
        <p:spPr>
          <a:xfrm>
            <a:off x="9247209" y="2989414"/>
            <a:ext cx="2323577" cy="249059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>
                <a:ea typeface="Verdana"/>
              </a:rPr>
              <a:t>Veiller au lien avec les équipes du RNAR tout au long du projet</a:t>
            </a:r>
          </a:p>
        </p:txBody>
      </p:sp>
    </p:spTree>
    <p:extLst>
      <p:ext uri="{BB962C8B-B14F-4D97-AF65-F5344CB8AC3E}">
        <p14:creationId xmlns:p14="http://schemas.microsoft.com/office/powerpoint/2010/main" val="10311294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DA9C35-5396-E607-F06A-3501C37DC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7E61D567-461C-D3BB-4FEC-322B8D569C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7706" y="2818485"/>
            <a:ext cx="9146174" cy="1208855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algn="ctr"/>
            <a:r>
              <a:rPr lang="fr-FR" sz="4000" b="1">
                <a:ea typeface="Verdana"/>
              </a:rPr>
              <a:t>Le budget et les dépenses éligibles</a:t>
            </a:r>
          </a:p>
        </p:txBody>
      </p:sp>
    </p:spTree>
    <p:extLst>
      <p:ext uri="{BB962C8B-B14F-4D97-AF65-F5344CB8AC3E}">
        <p14:creationId xmlns:p14="http://schemas.microsoft.com/office/powerpoint/2010/main" val="36964896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46236E-E31E-BE1A-5976-111F270D0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ea typeface="Verdana"/>
              </a:rPr>
              <a:t>Le budget</a:t>
            </a:r>
            <a:endParaRPr lang="fr-FR" err="1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471682B-A1CD-473E-B725-4804A32824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2713" y="1862218"/>
            <a:ext cx="10990652" cy="245515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>
                <a:ea typeface="Verdana"/>
              </a:rPr>
              <a:t>Taux d'aide publiques du RNAR = 80% maximum</a:t>
            </a:r>
          </a:p>
          <a:p>
            <a:pPr>
              <a:lnSpc>
                <a:spcPct val="113999"/>
              </a:lnSpc>
            </a:pPr>
            <a:r>
              <a:rPr lang="fr-FR">
                <a:ea typeface="Verdana"/>
              </a:rPr>
              <a:t>20% d'autofinancement / contributions privées</a:t>
            </a:r>
          </a:p>
          <a:p>
            <a:pPr>
              <a:lnSpc>
                <a:spcPct val="113999"/>
              </a:lnSpc>
            </a:pPr>
            <a:r>
              <a:rPr lang="fr-FR">
                <a:ea typeface="Verdana"/>
              </a:rPr>
              <a:t>Subvention du RNAR = Minimum 150 000 € - Maximum 900 000 €</a:t>
            </a:r>
          </a:p>
          <a:p>
            <a:pPr>
              <a:lnSpc>
                <a:spcPct val="113999"/>
              </a:lnSpc>
            </a:pPr>
            <a:r>
              <a:rPr lang="fr-FR">
                <a:ea typeface="Verdana"/>
              </a:rPr>
              <a:t>Démarrage le 01/03/2026 - Clôture le 31/12/2028 </a:t>
            </a:r>
          </a:p>
          <a:p>
            <a:pPr>
              <a:lnSpc>
                <a:spcPct val="113999"/>
              </a:lnSpc>
            </a:pPr>
            <a:endParaRPr lang="fr-FR">
              <a:ea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0249845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8C230F-4BD5-AD91-0F98-C66466E231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7C1B62-100F-E665-FFFF-9DD66213D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ea typeface="Verdana"/>
              </a:rPr>
              <a:t>Les dépenses éligibles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A124C8D-FC65-53C0-8CAE-E40F737A5B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138" y="1235917"/>
            <a:ext cx="10990652" cy="4020904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fr-FR" b="1" dirty="0">
                <a:ea typeface="Verdana"/>
              </a:rPr>
              <a:t>Dépenses de personnel</a:t>
            </a:r>
            <a:r>
              <a:rPr lang="fr-FR" dirty="0">
                <a:ea typeface="Verdana"/>
              </a:rPr>
              <a:t> : réalisation du projet + gestion administrative</a:t>
            </a:r>
          </a:p>
          <a:p>
            <a:pPr>
              <a:lnSpc>
                <a:spcPct val="113999"/>
              </a:lnSpc>
            </a:pPr>
            <a:r>
              <a:rPr lang="fr-FR" b="1" dirty="0">
                <a:ea typeface="Verdana"/>
              </a:rPr>
              <a:t>Frais de mission</a:t>
            </a:r>
            <a:r>
              <a:rPr lang="fr-FR" dirty="0">
                <a:ea typeface="Verdana"/>
              </a:rPr>
              <a:t> : 15% des frais de personnel</a:t>
            </a:r>
            <a:endParaRPr lang="fr-FR" dirty="0"/>
          </a:p>
          <a:p>
            <a:pPr>
              <a:lnSpc>
                <a:spcPct val="113999"/>
              </a:lnSpc>
            </a:pPr>
            <a:r>
              <a:rPr lang="fr-FR" b="1" dirty="0">
                <a:ea typeface="Verdana"/>
              </a:rPr>
              <a:t>Dépenses indirectes</a:t>
            </a:r>
            <a:r>
              <a:rPr lang="fr-FR" dirty="0">
                <a:ea typeface="Verdana"/>
              </a:rPr>
              <a:t> : 15% des frais de personnel</a:t>
            </a:r>
          </a:p>
          <a:p>
            <a:pPr>
              <a:lnSpc>
                <a:spcPct val="113999"/>
              </a:lnSpc>
            </a:pPr>
            <a:r>
              <a:rPr lang="fr-FR" b="1" dirty="0">
                <a:ea typeface="Verdana"/>
              </a:rPr>
              <a:t>Prestations de service</a:t>
            </a:r>
            <a:r>
              <a:rPr lang="fr-FR" dirty="0">
                <a:ea typeface="Verdana"/>
              </a:rPr>
              <a:t> sur devis</a:t>
            </a:r>
          </a:p>
          <a:p>
            <a:pPr marL="0" indent="0">
              <a:lnSpc>
                <a:spcPct val="113999"/>
              </a:lnSpc>
              <a:buNone/>
            </a:pPr>
            <a:r>
              <a:rPr lang="fr-FR" dirty="0">
                <a:solidFill>
                  <a:srgbClr val="FF0000"/>
                </a:solidFill>
                <a:ea typeface="Verdana"/>
              </a:rPr>
              <a:t>  </a:t>
            </a:r>
          </a:p>
          <a:p>
            <a:pPr marL="0" indent="0">
              <a:lnSpc>
                <a:spcPct val="113999"/>
              </a:lnSpc>
              <a:buNone/>
            </a:pPr>
            <a:r>
              <a:rPr lang="fr-FR" dirty="0">
                <a:solidFill>
                  <a:srgbClr val="FF0000"/>
                </a:solidFill>
                <a:ea typeface="Verdana"/>
              </a:rPr>
              <a:t>TVA non éligible </a:t>
            </a:r>
            <a:endParaRPr lang="fr-FR" dirty="0">
              <a:solidFill>
                <a:srgbClr val="000000"/>
              </a:solidFill>
              <a:ea typeface="Verdana"/>
            </a:endParaRPr>
          </a:p>
          <a:p>
            <a:pPr marL="0" indent="0">
              <a:lnSpc>
                <a:spcPct val="113999"/>
              </a:lnSpc>
              <a:buNone/>
            </a:pPr>
            <a:r>
              <a:rPr lang="fr-FR" dirty="0">
                <a:solidFill>
                  <a:srgbClr val="FF0000"/>
                </a:solidFill>
                <a:ea typeface="Verdana"/>
              </a:rPr>
              <a:t>=&gt; présenter un budget HT</a:t>
            </a:r>
            <a:endParaRPr lang="fr-FR" dirty="0">
              <a:ea typeface="Verdana"/>
            </a:endParaRPr>
          </a:p>
          <a:p>
            <a:pPr marL="0" indent="0">
              <a:lnSpc>
                <a:spcPct val="113999"/>
              </a:lnSpc>
              <a:buNone/>
            </a:pPr>
            <a:endParaRPr lang="fr-FR">
              <a:ea typeface="Verdana"/>
            </a:endParaRPr>
          </a:p>
          <a:p>
            <a:pPr marL="0" indent="0">
              <a:lnSpc>
                <a:spcPct val="113999"/>
              </a:lnSpc>
              <a:buNone/>
            </a:pPr>
            <a:r>
              <a:rPr lang="fr-FR" dirty="0">
                <a:ea typeface="Verdana"/>
              </a:rPr>
              <a:t> </a:t>
            </a:r>
          </a:p>
        </p:txBody>
      </p:sp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0CAF3AE7-1505-8D87-95F4-A3EF80C486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841" y="3254419"/>
            <a:ext cx="6888402" cy="3136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5690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C162D3-41E3-0B16-D63D-14D5C52B03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497E419D-9016-E3C2-1D0A-ACB1F84DA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7706" y="2818485"/>
            <a:ext cx="9146174" cy="120885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fr-FR" sz="4000" b="1">
                <a:ea typeface="Verdana"/>
              </a:rPr>
              <a:t>Les critères de sélection</a:t>
            </a:r>
          </a:p>
        </p:txBody>
      </p:sp>
    </p:spTree>
    <p:extLst>
      <p:ext uri="{BB962C8B-B14F-4D97-AF65-F5344CB8AC3E}">
        <p14:creationId xmlns:p14="http://schemas.microsoft.com/office/powerpoint/2010/main" val="37176323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EF6E88-B03D-CD4C-37DB-14A2CB3DEE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CF675C-3429-41A3-3F7B-86E765537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ea typeface="Verdana"/>
              </a:rPr>
              <a:t>Les critères de sélection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230F5-7656-46B4-D55C-F58EC5AD08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138" y="1549068"/>
            <a:ext cx="10990652" cy="4020904"/>
          </a:xfrm>
        </p:spPr>
        <p:txBody>
          <a:bodyPr vert="horz" lIns="91440" tIns="45720" rIns="91440" bIns="45720" rtlCol="0" anchor="t">
            <a:normAutofit fontScale="85000" lnSpcReduction="10000"/>
          </a:bodyPr>
          <a:lstStyle/>
          <a:p>
            <a:pPr>
              <a:lnSpc>
                <a:spcPct val="113999"/>
              </a:lnSpc>
            </a:pPr>
            <a:r>
              <a:rPr lang="fr-FR">
                <a:ea typeface="Verdana"/>
              </a:rPr>
              <a:t>Dossier complet bien étayé</a:t>
            </a:r>
          </a:p>
          <a:p>
            <a:pPr>
              <a:lnSpc>
                <a:spcPct val="113999"/>
              </a:lnSpc>
            </a:pPr>
            <a:r>
              <a:rPr lang="fr-FR">
                <a:ea typeface="Verdana"/>
              </a:rPr>
              <a:t>Capacité à mener à bien l'action : savoir-faire, capacité humaine et financière</a:t>
            </a:r>
          </a:p>
          <a:p>
            <a:pPr>
              <a:lnSpc>
                <a:spcPct val="113999"/>
              </a:lnSpc>
            </a:pPr>
            <a:r>
              <a:rPr lang="fr-FR">
                <a:ea typeface="Verdana"/>
              </a:rPr>
              <a:t>Capacité à perdurer dans le temps</a:t>
            </a:r>
          </a:p>
          <a:p>
            <a:pPr>
              <a:lnSpc>
                <a:spcPct val="113999"/>
              </a:lnSpc>
            </a:pPr>
            <a:r>
              <a:rPr lang="fr-FR">
                <a:ea typeface="Verdana"/>
              </a:rPr>
              <a:t>Projet lié à deux objectifs du PSN de manière intelligente/originale</a:t>
            </a:r>
          </a:p>
          <a:p>
            <a:pPr>
              <a:lnSpc>
                <a:spcPct val="113999"/>
              </a:lnSpc>
            </a:pPr>
            <a:r>
              <a:rPr lang="fr-FR">
                <a:ea typeface="Verdana"/>
              </a:rPr>
              <a:t>Architecture du projet en 3 phases</a:t>
            </a:r>
          </a:p>
          <a:p>
            <a:pPr>
              <a:lnSpc>
                <a:spcPct val="113999"/>
              </a:lnSpc>
            </a:pPr>
            <a:r>
              <a:rPr lang="fr-FR">
                <a:ea typeface="Verdana"/>
              </a:rPr>
              <a:t>Participer à la modernisation, l'innovation technique, environnementale, économique ou sociale dans le secteur agricole et </a:t>
            </a:r>
            <a:r>
              <a:rPr lang="fr-FR" err="1">
                <a:ea typeface="Verdana"/>
              </a:rPr>
              <a:t>rura</a:t>
            </a:r>
            <a:r>
              <a:rPr lang="fr-FR">
                <a:ea typeface="Verdana"/>
              </a:rPr>
              <a:t>l</a:t>
            </a:r>
          </a:p>
          <a:p>
            <a:pPr>
              <a:lnSpc>
                <a:spcPct val="113999"/>
              </a:lnSpc>
            </a:pPr>
            <a:r>
              <a:rPr lang="fr-FR">
                <a:ea typeface="Verdana"/>
              </a:rPr>
              <a:t>Avoir un plan de communication, une stratégie de valorisation et de transfert</a:t>
            </a:r>
          </a:p>
          <a:p>
            <a:pPr marL="0" indent="0">
              <a:lnSpc>
                <a:spcPct val="113999"/>
              </a:lnSpc>
              <a:buNone/>
            </a:pPr>
            <a:r>
              <a:rPr lang="fr-FR">
                <a:ea typeface="Verdana"/>
              </a:rPr>
              <a:t> </a:t>
            </a:r>
          </a:p>
        </p:txBody>
      </p:sp>
    </p:spTree>
    <p:extLst>
      <p:ext uri="{BB962C8B-B14F-4D97-AF65-F5344CB8AC3E}">
        <p14:creationId xmlns:p14="http://schemas.microsoft.com/office/powerpoint/2010/main" val="18109261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78D806-3491-1D0E-A7D2-9F9F50AF23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D1BC39B1-1E8B-F50A-B558-6579A77704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7706" y="2818485"/>
            <a:ext cx="9146174" cy="120885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113999"/>
              </a:lnSpc>
            </a:pPr>
            <a:r>
              <a:rPr lang="fr-FR" sz="4000" b="1" dirty="0">
                <a:ea typeface="Verdana"/>
              </a:rPr>
              <a:t>Le dossier de candidature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308793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93A703-E088-E570-D26A-4D605D2F7F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D868D8-4717-FF40-C992-44157FD51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ea typeface="Verdana"/>
              </a:rPr>
              <a:t>Contenu de la candidature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C7EC495-574C-75A9-A7CF-8BE3ACE9D1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2713" y="1716082"/>
            <a:ext cx="10990652" cy="4020904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pPr>
              <a:lnSpc>
                <a:spcPct val="113999"/>
              </a:lnSpc>
            </a:pPr>
            <a:r>
              <a:rPr lang="fr-FR" dirty="0">
                <a:ea typeface="Verdana"/>
              </a:rPr>
              <a:t>Présentation de la structure cheffe de file</a:t>
            </a:r>
            <a:endParaRPr lang="fr-FR">
              <a:ea typeface="Verdana"/>
            </a:endParaRPr>
          </a:p>
          <a:p>
            <a:pPr lvl="1">
              <a:lnSpc>
                <a:spcPct val="113999"/>
              </a:lnSpc>
              <a:buFont typeface="Courier New" panose="05000000000000000000" pitchFamily="2" charset="2"/>
              <a:buChar char="o"/>
            </a:pPr>
            <a:r>
              <a:rPr lang="fr-FR" dirty="0">
                <a:ea typeface="Verdana"/>
              </a:rPr>
              <a:t>Description, nom, SIRET</a:t>
            </a:r>
          </a:p>
          <a:p>
            <a:pPr>
              <a:lnSpc>
                <a:spcPct val="113999"/>
              </a:lnSpc>
            </a:pPr>
            <a:r>
              <a:rPr lang="fr-FR" dirty="0">
                <a:ea typeface="Verdana"/>
              </a:rPr>
              <a:t>Présentation du représentant légal de la structure cheffe de file</a:t>
            </a:r>
          </a:p>
          <a:p>
            <a:pPr lvl="1">
              <a:lnSpc>
                <a:spcPct val="113999"/>
              </a:lnSpc>
              <a:buFont typeface="Courier New" panose="05000000000000000000" pitchFamily="2" charset="2"/>
              <a:buChar char="o"/>
            </a:pPr>
            <a:r>
              <a:rPr lang="fr-FR" dirty="0">
                <a:ea typeface="Verdana"/>
              </a:rPr>
              <a:t>Identité et contacts</a:t>
            </a:r>
          </a:p>
          <a:p>
            <a:pPr>
              <a:lnSpc>
                <a:spcPct val="113999"/>
              </a:lnSpc>
            </a:pPr>
            <a:r>
              <a:rPr lang="fr-FR" dirty="0">
                <a:ea typeface="Verdana"/>
              </a:rPr>
              <a:t>Présentation des partenaires</a:t>
            </a:r>
          </a:p>
          <a:p>
            <a:pPr lvl="1">
              <a:lnSpc>
                <a:spcPct val="113999"/>
              </a:lnSpc>
              <a:buFont typeface="Courier New" panose="05000000000000000000" pitchFamily="2" charset="2"/>
              <a:buChar char="o"/>
            </a:pPr>
            <a:r>
              <a:rPr lang="fr-FR" dirty="0">
                <a:ea typeface="Verdana"/>
              </a:rPr>
              <a:t>Nom, SIRET, description, notamment compétences liées au projet</a:t>
            </a:r>
          </a:p>
          <a:p>
            <a:pPr>
              <a:lnSpc>
                <a:spcPct val="113999"/>
              </a:lnSpc>
            </a:pPr>
            <a:r>
              <a:rPr lang="fr-FR" dirty="0">
                <a:ea typeface="Verdana"/>
              </a:rPr>
              <a:t>Description technique du projet</a:t>
            </a:r>
            <a:endParaRPr lang="fr-FR">
              <a:ea typeface="Verdana"/>
            </a:endParaRPr>
          </a:p>
          <a:p>
            <a:pPr lvl="1">
              <a:lnSpc>
                <a:spcPct val="113999"/>
              </a:lnSpc>
              <a:buFont typeface="Courier New" panose="05000000000000000000" pitchFamily="2" charset="2"/>
              <a:buChar char="o"/>
            </a:pPr>
            <a:r>
              <a:rPr lang="fr-FR" dirty="0">
                <a:ea typeface="Verdana"/>
              </a:rPr>
              <a:t>8 pages maximum et 2 pages d'annexes</a:t>
            </a:r>
          </a:p>
          <a:p>
            <a:pPr lvl="1">
              <a:lnSpc>
                <a:spcPct val="113999"/>
              </a:lnSpc>
              <a:buFont typeface="Courier New" panose="05000000000000000000" pitchFamily="2" charset="2"/>
              <a:buChar char="o"/>
            </a:pPr>
            <a:r>
              <a:rPr lang="fr-FR" dirty="0">
                <a:ea typeface="Verdana"/>
              </a:rPr>
              <a:t>Introduction</a:t>
            </a:r>
          </a:p>
          <a:p>
            <a:pPr lvl="1">
              <a:lnSpc>
                <a:spcPct val="113999"/>
              </a:lnSpc>
              <a:buFont typeface="Courier New" panose="05000000000000000000" pitchFamily="2" charset="2"/>
              <a:buChar char="o"/>
            </a:pPr>
            <a:r>
              <a:rPr lang="fr-FR" dirty="0">
                <a:ea typeface="Verdana"/>
              </a:rPr>
              <a:t>Partie 1 : justification de l'éligibilité et contribution aux objectifs du PSN</a:t>
            </a:r>
          </a:p>
          <a:p>
            <a:pPr lvl="1">
              <a:lnSpc>
                <a:spcPct val="113999"/>
              </a:lnSpc>
              <a:buFont typeface="Courier New" panose="05000000000000000000" pitchFamily="2" charset="2"/>
              <a:buChar char="o"/>
            </a:pPr>
            <a:r>
              <a:rPr lang="fr-FR" dirty="0">
                <a:ea typeface="Verdana"/>
              </a:rPr>
              <a:t>Partie 2 : présentation des 3 phases du projet</a:t>
            </a:r>
          </a:p>
          <a:p>
            <a:pPr lvl="1">
              <a:lnSpc>
                <a:spcPct val="113999"/>
              </a:lnSpc>
              <a:buFont typeface="Courier New" panose="05000000000000000000" pitchFamily="2" charset="2"/>
              <a:buChar char="o"/>
            </a:pPr>
            <a:r>
              <a:rPr lang="fr-FR" dirty="0">
                <a:ea typeface="Verdana"/>
              </a:rPr>
              <a:t>Partie 3 : Calendrier prévisionnel</a:t>
            </a:r>
          </a:p>
          <a:p>
            <a:pPr lvl="1">
              <a:lnSpc>
                <a:spcPct val="113999"/>
              </a:lnSpc>
              <a:buFont typeface="Courier New" panose="05000000000000000000" pitchFamily="2" charset="2"/>
              <a:buChar char="o"/>
            </a:pPr>
            <a:r>
              <a:rPr lang="fr-FR" dirty="0">
                <a:ea typeface="Verdana"/>
              </a:rPr>
              <a:t>Partie 4 : Budget prévisionnel</a:t>
            </a:r>
          </a:p>
        </p:txBody>
      </p:sp>
    </p:spTree>
    <p:extLst>
      <p:ext uri="{BB962C8B-B14F-4D97-AF65-F5344CB8AC3E}">
        <p14:creationId xmlns:p14="http://schemas.microsoft.com/office/powerpoint/2010/main" val="37332279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C18C5E-CAF3-BB79-B243-C5A087996C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DDC68569-5D50-14C6-D4EE-25FCBF10FE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0610" y="762129"/>
            <a:ext cx="10983324" cy="5029291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 algn="ctr">
              <a:lnSpc>
                <a:spcPct val="113999"/>
              </a:lnSpc>
            </a:pPr>
            <a:r>
              <a:rPr lang="fr-FR" sz="4000" b="1">
                <a:ea typeface="Verdana"/>
              </a:rPr>
              <a:t>Les modalités de candidature</a:t>
            </a:r>
          </a:p>
          <a:p>
            <a:pPr algn="ctr">
              <a:lnSpc>
                <a:spcPct val="113999"/>
              </a:lnSpc>
            </a:pPr>
            <a:endParaRPr lang="fr-FR" sz="4000" b="1">
              <a:ea typeface="Verdana"/>
            </a:endParaRPr>
          </a:p>
          <a:p>
            <a:pPr algn="ctr">
              <a:lnSpc>
                <a:spcPct val="113999"/>
              </a:lnSpc>
            </a:pPr>
            <a:r>
              <a:rPr lang="fr-FR" b="1">
                <a:ea typeface="Verdana"/>
              </a:rPr>
              <a:t>Plateforme démarches-simplifiées.fr</a:t>
            </a:r>
          </a:p>
          <a:p>
            <a:pPr algn="ctr">
              <a:lnSpc>
                <a:spcPct val="113999"/>
              </a:lnSpc>
            </a:pPr>
            <a:r>
              <a:rPr lang="fr-FR" b="1">
                <a:ea typeface="Verdana"/>
              </a:rPr>
              <a:t>Avant le 15 février 2026</a:t>
            </a:r>
          </a:p>
          <a:p>
            <a:pPr algn="ctr">
              <a:lnSpc>
                <a:spcPct val="113999"/>
              </a:lnSpc>
            </a:pPr>
            <a:endParaRPr lang="fr-FR">
              <a:ea typeface="Verdana"/>
            </a:endParaRPr>
          </a:p>
          <a:p>
            <a:pPr>
              <a:lnSpc>
                <a:spcPct val="113999"/>
              </a:lnSpc>
            </a:pPr>
            <a:r>
              <a:rPr lang="fr-FR">
                <a:ea typeface="Verdana"/>
              </a:rPr>
              <a:t>Présentation de l'appel à projets : </a:t>
            </a:r>
            <a:r>
              <a:rPr lang="fr-FR">
                <a:ea typeface="+mn-lt"/>
                <a:cs typeface="+mn-lt"/>
                <a:hlinkClick r:id="rId2"/>
              </a:rPr>
              <a:t>Fiche_ANIMERA_2_DM.pdf</a:t>
            </a:r>
          </a:p>
          <a:p>
            <a:pPr>
              <a:lnSpc>
                <a:spcPct val="113999"/>
              </a:lnSpc>
            </a:pPr>
            <a:r>
              <a:rPr lang="fr-FR">
                <a:ea typeface="Verdana"/>
              </a:rPr>
              <a:t>Notice du formulaire de candidature : </a:t>
            </a:r>
            <a:r>
              <a:rPr lang="fr-FR">
                <a:ea typeface="+mn-lt"/>
                <a:cs typeface="+mn-lt"/>
                <a:hlinkClick r:id="rId3"/>
              </a:rPr>
              <a:t>Notice_formulaire_candidature.docx</a:t>
            </a:r>
          </a:p>
          <a:p>
            <a:pPr>
              <a:lnSpc>
                <a:spcPct val="113999"/>
              </a:lnSpc>
            </a:pPr>
            <a:r>
              <a:rPr lang="fr-FR">
                <a:ea typeface="Verdana"/>
              </a:rPr>
              <a:t>Webinaire organisé par le RNAR le 15 janvier à 14h : </a:t>
            </a:r>
            <a:r>
              <a:rPr lang="fr-FR">
                <a:solidFill>
                  <a:srgbClr val="242424"/>
                </a:solidFill>
                <a:latin typeface="Verdana"/>
                <a:ea typeface="Verdana"/>
                <a:cs typeface="Segoe UI"/>
                <a:hlinkClick r:id="rId4"/>
              </a:rPr>
              <a:t>https://enquetes.ac-sg.agriculture.gouv.fr/index.php?r=survey/index&amp;sid=532759&amp;lang=fr</a:t>
            </a:r>
            <a:endParaRPr lang="fr-FR">
              <a:latin typeface="Verdana"/>
              <a:ea typeface="Verdana"/>
            </a:endParaRPr>
          </a:p>
          <a:p>
            <a:pPr>
              <a:lnSpc>
                <a:spcPct val="113999"/>
              </a:lnSpc>
            </a:pPr>
            <a:endParaRPr lang="fr-FR">
              <a:ea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2638904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0BA84A-818F-2A1F-97A5-4F12D9AED1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96E22BC8-70C6-009D-DE0C-8CC131F58C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7706" y="2818485"/>
            <a:ext cx="9146174" cy="1208855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algn="ctr">
              <a:lnSpc>
                <a:spcPct val="113999"/>
              </a:lnSpc>
            </a:pPr>
            <a:r>
              <a:rPr lang="fr-FR" sz="4000" b="1">
                <a:ea typeface="Verdana"/>
              </a:rPr>
              <a:t>Vos remarques?</a:t>
            </a:r>
          </a:p>
          <a:p>
            <a:pPr algn="ctr">
              <a:lnSpc>
                <a:spcPct val="113999"/>
              </a:lnSpc>
            </a:pPr>
            <a:r>
              <a:rPr lang="fr-FR" sz="4000" b="1">
                <a:ea typeface="Verdana"/>
              </a:rPr>
              <a:t>Vos idées de projets?</a:t>
            </a:r>
            <a:endParaRPr lang="fr-FR">
              <a:ea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218470276"/>
      </p:ext>
    </p:extLst>
  </p:cSld>
  <p:clrMapOvr>
    <a:masterClrMapping/>
  </p:clrMapOvr>
</p:sld>
</file>

<file path=ppt/theme/theme1.xml><?xml version="1.0" encoding="utf-8"?>
<a:theme xmlns:a="http://schemas.openxmlformats.org/drawingml/2006/main" name="APCA_V3">
  <a:themeElements>
    <a:clrScheme name="Chambragri">
      <a:dk1>
        <a:srgbClr val="000000"/>
      </a:dk1>
      <a:lt1>
        <a:srgbClr val="FFFFFF"/>
      </a:lt1>
      <a:dk2>
        <a:srgbClr val="E41B1B"/>
      </a:dk2>
      <a:lt2>
        <a:srgbClr val="F6A30D"/>
      </a:lt2>
      <a:accent1>
        <a:srgbClr val="80BA27"/>
      </a:accent1>
      <a:accent2>
        <a:srgbClr val="BA834B"/>
      </a:accent2>
      <a:accent3>
        <a:srgbClr val="009C46"/>
      </a:accent3>
      <a:accent4>
        <a:srgbClr val="ED6B1C"/>
      </a:accent4>
      <a:accent5>
        <a:srgbClr val="008E96"/>
      </a:accent5>
      <a:accent6>
        <a:srgbClr val="E94F2D"/>
      </a:accent6>
      <a:hlink>
        <a:srgbClr val="505050"/>
      </a:hlink>
      <a:folHlink>
        <a:srgbClr val="A0A0A0"/>
      </a:folHlink>
    </a:clrScheme>
    <a:fontScheme name="Chambagri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APCA_V3" id="{FA153C38-360E-4904-92F8-528C1449CBD9}" vid="{9638920B-64DA-48A7-802C-73AD66BF328A}"/>
    </a:ext>
  </a:extLst>
</a:theme>
</file>

<file path=ppt/theme/theme2.xml><?xml version="1.0" encoding="utf-8"?>
<a:theme xmlns:a="http://schemas.openxmlformats.org/drawingml/2006/main" name="1_APCA_V3">
  <a:themeElements>
    <a:clrScheme name="Chambragri">
      <a:dk1>
        <a:srgbClr val="000000"/>
      </a:dk1>
      <a:lt1>
        <a:srgbClr val="FFFFFF"/>
      </a:lt1>
      <a:dk2>
        <a:srgbClr val="E41B1B"/>
      </a:dk2>
      <a:lt2>
        <a:srgbClr val="F6A30D"/>
      </a:lt2>
      <a:accent1>
        <a:srgbClr val="80BA27"/>
      </a:accent1>
      <a:accent2>
        <a:srgbClr val="BA834B"/>
      </a:accent2>
      <a:accent3>
        <a:srgbClr val="009C46"/>
      </a:accent3>
      <a:accent4>
        <a:srgbClr val="ED6B1C"/>
      </a:accent4>
      <a:accent5>
        <a:srgbClr val="008E96"/>
      </a:accent5>
      <a:accent6>
        <a:srgbClr val="E94F2D"/>
      </a:accent6>
      <a:hlink>
        <a:srgbClr val="505050"/>
      </a:hlink>
      <a:folHlink>
        <a:srgbClr val="A0A0A0"/>
      </a:folHlink>
    </a:clrScheme>
    <a:fontScheme name="Chambagri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APCA_V3" id="{FA153C38-360E-4904-92F8-528C1449CBD9}" vid="{9638920B-64DA-48A7-802C-73AD66BF328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APCA_V3</Template>
  <Application>Microsoft Office PowerPoint</Application>
  <PresentationFormat>Grand écran</PresentationFormat>
  <Slides>22</Slides>
  <Notes>1</Notes>
  <HiddenSlides>0</HiddenSlide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22</vt:i4>
      </vt:variant>
    </vt:vector>
  </HeadingPairs>
  <TitlesOfParts>
    <vt:vector size="24" baseType="lpstr">
      <vt:lpstr>APCA_V3</vt:lpstr>
      <vt:lpstr>1_APCA_V3</vt:lpstr>
      <vt:lpstr>Présentation PowerPoint</vt:lpstr>
      <vt:lpstr>Présentation PowerPoint</vt:lpstr>
      <vt:lpstr>Le réseau national Agricultures et ruralités</vt:lpstr>
      <vt:lpstr>Les AAP du réseau rural, un peu d'historique...</vt:lpstr>
      <vt:lpstr>Présentation PowerPoint</vt:lpstr>
      <vt:lpstr>Présentation PowerPoint</vt:lpstr>
      <vt:lpstr>Les critères d'éligibilité</vt:lpstr>
      <vt:lpstr>Les critères d'éligibilité </vt:lpstr>
      <vt:lpstr>Les critères d'éligibilité  </vt:lpstr>
      <vt:lpstr>Les critères d'éligibilité  </vt:lpstr>
      <vt:lpstr>Les critères d'éligibilité  </vt:lpstr>
      <vt:lpstr>Présentation PowerPoint</vt:lpstr>
      <vt:lpstr>3 phases</vt:lpstr>
      <vt:lpstr>Présentation PowerPoint</vt:lpstr>
      <vt:lpstr>Le budget</vt:lpstr>
      <vt:lpstr>Les dépenses éligibles</vt:lpstr>
      <vt:lpstr>Présentation PowerPoint</vt:lpstr>
      <vt:lpstr>Les critères de sélection</vt:lpstr>
      <vt:lpstr>Présentation PowerPoint</vt:lpstr>
      <vt:lpstr>Contenu de la candidature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nadine robion</dc:creator>
  <cp:revision>79</cp:revision>
  <dcterms:created xsi:type="dcterms:W3CDTF">2021-11-11T17:32:11Z</dcterms:created>
  <dcterms:modified xsi:type="dcterms:W3CDTF">2026-01-06T15:30:58Z</dcterms:modified>
</cp:coreProperties>
</file>