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92" r:id="rId2"/>
    <p:sldId id="1156" r:id="rId3"/>
    <p:sldId id="1169" r:id="rId4"/>
    <p:sldId id="1165" r:id="rId5"/>
    <p:sldId id="1166" r:id="rId6"/>
    <p:sldId id="1168" r:id="rId7"/>
    <p:sldId id="2147327993" r:id="rId8"/>
    <p:sldId id="2147327994" r:id="rId9"/>
    <p:sldId id="2147327995" r:id="rId10"/>
    <p:sldId id="2147327996" r:id="rId11"/>
    <p:sldId id="2147327997" r:id="rId12"/>
  </p:sldIdLst>
  <p:sldSz cx="12192000" cy="6858000"/>
  <p:notesSz cx="6797675" cy="9928225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BBC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4716955-9C65-21C0-CF98-5AC456F716D0}" v="1284" dt="2025-01-16T15:52:55.006"/>
    <p1510:client id="{7A61B3FF-1A7C-4F82-9486-5BD5E8C3B083}" v="761" dt="2025-01-17T14:21:00.73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7DF18680-E054-41AD-8BC1-D1AEF772440D}" styleName="Style moyen 2 - Accentuation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Style moyen 2 - Accentuation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352" autoAdjust="0"/>
    <p:restoredTop sz="94157" autoAdjust="0"/>
  </p:normalViewPr>
  <p:slideViewPr>
    <p:cSldViewPr snapToGrid="0">
      <p:cViewPr varScale="1">
        <p:scale>
          <a:sx n="79" d="100"/>
          <a:sy n="79" d="100"/>
        </p:scale>
        <p:origin x="110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ucien GILLET" userId="S::lucien.gillet@apca.chambagri.fr::53654d54-b951-4439-a861-9ea58fb93d0f" providerId="AD" clId="Web-{38CCB008-F224-D816-A8A5-F1271AF7AAAA}"/>
    <pc:docChg chg="addSld modSld">
      <pc:chgData name="Lucien GILLET" userId="S::lucien.gillet@apca.chambagri.fr::53654d54-b951-4439-a861-9ea58fb93d0f" providerId="AD" clId="Web-{38CCB008-F224-D816-A8A5-F1271AF7AAAA}" dt="2025-01-07T10:40:09.254" v="213" actId="20577"/>
      <pc:docMkLst>
        <pc:docMk/>
      </pc:docMkLst>
      <pc:sldChg chg="modSp new">
        <pc:chgData name="Lucien GILLET" userId="S::lucien.gillet@apca.chambagri.fr::53654d54-b951-4439-a861-9ea58fb93d0f" providerId="AD" clId="Web-{38CCB008-F224-D816-A8A5-F1271AF7AAAA}" dt="2025-01-07T10:39:50.925" v="176" actId="20577"/>
        <pc:sldMkLst>
          <pc:docMk/>
          <pc:sldMk cId="1815361201" sldId="1145"/>
        </pc:sldMkLst>
        <pc:spChg chg="mod">
          <ac:chgData name="Lucien GILLET" userId="S::lucien.gillet@apca.chambagri.fr::53654d54-b951-4439-a861-9ea58fb93d0f" providerId="AD" clId="Web-{38CCB008-F224-D816-A8A5-F1271AF7AAAA}" dt="2025-01-07T10:38:56.893" v="31" actId="20577"/>
          <ac:spMkLst>
            <pc:docMk/>
            <pc:sldMk cId="1815361201" sldId="1145"/>
            <ac:spMk id="2" creationId="{011B425C-3604-E6B3-B842-16EFDC30171D}"/>
          </ac:spMkLst>
        </pc:spChg>
        <pc:spChg chg="mod">
          <ac:chgData name="Lucien GILLET" userId="S::lucien.gillet@apca.chambagri.fr::53654d54-b951-4439-a861-9ea58fb93d0f" providerId="AD" clId="Web-{38CCB008-F224-D816-A8A5-F1271AF7AAAA}" dt="2025-01-07T10:39:50.925" v="176" actId="20577"/>
          <ac:spMkLst>
            <pc:docMk/>
            <pc:sldMk cId="1815361201" sldId="1145"/>
            <ac:spMk id="3" creationId="{6439891A-D0D1-9026-086A-4B56FE96795C}"/>
          </ac:spMkLst>
        </pc:spChg>
      </pc:sldChg>
      <pc:sldChg chg="modSp new">
        <pc:chgData name="Lucien GILLET" userId="S::lucien.gillet@apca.chambagri.fr::53654d54-b951-4439-a861-9ea58fb93d0f" providerId="AD" clId="Web-{38CCB008-F224-D816-A8A5-F1271AF7AAAA}" dt="2025-01-07T10:40:09.254" v="213" actId="20577"/>
        <pc:sldMkLst>
          <pc:docMk/>
          <pc:sldMk cId="266615584" sldId="1146"/>
        </pc:sldMkLst>
        <pc:spChg chg="mod">
          <ac:chgData name="Lucien GILLET" userId="S::lucien.gillet@apca.chambagri.fr::53654d54-b951-4439-a861-9ea58fb93d0f" providerId="AD" clId="Web-{38CCB008-F224-D816-A8A5-F1271AF7AAAA}" dt="2025-01-07T10:40:05.707" v="197" actId="20577"/>
          <ac:spMkLst>
            <pc:docMk/>
            <pc:sldMk cId="266615584" sldId="1146"/>
            <ac:spMk id="2" creationId="{26EA9941-3EC0-F1DE-4881-19221014C723}"/>
          </ac:spMkLst>
        </pc:spChg>
        <pc:spChg chg="mod">
          <ac:chgData name="Lucien GILLET" userId="S::lucien.gillet@apca.chambagri.fr::53654d54-b951-4439-a861-9ea58fb93d0f" providerId="AD" clId="Web-{38CCB008-F224-D816-A8A5-F1271AF7AAAA}" dt="2025-01-07T10:40:09.254" v="213" actId="20577"/>
          <ac:spMkLst>
            <pc:docMk/>
            <pc:sldMk cId="266615584" sldId="1146"/>
            <ac:spMk id="3" creationId="{9627BC39-EE3B-AC62-2527-BC22239C1994}"/>
          </ac:spMkLst>
        </pc:spChg>
      </pc:sldChg>
    </pc:docChg>
  </pc:docChgLst>
  <pc:docChgLst>
    <pc:chgData name="Lucien GILLET" userId="S::lucien.gillet@apca.chambagri.fr::53654d54-b951-4439-a861-9ea58fb93d0f" providerId="AD" clId="Web-{AC1CB7A7-0883-7346-50E2-1A2251F505D5}"/>
    <pc:docChg chg="addSld delSld modSld">
      <pc:chgData name="Lucien GILLET" userId="S::lucien.gillet@apca.chambagri.fr::53654d54-b951-4439-a861-9ea58fb93d0f" providerId="AD" clId="Web-{AC1CB7A7-0883-7346-50E2-1A2251F505D5}" dt="2025-01-14T10:52:30.029" v="1213" actId="20577"/>
      <pc:docMkLst>
        <pc:docMk/>
      </pc:docMkLst>
      <pc:sldChg chg="modSp add del">
        <pc:chgData name="Lucien GILLET" userId="S::lucien.gillet@apca.chambagri.fr::53654d54-b951-4439-a861-9ea58fb93d0f" providerId="AD" clId="Web-{AC1CB7A7-0883-7346-50E2-1A2251F505D5}" dt="2025-01-14T10:52:30.029" v="1213" actId="20577"/>
        <pc:sldMkLst>
          <pc:docMk/>
          <pc:sldMk cId="2532590254" sldId="1130"/>
        </pc:sldMkLst>
        <pc:spChg chg="mod">
          <ac:chgData name="Lucien GILLET" userId="S::lucien.gillet@apca.chambagri.fr::53654d54-b951-4439-a861-9ea58fb93d0f" providerId="AD" clId="Web-{AC1CB7A7-0883-7346-50E2-1A2251F505D5}" dt="2025-01-14T10:52:30.029" v="1213" actId="20577"/>
          <ac:spMkLst>
            <pc:docMk/>
            <pc:sldMk cId="2532590254" sldId="1130"/>
            <ac:spMk id="3" creationId="{3265856D-5088-E769-592C-65A8E7A34A79}"/>
          </ac:spMkLst>
        </pc:spChg>
      </pc:sldChg>
      <pc:sldChg chg="addSp delSp modSp">
        <pc:chgData name="Lucien GILLET" userId="S::lucien.gillet@apca.chambagri.fr::53654d54-b951-4439-a861-9ea58fb93d0f" providerId="AD" clId="Web-{AC1CB7A7-0883-7346-50E2-1A2251F505D5}" dt="2025-01-14T08:35:19.446" v="75"/>
        <pc:sldMkLst>
          <pc:docMk/>
          <pc:sldMk cId="3066067792" sldId="1140"/>
        </pc:sldMkLst>
        <pc:spChg chg="mod">
          <ac:chgData name="Lucien GILLET" userId="S::lucien.gillet@apca.chambagri.fr::53654d54-b951-4439-a861-9ea58fb93d0f" providerId="AD" clId="Web-{AC1CB7A7-0883-7346-50E2-1A2251F505D5}" dt="2025-01-14T08:34:02.630" v="52" actId="20577"/>
          <ac:spMkLst>
            <pc:docMk/>
            <pc:sldMk cId="3066067792" sldId="1140"/>
            <ac:spMk id="3" creationId="{59C19A93-A024-FA60-B724-3A4BEA9FE7AC}"/>
          </ac:spMkLst>
        </pc:spChg>
        <pc:spChg chg="add mod">
          <ac:chgData name="Lucien GILLET" userId="S::lucien.gillet@apca.chambagri.fr::53654d54-b951-4439-a861-9ea58fb93d0f" providerId="AD" clId="Web-{AC1CB7A7-0883-7346-50E2-1A2251F505D5}" dt="2025-01-14T08:34:57.101" v="69" actId="1076"/>
          <ac:spMkLst>
            <pc:docMk/>
            <pc:sldMk cId="3066067792" sldId="1140"/>
            <ac:spMk id="6" creationId="{A97F6446-57A9-1BDB-0775-6370AFCDA7AA}"/>
          </ac:spMkLst>
        </pc:spChg>
        <pc:spChg chg="add mod">
          <ac:chgData name="Lucien GILLET" userId="S::lucien.gillet@apca.chambagri.fr::53654d54-b951-4439-a861-9ea58fb93d0f" providerId="AD" clId="Web-{AC1CB7A7-0883-7346-50E2-1A2251F505D5}" dt="2025-01-14T08:35:19.446" v="75"/>
          <ac:spMkLst>
            <pc:docMk/>
            <pc:sldMk cId="3066067792" sldId="1140"/>
            <ac:spMk id="7" creationId="{BB1EC33B-54DE-3FD0-DB9D-9AF83C05339E}"/>
          </ac:spMkLst>
        </pc:spChg>
        <pc:picChg chg="add del mod">
          <ac:chgData name="Lucien GILLET" userId="S::lucien.gillet@apca.chambagri.fr::53654d54-b951-4439-a861-9ea58fb93d0f" providerId="AD" clId="Web-{AC1CB7A7-0883-7346-50E2-1A2251F505D5}" dt="2025-01-14T08:34:07.740" v="56"/>
          <ac:picMkLst>
            <pc:docMk/>
            <pc:sldMk cId="3066067792" sldId="1140"/>
            <ac:picMk id="5" creationId="{A7189718-63F7-6266-BBDC-4F27559D077A}"/>
          </ac:picMkLst>
        </pc:picChg>
      </pc:sldChg>
      <pc:sldChg chg="modSp">
        <pc:chgData name="Lucien GILLET" userId="S::lucien.gillet@apca.chambagri.fr::53654d54-b951-4439-a861-9ea58fb93d0f" providerId="AD" clId="Web-{AC1CB7A7-0883-7346-50E2-1A2251F505D5}" dt="2025-01-14T10:34:00.328" v="859" actId="20577"/>
        <pc:sldMkLst>
          <pc:docMk/>
          <pc:sldMk cId="1306105665" sldId="1141"/>
        </pc:sldMkLst>
        <pc:spChg chg="mod">
          <ac:chgData name="Lucien GILLET" userId="S::lucien.gillet@apca.chambagri.fr::53654d54-b951-4439-a861-9ea58fb93d0f" providerId="AD" clId="Web-{AC1CB7A7-0883-7346-50E2-1A2251F505D5}" dt="2025-01-14T10:34:00.328" v="859" actId="20577"/>
          <ac:spMkLst>
            <pc:docMk/>
            <pc:sldMk cId="1306105665" sldId="1141"/>
            <ac:spMk id="5" creationId="{9FA80EFC-EDEA-6A02-5824-670E1359F506}"/>
          </ac:spMkLst>
        </pc:spChg>
      </pc:sldChg>
      <pc:sldChg chg="modSp">
        <pc:chgData name="Lucien GILLET" userId="S::lucien.gillet@apca.chambagri.fr::53654d54-b951-4439-a861-9ea58fb93d0f" providerId="AD" clId="Web-{AC1CB7A7-0883-7346-50E2-1A2251F505D5}" dt="2025-01-14T10:34:09.469" v="865" actId="20577"/>
        <pc:sldMkLst>
          <pc:docMk/>
          <pc:sldMk cId="2402693064" sldId="1143"/>
        </pc:sldMkLst>
        <pc:spChg chg="mod">
          <ac:chgData name="Lucien GILLET" userId="S::lucien.gillet@apca.chambagri.fr::53654d54-b951-4439-a861-9ea58fb93d0f" providerId="AD" clId="Web-{AC1CB7A7-0883-7346-50E2-1A2251F505D5}" dt="2025-01-14T10:26:22.231" v="618" actId="20577"/>
          <ac:spMkLst>
            <pc:docMk/>
            <pc:sldMk cId="2402693064" sldId="1143"/>
            <ac:spMk id="2" creationId="{DB3AA22E-D8E8-FED0-832C-EF8D466E5235}"/>
          </ac:spMkLst>
        </pc:spChg>
        <pc:spChg chg="mod">
          <ac:chgData name="Lucien GILLET" userId="S::lucien.gillet@apca.chambagri.fr::53654d54-b951-4439-a861-9ea58fb93d0f" providerId="AD" clId="Web-{AC1CB7A7-0883-7346-50E2-1A2251F505D5}" dt="2025-01-14T10:34:09.469" v="865" actId="20577"/>
          <ac:spMkLst>
            <pc:docMk/>
            <pc:sldMk cId="2402693064" sldId="1143"/>
            <ac:spMk id="3" creationId="{D98ACD4E-5F9A-022D-67F5-6F6CF1FEBABD}"/>
          </ac:spMkLst>
        </pc:spChg>
      </pc:sldChg>
      <pc:sldChg chg="modSp">
        <pc:chgData name="Lucien GILLET" userId="S::lucien.gillet@apca.chambagri.fr::53654d54-b951-4439-a861-9ea58fb93d0f" providerId="AD" clId="Web-{AC1CB7A7-0883-7346-50E2-1A2251F505D5}" dt="2025-01-14T09:39:35.367" v="362" actId="20577"/>
        <pc:sldMkLst>
          <pc:docMk/>
          <pc:sldMk cId="2334011035" sldId="1144"/>
        </pc:sldMkLst>
        <pc:spChg chg="mod">
          <ac:chgData name="Lucien GILLET" userId="S::lucien.gillet@apca.chambagri.fr::53654d54-b951-4439-a861-9ea58fb93d0f" providerId="AD" clId="Web-{AC1CB7A7-0883-7346-50E2-1A2251F505D5}" dt="2025-01-14T09:39:35.367" v="362" actId="20577"/>
          <ac:spMkLst>
            <pc:docMk/>
            <pc:sldMk cId="2334011035" sldId="1144"/>
            <ac:spMk id="3" creationId="{E9D62154-E75C-1F41-4FBB-AC493AB1A785}"/>
          </ac:spMkLst>
        </pc:spChg>
      </pc:sldChg>
      <pc:sldChg chg="modSp">
        <pc:chgData name="Lucien GILLET" userId="S::lucien.gillet@apca.chambagri.fr::53654d54-b951-4439-a861-9ea58fb93d0f" providerId="AD" clId="Web-{AC1CB7A7-0883-7346-50E2-1A2251F505D5}" dt="2025-01-14T10:06:06.588" v="424" actId="20577"/>
        <pc:sldMkLst>
          <pc:docMk/>
          <pc:sldMk cId="1815361201" sldId="1145"/>
        </pc:sldMkLst>
        <pc:spChg chg="mod">
          <ac:chgData name="Lucien GILLET" userId="S::lucien.gillet@apca.chambagri.fr::53654d54-b951-4439-a861-9ea58fb93d0f" providerId="AD" clId="Web-{AC1CB7A7-0883-7346-50E2-1A2251F505D5}" dt="2025-01-14T10:06:06.588" v="424" actId="20577"/>
          <ac:spMkLst>
            <pc:docMk/>
            <pc:sldMk cId="1815361201" sldId="1145"/>
            <ac:spMk id="3" creationId="{6439891A-D0D1-9026-086A-4B56FE96795C}"/>
          </ac:spMkLst>
        </pc:spChg>
      </pc:sldChg>
      <pc:sldChg chg="addSp delSp modSp new mod modClrScheme chgLayout">
        <pc:chgData name="Lucien GILLET" userId="S::lucien.gillet@apca.chambagri.fr::53654d54-b951-4439-a861-9ea58fb93d0f" providerId="AD" clId="Web-{AC1CB7A7-0883-7346-50E2-1A2251F505D5}" dt="2025-01-14T08:31:11.233" v="6"/>
        <pc:sldMkLst>
          <pc:docMk/>
          <pc:sldMk cId="2134094765" sldId="1147"/>
        </pc:sldMkLst>
        <pc:spChg chg="del">
          <ac:chgData name="Lucien GILLET" userId="S::lucien.gillet@apca.chambagri.fr::53654d54-b951-4439-a861-9ea58fb93d0f" providerId="AD" clId="Web-{AC1CB7A7-0883-7346-50E2-1A2251F505D5}" dt="2025-01-14T08:31:03.170" v="3"/>
          <ac:spMkLst>
            <pc:docMk/>
            <pc:sldMk cId="2134094765" sldId="1147"/>
            <ac:spMk id="2" creationId="{1339F614-F2F6-3E19-FA24-956216AD8AF6}"/>
          </ac:spMkLst>
        </pc:spChg>
        <pc:spChg chg="add del">
          <ac:chgData name="Lucien GILLET" userId="S::lucien.gillet@apca.chambagri.fr::53654d54-b951-4439-a861-9ea58fb93d0f" providerId="AD" clId="Web-{AC1CB7A7-0883-7346-50E2-1A2251F505D5}" dt="2025-01-14T08:31:03.170" v="3"/>
          <ac:spMkLst>
            <pc:docMk/>
            <pc:sldMk cId="2134094765" sldId="1147"/>
            <ac:spMk id="3" creationId="{337337D6-A1AE-AA16-E93C-B01586B497FA}"/>
          </ac:spMkLst>
        </pc:spChg>
        <pc:spChg chg="mod ord">
          <ac:chgData name="Lucien GILLET" userId="S::lucien.gillet@apca.chambagri.fr::53654d54-b951-4439-a861-9ea58fb93d0f" providerId="AD" clId="Web-{AC1CB7A7-0883-7346-50E2-1A2251F505D5}" dt="2025-01-14T08:31:03.170" v="3"/>
          <ac:spMkLst>
            <pc:docMk/>
            <pc:sldMk cId="2134094765" sldId="1147"/>
            <ac:spMk id="4" creationId="{40D1015F-30DE-4B8D-43FE-3C0DCE2F8DFA}"/>
          </ac:spMkLst>
        </pc:spChg>
        <pc:picChg chg="add del mod ord">
          <ac:chgData name="Lucien GILLET" userId="S::lucien.gillet@apca.chambagri.fr::53654d54-b951-4439-a861-9ea58fb93d0f" providerId="AD" clId="Web-{AC1CB7A7-0883-7346-50E2-1A2251F505D5}" dt="2025-01-14T08:30:54.263" v="2"/>
          <ac:picMkLst>
            <pc:docMk/>
            <pc:sldMk cId="2134094765" sldId="1147"/>
            <ac:picMk id="5" creationId="{C02526EE-42A4-B29D-A2FE-2F7A3F9C4CA5}"/>
          </ac:picMkLst>
        </pc:picChg>
        <pc:picChg chg="add del mod">
          <ac:chgData name="Lucien GILLET" userId="S::lucien.gillet@apca.chambagri.fr::53654d54-b951-4439-a861-9ea58fb93d0f" providerId="AD" clId="Web-{AC1CB7A7-0883-7346-50E2-1A2251F505D5}" dt="2025-01-14T08:31:06.904" v="5"/>
          <ac:picMkLst>
            <pc:docMk/>
            <pc:sldMk cId="2134094765" sldId="1147"/>
            <ac:picMk id="6" creationId="{9D849DC9-ABB5-9A4B-08E9-05EEB65716BE}"/>
          </ac:picMkLst>
        </pc:picChg>
        <pc:picChg chg="add mod">
          <ac:chgData name="Lucien GILLET" userId="S::lucien.gillet@apca.chambagri.fr::53654d54-b951-4439-a861-9ea58fb93d0f" providerId="AD" clId="Web-{AC1CB7A7-0883-7346-50E2-1A2251F505D5}" dt="2025-01-14T08:31:11.233" v="6"/>
          <ac:picMkLst>
            <pc:docMk/>
            <pc:sldMk cId="2134094765" sldId="1147"/>
            <ac:picMk id="7" creationId="{C9A6F2A1-7F0D-5258-0B28-8C0A895F1012}"/>
          </ac:picMkLst>
        </pc:picChg>
      </pc:sldChg>
      <pc:sldChg chg="modSp new">
        <pc:chgData name="Lucien GILLET" userId="S::lucien.gillet@apca.chambagri.fr::53654d54-b951-4439-a861-9ea58fb93d0f" providerId="AD" clId="Web-{AC1CB7A7-0883-7346-50E2-1A2251F505D5}" dt="2025-01-14T09:39:05.647" v="351" actId="20577"/>
        <pc:sldMkLst>
          <pc:docMk/>
          <pc:sldMk cId="861851692" sldId="1148"/>
        </pc:sldMkLst>
        <pc:spChg chg="mod">
          <ac:chgData name="Lucien GILLET" userId="S::lucien.gillet@apca.chambagri.fr::53654d54-b951-4439-a861-9ea58fb93d0f" providerId="AD" clId="Web-{AC1CB7A7-0883-7346-50E2-1A2251F505D5}" dt="2025-01-14T09:38:01.628" v="284" actId="20577"/>
          <ac:spMkLst>
            <pc:docMk/>
            <pc:sldMk cId="861851692" sldId="1148"/>
            <ac:spMk id="2" creationId="{19227043-90BF-CC2A-AF6F-CF9545B2C17E}"/>
          </ac:spMkLst>
        </pc:spChg>
        <pc:spChg chg="mod">
          <ac:chgData name="Lucien GILLET" userId="S::lucien.gillet@apca.chambagri.fr::53654d54-b951-4439-a861-9ea58fb93d0f" providerId="AD" clId="Web-{AC1CB7A7-0883-7346-50E2-1A2251F505D5}" dt="2025-01-14T09:39:05.647" v="351" actId="20577"/>
          <ac:spMkLst>
            <pc:docMk/>
            <pc:sldMk cId="861851692" sldId="1148"/>
            <ac:spMk id="3" creationId="{E58B0DEF-2821-243C-00FF-14775A9DBC8F}"/>
          </ac:spMkLst>
        </pc:spChg>
      </pc:sldChg>
      <pc:sldChg chg="addSp delSp modSp new">
        <pc:chgData name="Lucien GILLET" userId="S::lucien.gillet@apca.chambagri.fr::53654d54-b951-4439-a861-9ea58fb93d0f" providerId="AD" clId="Web-{AC1CB7A7-0883-7346-50E2-1A2251F505D5}" dt="2025-01-14T10:19:33.105" v="595"/>
        <pc:sldMkLst>
          <pc:docMk/>
          <pc:sldMk cId="3882312890" sldId="1149"/>
        </pc:sldMkLst>
        <pc:spChg chg="mod">
          <ac:chgData name="Lucien GILLET" userId="S::lucien.gillet@apca.chambagri.fr::53654d54-b951-4439-a861-9ea58fb93d0f" providerId="AD" clId="Web-{AC1CB7A7-0883-7346-50E2-1A2251F505D5}" dt="2025-01-14T10:11:39.789" v="447" actId="20577"/>
          <ac:spMkLst>
            <pc:docMk/>
            <pc:sldMk cId="3882312890" sldId="1149"/>
            <ac:spMk id="2" creationId="{BD62EDBC-F138-843B-239C-09F88E63CD48}"/>
          </ac:spMkLst>
        </pc:spChg>
        <pc:spChg chg="del">
          <ac:chgData name="Lucien GILLET" userId="S::lucien.gillet@apca.chambagri.fr::53654d54-b951-4439-a861-9ea58fb93d0f" providerId="AD" clId="Web-{AC1CB7A7-0883-7346-50E2-1A2251F505D5}" dt="2025-01-14T10:08:47.704" v="426"/>
          <ac:spMkLst>
            <pc:docMk/>
            <pc:sldMk cId="3882312890" sldId="1149"/>
            <ac:spMk id="4" creationId="{40525030-AB9D-B116-C49E-0B5339F1BF35}"/>
          </ac:spMkLst>
        </pc:spChg>
        <pc:spChg chg="del">
          <ac:chgData name="Lucien GILLET" userId="S::lucien.gillet@apca.chambagri.fr::53654d54-b951-4439-a861-9ea58fb93d0f" providerId="AD" clId="Web-{AC1CB7A7-0883-7346-50E2-1A2251F505D5}" dt="2025-01-14T10:08:49.938" v="427"/>
          <ac:spMkLst>
            <pc:docMk/>
            <pc:sldMk cId="3882312890" sldId="1149"/>
            <ac:spMk id="5" creationId="{BAE12210-9477-31A5-E879-F66661496D56}"/>
          </ac:spMkLst>
        </pc:spChg>
        <pc:graphicFrameChg chg="add mod modGraphic">
          <ac:chgData name="Lucien GILLET" userId="S::lucien.gillet@apca.chambagri.fr::53654d54-b951-4439-a861-9ea58fb93d0f" providerId="AD" clId="Web-{AC1CB7A7-0883-7346-50E2-1A2251F505D5}" dt="2025-01-14T10:19:33.105" v="595"/>
          <ac:graphicFrameMkLst>
            <pc:docMk/>
            <pc:sldMk cId="3882312890" sldId="1149"/>
            <ac:graphicFrameMk id="7" creationId="{C4AE7020-A17F-B591-C16C-FF442A7BE46E}"/>
          </ac:graphicFrameMkLst>
        </pc:graphicFrameChg>
        <pc:picChg chg="add mod">
          <ac:chgData name="Lucien GILLET" userId="S::lucien.gillet@apca.chambagri.fr::53654d54-b951-4439-a861-9ea58fb93d0f" providerId="AD" clId="Web-{AC1CB7A7-0883-7346-50E2-1A2251F505D5}" dt="2025-01-14T10:18:55.401" v="579" actId="1076"/>
          <ac:picMkLst>
            <pc:docMk/>
            <pc:sldMk cId="3882312890" sldId="1149"/>
            <ac:picMk id="9" creationId="{6995A2F2-EF6E-E1AB-0FEF-03AD7D33DD02}"/>
          </ac:picMkLst>
        </pc:picChg>
        <pc:picChg chg="add mod">
          <ac:chgData name="Lucien GILLET" userId="S::lucien.gillet@apca.chambagri.fr::53654d54-b951-4439-a861-9ea58fb93d0f" providerId="AD" clId="Web-{AC1CB7A7-0883-7346-50E2-1A2251F505D5}" dt="2025-01-14T10:18:28.368" v="569" actId="1076"/>
          <ac:picMkLst>
            <pc:docMk/>
            <pc:sldMk cId="3882312890" sldId="1149"/>
            <ac:picMk id="11" creationId="{8534419E-C708-18DE-DD96-FDBFF6EF00BD}"/>
          </ac:picMkLst>
        </pc:picChg>
        <pc:picChg chg="add mod">
          <ac:chgData name="Lucien GILLET" userId="S::lucien.gillet@apca.chambagri.fr::53654d54-b951-4439-a861-9ea58fb93d0f" providerId="AD" clId="Web-{AC1CB7A7-0883-7346-50E2-1A2251F505D5}" dt="2025-01-14T10:19:01.979" v="580" actId="1076"/>
          <ac:picMkLst>
            <pc:docMk/>
            <pc:sldMk cId="3882312890" sldId="1149"/>
            <ac:picMk id="12" creationId="{30DC7C78-521D-7E3D-8C77-A316EAE28F5C}"/>
          </ac:picMkLst>
        </pc:picChg>
      </pc:sldChg>
      <pc:sldChg chg="addSp delSp modSp new">
        <pc:chgData name="Lucien GILLET" userId="S::lucien.gillet@apca.chambagri.fr::53654d54-b951-4439-a861-9ea58fb93d0f" providerId="AD" clId="Web-{AC1CB7A7-0883-7346-50E2-1A2251F505D5}" dt="2025-01-14T10:17:20.131" v="562" actId="20577"/>
        <pc:sldMkLst>
          <pc:docMk/>
          <pc:sldMk cId="2621524402" sldId="1150"/>
        </pc:sldMkLst>
        <pc:spChg chg="mod">
          <ac:chgData name="Lucien GILLET" userId="S::lucien.gillet@apca.chambagri.fr::53654d54-b951-4439-a861-9ea58fb93d0f" providerId="AD" clId="Web-{AC1CB7A7-0883-7346-50E2-1A2251F505D5}" dt="2025-01-14T10:15:22.173" v="519" actId="20577"/>
          <ac:spMkLst>
            <pc:docMk/>
            <pc:sldMk cId="2621524402" sldId="1150"/>
            <ac:spMk id="2" creationId="{5D4DEA6F-9CFE-E560-234F-999D445CF5B6}"/>
          </ac:spMkLst>
        </pc:spChg>
        <pc:spChg chg="add del mod">
          <ac:chgData name="Lucien GILLET" userId="S::lucien.gillet@apca.chambagri.fr::53654d54-b951-4439-a861-9ea58fb93d0f" providerId="AD" clId="Web-{AC1CB7A7-0883-7346-50E2-1A2251F505D5}" dt="2025-01-14T10:15:56.034" v="522" actId="14100"/>
          <ac:spMkLst>
            <pc:docMk/>
            <pc:sldMk cId="2621524402" sldId="1150"/>
            <ac:spMk id="4" creationId="{963FA921-8D5F-7A9F-E95D-6074337476A8}"/>
          </ac:spMkLst>
        </pc:spChg>
        <pc:spChg chg="mod">
          <ac:chgData name="Lucien GILLET" userId="S::lucien.gillet@apca.chambagri.fr::53654d54-b951-4439-a861-9ea58fb93d0f" providerId="AD" clId="Web-{AC1CB7A7-0883-7346-50E2-1A2251F505D5}" dt="2025-01-14T10:17:20.131" v="562" actId="20577"/>
          <ac:spMkLst>
            <pc:docMk/>
            <pc:sldMk cId="2621524402" sldId="1150"/>
            <ac:spMk id="5" creationId="{A23C448C-6CCD-6C13-29B8-C9CFFD91F656}"/>
          </ac:spMkLst>
        </pc:spChg>
        <pc:graphicFrameChg chg="add del mod ord modGraphic">
          <ac:chgData name="Lucien GILLET" userId="S::lucien.gillet@apca.chambagri.fr::53654d54-b951-4439-a861-9ea58fb93d0f" providerId="AD" clId="Web-{AC1CB7A7-0883-7346-50E2-1A2251F505D5}" dt="2025-01-14T10:13:33.669" v="477"/>
          <ac:graphicFrameMkLst>
            <pc:docMk/>
            <pc:sldMk cId="2621524402" sldId="1150"/>
            <ac:graphicFrameMk id="7" creationId="{E42F6F6C-1F9B-46BC-33A6-0435637263DD}"/>
          </ac:graphicFrameMkLst>
        </pc:graphicFrameChg>
        <pc:graphicFrameChg chg="add del mod">
          <ac:chgData name="Lucien GILLET" userId="S::lucien.gillet@apca.chambagri.fr::53654d54-b951-4439-a861-9ea58fb93d0f" providerId="AD" clId="Web-{AC1CB7A7-0883-7346-50E2-1A2251F505D5}" dt="2025-01-14T10:14:07.873" v="485"/>
          <ac:graphicFrameMkLst>
            <pc:docMk/>
            <pc:sldMk cId="2621524402" sldId="1150"/>
            <ac:graphicFrameMk id="9" creationId="{4F823BFE-69FC-8C53-6260-52E6E8A0B3B4}"/>
          </ac:graphicFrameMkLst>
        </pc:graphicFrameChg>
        <pc:picChg chg="add mod">
          <ac:chgData name="Lucien GILLET" userId="S::lucien.gillet@apca.chambagri.fr::53654d54-b951-4439-a861-9ea58fb93d0f" providerId="AD" clId="Web-{AC1CB7A7-0883-7346-50E2-1A2251F505D5}" dt="2025-01-14T10:17:05.240" v="547" actId="1076"/>
          <ac:picMkLst>
            <pc:docMk/>
            <pc:sldMk cId="2621524402" sldId="1150"/>
            <ac:picMk id="10" creationId="{03C4D699-053A-185E-CD67-AB6F40DBC8C1}"/>
          </ac:picMkLst>
        </pc:picChg>
        <pc:picChg chg="add mod">
          <ac:chgData name="Lucien GILLET" userId="S::lucien.gillet@apca.chambagri.fr::53654d54-b951-4439-a861-9ea58fb93d0f" providerId="AD" clId="Web-{AC1CB7A7-0883-7346-50E2-1A2251F505D5}" dt="2025-01-14T10:17:02.974" v="546" actId="1076"/>
          <ac:picMkLst>
            <pc:docMk/>
            <pc:sldMk cId="2621524402" sldId="1150"/>
            <ac:picMk id="11" creationId="{53AE273B-588C-D20C-ABA0-C1CF6C6EB755}"/>
          </ac:picMkLst>
        </pc:picChg>
        <pc:picChg chg="add mod">
          <ac:chgData name="Lucien GILLET" userId="S::lucien.gillet@apca.chambagri.fr::53654d54-b951-4439-a861-9ea58fb93d0f" providerId="AD" clId="Web-{AC1CB7A7-0883-7346-50E2-1A2251F505D5}" dt="2025-01-14T10:17:08.756" v="549" actId="1076"/>
          <ac:picMkLst>
            <pc:docMk/>
            <pc:sldMk cId="2621524402" sldId="1150"/>
            <ac:picMk id="12" creationId="{50943447-187B-F377-3662-7D180215B86A}"/>
          </ac:picMkLst>
        </pc:picChg>
      </pc:sldChg>
      <pc:sldChg chg="modSp new">
        <pc:chgData name="Lucien GILLET" userId="S::lucien.gillet@apca.chambagri.fr::53654d54-b951-4439-a861-9ea58fb93d0f" providerId="AD" clId="Web-{AC1CB7A7-0883-7346-50E2-1A2251F505D5}" dt="2025-01-14T10:35:34.160" v="1081" actId="20577"/>
        <pc:sldMkLst>
          <pc:docMk/>
          <pc:sldMk cId="1606896833" sldId="1151"/>
        </pc:sldMkLst>
        <pc:spChg chg="mod">
          <ac:chgData name="Lucien GILLET" userId="S::lucien.gillet@apca.chambagri.fr::53654d54-b951-4439-a861-9ea58fb93d0f" providerId="AD" clId="Web-{AC1CB7A7-0883-7346-50E2-1A2251F505D5}" dt="2025-01-14T10:34:19.282" v="878" actId="20577"/>
          <ac:spMkLst>
            <pc:docMk/>
            <pc:sldMk cId="1606896833" sldId="1151"/>
            <ac:spMk id="2" creationId="{E57F36A9-0748-8308-B859-8F35E0080132}"/>
          </ac:spMkLst>
        </pc:spChg>
        <pc:spChg chg="mod">
          <ac:chgData name="Lucien GILLET" userId="S::lucien.gillet@apca.chambagri.fr::53654d54-b951-4439-a861-9ea58fb93d0f" providerId="AD" clId="Web-{AC1CB7A7-0883-7346-50E2-1A2251F505D5}" dt="2025-01-14T10:35:34.160" v="1081" actId="20577"/>
          <ac:spMkLst>
            <pc:docMk/>
            <pc:sldMk cId="1606896833" sldId="1151"/>
            <ac:spMk id="3" creationId="{957C2477-0C12-4709-FD17-EA288E637360}"/>
          </ac:spMkLst>
        </pc:spChg>
      </pc:sldChg>
      <pc:sldChg chg="modSp new">
        <pc:chgData name="Lucien GILLET" userId="S::lucien.gillet@apca.chambagri.fr::53654d54-b951-4439-a861-9ea58fb93d0f" providerId="AD" clId="Web-{AC1CB7A7-0883-7346-50E2-1A2251F505D5}" dt="2025-01-14T10:50:43.040" v="1156" actId="20577"/>
        <pc:sldMkLst>
          <pc:docMk/>
          <pc:sldMk cId="4157078599" sldId="1152"/>
        </pc:sldMkLst>
        <pc:spChg chg="mod">
          <ac:chgData name="Lucien GILLET" userId="S::lucien.gillet@apca.chambagri.fr::53654d54-b951-4439-a861-9ea58fb93d0f" providerId="AD" clId="Web-{AC1CB7A7-0883-7346-50E2-1A2251F505D5}" dt="2025-01-14T10:50:30.602" v="1107" actId="20577"/>
          <ac:spMkLst>
            <pc:docMk/>
            <pc:sldMk cId="4157078599" sldId="1152"/>
            <ac:spMk id="2" creationId="{F2C08481-3AF9-F09E-0A02-B265FA452865}"/>
          </ac:spMkLst>
        </pc:spChg>
        <pc:spChg chg="mod">
          <ac:chgData name="Lucien GILLET" userId="S::lucien.gillet@apca.chambagri.fr::53654d54-b951-4439-a861-9ea58fb93d0f" providerId="AD" clId="Web-{AC1CB7A7-0883-7346-50E2-1A2251F505D5}" dt="2025-01-14T10:50:43.040" v="1156" actId="20577"/>
          <ac:spMkLst>
            <pc:docMk/>
            <pc:sldMk cId="4157078599" sldId="1152"/>
            <ac:spMk id="3" creationId="{464B5FFA-7442-B45E-AB90-07ED183A2EDC}"/>
          </ac:spMkLst>
        </pc:spChg>
      </pc:sldChg>
    </pc:docChg>
  </pc:docChgLst>
  <pc:docChgLst>
    <pc:chgData name="Lucien GILLET" userId="S::lucien.gillet@apca.chambagri.fr::53654d54-b951-4439-a861-9ea58fb93d0f" providerId="AD" clId="Web-{A60962C0-6FD3-95ED-F5D0-F22F44D08358}"/>
    <pc:docChg chg="addSld delSld modSld">
      <pc:chgData name="Lucien GILLET" userId="S::lucien.gillet@apca.chambagri.fr::53654d54-b951-4439-a861-9ea58fb93d0f" providerId="AD" clId="Web-{A60962C0-6FD3-95ED-F5D0-F22F44D08358}" dt="2025-01-06T12:49:13.776" v="208" actId="20577"/>
      <pc:docMkLst>
        <pc:docMk/>
      </pc:docMkLst>
      <pc:sldChg chg="del">
        <pc:chgData name="Lucien GILLET" userId="S::lucien.gillet@apca.chambagri.fr::53654d54-b951-4439-a861-9ea58fb93d0f" providerId="AD" clId="Web-{A60962C0-6FD3-95ED-F5D0-F22F44D08358}" dt="2025-01-06T12:45:39.432" v="77"/>
        <pc:sldMkLst>
          <pc:docMk/>
          <pc:sldMk cId="2289918011" sldId="275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386" v="69"/>
        <pc:sldMkLst>
          <pc:docMk/>
          <pc:sldMk cId="1344991012" sldId="276"/>
        </pc:sldMkLst>
      </pc:sldChg>
      <pc:sldChg chg="modSp">
        <pc:chgData name="Lucien GILLET" userId="S::lucien.gillet@apca.chambagri.fr::53654d54-b951-4439-a861-9ea58fb93d0f" providerId="AD" clId="Web-{A60962C0-6FD3-95ED-F5D0-F22F44D08358}" dt="2025-01-06T12:45:15.243" v="65" actId="20577"/>
        <pc:sldMkLst>
          <pc:docMk/>
          <pc:sldMk cId="1228780333" sldId="292"/>
        </pc:sldMkLst>
        <pc:spChg chg="mod">
          <ac:chgData name="Lucien GILLET" userId="S::lucien.gillet@apca.chambagri.fr::53654d54-b951-4439-a861-9ea58fb93d0f" providerId="AD" clId="Web-{A60962C0-6FD3-95ED-F5D0-F22F44D08358}" dt="2025-01-06T12:44:28.381" v="11" actId="20577"/>
          <ac:spMkLst>
            <pc:docMk/>
            <pc:sldMk cId="1228780333" sldId="292"/>
            <ac:spMk id="2" creationId="{28653D99-0CA6-4966-A697-C3E0F2C2ECA6}"/>
          </ac:spMkLst>
        </pc:spChg>
        <pc:spChg chg="mod">
          <ac:chgData name="Lucien GILLET" userId="S::lucien.gillet@apca.chambagri.fr::53654d54-b951-4439-a861-9ea58fb93d0f" providerId="AD" clId="Web-{A60962C0-6FD3-95ED-F5D0-F22F44D08358}" dt="2025-01-06T12:45:15.243" v="65" actId="20577"/>
          <ac:spMkLst>
            <pc:docMk/>
            <pc:sldMk cId="1228780333" sldId="292"/>
            <ac:spMk id="3" creationId="{22A1C6E2-A334-4F8A-9757-D186342ACD43}"/>
          </ac:spMkLst>
        </pc:spChg>
      </pc:sldChg>
      <pc:sldChg chg="del">
        <pc:chgData name="Lucien GILLET" userId="S::lucien.gillet@apca.chambagri.fr::53654d54-b951-4439-a861-9ea58fb93d0f" providerId="AD" clId="Web-{A60962C0-6FD3-95ED-F5D0-F22F44D08358}" dt="2025-01-06T12:45:39.386" v="68"/>
        <pc:sldMkLst>
          <pc:docMk/>
          <pc:sldMk cId="1642531972" sldId="308"/>
        </pc:sldMkLst>
      </pc:sldChg>
      <pc:sldChg chg="modSp">
        <pc:chgData name="Lucien GILLET" userId="S::lucien.gillet@apca.chambagri.fr::53654d54-b951-4439-a861-9ea58fb93d0f" providerId="AD" clId="Web-{A60962C0-6FD3-95ED-F5D0-F22F44D08358}" dt="2025-01-06T12:49:13.776" v="208" actId="20577"/>
        <pc:sldMkLst>
          <pc:docMk/>
          <pc:sldMk cId="2532590254" sldId="1130"/>
        </pc:sldMkLst>
        <pc:spChg chg="mod">
          <ac:chgData name="Lucien GILLET" userId="S::lucien.gillet@apca.chambagri.fr::53654d54-b951-4439-a861-9ea58fb93d0f" providerId="AD" clId="Web-{A60962C0-6FD3-95ED-F5D0-F22F44D08358}" dt="2025-01-06T12:49:13.776" v="208" actId="20577"/>
          <ac:spMkLst>
            <pc:docMk/>
            <pc:sldMk cId="2532590254" sldId="1130"/>
            <ac:spMk id="3" creationId="{3265856D-5088-E769-592C-65A8E7A34A79}"/>
          </ac:spMkLst>
        </pc:spChg>
      </pc:sldChg>
      <pc:sldChg chg="del">
        <pc:chgData name="Lucien GILLET" userId="S::lucien.gillet@apca.chambagri.fr::53654d54-b951-4439-a861-9ea58fb93d0f" providerId="AD" clId="Web-{A60962C0-6FD3-95ED-F5D0-F22F44D08358}" dt="2025-01-06T12:45:39.479" v="84"/>
        <pc:sldMkLst>
          <pc:docMk/>
          <pc:sldMk cId="1425704507" sldId="1131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64" v="83"/>
        <pc:sldMkLst>
          <pc:docMk/>
          <pc:sldMk cId="2617354762" sldId="1132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48" v="82"/>
        <pc:sldMkLst>
          <pc:docMk/>
          <pc:sldMk cId="2142508386" sldId="1133"/>
        </pc:sldMkLst>
      </pc:sldChg>
      <pc:sldChg chg="modSp">
        <pc:chgData name="Lucien GILLET" userId="S::lucien.gillet@apca.chambagri.fr::53654d54-b951-4439-a861-9ea58fb93d0f" providerId="AD" clId="Web-{A60962C0-6FD3-95ED-F5D0-F22F44D08358}" dt="2025-01-06T12:46:16.091" v="110" actId="20577"/>
        <pc:sldMkLst>
          <pc:docMk/>
          <pc:sldMk cId="780922934" sldId="1134"/>
        </pc:sldMkLst>
        <pc:spChg chg="mod">
          <ac:chgData name="Lucien GILLET" userId="S::lucien.gillet@apca.chambagri.fr::53654d54-b951-4439-a861-9ea58fb93d0f" providerId="AD" clId="Web-{A60962C0-6FD3-95ED-F5D0-F22F44D08358}" dt="2025-01-06T12:46:16.091" v="110" actId="20577"/>
          <ac:spMkLst>
            <pc:docMk/>
            <pc:sldMk cId="780922934" sldId="1134"/>
            <ac:spMk id="2" creationId="{FA00B44F-A697-4D93-3CCB-51DC4D642E1D}"/>
          </ac:spMkLst>
        </pc:spChg>
        <pc:spChg chg="mod">
          <ac:chgData name="Lucien GILLET" userId="S::lucien.gillet@apca.chambagri.fr::53654d54-b951-4439-a861-9ea58fb93d0f" providerId="AD" clId="Web-{A60962C0-6FD3-95ED-F5D0-F22F44D08358}" dt="2025-01-06T12:45:58.903" v="92" actId="20577"/>
          <ac:spMkLst>
            <pc:docMk/>
            <pc:sldMk cId="780922934" sldId="1134"/>
            <ac:spMk id="3" creationId="{BB2ECC7C-7259-0B23-5788-A58C3D5E597C}"/>
          </ac:spMkLst>
        </pc:spChg>
      </pc:sldChg>
      <pc:sldChg chg="del">
        <pc:chgData name="Lucien GILLET" userId="S::lucien.gillet@apca.chambagri.fr::53654d54-b951-4439-a861-9ea58fb93d0f" providerId="AD" clId="Web-{A60962C0-6FD3-95ED-F5D0-F22F44D08358}" dt="2025-01-06T12:45:39.479" v="85"/>
        <pc:sldMkLst>
          <pc:docMk/>
          <pc:sldMk cId="4048578591" sldId="1135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32" v="80"/>
        <pc:sldMkLst>
          <pc:docMk/>
          <pc:sldMk cId="661322494" sldId="1137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32" v="79"/>
        <pc:sldMkLst>
          <pc:docMk/>
          <pc:sldMk cId="1893559329" sldId="1138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32" v="78"/>
        <pc:sldMkLst>
          <pc:docMk/>
          <pc:sldMk cId="1723283002" sldId="1139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32" v="81"/>
        <pc:sldMkLst>
          <pc:docMk/>
          <pc:sldMk cId="1032878509" sldId="1142"/>
        </pc:sldMkLst>
      </pc:sldChg>
      <pc:sldChg chg="modSp add replId">
        <pc:chgData name="Lucien GILLET" userId="S::lucien.gillet@apca.chambagri.fr::53654d54-b951-4439-a861-9ea58fb93d0f" providerId="AD" clId="Web-{A60962C0-6FD3-95ED-F5D0-F22F44D08358}" dt="2025-01-06T12:48:24.507" v="193" actId="20577"/>
        <pc:sldMkLst>
          <pc:docMk/>
          <pc:sldMk cId="4122549679" sldId="1142"/>
        </pc:sldMkLst>
        <pc:spChg chg="mod">
          <ac:chgData name="Lucien GILLET" userId="S::lucien.gillet@apca.chambagri.fr::53654d54-b951-4439-a861-9ea58fb93d0f" providerId="AD" clId="Web-{A60962C0-6FD3-95ED-F5D0-F22F44D08358}" dt="2025-01-06T12:48:24.507" v="193" actId="20577"/>
          <ac:spMkLst>
            <pc:docMk/>
            <pc:sldMk cId="4122549679" sldId="1142"/>
            <ac:spMk id="2" creationId="{FA00B44F-A697-4D93-3CCB-51DC4D642E1D}"/>
          </ac:spMkLst>
        </pc:spChg>
      </pc:sldChg>
      <pc:sldChg chg="del">
        <pc:chgData name="Lucien GILLET" userId="S::lucien.gillet@apca.chambagri.fr::53654d54-b951-4439-a861-9ea58fb93d0f" providerId="AD" clId="Web-{A60962C0-6FD3-95ED-F5D0-F22F44D08358}" dt="2025-01-06T12:45:39.401" v="75"/>
        <pc:sldMkLst>
          <pc:docMk/>
          <pc:sldMk cId="3635510270" sldId="1143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01" v="74"/>
        <pc:sldMkLst>
          <pc:docMk/>
          <pc:sldMk cId="2787172835" sldId="1144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01" v="73"/>
        <pc:sldMkLst>
          <pc:docMk/>
          <pc:sldMk cId="974268951" sldId="1145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01" v="72"/>
        <pc:sldMkLst>
          <pc:docMk/>
          <pc:sldMk cId="3606723081" sldId="1146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01" v="71"/>
        <pc:sldMkLst>
          <pc:docMk/>
          <pc:sldMk cId="346762312" sldId="1147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01" v="70"/>
        <pc:sldMkLst>
          <pc:docMk/>
          <pc:sldMk cId="430770994" sldId="1149"/>
        </pc:sldMkLst>
      </pc:sldChg>
      <pc:sldChg chg="del">
        <pc:chgData name="Lucien GILLET" userId="S::lucien.gillet@apca.chambagri.fr::53654d54-b951-4439-a861-9ea58fb93d0f" providerId="AD" clId="Web-{A60962C0-6FD3-95ED-F5D0-F22F44D08358}" dt="2025-01-06T12:45:39.401" v="76"/>
        <pc:sldMkLst>
          <pc:docMk/>
          <pc:sldMk cId="378572198" sldId="1150"/>
        </pc:sldMkLst>
      </pc:sldChg>
      <pc:sldChg chg="new del">
        <pc:chgData name="Lucien GILLET" userId="S::lucien.gillet@apca.chambagri.fr::53654d54-b951-4439-a861-9ea58fb93d0f" providerId="AD" clId="Web-{A60962C0-6FD3-95ED-F5D0-F22F44D08358}" dt="2025-01-06T12:45:29.025" v="67"/>
        <pc:sldMkLst>
          <pc:docMk/>
          <pc:sldMk cId="4179329518" sldId="1151"/>
        </pc:sldMkLst>
      </pc:sldChg>
    </pc:docChg>
  </pc:docChgLst>
  <pc:docChgLst>
    <pc:chgData name="Alexia GAULTIER" userId="S::alexia.gaultier@vaucluse.chambagri.fr::75320ef9-ee4b-426c-addd-af58fa95ec21" providerId="AD" clId="Web-{6368DBFB-A2D7-BC98-17EC-D80F2FE218DD}"/>
    <pc:docChg chg="modSld">
      <pc:chgData name="Alexia GAULTIER" userId="S::alexia.gaultier@vaucluse.chambagri.fr::75320ef9-ee4b-426c-addd-af58fa95ec21" providerId="AD" clId="Web-{6368DBFB-A2D7-BC98-17EC-D80F2FE218DD}" dt="2025-01-07T14:57:20.931" v="20" actId="20577"/>
      <pc:docMkLst>
        <pc:docMk/>
      </pc:docMkLst>
      <pc:sldChg chg="modSp">
        <pc:chgData name="Alexia GAULTIER" userId="S::alexia.gaultier@vaucluse.chambagri.fr::75320ef9-ee4b-426c-addd-af58fa95ec21" providerId="AD" clId="Web-{6368DBFB-A2D7-BC98-17EC-D80F2FE218DD}" dt="2025-01-07T14:57:20.931" v="20" actId="20577"/>
        <pc:sldMkLst>
          <pc:docMk/>
          <pc:sldMk cId="1815361201" sldId="1145"/>
        </pc:sldMkLst>
        <pc:spChg chg="mod">
          <ac:chgData name="Alexia GAULTIER" userId="S::alexia.gaultier@vaucluse.chambagri.fr::75320ef9-ee4b-426c-addd-af58fa95ec21" providerId="AD" clId="Web-{6368DBFB-A2D7-BC98-17EC-D80F2FE218DD}" dt="2025-01-07T14:57:20.931" v="20" actId="20577"/>
          <ac:spMkLst>
            <pc:docMk/>
            <pc:sldMk cId="1815361201" sldId="1145"/>
            <ac:spMk id="3" creationId="{6439891A-D0D1-9026-086A-4B56FE96795C}"/>
          </ac:spMkLst>
        </pc:spChg>
      </pc:sldChg>
    </pc:docChg>
  </pc:docChgLst>
  <pc:docChgLst>
    <pc:chgData name="Lucien GILLET" userId="S::lucien.gillet@apca.chambagri.fr::53654d54-b951-4439-a861-9ea58fb93d0f" providerId="AD" clId="Web-{44716955-9C65-21C0-CF98-5AC456F716D0}"/>
    <pc:docChg chg="addSld modSld">
      <pc:chgData name="Lucien GILLET" userId="S::lucien.gillet@apca.chambagri.fr::53654d54-b951-4439-a861-9ea58fb93d0f" providerId="AD" clId="Web-{44716955-9C65-21C0-CF98-5AC456F716D0}" dt="2025-01-16T15:52:55.006" v="1265" actId="20577"/>
      <pc:docMkLst>
        <pc:docMk/>
      </pc:docMkLst>
      <pc:sldChg chg="addSp delSp modSp">
        <pc:chgData name="Lucien GILLET" userId="S::lucien.gillet@apca.chambagri.fr::53654d54-b951-4439-a861-9ea58fb93d0f" providerId="AD" clId="Web-{44716955-9C65-21C0-CF98-5AC456F716D0}" dt="2025-01-16T15:25:24.232" v="500" actId="20577"/>
        <pc:sldMkLst>
          <pc:docMk/>
          <pc:sldMk cId="1228780333" sldId="292"/>
        </pc:sldMkLst>
        <pc:spChg chg="add del mod">
          <ac:chgData name="Lucien GILLET" userId="S::lucien.gillet@apca.chambagri.fr::53654d54-b951-4439-a861-9ea58fb93d0f" providerId="AD" clId="Web-{44716955-9C65-21C0-CF98-5AC456F716D0}" dt="2025-01-16T15:25:24.232" v="500" actId="20577"/>
          <ac:spMkLst>
            <pc:docMk/>
            <pc:sldMk cId="1228780333" sldId="292"/>
            <ac:spMk id="3" creationId="{22A1C6E2-A334-4F8A-9757-D186342ACD43}"/>
          </ac:spMkLst>
        </pc:spChg>
        <pc:spChg chg="add del mod">
          <ac:chgData name="Lucien GILLET" userId="S::lucien.gillet@apca.chambagri.fr::53654d54-b951-4439-a861-9ea58fb93d0f" providerId="AD" clId="Web-{44716955-9C65-21C0-CF98-5AC456F716D0}" dt="2025-01-16T15:25:06.638" v="494"/>
          <ac:spMkLst>
            <pc:docMk/>
            <pc:sldMk cId="1228780333" sldId="292"/>
            <ac:spMk id="5" creationId="{BB4CCC3F-376B-33A7-1141-D0579F3A951A}"/>
          </ac:spMkLst>
        </pc:spChg>
        <pc:spChg chg="add del mod">
          <ac:chgData name="Lucien GILLET" userId="S::lucien.gillet@apca.chambagri.fr::53654d54-b951-4439-a861-9ea58fb93d0f" providerId="AD" clId="Web-{44716955-9C65-21C0-CF98-5AC456F716D0}" dt="2025-01-16T15:25:10.154" v="496"/>
          <ac:spMkLst>
            <pc:docMk/>
            <pc:sldMk cId="1228780333" sldId="292"/>
            <ac:spMk id="7" creationId="{8778F56B-95C3-2509-20D1-CE7CC4D427A9}"/>
          </ac:spMkLst>
        </pc:spChg>
      </pc:sldChg>
      <pc:sldChg chg="modSp">
        <pc:chgData name="Lucien GILLET" userId="S::lucien.gillet@apca.chambagri.fr::53654d54-b951-4439-a861-9ea58fb93d0f" providerId="AD" clId="Web-{44716955-9C65-21C0-CF98-5AC456F716D0}" dt="2025-01-16T15:25:43.858" v="503" actId="20577"/>
        <pc:sldMkLst>
          <pc:docMk/>
          <pc:sldMk cId="2851506241" sldId="560"/>
        </pc:sldMkLst>
        <pc:spChg chg="mod">
          <ac:chgData name="Lucien GILLET" userId="S::lucien.gillet@apca.chambagri.fr::53654d54-b951-4439-a861-9ea58fb93d0f" providerId="AD" clId="Web-{44716955-9C65-21C0-CF98-5AC456F716D0}" dt="2025-01-16T15:25:43.858" v="503" actId="20577"/>
          <ac:spMkLst>
            <pc:docMk/>
            <pc:sldMk cId="2851506241" sldId="560"/>
            <ac:spMk id="3" creationId="{E306592F-A51C-E284-9D71-F6A72CFD92BE}"/>
          </ac:spMkLst>
        </pc:spChg>
      </pc:sldChg>
      <pc:sldChg chg="modSp">
        <pc:chgData name="Lucien GILLET" userId="S::lucien.gillet@apca.chambagri.fr::53654d54-b951-4439-a861-9ea58fb93d0f" providerId="AD" clId="Web-{44716955-9C65-21C0-CF98-5AC456F716D0}" dt="2025-01-16T15:15:00.884" v="22" actId="14100"/>
        <pc:sldMkLst>
          <pc:docMk/>
          <pc:sldMk cId="2532590254" sldId="1130"/>
        </pc:sldMkLst>
        <pc:spChg chg="mod">
          <ac:chgData name="Lucien GILLET" userId="S::lucien.gillet@apca.chambagri.fr::53654d54-b951-4439-a861-9ea58fb93d0f" providerId="AD" clId="Web-{44716955-9C65-21C0-CF98-5AC456F716D0}" dt="2025-01-16T15:15:00.884" v="22" actId="14100"/>
          <ac:spMkLst>
            <pc:docMk/>
            <pc:sldMk cId="2532590254" sldId="1130"/>
            <ac:spMk id="3" creationId="{3265856D-5088-E769-592C-65A8E7A34A79}"/>
          </ac:spMkLst>
        </pc:spChg>
      </pc:sldChg>
      <pc:sldChg chg="modSp">
        <pc:chgData name="Lucien GILLET" userId="S::lucien.gillet@apca.chambagri.fr::53654d54-b951-4439-a861-9ea58fb93d0f" providerId="AD" clId="Web-{44716955-9C65-21C0-CF98-5AC456F716D0}" dt="2025-01-16T15:25:02.091" v="492" actId="20577"/>
        <pc:sldMkLst>
          <pc:docMk/>
          <pc:sldMk cId="780922934" sldId="1134"/>
        </pc:sldMkLst>
        <pc:spChg chg="mod">
          <ac:chgData name="Lucien GILLET" userId="S::lucien.gillet@apca.chambagri.fr::53654d54-b951-4439-a861-9ea58fb93d0f" providerId="AD" clId="Web-{44716955-9C65-21C0-CF98-5AC456F716D0}" dt="2025-01-16T15:25:02.091" v="492" actId="20577"/>
          <ac:spMkLst>
            <pc:docMk/>
            <pc:sldMk cId="780922934" sldId="1134"/>
            <ac:spMk id="3" creationId="{BB2ECC7C-7259-0B23-5788-A58C3D5E597C}"/>
          </ac:spMkLst>
        </pc:spChg>
      </pc:sldChg>
      <pc:sldChg chg="modSp mod modClrScheme chgLayout">
        <pc:chgData name="Lucien GILLET" userId="S::lucien.gillet@apca.chambagri.fr::53654d54-b951-4439-a861-9ea58fb93d0f" providerId="AD" clId="Web-{44716955-9C65-21C0-CF98-5AC456F716D0}" dt="2025-01-16T15:32:34.794" v="728" actId="20577"/>
        <pc:sldMkLst>
          <pc:docMk/>
          <pc:sldMk cId="1306105665" sldId="1141"/>
        </pc:sldMkLst>
        <pc:spChg chg="mod ord">
          <ac:chgData name="Lucien GILLET" userId="S::lucien.gillet@apca.chambagri.fr::53654d54-b951-4439-a861-9ea58fb93d0f" providerId="AD" clId="Web-{44716955-9C65-21C0-CF98-5AC456F716D0}" dt="2025-01-16T15:30:19.742" v="726"/>
          <ac:spMkLst>
            <pc:docMk/>
            <pc:sldMk cId="1306105665" sldId="1141"/>
            <ac:spMk id="2" creationId="{873CD0FC-9AC2-CE3B-0885-5339C60CBF1F}"/>
          </ac:spMkLst>
        </pc:spChg>
        <pc:spChg chg="mod ord">
          <ac:chgData name="Lucien GILLET" userId="S::lucien.gillet@apca.chambagri.fr::53654d54-b951-4439-a861-9ea58fb93d0f" providerId="AD" clId="Web-{44716955-9C65-21C0-CF98-5AC456F716D0}" dt="2025-01-16T15:30:19.742" v="726"/>
          <ac:spMkLst>
            <pc:docMk/>
            <pc:sldMk cId="1306105665" sldId="1141"/>
            <ac:spMk id="4" creationId="{2869FC34-FCB8-1181-FF70-92ABF52DEDF4}"/>
          </ac:spMkLst>
        </pc:spChg>
        <pc:spChg chg="mod ord">
          <ac:chgData name="Lucien GILLET" userId="S::lucien.gillet@apca.chambagri.fr::53654d54-b951-4439-a861-9ea58fb93d0f" providerId="AD" clId="Web-{44716955-9C65-21C0-CF98-5AC456F716D0}" dt="2025-01-16T15:32:34.794" v="728" actId="20577"/>
          <ac:spMkLst>
            <pc:docMk/>
            <pc:sldMk cId="1306105665" sldId="1141"/>
            <ac:spMk id="5" creationId="{9FA80EFC-EDEA-6A02-5824-670E1359F506}"/>
          </ac:spMkLst>
        </pc:spChg>
      </pc:sldChg>
      <pc:sldChg chg="modSp mod modClrScheme chgLayout">
        <pc:chgData name="Lucien GILLET" userId="S::lucien.gillet@apca.chambagri.fr::53654d54-b951-4439-a861-9ea58fb93d0f" providerId="AD" clId="Web-{44716955-9C65-21C0-CF98-5AC456F716D0}" dt="2025-01-16T15:30:13.101" v="725"/>
        <pc:sldMkLst>
          <pc:docMk/>
          <pc:sldMk cId="4122549679" sldId="1142"/>
        </pc:sldMkLst>
        <pc:spChg chg="mod ord">
          <ac:chgData name="Lucien GILLET" userId="S::lucien.gillet@apca.chambagri.fr::53654d54-b951-4439-a861-9ea58fb93d0f" providerId="AD" clId="Web-{44716955-9C65-21C0-CF98-5AC456F716D0}" dt="2025-01-16T15:30:13.101" v="725"/>
          <ac:spMkLst>
            <pc:docMk/>
            <pc:sldMk cId="4122549679" sldId="1142"/>
            <ac:spMk id="2" creationId="{FA00B44F-A697-4D93-3CCB-51DC4D642E1D}"/>
          </ac:spMkLst>
        </pc:spChg>
        <pc:spChg chg="mod ord">
          <ac:chgData name="Lucien GILLET" userId="S::lucien.gillet@apca.chambagri.fr::53654d54-b951-4439-a861-9ea58fb93d0f" providerId="AD" clId="Web-{44716955-9C65-21C0-CF98-5AC456F716D0}" dt="2025-01-16T15:30:13.101" v="725"/>
          <ac:spMkLst>
            <pc:docMk/>
            <pc:sldMk cId="4122549679" sldId="1142"/>
            <ac:spMk id="3" creationId="{BB2ECC7C-7259-0B23-5788-A58C3D5E597C}"/>
          </ac:spMkLst>
        </pc:spChg>
      </pc:sldChg>
      <pc:sldChg chg="addSp modSp">
        <pc:chgData name="Lucien GILLET" userId="S::lucien.gillet@apca.chambagri.fr::53654d54-b951-4439-a861-9ea58fb93d0f" providerId="AD" clId="Web-{44716955-9C65-21C0-CF98-5AC456F716D0}" dt="2025-01-16T15:27:29.237" v="592" actId="14100"/>
        <pc:sldMkLst>
          <pc:docMk/>
          <pc:sldMk cId="2334011035" sldId="1144"/>
        </pc:sldMkLst>
        <pc:spChg chg="mod">
          <ac:chgData name="Lucien GILLET" userId="S::lucien.gillet@apca.chambagri.fr::53654d54-b951-4439-a861-9ea58fb93d0f" providerId="AD" clId="Web-{44716955-9C65-21C0-CF98-5AC456F716D0}" dt="2025-01-16T15:27:29.237" v="592" actId="14100"/>
          <ac:spMkLst>
            <pc:docMk/>
            <pc:sldMk cId="2334011035" sldId="1144"/>
            <ac:spMk id="3" creationId="{E9D62154-E75C-1F41-4FBB-AC493AB1A785}"/>
          </ac:spMkLst>
        </pc:spChg>
        <pc:spChg chg="add mod">
          <ac:chgData name="Lucien GILLET" userId="S::lucien.gillet@apca.chambagri.fr::53654d54-b951-4439-a861-9ea58fb93d0f" providerId="AD" clId="Web-{44716955-9C65-21C0-CF98-5AC456F716D0}" dt="2025-01-16T15:27:27.549" v="591" actId="1076"/>
          <ac:spMkLst>
            <pc:docMk/>
            <pc:sldMk cId="2334011035" sldId="1144"/>
            <ac:spMk id="5" creationId="{D55A7412-47A0-012B-C071-C28EC7D26096}"/>
          </ac:spMkLst>
        </pc:spChg>
      </pc:sldChg>
      <pc:sldChg chg="modSp">
        <pc:chgData name="Lucien GILLET" userId="S::lucien.gillet@apca.chambagri.fr::53654d54-b951-4439-a861-9ea58fb93d0f" providerId="AD" clId="Web-{44716955-9C65-21C0-CF98-5AC456F716D0}" dt="2025-01-16T15:29:56.804" v="721" actId="20577"/>
        <pc:sldMkLst>
          <pc:docMk/>
          <pc:sldMk cId="1815361201" sldId="1145"/>
        </pc:sldMkLst>
        <pc:spChg chg="mod">
          <ac:chgData name="Lucien GILLET" userId="S::lucien.gillet@apca.chambagri.fr::53654d54-b951-4439-a861-9ea58fb93d0f" providerId="AD" clId="Web-{44716955-9C65-21C0-CF98-5AC456F716D0}" dt="2025-01-16T15:29:56.804" v="721" actId="20577"/>
          <ac:spMkLst>
            <pc:docMk/>
            <pc:sldMk cId="1815361201" sldId="1145"/>
            <ac:spMk id="3" creationId="{6439891A-D0D1-9026-086A-4B56FE96795C}"/>
          </ac:spMkLst>
        </pc:spChg>
      </pc:sldChg>
      <pc:sldChg chg="modSp">
        <pc:chgData name="Lucien GILLET" userId="S::lucien.gillet@apca.chambagri.fr::53654d54-b951-4439-a861-9ea58fb93d0f" providerId="AD" clId="Web-{44716955-9C65-21C0-CF98-5AC456F716D0}" dt="2025-01-16T15:33:13.248" v="754" actId="20577"/>
        <pc:sldMkLst>
          <pc:docMk/>
          <pc:sldMk cId="266615584" sldId="1146"/>
        </pc:sldMkLst>
        <pc:spChg chg="mod">
          <ac:chgData name="Lucien GILLET" userId="S::lucien.gillet@apca.chambagri.fr::53654d54-b951-4439-a861-9ea58fb93d0f" providerId="AD" clId="Web-{44716955-9C65-21C0-CF98-5AC456F716D0}" dt="2025-01-16T15:33:13.248" v="754" actId="20577"/>
          <ac:spMkLst>
            <pc:docMk/>
            <pc:sldMk cId="266615584" sldId="1146"/>
            <ac:spMk id="2" creationId="{26EA9941-3EC0-F1DE-4881-19221014C723}"/>
          </ac:spMkLst>
        </pc:spChg>
      </pc:sldChg>
      <pc:sldChg chg="addSp delSp modSp">
        <pc:chgData name="Lucien GILLET" userId="S::lucien.gillet@apca.chambagri.fr::53654d54-b951-4439-a861-9ea58fb93d0f" providerId="AD" clId="Web-{44716955-9C65-21C0-CF98-5AC456F716D0}" dt="2025-01-16T15:52:55.006" v="1265" actId="20577"/>
        <pc:sldMkLst>
          <pc:docMk/>
          <pc:sldMk cId="861851692" sldId="1148"/>
        </pc:sldMkLst>
        <pc:spChg chg="del">
          <ac:chgData name="Lucien GILLET" userId="S::lucien.gillet@apca.chambagri.fr::53654d54-b951-4439-a861-9ea58fb93d0f" providerId="AD" clId="Web-{44716955-9C65-21C0-CF98-5AC456F716D0}" dt="2025-01-16T15:45:35.257" v="1170"/>
          <ac:spMkLst>
            <pc:docMk/>
            <pc:sldMk cId="861851692" sldId="1148"/>
            <ac:spMk id="3" creationId="{E58B0DEF-2821-243C-00FF-14775A9DBC8F}"/>
          </ac:spMkLst>
        </pc:spChg>
        <pc:spChg chg="add del mod">
          <ac:chgData name="Lucien GILLET" userId="S::lucien.gillet@apca.chambagri.fr::53654d54-b951-4439-a861-9ea58fb93d0f" providerId="AD" clId="Web-{44716955-9C65-21C0-CF98-5AC456F716D0}" dt="2025-01-16T15:45:41.663" v="1171"/>
          <ac:spMkLst>
            <pc:docMk/>
            <pc:sldMk cId="861851692" sldId="1148"/>
            <ac:spMk id="6" creationId="{DCDA3061-6022-FF05-3517-12BAE6700DF0}"/>
          </ac:spMkLst>
        </pc:spChg>
        <pc:spChg chg="add del mod">
          <ac:chgData name="Lucien GILLET" userId="S::lucien.gillet@apca.chambagri.fr::53654d54-b951-4439-a861-9ea58fb93d0f" providerId="AD" clId="Web-{44716955-9C65-21C0-CF98-5AC456F716D0}" dt="2025-01-16T15:46:34.306" v="1185"/>
          <ac:spMkLst>
            <pc:docMk/>
            <pc:sldMk cId="861851692" sldId="1148"/>
            <ac:spMk id="8" creationId="{30FE4FCA-9330-6253-E20C-BC60FE1AFBA6}"/>
          </ac:spMkLst>
        </pc:spChg>
        <pc:spChg chg="add mod">
          <ac:chgData name="Lucien GILLET" userId="S::lucien.gillet@apca.chambagri.fr::53654d54-b951-4439-a861-9ea58fb93d0f" providerId="AD" clId="Web-{44716955-9C65-21C0-CF98-5AC456F716D0}" dt="2025-01-16T15:47:42.074" v="1206" actId="1076"/>
          <ac:spMkLst>
            <pc:docMk/>
            <pc:sldMk cId="861851692" sldId="1148"/>
            <ac:spMk id="9" creationId="{DD442D40-2451-A058-96F6-E3BCE32D3F12}"/>
          </ac:spMkLst>
        </pc:spChg>
        <pc:spChg chg="add mod">
          <ac:chgData name="Lucien GILLET" userId="S::lucien.gillet@apca.chambagri.fr::53654d54-b951-4439-a861-9ea58fb93d0f" providerId="AD" clId="Web-{44716955-9C65-21C0-CF98-5AC456F716D0}" dt="2025-01-16T15:47:45.027" v="1208" actId="1076"/>
          <ac:spMkLst>
            <pc:docMk/>
            <pc:sldMk cId="861851692" sldId="1148"/>
            <ac:spMk id="10" creationId="{919E3C80-BB2E-257F-4A0C-41030A42659E}"/>
          </ac:spMkLst>
        </pc:spChg>
        <pc:spChg chg="add mod">
          <ac:chgData name="Lucien GILLET" userId="S::lucien.gillet@apca.chambagri.fr::53654d54-b951-4439-a861-9ea58fb93d0f" providerId="AD" clId="Web-{44716955-9C65-21C0-CF98-5AC456F716D0}" dt="2025-01-16T15:48:15.918" v="1224" actId="1076"/>
          <ac:spMkLst>
            <pc:docMk/>
            <pc:sldMk cId="861851692" sldId="1148"/>
            <ac:spMk id="11" creationId="{ACF8EF54-9E4A-2BC9-509E-94C0E8302B9D}"/>
          </ac:spMkLst>
        </pc:spChg>
        <pc:spChg chg="add mod">
          <ac:chgData name="Lucien GILLET" userId="S::lucien.gillet@apca.chambagri.fr::53654d54-b951-4439-a861-9ea58fb93d0f" providerId="AD" clId="Web-{44716955-9C65-21C0-CF98-5AC456F716D0}" dt="2025-01-16T15:48:18.762" v="1225" actId="1076"/>
          <ac:spMkLst>
            <pc:docMk/>
            <pc:sldMk cId="861851692" sldId="1148"/>
            <ac:spMk id="12" creationId="{273F53EB-A3E3-21D4-9288-D1F373315EBC}"/>
          </ac:spMkLst>
        </pc:spChg>
        <pc:spChg chg="add del">
          <ac:chgData name="Lucien GILLET" userId="S::lucien.gillet@apca.chambagri.fr::53654d54-b951-4439-a861-9ea58fb93d0f" providerId="AD" clId="Web-{44716955-9C65-21C0-CF98-5AC456F716D0}" dt="2025-01-16T15:49:36.156" v="1241"/>
          <ac:spMkLst>
            <pc:docMk/>
            <pc:sldMk cId="861851692" sldId="1148"/>
            <ac:spMk id="16" creationId="{5FEA8D3C-9EB5-66B8-F738-9BB284D92025}"/>
          </ac:spMkLst>
        </pc:spChg>
        <pc:spChg chg="add del">
          <ac:chgData name="Lucien GILLET" userId="S::lucien.gillet@apca.chambagri.fr::53654d54-b951-4439-a861-9ea58fb93d0f" providerId="AD" clId="Web-{44716955-9C65-21C0-CF98-5AC456F716D0}" dt="2025-01-16T15:50:14.969" v="1252"/>
          <ac:spMkLst>
            <pc:docMk/>
            <pc:sldMk cId="861851692" sldId="1148"/>
            <ac:spMk id="23" creationId="{B8320273-BDE1-8DE4-F7EB-DE8B6BF3C2F9}"/>
          </ac:spMkLst>
        </pc:spChg>
        <pc:spChg chg="add mod">
          <ac:chgData name="Lucien GILLET" userId="S::lucien.gillet@apca.chambagri.fr::53654d54-b951-4439-a861-9ea58fb93d0f" providerId="AD" clId="Web-{44716955-9C65-21C0-CF98-5AC456F716D0}" dt="2025-01-16T15:52:55.006" v="1265" actId="20577"/>
          <ac:spMkLst>
            <pc:docMk/>
            <pc:sldMk cId="861851692" sldId="1148"/>
            <ac:spMk id="24" creationId="{AC3E3112-1DEE-9ECD-F268-EF52B74E4C53}"/>
          </ac:spMkLst>
        </pc:spChg>
        <pc:inkChg chg="add del">
          <ac:chgData name="Lucien GILLET" userId="S::lucien.gillet@apca.chambagri.fr::53654d54-b951-4439-a861-9ea58fb93d0f" providerId="AD" clId="Web-{44716955-9C65-21C0-CF98-5AC456F716D0}" dt="2025-01-16T15:49:54.203" v="1246"/>
          <ac:inkMkLst>
            <pc:docMk/>
            <pc:sldMk cId="861851692" sldId="1148"/>
            <ac:inkMk id="17" creationId="{1438CD35-7FC0-C1D7-AEC3-B2BC9ECB13B1}"/>
          </ac:inkMkLst>
        </pc:inkChg>
        <pc:inkChg chg="add del">
          <ac:chgData name="Lucien GILLET" userId="S::lucien.gillet@apca.chambagri.fr::53654d54-b951-4439-a861-9ea58fb93d0f" providerId="AD" clId="Web-{44716955-9C65-21C0-CF98-5AC456F716D0}" dt="2025-01-16T15:49:53.500" v="1245"/>
          <ac:inkMkLst>
            <pc:docMk/>
            <pc:sldMk cId="861851692" sldId="1148"/>
            <ac:inkMk id="18" creationId="{59941CE0-E184-C7EE-0360-439B9C788E69}"/>
          </ac:inkMkLst>
        </pc:inkChg>
        <pc:inkChg chg="add">
          <ac:chgData name="Lucien GILLET" userId="S::lucien.gillet@apca.chambagri.fr::53654d54-b951-4439-a861-9ea58fb93d0f" providerId="AD" clId="Web-{44716955-9C65-21C0-CF98-5AC456F716D0}" dt="2025-01-16T15:50:03.406" v="1247"/>
          <ac:inkMkLst>
            <pc:docMk/>
            <pc:sldMk cId="861851692" sldId="1148"/>
            <ac:inkMk id="19" creationId="{5EE51DC3-1950-8660-12B4-70A197B6CACB}"/>
          </ac:inkMkLst>
        </pc:inkChg>
        <pc:inkChg chg="add">
          <ac:chgData name="Lucien GILLET" userId="S::lucien.gillet@apca.chambagri.fr::53654d54-b951-4439-a861-9ea58fb93d0f" providerId="AD" clId="Web-{44716955-9C65-21C0-CF98-5AC456F716D0}" dt="2025-01-16T15:50:06.297" v="1248"/>
          <ac:inkMkLst>
            <pc:docMk/>
            <pc:sldMk cId="861851692" sldId="1148"/>
            <ac:inkMk id="20" creationId="{717CC218-FD03-24A8-2A5A-C01FA463ACDA}"/>
          </ac:inkMkLst>
        </pc:inkChg>
        <pc:inkChg chg="add">
          <ac:chgData name="Lucien GILLET" userId="S::lucien.gillet@apca.chambagri.fr::53654d54-b951-4439-a861-9ea58fb93d0f" providerId="AD" clId="Web-{44716955-9C65-21C0-CF98-5AC456F716D0}" dt="2025-01-16T15:50:07.360" v="1249"/>
          <ac:inkMkLst>
            <pc:docMk/>
            <pc:sldMk cId="861851692" sldId="1148"/>
            <ac:inkMk id="21" creationId="{45B99C2D-6443-B51A-3B0A-5CDAB6F5510D}"/>
          </ac:inkMkLst>
        </pc:inkChg>
        <pc:inkChg chg="add">
          <ac:chgData name="Lucien GILLET" userId="S::lucien.gillet@apca.chambagri.fr::53654d54-b951-4439-a861-9ea58fb93d0f" providerId="AD" clId="Web-{44716955-9C65-21C0-CF98-5AC456F716D0}" dt="2025-01-16T15:50:08.500" v="1250"/>
          <ac:inkMkLst>
            <pc:docMk/>
            <pc:sldMk cId="861851692" sldId="1148"/>
            <ac:inkMk id="22" creationId="{C724F5E3-7ACA-02B6-CE99-0910E09AB740}"/>
          </ac:inkMkLst>
        </pc:inkChg>
        <pc:cxnChg chg="add mod">
          <ac:chgData name="Lucien GILLET" userId="S::lucien.gillet@apca.chambagri.fr::53654d54-b951-4439-a861-9ea58fb93d0f" providerId="AD" clId="Web-{44716955-9C65-21C0-CF98-5AC456F716D0}" dt="2025-01-16T15:45:59.601" v="1176"/>
          <ac:cxnSpMkLst>
            <pc:docMk/>
            <pc:sldMk cId="861851692" sldId="1148"/>
            <ac:cxnSpMk id="7" creationId="{9B19C4D8-23A3-9196-CD16-CBF5328CD2AA}"/>
          </ac:cxnSpMkLst>
        </pc:cxnChg>
        <pc:cxnChg chg="add del mod">
          <ac:chgData name="Lucien GILLET" userId="S::lucien.gillet@apca.chambagri.fr::53654d54-b951-4439-a861-9ea58fb93d0f" providerId="AD" clId="Web-{44716955-9C65-21C0-CF98-5AC456F716D0}" dt="2025-01-16T15:48:31.106" v="1229"/>
          <ac:cxnSpMkLst>
            <pc:docMk/>
            <pc:sldMk cId="861851692" sldId="1148"/>
            <ac:cxnSpMk id="13" creationId="{206C2662-9896-A7FD-CC0D-865CA6BCF63F}"/>
          </ac:cxnSpMkLst>
        </pc:cxnChg>
        <pc:cxnChg chg="add del mod">
          <ac:chgData name="Lucien GILLET" userId="S::lucien.gillet@apca.chambagri.fr::53654d54-b951-4439-a861-9ea58fb93d0f" providerId="AD" clId="Web-{44716955-9C65-21C0-CF98-5AC456F716D0}" dt="2025-01-16T15:49:12.530" v="1236"/>
          <ac:cxnSpMkLst>
            <pc:docMk/>
            <pc:sldMk cId="861851692" sldId="1148"/>
            <ac:cxnSpMk id="14" creationId="{63C2CE1F-97C6-1951-E734-B0C34CC6CA69}"/>
          </ac:cxnSpMkLst>
        </pc:cxnChg>
        <pc:cxnChg chg="add del mod">
          <ac:chgData name="Lucien GILLET" userId="S::lucien.gillet@apca.chambagri.fr::53654d54-b951-4439-a861-9ea58fb93d0f" providerId="AD" clId="Web-{44716955-9C65-21C0-CF98-5AC456F716D0}" dt="2025-01-16T15:49:37.296" v="1242"/>
          <ac:cxnSpMkLst>
            <pc:docMk/>
            <pc:sldMk cId="861851692" sldId="1148"/>
            <ac:cxnSpMk id="15" creationId="{0D29A4DC-698E-7F48-624A-162A5C1D093A}"/>
          </ac:cxnSpMkLst>
        </pc:cxnChg>
      </pc:sldChg>
      <pc:sldChg chg="modSp">
        <pc:chgData name="Lucien GILLET" userId="S::lucien.gillet@apca.chambagri.fr::53654d54-b951-4439-a861-9ea58fb93d0f" providerId="AD" clId="Web-{44716955-9C65-21C0-CF98-5AC456F716D0}" dt="2025-01-16T15:28:24.395" v="600"/>
        <pc:sldMkLst>
          <pc:docMk/>
          <pc:sldMk cId="3882312890" sldId="1149"/>
        </pc:sldMkLst>
        <pc:picChg chg="mod">
          <ac:chgData name="Lucien GILLET" userId="S::lucien.gillet@apca.chambagri.fr::53654d54-b951-4439-a861-9ea58fb93d0f" providerId="AD" clId="Web-{44716955-9C65-21C0-CF98-5AC456F716D0}" dt="2025-01-16T15:28:19.769" v="598"/>
          <ac:picMkLst>
            <pc:docMk/>
            <pc:sldMk cId="3882312890" sldId="1149"/>
            <ac:picMk id="9" creationId="{6995A2F2-EF6E-E1AB-0FEF-03AD7D33DD02}"/>
          </ac:picMkLst>
        </pc:picChg>
        <pc:picChg chg="mod">
          <ac:chgData name="Lucien GILLET" userId="S::lucien.gillet@apca.chambagri.fr::53654d54-b951-4439-a861-9ea58fb93d0f" providerId="AD" clId="Web-{44716955-9C65-21C0-CF98-5AC456F716D0}" dt="2025-01-16T15:28:24.395" v="600"/>
          <ac:picMkLst>
            <pc:docMk/>
            <pc:sldMk cId="3882312890" sldId="1149"/>
            <ac:picMk id="11" creationId="{8534419E-C708-18DE-DD96-FDBFF6EF00BD}"/>
          </ac:picMkLst>
        </pc:picChg>
        <pc:picChg chg="mod">
          <ac:chgData name="Lucien GILLET" userId="S::lucien.gillet@apca.chambagri.fr::53654d54-b951-4439-a861-9ea58fb93d0f" providerId="AD" clId="Web-{44716955-9C65-21C0-CF98-5AC456F716D0}" dt="2025-01-16T15:28:19.863" v="599"/>
          <ac:picMkLst>
            <pc:docMk/>
            <pc:sldMk cId="3882312890" sldId="1149"/>
            <ac:picMk id="12" creationId="{30DC7C78-521D-7E3D-8C77-A316EAE28F5C}"/>
          </ac:picMkLst>
        </pc:picChg>
      </pc:sldChg>
      <pc:sldChg chg="modSp">
        <pc:chgData name="Lucien GILLET" userId="S::lucien.gillet@apca.chambagri.fr::53654d54-b951-4439-a861-9ea58fb93d0f" providerId="AD" clId="Web-{44716955-9C65-21C0-CF98-5AC456F716D0}" dt="2025-01-16T15:28:37.661" v="602"/>
        <pc:sldMkLst>
          <pc:docMk/>
          <pc:sldMk cId="2621524402" sldId="1150"/>
        </pc:sldMkLst>
        <pc:picChg chg="mod">
          <ac:chgData name="Lucien GILLET" userId="S::lucien.gillet@apca.chambagri.fr::53654d54-b951-4439-a861-9ea58fb93d0f" providerId="AD" clId="Web-{44716955-9C65-21C0-CF98-5AC456F716D0}" dt="2025-01-16T15:28:37.661" v="602"/>
          <ac:picMkLst>
            <pc:docMk/>
            <pc:sldMk cId="2621524402" sldId="1150"/>
            <ac:picMk id="10" creationId="{03C4D699-053A-185E-CD67-AB6F40DBC8C1}"/>
          </ac:picMkLst>
        </pc:picChg>
        <pc:picChg chg="mod">
          <ac:chgData name="Lucien GILLET" userId="S::lucien.gillet@apca.chambagri.fr::53654d54-b951-4439-a861-9ea58fb93d0f" providerId="AD" clId="Web-{44716955-9C65-21C0-CF98-5AC456F716D0}" dt="2025-01-16T15:28:32.067" v="601"/>
          <ac:picMkLst>
            <pc:docMk/>
            <pc:sldMk cId="2621524402" sldId="1150"/>
            <ac:picMk id="11" creationId="{53AE273B-588C-D20C-ABA0-C1CF6C6EB755}"/>
          </ac:picMkLst>
        </pc:picChg>
      </pc:sldChg>
      <pc:sldChg chg="modSp">
        <pc:chgData name="Lucien GILLET" userId="S::lucien.gillet@apca.chambagri.fr::53654d54-b951-4439-a861-9ea58fb93d0f" providerId="AD" clId="Web-{44716955-9C65-21C0-CF98-5AC456F716D0}" dt="2025-01-16T15:30:05.164" v="724" actId="20577"/>
        <pc:sldMkLst>
          <pc:docMk/>
          <pc:sldMk cId="1606896833" sldId="1151"/>
        </pc:sldMkLst>
        <pc:spChg chg="mod">
          <ac:chgData name="Lucien GILLET" userId="S::lucien.gillet@apca.chambagri.fr::53654d54-b951-4439-a861-9ea58fb93d0f" providerId="AD" clId="Web-{44716955-9C65-21C0-CF98-5AC456F716D0}" dt="2025-01-16T15:30:05.164" v="724" actId="20577"/>
          <ac:spMkLst>
            <pc:docMk/>
            <pc:sldMk cId="1606896833" sldId="1151"/>
            <ac:spMk id="3" creationId="{957C2477-0C12-4709-FD17-EA288E637360}"/>
          </ac:spMkLst>
        </pc:spChg>
      </pc:sldChg>
      <pc:sldChg chg="modSp">
        <pc:chgData name="Lucien GILLET" userId="S::lucien.gillet@apca.chambagri.fr::53654d54-b951-4439-a861-9ea58fb93d0f" providerId="AD" clId="Web-{44716955-9C65-21C0-CF98-5AC456F716D0}" dt="2025-01-16T15:24:30.231" v="482" actId="20577"/>
        <pc:sldMkLst>
          <pc:docMk/>
          <pc:sldMk cId="4157078599" sldId="1152"/>
        </pc:sldMkLst>
        <pc:spChg chg="mod">
          <ac:chgData name="Lucien GILLET" userId="S::lucien.gillet@apca.chambagri.fr::53654d54-b951-4439-a861-9ea58fb93d0f" providerId="AD" clId="Web-{44716955-9C65-21C0-CF98-5AC456F716D0}" dt="2025-01-16T15:13:41.678" v="1" actId="20577"/>
          <ac:spMkLst>
            <pc:docMk/>
            <pc:sldMk cId="4157078599" sldId="1152"/>
            <ac:spMk id="2" creationId="{F2C08481-3AF9-F09E-0A02-B265FA452865}"/>
          </ac:spMkLst>
        </pc:spChg>
        <pc:spChg chg="mod">
          <ac:chgData name="Lucien GILLET" userId="S::lucien.gillet@apca.chambagri.fr::53654d54-b951-4439-a861-9ea58fb93d0f" providerId="AD" clId="Web-{44716955-9C65-21C0-CF98-5AC456F716D0}" dt="2025-01-16T15:24:30.231" v="482" actId="20577"/>
          <ac:spMkLst>
            <pc:docMk/>
            <pc:sldMk cId="4157078599" sldId="1152"/>
            <ac:spMk id="3" creationId="{464B5FFA-7442-B45E-AB90-07ED183A2EDC}"/>
          </ac:spMkLst>
        </pc:spChg>
      </pc:sldChg>
      <pc:sldChg chg="modSp new mod modClrScheme chgLayout">
        <pc:chgData name="Lucien GILLET" userId="S::lucien.gillet@apca.chambagri.fr::53654d54-b951-4439-a861-9ea58fb93d0f" providerId="AD" clId="Web-{44716955-9C65-21C0-CF98-5AC456F716D0}" dt="2025-01-16T15:37:59.007" v="1169" actId="20577"/>
        <pc:sldMkLst>
          <pc:docMk/>
          <pc:sldMk cId="499723191" sldId="1153"/>
        </pc:sldMkLst>
        <pc:spChg chg="mod ord">
          <ac:chgData name="Lucien GILLET" userId="S::lucien.gillet@apca.chambagri.fr::53654d54-b951-4439-a861-9ea58fb93d0f" providerId="AD" clId="Web-{44716955-9C65-21C0-CF98-5AC456F716D0}" dt="2025-01-16T15:37:08.615" v="1076" actId="20577"/>
          <ac:spMkLst>
            <pc:docMk/>
            <pc:sldMk cId="499723191" sldId="1153"/>
            <ac:spMk id="2" creationId="{0837638E-5A15-900D-D4E6-2B05150459B4}"/>
          </ac:spMkLst>
        </pc:spChg>
        <pc:spChg chg="mod ord">
          <ac:chgData name="Lucien GILLET" userId="S::lucien.gillet@apca.chambagri.fr::53654d54-b951-4439-a861-9ea58fb93d0f" providerId="AD" clId="Web-{44716955-9C65-21C0-CF98-5AC456F716D0}" dt="2025-01-16T15:37:59.007" v="1169" actId="20577"/>
          <ac:spMkLst>
            <pc:docMk/>
            <pc:sldMk cId="499723191" sldId="1153"/>
            <ac:spMk id="3" creationId="{E32383E8-1A09-6A55-6328-E8E451D1A57B}"/>
          </ac:spMkLst>
        </pc:spChg>
      </pc:sldChg>
    </pc:docChg>
  </pc:docChgLst>
  <pc:docChgLst>
    <pc:chgData name="Lucien GILLET" userId="S::lucien.gillet@apca.chambagri.fr::53654d54-b951-4439-a861-9ea58fb93d0f" providerId="AD" clId="Web-{3E0642F6-ABE3-732A-B4BC-14F20942E489}"/>
    <pc:docChg chg="addSld modSld">
      <pc:chgData name="Lucien GILLET" userId="S::lucien.gillet@apca.chambagri.fr::53654d54-b951-4439-a861-9ea58fb93d0f" providerId="AD" clId="Web-{3E0642F6-ABE3-732A-B4BC-14F20942E489}" dt="2025-01-06T13:06:10.175" v="150" actId="20577"/>
      <pc:docMkLst>
        <pc:docMk/>
      </pc:docMkLst>
      <pc:sldChg chg="addSp delSp modSp">
        <pc:chgData name="Lucien GILLET" userId="S::lucien.gillet@apca.chambagri.fr::53654d54-b951-4439-a861-9ea58fb93d0f" providerId="AD" clId="Web-{3E0642F6-ABE3-732A-B4BC-14F20942E489}" dt="2025-01-06T13:02:49.544" v="110" actId="14100"/>
        <pc:sldMkLst>
          <pc:docMk/>
          <pc:sldMk cId="1306105665" sldId="1141"/>
        </pc:sldMkLst>
        <pc:spChg chg="mod">
          <ac:chgData name="Lucien GILLET" userId="S::lucien.gillet@apca.chambagri.fr::53654d54-b951-4439-a861-9ea58fb93d0f" providerId="AD" clId="Web-{3E0642F6-ABE3-732A-B4BC-14F20942E489}" dt="2025-01-06T13:02:49.544" v="110" actId="14100"/>
          <ac:spMkLst>
            <pc:docMk/>
            <pc:sldMk cId="1306105665" sldId="1141"/>
            <ac:spMk id="5" creationId="{9FA80EFC-EDEA-6A02-5824-670E1359F506}"/>
          </ac:spMkLst>
        </pc:spChg>
      </pc:sldChg>
      <pc:sldChg chg="modSp new mod modClrScheme chgLayout">
        <pc:chgData name="Lucien GILLET" userId="S::lucien.gillet@apca.chambagri.fr::53654d54-b951-4439-a861-9ea58fb93d0f" providerId="AD" clId="Web-{3E0642F6-ABE3-732A-B4BC-14F20942E489}" dt="2025-01-06T13:02:25.887" v="100"/>
        <pc:sldMkLst>
          <pc:docMk/>
          <pc:sldMk cId="2402693064" sldId="1143"/>
        </pc:sldMkLst>
        <pc:spChg chg="mod ord">
          <ac:chgData name="Lucien GILLET" userId="S::lucien.gillet@apca.chambagri.fr::53654d54-b951-4439-a861-9ea58fb93d0f" providerId="AD" clId="Web-{3E0642F6-ABE3-732A-B4BC-14F20942E489}" dt="2025-01-06T13:02:25.887" v="100"/>
          <ac:spMkLst>
            <pc:docMk/>
            <pc:sldMk cId="2402693064" sldId="1143"/>
            <ac:spMk id="2" creationId="{DB3AA22E-D8E8-FED0-832C-EF8D466E5235}"/>
          </ac:spMkLst>
        </pc:spChg>
        <pc:spChg chg="mod ord">
          <ac:chgData name="Lucien GILLET" userId="S::lucien.gillet@apca.chambagri.fr::53654d54-b951-4439-a861-9ea58fb93d0f" providerId="AD" clId="Web-{3E0642F6-ABE3-732A-B4BC-14F20942E489}" dt="2025-01-06T13:02:25.887" v="100"/>
          <ac:spMkLst>
            <pc:docMk/>
            <pc:sldMk cId="2402693064" sldId="1143"/>
            <ac:spMk id="3" creationId="{D98ACD4E-5F9A-022D-67F5-6F6CF1FEBABD}"/>
          </ac:spMkLst>
        </pc:spChg>
        <pc:spChg chg="mod ord">
          <ac:chgData name="Lucien GILLET" userId="S::lucien.gillet@apca.chambagri.fr::53654d54-b951-4439-a861-9ea58fb93d0f" providerId="AD" clId="Web-{3E0642F6-ABE3-732A-B4BC-14F20942E489}" dt="2025-01-06T13:02:25.887" v="100"/>
          <ac:spMkLst>
            <pc:docMk/>
            <pc:sldMk cId="2402693064" sldId="1143"/>
            <ac:spMk id="4" creationId="{A616A4D6-7FB1-E219-87B0-B322825C2A9D}"/>
          </ac:spMkLst>
        </pc:spChg>
      </pc:sldChg>
      <pc:sldChg chg="addSp delSp modSp new">
        <pc:chgData name="Lucien GILLET" userId="S::lucien.gillet@apca.chambagri.fr::53654d54-b951-4439-a861-9ea58fb93d0f" providerId="AD" clId="Web-{3E0642F6-ABE3-732A-B4BC-14F20942E489}" dt="2025-01-06T13:06:10.175" v="150" actId="20577"/>
        <pc:sldMkLst>
          <pc:docMk/>
          <pc:sldMk cId="2334011035" sldId="1144"/>
        </pc:sldMkLst>
        <pc:spChg chg="mod">
          <ac:chgData name="Lucien GILLET" userId="S::lucien.gillet@apca.chambagri.fr::53654d54-b951-4439-a861-9ea58fb93d0f" providerId="AD" clId="Web-{3E0642F6-ABE3-732A-B4BC-14F20942E489}" dt="2025-01-06T13:06:10.175" v="150" actId="20577"/>
          <ac:spMkLst>
            <pc:docMk/>
            <pc:sldMk cId="2334011035" sldId="1144"/>
            <ac:spMk id="2" creationId="{A6EE0227-4171-47A0-01E1-F39A24569108}"/>
          </ac:spMkLst>
        </pc:spChg>
        <pc:spChg chg="add del mod">
          <ac:chgData name="Lucien GILLET" userId="S::lucien.gillet@apca.chambagri.fr::53654d54-b951-4439-a861-9ea58fb93d0f" providerId="AD" clId="Web-{3E0642F6-ABE3-732A-B4BC-14F20942E489}" dt="2025-01-06T13:06:00.846" v="148" actId="20577"/>
          <ac:spMkLst>
            <pc:docMk/>
            <pc:sldMk cId="2334011035" sldId="1144"/>
            <ac:spMk id="3" creationId="{E9D62154-E75C-1F41-4FBB-AC493AB1A785}"/>
          </ac:spMkLst>
        </pc:spChg>
      </pc:sldChg>
    </pc:docChg>
  </pc:docChgLst>
  <pc:docChgLst>
    <pc:chgData name="Barbara CICHOSZ" userId="f0fc0e34-f84a-4903-a72b-c7e2294ef782" providerId="ADAL" clId="{7A61B3FF-1A7C-4F82-9486-5BD5E8C3B083}"/>
    <pc:docChg chg="undo custSel modSld">
      <pc:chgData name="Barbara CICHOSZ" userId="f0fc0e34-f84a-4903-a72b-c7e2294ef782" providerId="ADAL" clId="{7A61B3FF-1A7C-4F82-9486-5BD5E8C3B083}" dt="2025-01-17T14:25:19.679" v="1202" actId="1076"/>
      <pc:docMkLst>
        <pc:docMk/>
      </pc:docMkLst>
      <pc:sldChg chg="modSp mod">
        <pc:chgData name="Barbara CICHOSZ" userId="f0fc0e34-f84a-4903-a72b-c7e2294ef782" providerId="ADAL" clId="{7A61B3FF-1A7C-4F82-9486-5BD5E8C3B083}" dt="2025-01-16T15:45:41.856" v="1091" actId="20577"/>
        <pc:sldMkLst>
          <pc:docMk/>
          <pc:sldMk cId="1815361201" sldId="1145"/>
        </pc:sldMkLst>
        <pc:spChg chg="mod">
          <ac:chgData name="Barbara CICHOSZ" userId="f0fc0e34-f84a-4903-a72b-c7e2294ef782" providerId="ADAL" clId="{7A61B3FF-1A7C-4F82-9486-5BD5E8C3B083}" dt="2025-01-16T15:45:41.856" v="1091" actId="20577"/>
          <ac:spMkLst>
            <pc:docMk/>
            <pc:sldMk cId="1815361201" sldId="1145"/>
            <ac:spMk id="3" creationId="{6439891A-D0D1-9026-086A-4B56FE96795C}"/>
          </ac:spMkLst>
        </pc:spChg>
      </pc:sldChg>
      <pc:sldChg chg="addSp delSp modSp mod">
        <pc:chgData name="Barbara CICHOSZ" userId="f0fc0e34-f84a-4903-a72b-c7e2294ef782" providerId="ADAL" clId="{7A61B3FF-1A7C-4F82-9486-5BD5E8C3B083}" dt="2025-01-14T16:07:32.944" v="155"/>
        <pc:sldMkLst>
          <pc:docMk/>
          <pc:sldMk cId="3882312890" sldId="1149"/>
        </pc:sldMkLst>
        <pc:spChg chg="del">
          <ac:chgData name="Barbara CICHOSZ" userId="f0fc0e34-f84a-4903-a72b-c7e2294ef782" providerId="ADAL" clId="{7A61B3FF-1A7C-4F82-9486-5BD5E8C3B083}" dt="2025-01-14T16:04:48.223" v="139" actId="478"/>
          <ac:spMkLst>
            <pc:docMk/>
            <pc:sldMk cId="3882312890" sldId="1149"/>
            <ac:spMk id="3" creationId="{E46FE6B4-ED4F-B8A3-956F-7711BE9A6429}"/>
          </ac:spMkLst>
        </pc:spChg>
        <pc:graphicFrameChg chg="add del mod">
          <ac:chgData name="Barbara CICHOSZ" userId="f0fc0e34-f84a-4903-a72b-c7e2294ef782" providerId="ADAL" clId="{7A61B3FF-1A7C-4F82-9486-5BD5E8C3B083}" dt="2025-01-14T16:05:39.119" v="148"/>
          <ac:graphicFrameMkLst>
            <pc:docMk/>
            <pc:sldMk cId="3882312890" sldId="1149"/>
            <ac:graphicFrameMk id="4" creationId="{B77159A8-6B57-9A84-5BCA-4715F480F503}"/>
          </ac:graphicFrameMkLst>
        </pc:graphicFrameChg>
        <pc:graphicFrameChg chg="mod modGraphic">
          <ac:chgData name="Barbara CICHOSZ" userId="f0fc0e34-f84a-4903-a72b-c7e2294ef782" providerId="ADAL" clId="{7A61B3FF-1A7C-4F82-9486-5BD5E8C3B083}" dt="2025-01-14T16:07:32.944" v="155"/>
          <ac:graphicFrameMkLst>
            <pc:docMk/>
            <pc:sldMk cId="3882312890" sldId="1149"/>
            <ac:graphicFrameMk id="7" creationId="{C4AE7020-A17F-B591-C16C-FF442A7BE46E}"/>
          </ac:graphicFrameMkLst>
        </pc:graphicFrameChg>
        <pc:picChg chg="mod">
          <ac:chgData name="Barbara CICHOSZ" userId="f0fc0e34-f84a-4903-a72b-c7e2294ef782" providerId="ADAL" clId="{7A61B3FF-1A7C-4F82-9486-5BD5E8C3B083}" dt="2025-01-14T16:04:51.223" v="140" actId="1076"/>
          <ac:picMkLst>
            <pc:docMk/>
            <pc:sldMk cId="3882312890" sldId="1149"/>
            <ac:picMk id="9" creationId="{6995A2F2-EF6E-E1AB-0FEF-03AD7D33DD02}"/>
          </ac:picMkLst>
        </pc:picChg>
        <pc:picChg chg="mod">
          <ac:chgData name="Barbara CICHOSZ" userId="f0fc0e34-f84a-4903-a72b-c7e2294ef782" providerId="ADAL" clId="{7A61B3FF-1A7C-4F82-9486-5BD5E8C3B083}" dt="2025-01-14T16:04:54.799" v="141" actId="1076"/>
          <ac:picMkLst>
            <pc:docMk/>
            <pc:sldMk cId="3882312890" sldId="1149"/>
            <ac:picMk id="11" creationId="{8534419E-C708-18DE-DD96-FDBFF6EF00BD}"/>
          </ac:picMkLst>
        </pc:picChg>
        <pc:picChg chg="mod">
          <ac:chgData name="Barbara CICHOSZ" userId="f0fc0e34-f84a-4903-a72b-c7e2294ef782" providerId="ADAL" clId="{7A61B3FF-1A7C-4F82-9486-5BD5E8C3B083}" dt="2025-01-14T16:04:45.932" v="138" actId="1076"/>
          <ac:picMkLst>
            <pc:docMk/>
            <pc:sldMk cId="3882312890" sldId="1149"/>
            <ac:picMk id="12" creationId="{30DC7C78-521D-7E3D-8C77-A316EAE28F5C}"/>
          </ac:picMkLst>
        </pc:picChg>
      </pc:sldChg>
      <pc:sldChg chg="addSp delSp modSp mod">
        <pc:chgData name="Barbara CICHOSZ" userId="f0fc0e34-f84a-4903-a72b-c7e2294ef782" providerId="ADAL" clId="{7A61B3FF-1A7C-4F82-9486-5BD5E8C3B083}" dt="2025-01-17T14:25:19.679" v="1202" actId="1076"/>
        <pc:sldMkLst>
          <pc:docMk/>
          <pc:sldMk cId="2621524402" sldId="1150"/>
        </pc:sldMkLst>
        <pc:spChg chg="del">
          <ac:chgData name="Barbara CICHOSZ" userId="f0fc0e34-f84a-4903-a72b-c7e2294ef782" providerId="ADAL" clId="{7A61B3FF-1A7C-4F82-9486-5BD5E8C3B083}" dt="2025-01-16T15:22:06.171" v="599" actId="478"/>
          <ac:spMkLst>
            <pc:docMk/>
            <pc:sldMk cId="2621524402" sldId="1150"/>
            <ac:spMk id="3" creationId="{F2159125-8AF8-8D2C-B328-5E2E56234A79}"/>
          </ac:spMkLst>
        </pc:spChg>
        <pc:spChg chg="del mod">
          <ac:chgData name="Barbara CICHOSZ" userId="f0fc0e34-f84a-4903-a72b-c7e2294ef782" providerId="ADAL" clId="{7A61B3FF-1A7C-4F82-9486-5BD5E8C3B083}" dt="2025-01-16T15:25:25.881" v="643" actId="478"/>
          <ac:spMkLst>
            <pc:docMk/>
            <pc:sldMk cId="2621524402" sldId="1150"/>
            <ac:spMk id="4" creationId="{963FA921-8D5F-7A9F-E95D-6074337476A8}"/>
          </ac:spMkLst>
        </pc:spChg>
        <pc:spChg chg="del mod">
          <ac:chgData name="Barbara CICHOSZ" userId="f0fc0e34-f84a-4903-a72b-c7e2294ef782" providerId="ADAL" clId="{7A61B3FF-1A7C-4F82-9486-5BD5E8C3B083}" dt="2025-01-14T16:20:29.315" v="290" actId="478"/>
          <ac:spMkLst>
            <pc:docMk/>
            <pc:sldMk cId="2621524402" sldId="1150"/>
            <ac:spMk id="5" creationId="{A23C448C-6CCD-6C13-29B8-C9CFFD91F656}"/>
          </ac:spMkLst>
        </pc:spChg>
        <pc:spChg chg="add del mod">
          <ac:chgData name="Barbara CICHOSZ" userId="f0fc0e34-f84a-4903-a72b-c7e2294ef782" providerId="ADAL" clId="{7A61B3FF-1A7C-4F82-9486-5BD5E8C3B083}" dt="2025-01-16T15:25:44.614" v="677" actId="478"/>
          <ac:spMkLst>
            <pc:docMk/>
            <pc:sldMk cId="2621524402" sldId="1150"/>
            <ac:spMk id="9" creationId="{D18A00BE-0200-562F-977E-4C7C5E1E719A}"/>
          </ac:spMkLst>
        </pc:spChg>
        <pc:spChg chg="add del mod">
          <ac:chgData name="Barbara CICHOSZ" userId="f0fc0e34-f84a-4903-a72b-c7e2294ef782" providerId="ADAL" clId="{7A61B3FF-1A7C-4F82-9486-5BD5E8C3B083}" dt="2025-01-16T15:18:11.386" v="506" actId="478"/>
          <ac:spMkLst>
            <pc:docMk/>
            <pc:sldMk cId="2621524402" sldId="1150"/>
            <ac:spMk id="13" creationId="{43751649-94E8-B348-9882-51C5EF70B854}"/>
          </ac:spMkLst>
        </pc:spChg>
        <pc:spChg chg="add mod">
          <ac:chgData name="Barbara CICHOSZ" userId="f0fc0e34-f84a-4903-a72b-c7e2294ef782" providerId="ADAL" clId="{7A61B3FF-1A7C-4F82-9486-5BD5E8C3B083}" dt="2025-01-17T14:21:52.411" v="1201" actId="20577"/>
          <ac:spMkLst>
            <pc:docMk/>
            <pc:sldMk cId="2621524402" sldId="1150"/>
            <ac:spMk id="16" creationId="{834F7D5C-99FB-7B7B-6F06-B4033E7B9628}"/>
          </ac:spMkLst>
        </pc:spChg>
        <pc:grpChg chg="add mod">
          <ac:chgData name="Barbara CICHOSZ" userId="f0fc0e34-f84a-4903-a72b-c7e2294ef782" providerId="ADAL" clId="{7A61B3FF-1A7C-4F82-9486-5BD5E8C3B083}" dt="2025-01-17T14:19:45.792" v="1169" actId="1076"/>
          <ac:grpSpMkLst>
            <pc:docMk/>
            <pc:sldMk cId="2621524402" sldId="1150"/>
            <ac:grpSpMk id="17" creationId="{69D6E22F-4EDD-B540-EB5F-DA468E535A35}"/>
          </ac:grpSpMkLst>
        </pc:grpChg>
        <pc:graphicFrameChg chg="add mod modGraphic">
          <ac:chgData name="Barbara CICHOSZ" userId="f0fc0e34-f84a-4903-a72b-c7e2294ef782" providerId="ADAL" clId="{7A61B3FF-1A7C-4F82-9486-5BD5E8C3B083}" dt="2025-01-16T15:29:45.922" v="853" actId="20577"/>
          <ac:graphicFrameMkLst>
            <pc:docMk/>
            <pc:sldMk cId="2621524402" sldId="1150"/>
            <ac:graphicFrameMk id="5" creationId="{FD4B1612-795B-9EB5-E37A-71FC4353D51A}"/>
          </ac:graphicFrameMkLst>
        </pc:graphicFrameChg>
        <pc:graphicFrameChg chg="add mod modGraphic">
          <ac:chgData name="Barbara CICHOSZ" userId="f0fc0e34-f84a-4903-a72b-c7e2294ef782" providerId="ADAL" clId="{7A61B3FF-1A7C-4F82-9486-5BD5E8C3B083}" dt="2025-01-17T14:21:31.713" v="1199" actId="20577"/>
          <ac:graphicFrameMkLst>
            <pc:docMk/>
            <pc:sldMk cId="2621524402" sldId="1150"/>
            <ac:graphicFrameMk id="7" creationId="{EEB258FC-56CC-08AF-9778-3116BEC0A66E}"/>
          </ac:graphicFrameMkLst>
        </pc:graphicFrameChg>
        <pc:picChg chg="add del mod">
          <ac:chgData name="Barbara CICHOSZ" userId="f0fc0e34-f84a-4903-a72b-c7e2294ef782" providerId="ADAL" clId="{7A61B3FF-1A7C-4F82-9486-5BD5E8C3B083}" dt="2025-01-14T16:16:02.082" v="249" actId="21"/>
          <ac:picMkLst>
            <pc:docMk/>
            <pc:sldMk cId="2621524402" sldId="1150"/>
            <ac:picMk id="6" creationId="{A31DF9B1-58AD-EDD3-966E-7BDEB48F9BF9}"/>
          </ac:picMkLst>
        </pc:picChg>
        <pc:picChg chg="add mod">
          <ac:chgData name="Barbara CICHOSZ" userId="f0fc0e34-f84a-4903-a72b-c7e2294ef782" providerId="ADAL" clId="{7A61B3FF-1A7C-4F82-9486-5BD5E8C3B083}" dt="2025-01-16T15:10:35.992" v="410" actId="1076"/>
          <ac:picMkLst>
            <pc:docMk/>
            <pc:sldMk cId="2621524402" sldId="1150"/>
            <ac:picMk id="8" creationId="{CD5E9EF3-2B15-0A0F-FAC9-D8054E2DE24A}"/>
          </ac:picMkLst>
        </pc:picChg>
        <pc:picChg chg="mod">
          <ac:chgData name="Barbara CICHOSZ" userId="f0fc0e34-f84a-4903-a72b-c7e2294ef782" providerId="ADAL" clId="{7A61B3FF-1A7C-4F82-9486-5BD5E8C3B083}" dt="2025-01-17T14:25:19.679" v="1202" actId="1076"/>
          <ac:picMkLst>
            <pc:docMk/>
            <pc:sldMk cId="2621524402" sldId="1150"/>
            <ac:picMk id="10" creationId="{03C4D699-053A-185E-CD67-AB6F40DBC8C1}"/>
          </ac:picMkLst>
        </pc:picChg>
        <pc:picChg chg="mod">
          <ac:chgData name="Barbara CICHOSZ" userId="f0fc0e34-f84a-4903-a72b-c7e2294ef782" providerId="ADAL" clId="{7A61B3FF-1A7C-4F82-9486-5BD5E8C3B083}" dt="2025-01-16T15:10:40.280" v="411" actId="1076"/>
          <ac:picMkLst>
            <pc:docMk/>
            <pc:sldMk cId="2621524402" sldId="1150"/>
            <ac:picMk id="11" creationId="{53AE273B-588C-D20C-ABA0-C1CF6C6EB755}"/>
          </ac:picMkLst>
        </pc:picChg>
        <pc:picChg chg="del">
          <ac:chgData name="Barbara CICHOSZ" userId="f0fc0e34-f84a-4903-a72b-c7e2294ef782" providerId="ADAL" clId="{7A61B3FF-1A7C-4F82-9486-5BD5E8C3B083}" dt="2025-01-14T16:13:03.187" v="217" actId="478"/>
          <ac:picMkLst>
            <pc:docMk/>
            <pc:sldMk cId="2621524402" sldId="1150"/>
            <ac:picMk id="12" creationId="{50943447-187B-F377-3662-7D180215B86A}"/>
          </ac:picMkLst>
        </pc:picChg>
        <pc:picChg chg="add mod">
          <ac:chgData name="Barbara CICHOSZ" userId="f0fc0e34-f84a-4903-a72b-c7e2294ef782" providerId="ADAL" clId="{7A61B3FF-1A7C-4F82-9486-5BD5E8C3B083}" dt="2025-01-16T15:30:41.182" v="855" actId="1076"/>
          <ac:picMkLst>
            <pc:docMk/>
            <pc:sldMk cId="2621524402" sldId="1150"/>
            <ac:picMk id="12" creationId="{DABB326D-4C05-05DE-15DA-7CA9953FDA42}"/>
          </ac:picMkLst>
        </pc:picChg>
        <pc:picChg chg="add mod">
          <ac:chgData name="Barbara CICHOSZ" userId="f0fc0e34-f84a-4903-a72b-c7e2294ef782" providerId="ADAL" clId="{7A61B3FF-1A7C-4F82-9486-5BD5E8C3B083}" dt="2025-01-16T15:36:27.820" v="1083" actId="164"/>
          <ac:picMkLst>
            <pc:docMk/>
            <pc:sldMk cId="2621524402" sldId="1150"/>
            <ac:picMk id="15" creationId="{87C295C3-F244-94F2-41DD-4C59C80E575A}"/>
          </ac:picMkLst>
        </pc:picChg>
        <pc:picChg chg="add mod">
          <ac:chgData name="Barbara CICHOSZ" userId="f0fc0e34-f84a-4903-a72b-c7e2294ef782" providerId="ADAL" clId="{7A61B3FF-1A7C-4F82-9486-5BD5E8C3B083}" dt="2025-01-16T15:26:15.732" v="701" actId="14100"/>
          <ac:picMkLst>
            <pc:docMk/>
            <pc:sldMk cId="2621524402" sldId="1150"/>
            <ac:picMk id="1026" creationId="{EEF11EBE-01C4-2321-A484-26D217629260}"/>
          </ac:picMkLst>
        </pc:picChg>
        <pc:picChg chg="add mod">
          <ac:chgData name="Barbara CICHOSZ" userId="f0fc0e34-f84a-4903-a72b-c7e2294ef782" providerId="ADAL" clId="{7A61B3FF-1A7C-4F82-9486-5BD5E8C3B083}" dt="2025-01-16T15:10:55.093" v="413" actId="1076"/>
          <ac:picMkLst>
            <pc:docMk/>
            <pc:sldMk cId="2621524402" sldId="1150"/>
            <ac:picMk id="1028" creationId="{9934D41E-B399-4AA1-0138-999014A0B19F}"/>
          </ac:picMkLst>
        </pc:picChg>
      </pc:sldChg>
      <pc:sldChg chg="modSp mod">
        <pc:chgData name="Barbara CICHOSZ" userId="f0fc0e34-f84a-4903-a72b-c7e2294ef782" providerId="ADAL" clId="{7A61B3FF-1A7C-4F82-9486-5BD5E8C3B083}" dt="2025-01-16T15:47:41.228" v="1098" actId="20577"/>
        <pc:sldMkLst>
          <pc:docMk/>
          <pc:sldMk cId="1606896833" sldId="1151"/>
        </pc:sldMkLst>
        <pc:spChg chg="mod">
          <ac:chgData name="Barbara CICHOSZ" userId="f0fc0e34-f84a-4903-a72b-c7e2294ef782" providerId="ADAL" clId="{7A61B3FF-1A7C-4F82-9486-5BD5E8C3B083}" dt="2025-01-16T15:47:41.228" v="1098" actId="20577"/>
          <ac:spMkLst>
            <pc:docMk/>
            <pc:sldMk cId="1606896833" sldId="1151"/>
            <ac:spMk id="3" creationId="{957C2477-0C12-4709-FD17-EA288E637360}"/>
          </ac:spMkLst>
        </pc:spChg>
      </pc:sldChg>
    </pc:docChg>
  </pc:docChgLst>
  <pc:docChgLst>
    <pc:chgData name="Barbara CICHOSZ" userId="S::barbara.cichosz@apca.chambagri.fr::f0fc0e34-f84a-4903-a72b-c7e2294ef782" providerId="AD" clId="Web-{004FF755-E4F9-F485-28D3-44D8246FDFA9}"/>
    <pc:docChg chg="modSld">
      <pc:chgData name="Barbara CICHOSZ" userId="S::barbara.cichosz@apca.chambagri.fr::f0fc0e34-f84a-4903-a72b-c7e2294ef782" providerId="AD" clId="Web-{004FF755-E4F9-F485-28D3-44D8246FDFA9}" dt="2025-01-14T15:50:44.810" v="127"/>
      <pc:docMkLst>
        <pc:docMk/>
      </pc:docMkLst>
      <pc:sldChg chg="modSp">
        <pc:chgData name="Barbara CICHOSZ" userId="S::barbara.cichosz@apca.chambagri.fr::f0fc0e34-f84a-4903-a72b-c7e2294ef782" providerId="AD" clId="Web-{004FF755-E4F9-F485-28D3-44D8246FDFA9}" dt="2025-01-14T15:19:03.166" v="0" actId="20577"/>
        <pc:sldMkLst>
          <pc:docMk/>
          <pc:sldMk cId="1306105665" sldId="1141"/>
        </pc:sldMkLst>
        <pc:spChg chg="mod">
          <ac:chgData name="Barbara CICHOSZ" userId="S::barbara.cichosz@apca.chambagri.fr::f0fc0e34-f84a-4903-a72b-c7e2294ef782" providerId="AD" clId="Web-{004FF755-E4F9-F485-28D3-44D8246FDFA9}" dt="2025-01-14T15:19:03.166" v="0" actId="20577"/>
          <ac:spMkLst>
            <pc:docMk/>
            <pc:sldMk cId="1306105665" sldId="1141"/>
            <ac:spMk id="2" creationId="{873CD0FC-9AC2-CE3B-0885-5339C60CBF1F}"/>
          </ac:spMkLst>
        </pc:spChg>
      </pc:sldChg>
      <pc:sldChg chg="modSp">
        <pc:chgData name="Barbara CICHOSZ" userId="S::barbara.cichosz@apca.chambagri.fr::f0fc0e34-f84a-4903-a72b-c7e2294ef782" providerId="AD" clId="Web-{004FF755-E4F9-F485-28D3-44D8246FDFA9}" dt="2025-01-14T15:19:30.340" v="5" actId="1076"/>
        <pc:sldMkLst>
          <pc:docMk/>
          <pc:sldMk cId="4122549679" sldId="1142"/>
        </pc:sldMkLst>
        <pc:spChg chg="mod">
          <ac:chgData name="Barbara CICHOSZ" userId="S::barbara.cichosz@apca.chambagri.fr::f0fc0e34-f84a-4903-a72b-c7e2294ef782" providerId="AD" clId="Web-{004FF755-E4F9-F485-28D3-44D8246FDFA9}" dt="2025-01-14T15:19:21.417" v="3" actId="20577"/>
          <ac:spMkLst>
            <pc:docMk/>
            <pc:sldMk cId="4122549679" sldId="1142"/>
            <ac:spMk id="2" creationId="{FA00B44F-A697-4D93-3CCB-51DC4D642E1D}"/>
          </ac:spMkLst>
        </pc:spChg>
        <pc:spChg chg="mod">
          <ac:chgData name="Barbara CICHOSZ" userId="S::barbara.cichosz@apca.chambagri.fr::f0fc0e34-f84a-4903-a72b-c7e2294ef782" providerId="AD" clId="Web-{004FF755-E4F9-F485-28D3-44D8246FDFA9}" dt="2025-01-14T15:19:30.340" v="5" actId="1076"/>
          <ac:spMkLst>
            <pc:docMk/>
            <pc:sldMk cId="4122549679" sldId="1142"/>
            <ac:spMk id="3" creationId="{BB2ECC7C-7259-0B23-5788-A58C3D5E597C}"/>
          </ac:spMkLst>
        </pc:spChg>
      </pc:sldChg>
      <pc:sldChg chg="modSp">
        <pc:chgData name="Barbara CICHOSZ" userId="S::barbara.cichosz@apca.chambagri.fr::f0fc0e34-f84a-4903-a72b-c7e2294ef782" providerId="AD" clId="Web-{004FF755-E4F9-F485-28D3-44D8246FDFA9}" dt="2025-01-14T15:50:44.810" v="127"/>
        <pc:sldMkLst>
          <pc:docMk/>
          <pc:sldMk cId="3882312890" sldId="1149"/>
        </pc:sldMkLst>
        <pc:spChg chg="mod">
          <ac:chgData name="Barbara CICHOSZ" userId="S::barbara.cichosz@apca.chambagri.fr::f0fc0e34-f84a-4903-a72b-c7e2294ef782" providerId="AD" clId="Web-{004FF755-E4F9-F485-28D3-44D8246FDFA9}" dt="2025-01-14T15:20:22.468" v="23" actId="20577"/>
          <ac:spMkLst>
            <pc:docMk/>
            <pc:sldMk cId="3882312890" sldId="1149"/>
            <ac:spMk id="2" creationId="{BD62EDBC-F138-843B-239C-09F88E63CD48}"/>
          </ac:spMkLst>
        </pc:spChg>
        <pc:graphicFrameChg chg="mod modGraphic">
          <ac:chgData name="Barbara CICHOSZ" userId="S::barbara.cichosz@apca.chambagri.fr::f0fc0e34-f84a-4903-a72b-c7e2294ef782" providerId="AD" clId="Web-{004FF755-E4F9-F485-28D3-44D8246FDFA9}" dt="2025-01-14T15:50:44.810" v="127"/>
          <ac:graphicFrameMkLst>
            <pc:docMk/>
            <pc:sldMk cId="3882312890" sldId="1149"/>
            <ac:graphicFrameMk id="7" creationId="{C4AE7020-A17F-B591-C16C-FF442A7BE46E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208E22-7FE2-4A02-A4F6-3B37BCA1C7BE}" type="datetimeFigureOut">
              <a:rPr lang="fr-FR" smtClean="0"/>
              <a:t>27/05/2025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17F790-5372-41F9-9F7C-AA1B112866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18156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>
          <a:xfrm>
            <a:off x="136525" y="1676400"/>
            <a:ext cx="6465888" cy="3638550"/>
          </a:xfrm>
        </p:spPr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e l'en-tête 3"/>
          <p:cNvSpPr>
            <a:spLocks noGrp="1"/>
          </p:cNvSpPr>
          <p:nvPr>
            <p:ph type="hdr" sz="quarter"/>
          </p:nvPr>
        </p:nvSpPr>
        <p:spPr>
          <a:xfrm>
            <a:off x="317998" y="389851"/>
            <a:ext cx="4155027" cy="54085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Verdana" panose="020B0604030504040204" pitchFamily="34" charset="0"/>
              <a:ea typeface="Verdana" panose="020B0604030504040204" pitchFamily="34" charset="0"/>
              <a:cs typeface="+mn-cs"/>
            </a:endParaRPr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4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F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4525631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B17F790-5372-41F9-9F7C-AA1B1128666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794539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Vert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sp>
        <p:nvSpPr>
          <p:cNvPr id="16" name="Rectangle 1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 userDrawn="1"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</p:spTree>
    <p:extLst>
      <p:ext uri="{BB962C8B-B14F-4D97-AF65-F5344CB8AC3E}">
        <p14:creationId xmlns:p14="http://schemas.microsoft.com/office/powerpoint/2010/main" val="34364625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Vert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046D5FAF-6E15-414C-81A4-5493C47ED149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473926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Vert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>
            <a:normAutofit/>
          </a:bodyPr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F56B330C-B04C-4CAF-810C-14B032CC560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EA08483F-D378-4D94-94CC-9AEBFD5034F0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1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52546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6B8C0B89-073F-4965-A41D-C1C64348AB2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79" y="550719"/>
            <a:ext cx="739406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8BC36510-72AD-4853-ABAE-B8CFBEBA4820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005749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Vert_titre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algn="ctr"/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974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Vert_titre_3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5411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Vert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80BA27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4" name="Image 13">
            <a:extLst>
              <a:ext uri="{FF2B5EF4-FFF2-40B4-BE49-F238E27FC236}">
                <a16:creationId xmlns:a16="http://schemas.microsoft.com/office/drawing/2014/main" id="{59E05A99-E245-4256-8146-F8B249D913FC}"/>
              </a:ext>
            </a:extLst>
          </p:cNvPr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5459" y="612826"/>
            <a:ext cx="6925656" cy="5980694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DB7C0B7A-AD0B-4457-AEFF-49EF6693F16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966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Vert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1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EE6C052-EB4F-4086-9F85-BCBF666F5B5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5691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Bleu_titre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7059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Bleu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32BDC2F4-6268-4EFF-A77F-1EAEA6C8986B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85844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Bleu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9DAC57DB-0D08-4C98-A7A9-A99D0DF4A6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E9126399-45DE-421D-913F-67D4814E376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2B81287A-2C38-40D4-B1AF-150C83F069A1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5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8134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Bleu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>
            <a:extLst>
              <a:ext uri="{FF2B5EF4-FFF2-40B4-BE49-F238E27FC236}">
                <a16:creationId xmlns:a16="http://schemas.microsoft.com/office/drawing/2014/main" id="{35EB758A-08C4-4EE5-BC63-32966FB1DBB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499"/>
            <a:ext cx="734569" cy="624841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228555D-479F-4BDD-98D3-2695B52C23AE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639999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3_Bleu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algn="ctr"/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0657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4_Bleu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77064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5_Bleu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D58E3B10-CEC5-496B-B3E2-7821224AD95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91553"/>
            <a:ext cx="1168600" cy="990000"/>
          </a:xfrm>
          <a:prstGeom prst="rect">
            <a:avLst/>
          </a:prstGeom>
        </p:spPr>
      </p:pic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008E96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F66484C9-8B5B-4A83-B667-B967CAC9C84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6212" y="599515"/>
            <a:ext cx="6919560" cy="5980694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5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832164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6_Bleu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5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DAEFC35B-A690-437E-9DBE-1C82A1418D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3520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920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7_Rouge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3293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8_Rouge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4BB4BA62-DD23-471E-AE07-0D1ADFF1370C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09247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9_Rouge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3200" y="365125"/>
            <a:ext cx="10980000" cy="864000"/>
          </a:xfrm>
        </p:spPr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C666A00D-0B04-4B00-B652-540ABD2E48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5F749F66-23DA-4EA3-AE5E-208706C55D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A70B0AAF-1860-49D0-8337-89979F5FE2C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6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3128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0_Rouge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11">
            <a:extLst>
              <a:ext uri="{FF2B5EF4-FFF2-40B4-BE49-F238E27FC236}">
                <a16:creationId xmlns:a16="http://schemas.microsoft.com/office/drawing/2014/main" id="{1C3C4727-13F9-45C5-ADC5-FBD0D6D1D5F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180" y="549940"/>
            <a:ext cx="739405" cy="6264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510D397-E3B0-403A-8791-15FFE5936878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sur ce cadre gris, sous les zones de textes, en </a:t>
            </a:r>
            <a:r>
              <a:rPr lang="fr-FR" i="1" u="sng"/>
              <a:t>respectant les dimensions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2815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1_Rouge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  <a:p>
            <a:pPr algn="ctr"/>
            <a:endParaRPr lang="fr-FR" i="1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rgbClr val="E94F2D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5588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2_Rouge_titre_sans_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2559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3_Rouge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rgbClr val="E94F2D">
              <a:alpha val="14902"/>
            </a:srgb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A5F6E7F5-6958-4C1D-B44C-98DA666582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21987" y="601942"/>
            <a:ext cx="6925656" cy="5980694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id="{2A15E881-C9C9-4933-9F29-E11F5218AEA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1027" y="587594"/>
            <a:ext cx="1168611" cy="990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6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179016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4_Rouge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6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CFE7E795-60C5-4FAE-A93A-1C3D1337E1D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5618" y="2520000"/>
            <a:ext cx="3995924" cy="34560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sur ce cadre gris, sous les zones de textes,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96008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5_Brun_titr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79404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89115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8897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  <a:p>
            <a:pPr algn="l"/>
            <a:endParaRPr lang="fr-FR" i="1"/>
          </a:p>
        </p:txBody>
      </p:sp>
      <p:pic>
        <p:nvPicPr>
          <p:cNvPr id="9" name="Image 8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387966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6_Brun_Titre_et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cxnSp>
        <p:nvCxnSpPr>
          <p:cNvPr id="9" name="Connecteur droit 8">
            <a:extLst>
              <a:ext uri="{FF2B5EF4-FFF2-40B4-BE49-F238E27FC236}">
                <a16:creationId xmlns:a16="http://schemas.microsoft.com/office/drawing/2014/main" id="{58349C2E-CCFB-4F2D-BA5B-42072C59FF07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36378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7_Brun_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 marL="571500" indent="-571500">
              <a:buFontTx/>
              <a:buBlip>
                <a:blip r:embed="rId2"/>
              </a:buBlip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EACD1DEB-D12F-4877-BBA6-7A1375B1CF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62001" y="1476000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10" name="Espace réservé du contenu 4">
            <a:extLst>
              <a:ext uri="{FF2B5EF4-FFF2-40B4-BE49-F238E27FC236}">
                <a16:creationId xmlns:a16="http://schemas.microsoft.com/office/drawing/2014/main" id="{1298F75B-D23E-4B77-9B4A-0014A38286D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198138" y="1471254"/>
            <a:ext cx="4914000" cy="4428000"/>
          </a:xfrm>
        </p:spPr>
        <p:txBody>
          <a:bodyPr/>
          <a:lstStyle>
            <a:lvl1pPr>
              <a:defRPr sz="2200"/>
            </a:lvl1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cxnSp>
        <p:nvCxnSpPr>
          <p:cNvPr id="11" name="Connecteur droit 10">
            <a:extLst>
              <a:ext uri="{FF2B5EF4-FFF2-40B4-BE49-F238E27FC236}">
                <a16:creationId xmlns:a16="http://schemas.microsoft.com/office/drawing/2014/main" id="{D5783D90-DC67-461E-AD8A-9D6DA2F09768}"/>
              </a:ext>
            </a:extLst>
          </p:cNvPr>
          <p:cNvCxnSpPr>
            <a:cxnSpLocks/>
          </p:cNvCxnSpPr>
          <p:nvPr/>
        </p:nvCxnSpPr>
        <p:spPr>
          <a:xfrm>
            <a:off x="827797" y="1116942"/>
            <a:ext cx="10285403" cy="2116"/>
          </a:xfrm>
          <a:prstGeom prst="lin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181571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8_Brun_contenu_et_ban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34500" y="1203968"/>
            <a:ext cx="8473970" cy="8640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34500" y="2095595"/>
            <a:ext cx="8188272" cy="4428000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57295759-8F68-4E40-B8F7-927837AA825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6016" y="551500"/>
            <a:ext cx="734569" cy="624841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1E67E0D7-42DE-404D-A12A-3044C9E1E52B}"/>
              </a:ext>
            </a:extLst>
          </p:cNvPr>
          <p:cNvSpPr/>
          <p:nvPr/>
        </p:nvSpPr>
        <p:spPr>
          <a:xfrm>
            <a:off x="296644" y="0"/>
            <a:ext cx="2956940" cy="685800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60843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9_Brun_titr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AAA8EB4-3756-4C90-A99E-D9500D19440C}"/>
              </a:ext>
            </a:extLst>
          </p:cNvPr>
          <p:cNvSpPr/>
          <p:nvPr/>
        </p:nvSpPr>
        <p:spPr>
          <a:xfrm>
            <a:off x="359091" y="287132"/>
            <a:ext cx="11473816" cy="419725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endParaRPr lang="fr-FR" i="1"/>
          </a:p>
          <a:p>
            <a:pPr algn="ctr"/>
            <a:endParaRPr lang="fr-FR" i="1"/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gris, sous les zones de textes,</a:t>
            </a:r>
            <a:br>
              <a:rPr lang="fr-FR" i="1"/>
            </a:br>
            <a:r>
              <a:rPr lang="fr-FR" i="1" u="sng"/>
              <a:t>en respectant les dimensions</a:t>
            </a:r>
          </a:p>
          <a:p>
            <a:pPr algn="ctr"/>
            <a:endParaRPr lang="fr-FR" i="1"/>
          </a:p>
        </p:txBody>
      </p:sp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4484383"/>
            <a:ext cx="11473817" cy="2088001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600" y="27900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6" y="3817475"/>
            <a:ext cx="9513937" cy="522611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1" name="Imag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07475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0_Brun_titre_sans_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85615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140908" y="1827900"/>
            <a:ext cx="10692000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64700"/>
            <a:ext cx="9513937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pic>
        <p:nvPicPr>
          <p:cNvPr id="10" name="Image 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44103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1_Brun_Diapo_Pl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ape_1">
            <a:extLst>
              <a:ext uri="{FF2B5EF4-FFF2-40B4-BE49-F238E27FC236}">
                <a16:creationId xmlns:a16="http://schemas.microsoft.com/office/drawing/2014/main" id="{31428A33-8D51-4F9E-9C20-4618F0B98261}"/>
              </a:ext>
            </a:extLst>
          </p:cNvPr>
          <p:cNvSpPr>
            <a:spLocks/>
          </p:cNvSpPr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/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D4070223-FE77-40B8-9087-8189D5FE474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78000" y="878410"/>
            <a:ext cx="6223000" cy="5270500"/>
          </a:xfrm>
          <a:prstGeom prst="rect">
            <a:avLst/>
          </a:prstGeom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261D137C-D0B5-459E-8D0C-EEC8E023EE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67026" y="285467"/>
            <a:ext cx="9718590" cy="1285200"/>
          </a:xfrm>
        </p:spPr>
        <p:txBody>
          <a:bodyPr anchor="b"/>
          <a:lstStyle>
            <a:lvl1pPr marL="0" indent="0">
              <a:buFontTx/>
              <a:buNone/>
              <a:defRPr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9D397F-CF04-40A1-9B0A-1898F0ADD9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7026" y="1885361"/>
            <a:ext cx="9146174" cy="4018638"/>
          </a:xfrm>
        </p:spPr>
        <p:txBody>
          <a:bodyPr/>
          <a:lstStyle>
            <a:lvl1pPr marL="0" indent="0">
              <a:buFontTx/>
              <a:buNone/>
              <a:defRPr sz="2400">
                <a:solidFill>
                  <a:schemeClr val="accent2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D85603A-C958-4B4F-8E07-3E92DAEFD4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23CF73ED-89AF-4EE1-BA09-2A65FF18242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8049" y="592871"/>
            <a:ext cx="1171579" cy="989782"/>
          </a:xfrm>
          <a:prstGeom prst="rect">
            <a:avLst/>
          </a:prstGeom>
        </p:spPr>
      </p:pic>
      <p:pic>
        <p:nvPicPr>
          <p:cNvPr id="12" name="Image 11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92135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2_Brun_Diapo_intercalai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092" y="2778345"/>
            <a:ext cx="11473817" cy="300960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CC76CD02-B679-450F-A73D-C511BB3236F4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669598" y="3065340"/>
            <a:ext cx="8370679" cy="1015200"/>
          </a:xfrm>
        </p:spPr>
        <p:txBody>
          <a:bodyPr anchor="b">
            <a:normAutofit/>
          </a:bodyPr>
          <a:lstStyle>
            <a:lvl1pPr algn="l">
              <a:defRPr sz="320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B97CED89-6A2F-4612-AB59-BA6AC50B1C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68545" y="4095122"/>
            <a:ext cx="8370679" cy="1128600"/>
          </a:xfrm>
        </p:spPr>
        <p:txBody>
          <a:bodyPr>
            <a:normAutofit/>
          </a:bodyPr>
          <a:lstStyle>
            <a:lvl1pPr marL="0" indent="0" algn="l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1D427EE-B9CB-483A-B5CF-2F86322DAEF4}"/>
              </a:ext>
            </a:extLst>
          </p:cNvPr>
          <p:cNvSpPr/>
          <p:nvPr/>
        </p:nvSpPr>
        <p:spPr>
          <a:xfrm>
            <a:off x="359092" y="285615"/>
            <a:ext cx="11473816" cy="2492730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r-FR" i="1"/>
              <a:t>Insérer une photo de votre choix sur ce cadre gris </a:t>
            </a:r>
            <a:r>
              <a:rPr lang="fr-FR" i="1" u="sng"/>
              <a:t>en respectant les dimensions</a:t>
            </a:r>
          </a:p>
        </p:txBody>
      </p:sp>
      <p:sp>
        <p:nvSpPr>
          <p:cNvPr id="15" name="Espace réservé du numéro de diapositive 14">
            <a:extLst>
              <a:ext uri="{FF2B5EF4-FFF2-40B4-BE49-F238E27FC236}">
                <a16:creationId xmlns:a16="http://schemas.microsoft.com/office/drawing/2014/main" id="{E43BCC4F-6628-49C7-A989-0EA13169194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  <p:pic>
        <p:nvPicPr>
          <p:cNvPr id="5" name="Image 4" descr="Une image contenant texte, hache, graphiques vectoriels&#10;&#10;Description générée automatiquement">
            <a:extLst>
              <a:ext uri="{FF2B5EF4-FFF2-40B4-BE49-F238E27FC236}">
                <a16:creationId xmlns:a16="http://schemas.microsoft.com/office/drawing/2014/main" id="{08A6FB6F-E48A-4C76-AD7A-BD66D29DB27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4000" y="2564670"/>
            <a:ext cx="3993369" cy="3456000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5FE578EF-7854-4EDF-AB81-AF7FDFA916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561" y="5841710"/>
            <a:ext cx="785058" cy="7959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835047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3_Brun_Diapo_F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_0">
            <a:extLst>
              <a:ext uri="{FF2B5EF4-FFF2-40B4-BE49-F238E27FC236}">
                <a16:creationId xmlns:a16="http://schemas.microsoft.com/office/drawing/2014/main" id="{0B7979F6-1BC2-4E8B-A0A3-CA8E3502F784}"/>
              </a:ext>
            </a:extLst>
          </p:cNvPr>
          <p:cNvSpPr/>
          <p:nvPr/>
        </p:nvSpPr>
        <p:spPr>
          <a:xfrm>
            <a:off x="359198" y="285762"/>
            <a:ext cx="11473817" cy="6286770"/>
          </a:xfrm>
          <a:prstGeom prst="rect">
            <a:avLst/>
          </a:prstGeom>
          <a:solidFill>
            <a:schemeClr val="accent2"/>
          </a:solidFill>
          <a:ln w="0" cap="flat" cmpd="sng" algn="ctr">
            <a:solidFill>
              <a:schemeClr val="accent1">
                <a:shade val="50000"/>
                <a:alpha val="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633">
              <a:solidFill>
                <a:schemeClr val="bg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017" y="5798220"/>
            <a:ext cx="1776119" cy="529327"/>
          </a:xfrm>
          <a:prstGeom prst="rect">
            <a:avLst/>
          </a:prstGeom>
        </p:spPr>
      </p:pic>
      <p:pic>
        <p:nvPicPr>
          <p:cNvPr id="6" name="Image 5">
            <a:extLst>
              <a:ext uri="{FF2B5EF4-FFF2-40B4-BE49-F238E27FC236}">
                <a16:creationId xmlns:a16="http://schemas.microsoft.com/office/drawing/2014/main" id="{02458A2C-7046-45A2-B85B-4F199B824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49436" y="4719185"/>
            <a:ext cx="1636006" cy="1658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86487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34_Diapo_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4EB2869B-DA9E-4EF7-BF3D-B7D0D0E858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53863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CCD10C80-0988-428F-99E3-818F56D5A4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200" y="365125"/>
            <a:ext cx="10980000" cy="86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CAFEC568-9D09-4BC2-9499-3FDB800BFE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2000" y="1476000"/>
            <a:ext cx="10051200" cy="4428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527CFBE-B75C-4B54-A16A-BC81511EFE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353800" y="3246437"/>
            <a:ext cx="838200" cy="365125"/>
          </a:xfrm>
          <a:prstGeom prst="rect">
            <a:avLst/>
          </a:prstGeom>
          <a:solidFill>
            <a:schemeClr val="tx1"/>
          </a:solidFill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1"/>
                </a:solidFill>
              </a:defRPr>
            </a:lvl1pPr>
          </a:lstStyle>
          <a:p>
            <a:fld id="{6055246E-81F2-4716-A341-6139E570558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15096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  <p:sldLayoutId id="2147483692" r:id="rId32"/>
    <p:sldLayoutId id="2147483693" r:id="rId33"/>
    <p:sldLayoutId id="2147483694" r:id="rId3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4000"/>
        </a:lnSpc>
        <a:spcBef>
          <a:spcPts val="1000"/>
        </a:spcBef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4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432">
          <p15:clr>
            <a:srgbClr val="F26B43"/>
          </p15:clr>
        </p15:guide>
        <p15:guide id="2" pos="3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28.svg"/><Relationship Id="rId5" Type="http://schemas.openxmlformats.org/officeDocument/2006/relationships/image" Target="../media/image27.png"/><Relationship Id="rId4" Type="http://schemas.openxmlformats.org/officeDocument/2006/relationships/image" Target="../media/image26.sv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resolia.epsilon-informatique.net/FormeisFC/Extranet/index.php?mod=3&amp;ni=c796a8026ef63432a99dc9534050b007" TargetMode="External"/><Relationship Id="rId2" Type="http://schemas.openxmlformats.org/officeDocument/2006/relationships/hyperlink" Target="https://resolia.epsilon-informatique.net/FormeisFC/Extranet/index.php?mod=4&amp;ni=357f8d2bb866125b943a96f72868c1ff" TargetMode="External"/><Relationship Id="rId1" Type="http://schemas.openxmlformats.org/officeDocument/2006/relationships/slideLayout" Target="../slideLayouts/slideLayout1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resolia.epsilon-informatique.net/FormeisFC/Extranet/index.php?mod=4&amp;ni=357f8d2bb866125b943a96f72868c1ff" TargetMode="External"/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hyperlink" Target="https://teams.microsoft.com/l/team/19%3A8gIWs3OmocRhvNsq_klLoSZIhVnqyS75y_fJaDq0UZA1%40thread.tacv2/conversations?groupId=41f6ed28-c3f3-43b1-aeb5-c4a0e48b4967&amp;tenantId=e18a9197-027b-480a-aceb-0be5fdb42920" TargetMode="Externa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2.svg"/><Relationship Id="rId5" Type="http://schemas.openxmlformats.org/officeDocument/2006/relationships/image" Target="../media/image31.png"/><Relationship Id="rId10" Type="http://schemas.openxmlformats.org/officeDocument/2006/relationships/image" Target="../media/image36.svg"/><Relationship Id="rId4" Type="http://schemas.openxmlformats.org/officeDocument/2006/relationships/image" Target="../media/image30.sv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resoca.sharepoint.com/:x:/r/sites/R-NAT-Phytosanitaires/Shared%20Documents/Certiphyto/Animation%20-%20%C3%A9changes%20r%C3%A9seau/Formateurs%20Certiphyto_Chambres%20dagriculture_contacts.xlsx?d=wa9ee4af0bdbe49fc8148154983ddf822&amp;csf=1&amp;web=1&amp;e=OxkKYY" TargetMode="External"/><Relationship Id="rId2" Type="http://schemas.openxmlformats.org/officeDocument/2006/relationships/hyperlink" Target="https://teams.microsoft.com/l/team/19%3A8gIWs3OmocRhvNsq_klLoSZIhVnqyS75y_fJaDq0UZA1%40thread.tacv2/conversations?groupId=41f6ed28-c3f3-43b1-aeb5-c4a0e48b4967&amp;tenantId=e18a9197-027b-480a-aceb-0be5fdb42920" TargetMode="External"/><Relationship Id="rId1" Type="http://schemas.openxmlformats.org/officeDocument/2006/relationships/slideLayout" Target="../slideLayouts/slideLayout18.xml"/><Relationship Id="rId4" Type="http://schemas.openxmlformats.org/officeDocument/2006/relationships/hyperlink" Target="https://teams.microsoft.com/l/channel/19%3A52c733bb688c4419898da8d97574473d%40thread.tacv2/Certiphyto%20%F0%9F%8E%93?groupId=41f6ed28-c3f3-43b1-aeb5-c4a0e48b4967&amp;tenantId=e18a9197-027b-480a-aceb-0be5fdb42920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8653D99-0CA6-4966-A697-C3E0F2C2ECA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Les Cafés Certiphyto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22A1C6E2-A334-4F8A-9757-D186342ACD4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9854" y="2843534"/>
            <a:ext cx="9814092" cy="2123432"/>
          </a:xfrm>
        </p:spPr>
        <p:txBody>
          <a:bodyPr vert="horz" lIns="91440" tIns="45720" rIns="91440" bIns="45720" rtlCol="0" anchor="t">
            <a:noAutofit/>
          </a:bodyPr>
          <a:lstStyle/>
          <a:p>
            <a:endParaRPr lang="fr-FR" sz="2000" dirty="0">
              <a:ea typeface="Verdana"/>
            </a:endParaRPr>
          </a:p>
          <a:p>
            <a:pPr>
              <a:lnSpc>
                <a:spcPct val="113999"/>
              </a:lnSpc>
            </a:pPr>
            <a:r>
              <a:rPr lang="fr-FR" sz="2000" dirty="0">
                <a:ea typeface="Verdana"/>
              </a:rPr>
              <a:t>Réseau des Chambres d'agriculture – formateurs Certiphyto</a:t>
            </a:r>
          </a:p>
          <a:p>
            <a:pPr>
              <a:lnSpc>
                <a:spcPct val="113999"/>
              </a:lnSpc>
            </a:pPr>
            <a:r>
              <a:rPr lang="fr-FR" sz="2000" dirty="0"/>
              <a:t>4 webinaires d’1h : </a:t>
            </a:r>
            <a:r>
              <a:rPr lang="fr-FR" sz="2000" dirty="0">
                <a:ea typeface="Verdana"/>
              </a:rPr>
              <a:t>28/03, 11/04, 25/04, 14/05</a:t>
            </a:r>
          </a:p>
          <a:p>
            <a:pPr>
              <a:lnSpc>
                <a:spcPct val="113999"/>
              </a:lnSpc>
            </a:pPr>
            <a:r>
              <a:rPr lang="fr-FR" sz="2000" i="1" dirty="0">
                <a:ea typeface="Verdana"/>
              </a:rPr>
              <a:t>Version du 27/05/2025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7407" y="5131907"/>
            <a:ext cx="2824162" cy="10385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28780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58EF68-203E-6F39-47F7-470EFC2A6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attentes du réseau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BEEE9A-0889-B0CB-302C-6BEF7ABA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2</a:t>
            </a:fld>
            <a:endParaRPr lang="fr-FR"/>
          </a:p>
        </p:txBody>
      </p:sp>
      <p:sp>
        <p:nvSpPr>
          <p:cNvPr id="132" name="Espace réservé du contenu 2">
            <a:extLst>
              <a:ext uri="{FF2B5EF4-FFF2-40B4-BE49-F238E27FC236}">
                <a16:creationId xmlns:a16="http://schemas.microsoft.com/office/drawing/2014/main" id="{4AC21E74-DDEA-BAC9-12E4-563AB80DB6AE}"/>
              </a:ext>
            </a:extLst>
          </p:cNvPr>
          <p:cNvSpPr txBox="1">
            <a:spLocks/>
          </p:cNvSpPr>
          <p:nvPr/>
        </p:nvSpPr>
        <p:spPr>
          <a:xfrm>
            <a:off x="406146" y="1754352"/>
            <a:ext cx="9718241" cy="440717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114000"/>
              </a:lnSpc>
              <a:spcBef>
                <a:spcPts val="10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4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r-FR" b="1" dirty="0"/>
              <a:t>Curiosité – partage d’expérience</a:t>
            </a:r>
          </a:p>
          <a:p>
            <a:r>
              <a:rPr lang="fr-FR" b="1" dirty="0"/>
              <a:t>Comment ça se passe chez les collègues ?</a:t>
            </a:r>
          </a:p>
          <a:p>
            <a:r>
              <a:rPr lang="fr-FR" b="1" dirty="0"/>
              <a:t>Animation de la session et pédagogie</a:t>
            </a:r>
          </a:p>
          <a:p>
            <a:pPr lvl="1"/>
            <a:r>
              <a:rPr lang="fr-FR" dirty="0"/>
              <a:t>Méthodes et bonnes pratiques</a:t>
            </a:r>
          </a:p>
          <a:p>
            <a:pPr lvl="1"/>
            <a:r>
              <a:rPr lang="fr-FR" dirty="0"/>
              <a:t>Se sortir de situations compliquées</a:t>
            </a:r>
          </a:p>
          <a:p>
            <a:r>
              <a:rPr lang="fr-FR" dirty="0"/>
              <a:t>Contenu des interventions</a:t>
            </a:r>
          </a:p>
          <a:p>
            <a:r>
              <a:rPr lang="fr-FR" dirty="0"/>
              <a:t>Supports et activités</a:t>
            </a:r>
          </a:p>
          <a:p>
            <a:r>
              <a:rPr lang="fr-FR" dirty="0"/>
              <a:t>Quelles données et ressources</a:t>
            </a:r>
          </a:p>
          <a:p>
            <a:r>
              <a:rPr lang="fr-FR" dirty="0"/>
              <a:t>Gestion des groupes</a:t>
            </a:r>
          </a:p>
          <a:p>
            <a:r>
              <a:rPr lang="fr-FR" dirty="0"/>
              <a:t>Particularités techniques et échanges thématiques</a:t>
            </a:r>
          </a:p>
          <a:p>
            <a:pPr marL="0" indent="0">
              <a:buNone/>
            </a:pPr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87725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658EF68-203E-6F39-47F7-470EFC2A6D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Participants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F7A9F9B-8F99-F081-B34D-4D8D202C48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5314" y="1397379"/>
            <a:ext cx="4385757" cy="509549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r-FR" sz="1800" b="1" dirty="0">
                <a:solidFill>
                  <a:schemeClr val="accent1"/>
                </a:solidFill>
              </a:rPr>
              <a:t>52 participants aux webinaires</a:t>
            </a:r>
          </a:p>
          <a:p>
            <a:pPr marL="0" indent="0">
              <a:buNone/>
            </a:pPr>
            <a:r>
              <a:rPr lang="fr-FR" sz="1600" b="1" dirty="0"/>
              <a:t>Café #1 : 26 participants</a:t>
            </a:r>
          </a:p>
          <a:p>
            <a:pPr marL="0" indent="0">
              <a:buNone/>
            </a:pPr>
            <a:r>
              <a:rPr lang="fr-FR" sz="1600" b="1" dirty="0"/>
              <a:t>Café #2 : 10 participants</a:t>
            </a:r>
          </a:p>
          <a:p>
            <a:pPr marL="0" indent="0">
              <a:buNone/>
            </a:pPr>
            <a:r>
              <a:rPr lang="fr-FR" sz="1600" b="1" dirty="0"/>
              <a:t>Café #3 : 9 participants</a:t>
            </a:r>
          </a:p>
          <a:p>
            <a:pPr marL="0" indent="0">
              <a:buNone/>
            </a:pPr>
            <a:r>
              <a:rPr lang="fr-FR" sz="1600" b="1" dirty="0"/>
              <a:t>Café #4 : 7 participants</a:t>
            </a:r>
          </a:p>
          <a:p>
            <a:pPr marL="0" indent="0">
              <a:buNone/>
            </a:pPr>
            <a:endParaRPr lang="fr-FR" sz="1400" b="1" u="sng" dirty="0"/>
          </a:p>
          <a:p>
            <a:pPr marL="0" indent="0">
              <a:buNone/>
            </a:pPr>
            <a:r>
              <a:rPr lang="fr-FR" sz="1400" b="1" u="sng" dirty="0"/>
              <a:t>Leurs missions : </a:t>
            </a:r>
            <a:r>
              <a:rPr lang="fr-FR" sz="1400" dirty="0" err="1"/>
              <a:t>Formateur.ice.s</a:t>
            </a:r>
            <a:r>
              <a:rPr lang="fr-FR" sz="1400" dirty="0"/>
              <a:t> Certiphyto principalement ; </a:t>
            </a:r>
            <a:r>
              <a:rPr lang="fr-FR" sz="1400" dirty="0" err="1"/>
              <a:t>conseiller.e.s</a:t>
            </a:r>
            <a:r>
              <a:rPr lang="fr-FR" sz="1400" dirty="0"/>
              <a:t> agro, arbo, GC ; IR DEPHY, animation Ecophyto, 3000, captage, PSE, HVE …</a:t>
            </a:r>
          </a:p>
          <a:p>
            <a:pPr marL="0" indent="0">
              <a:buNone/>
            </a:pPr>
            <a:endParaRPr lang="fr-FR" sz="1400" u="sng" dirty="0"/>
          </a:p>
          <a:p>
            <a:pPr marL="0" indent="0">
              <a:buNone/>
            </a:pPr>
            <a:r>
              <a:rPr lang="fr-FR" sz="1400" u="sng" dirty="0"/>
              <a:t>+ Présentateurs : </a:t>
            </a:r>
            <a:r>
              <a:rPr lang="fr-FR" sz="1400" dirty="0"/>
              <a:t>Lucien Gillet (CDAF), Barbara </a:t>
            </a:r>
            <a:r>
              <a:rPr lang="fr-FR" sz="1400" dirty="0" err="1"/>
              <a:t>Cichosz</a:t>
            </a:r>
            <a:r>
              <a:rPr lang="fr-FR" sz="1400" dirty="0"/>
              <a:t> (CDAF - Resolia), Alexia Gaultier (CDA84, Mission Nationale)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68BEEE9A-0889-B0CB-302C-6BEF7ABAA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3</a:t>
            </a:fld>
            <a:endParaRPr lang="fr-FR"/>
          </a:p>
        </p:txBody>
      </p:sp>
      <p:grpSp>
        <p:nvGrpSpPr>
          <p:cNvPr id="130" name="Groupe 129">
            <a:extLst>
              <a:ext uri="{FF2B5EF4-FFF2-40B4-BE49-F238E27FC236}">
                <a16:creationId xmlns:a16="http://schemas.microsoft.com/office/drawing/2014/main" id="{E2C1816D-7273-DD36-BF5F-0780A3EBBD07}"/>
              </a:ext>
            </a:extLst>
          </p:cNvPr>
          <p:cNvGrpSpPr/>
          <p:nvPr/>
        </p:nvGrpSpPr>
        <p:grpSpPr>
          <a:xfrm>
            <a:off x="3857593" y="1229125"/>
            <a:ext cx="7255607" cy="5463906"/>
            <a:chOff x="562779" y="2882105"/>
            <a:chExt cx="4239321" cy="3192462"/>
          </a:xfrm>
          <a:solidFill>
            <a:schemeClr val="bg1"/>
          </a:solidFill>
        </p:grpSpPr>
        <p:grpSp>
          <p:nvGrpSpPr>
            <p:cNvPr id="127" name="Groupe 126">
              <a:extLst>
                <a:ext uri="{FF2B5EF4-FFF2-40B4-BE49-F238E27FC236}">
                  <a16:creationId xmlns:a16="http://schemas.microsoft.com/office/drawing/2014/main" id="{7F28681A-9D0B-8C09-53B3-67D2AE1C63EE}"/>
                </a:ext>
              </a:extLst>
            </p:cNvPr>
            <p:cNvGrpSpPr/>
            <p:nvPr/>
          </p:nvGrpSpPr>
          <p:grpSpPr>
            <a:xfrm>
              <a:off x="562779" y="2882105"/>
              <a:ext cx="4239321" cy="3192462"/>
              <a:chOff x="2844065" y="1053306"/>
              <a:chExt cx="4239321" cy="3192462"/>
            </a:xfrm>
            <a:grpFill/>
          </p:grpSpPr>
          <p:sp>
            <p:nvSpPr>
              <p:cNvPr id="5" name="Departement 01">
                <a:extLst>
                  <a:ext uri="{FF2B5EF4-FFF2-40B4-BE49-F238E27FC236}">
                    <a16:creationId xmlns:a16="http://schemas.microsoft.com/office/drawing/2014/main" id="{4A342BB4-5F97-1674-0FC6-16A3A071BE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2465" y="2615406"/>
                <a:ext cx="374650" cy="296862"/>
              </a:xfrm>
              <a:custGeom>
                <a:avLst/>
                <a:gdLst>
                  <a:gd name="T0" fmla="*/ 2147483647 w 47"/>
                  <a:gd name="T1" fmla="*/ 2147483647 h 41"/>
                  <a:gd name="T2" fmla="*/ 2147483647 w 47"/>
                  <a:gd name="T3" fmla="*/ 2147483647 h 41"/>
                  <a:gd name="T4" fmla="*/ 2147483647 w 47"/>
                  <a:gd name="T5" fmla="*/ 2147483647 h 41"/>
                  <a:gd name="T6" fmla="*/ 2147483647 w 47"/>
                  <a:gd name="T7" fmla="*/ 2147483647 h 41"/>
                  <a:gd name="T8" fmla="*/ 2147483647 w 47"/>
                  <a:gd name="T9" fmla="*/ 2147483647 h 41"/>
                  <a:gd name="T10" fmla="*/ 2147483647 w 47"/>
                  <a:gd name="T11" fmla="*/ 2147483647 h 41"/>
                  <a:gd name="T12" fmla="*/ 2147483647 w 47"/>
                  <a:gd name="T13" fmla="*/ 2147483647 h 41"/>
                  <a:gd name="T14" fmla="*/ 0 w 47"/>
                  <a:gd name="T15" fmla="*/ 2147483647 h 41"/>
                  <a:gd name="T16" fmla="*/ 0 w 47"/>
                  <a:gd name="T17" fmla="*/ 2147483647 h 41"/>
                  <a:gd name="T18" fmla="*/ 2147483647 w 47"/>
                  <a:gd name="T19" fmla="*/ 2147483647 h 41"/>
                  <a:gd name="T20" fmla="*/ 2147483647 w 47"/>
                  <a:gd name="T21" fmla="*/ 2147483647 h 41"/>
                  <a:gd name="T22" fmla="*/ 2147483647 w 47"/>
                  <a:gd name="T23" fmla="*/ 2147483647 h 41"/>
                  <a:gd name="T24" fmla="*/ 2147483647 w 47"/>
                  <a:gd name="T25" fmla="*/ 2147483647 h 41"/>
                  <a:gd name="T26" fmla="*/ 2147483647 w 47"/>
                  <a:gd name="T27" fmla="*/ 2147483647 h 41"/>
                  <a:gd name="T28" fmla="*/ 2147483647 w 47"/>
                  <a:gd name="T29" fmla="*/ 2147483647 h 41"/>
                  <a:gd name="T30" fmla="*/ 2147483647 w 47"/>
                  <a:gd name="T31" fmla="*/ 0 h 41"/>
                  <a:gd name="T32" fmla="*/ 2147483647 w 47"/>
                  <a:gd name="T33" fmla="*/ 2147483647 h 41"/>
                  <a:gd name="T34" fmla="*/ 2147483647 w 47"/>
                  <a:gd name="T35" fmla="*/ 2147483647 h 41"/>
                  <a:gd name="T36" fmla="*/ 2147483647 w 47"/>
                  <a:gd name="T37" fmla="*/ 2147483647 h 41"/>
                  <a:gd name="T38" fmla="*/ 2147483647 w 47"/>
                  <a:gd name="T39" fmla="*/ 2147483647 h 41"/>
                  <a:gd name="T40" fmla="*/ 2147483647 w 47"/>
                  <a:gd name="T41" fmla="*/ 2147483647 h 41"/>
                  <a:gd name="T42" fmla="*/ 2147483647 w 47"/>
                  <a:gd name="T43" fmla="*/ 2147483647 h 41"/>
                  <a:gd name="T44" fmla="*/ 2147483647 w 47"/>
                  <a:gd name="T45" fmla="*/ 2147483647 h 41"/>
                  <a:gd name="T46" fmla="*/ 2147483647 w 47"/>
                  <a:gd name="T47" fmla="*/ 2147483647 h 41"/>
                  <a:gd name="T48" fmla="*/ 2147483647 w 47"/>
                  <a:gd name="T49" fmla="*/ 2147483647 h 41"/>
                  <a:gd name="T50" fmla="*/ 2147483647 w 47"/>
                  <a:gd name="T51" fmla="*/ 2147483647 h 41"/>
                  <a:gd name="T52" fmla="*/ 2147483647 w 47"/>
                  <a:gd name="T53" fmla="*/ 2147483647 h 41"/>
                  <a:gd name="T54" fmla="*/ 2147483647 w 47"/>
                  <a:gd name="T55" fmla="*/ 2147483647 h 41"/>
                  <a:gd name="T56" fmla="*/ 2147483647 w 47"/>
                  <a:gd name="T57" fmla="*/ 2147483647 h 41"/>
                  <a:gd name="T58" fmla="*/ 2147483647 w 47"/>
                  <a:gd name="T59" fmla="*/ 2147483647 h 41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47" h="41">
                    <a:moveTo>
                      <a:pt x="37" y="26"/>
                    </a:moveTo>
                    <a:lnTo>
                      <a:pt x="35" y="36"/>
                    </a:lnTo>
                    <a:lnTo>
                      <a:pt x="31" y="41"/>
                    </a:lnTo>
                    <a:lnTo>
                      <a:pt x="22" y="29"/>
                    </a:lnTo>
                    <a:lnTo>
                      <a:pt x="14" y="33"/>
                    </a:lnTo>
                    <a:lnTo>
                      <a:pt x="7" y="33"/>
                    </a:lnTo>
                    <a:lnTo>
                      <a:pt x="5" y="28"/>
                    </a:lnTo>
                    <a:lnTo>
                      <a:pt x="0" y="27"/>
                    </a:lnTo>
                    <a:lnTo>
                      <a:pt x="0" y="26"/>
                    </a:lnTo>
                    <a:lnTo>
                      <a:pt x="1" y="25"/>
                    </a:lnTo>
                    <a:lnTo>
                      <a:pt x="1" y="22"/>
                    </a:lnTo>
                    <a:lnTo>
                      <a:pt x="1" y="21"/>
                    </a:lnTo>
                    <a:lnTo>
                      <a:pt x="1" y="20"/>
                    </a:lnTo>
                    <a:lnTo>
                      <a:pt x="2" y="17"/>
                    </a:lnTo>
                    <a:lnTo>
                      <a:pt x="1" y="16"/>
                    </a:lnTo>
                    <a:lnTo>
                      <a:pt x="7" y="0"/>
                    </a:lnTo>
                    <a:lnTo>
                      <a:pt x="19" y="2"/>
                    </a:lnTo>
                    <a:lnTo>
                      <a:pt x="19" y="3"/>
                    </a:lnTo>
                    <a:lnTo>
                      <a:pt x="19" y="4"/>
                    </a:lnTo>
                    <a:lnTo>
                      <a:pt x="36" y="11"/>
                    </a:lnTo>
                    <a:lnTo>
                      <a:pt x="43" y="3"/>
                    </a:lnTo>
                    <a:lnTo>
                      <a:pt x="47" y="5"/>
                    </a:lnTo>
                    <a:lnTo>
                      <a:pt x="41" y="17"/>
                    </a:lnTo>
                    <a:lnTo>
                      <a:pt x="38" y="18"/>
                    </a:lnTo>
                    <a:lnTo>
                      <a:pt x="38" y="19"/>
                    </a:lnTo>
                    <a:lnTo>
                      <a:pt x="36" y="18"/>
                    </a:lnTo>
                    <a:lnTo>
                      <a:pt x="36" y="20"/>
                    </a:lnTo>
                    <a:lnTo>
                      <a:pt x="36" y="23"/>
                    </a:lnTo>
                    <a:lnTo>
                      <a:pt x="37" y="24"/>
                    </a:lnTo>
                    <a:lnTo>
                      <a:pt x="37" y="26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6" name="Departement 02">
                <a:extLst>
                  <a:ext uri="{FF2B5EF4-FFF2-40B4-BE49-F238E27FC236}">
                    <a16:creationId xmlns:a16="http://schemas.microsoft.com/office/drawing/2014/main" id="{64380A2F-A445-6EB3-4AD2-5D2DED9F45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8915" y="1396206"/>
                <a:ext cx="311150" cy="425450"/>
              </a:xfrm>
              <a:custGeom>
                <a:avLst/>
                <a:gdLst>
                  <a:gd name="T0" fmla="*/ 2147483647 w 39"/>
                  <a:gd name="T1" fmla="*/ 2147483647 h 58"/>
                  <a:gd name="T2" fmla="*/ 2147483647 w 39"/>
                  <a:gd name="T3" fmla="*/ 2147483647 h 58"/>
                  <a:gd name="T4" fmla="*/ 2147483647 w 39"/>
                  <a:gd name="T5" fmla="*/ 2147483647 h 58"/>
                  <a:gd name="T6" fmla="*/ 2147483647 w 39"/>
                  <a:gd name="T7" fmla="*/ 0 h 58"/>
                  <a:gd name="T8" fmla="*/ 2147483647 w 39"/>
                  <a:gd name="T9" fmla="*/ 2147483647 h 58"/>
                  <a:gd name="T10" fmla="*/ 2147483647 w 39"/>
                  <a:gd name="T11" fmla="*/ 2147483647 h 58"/>
                  <a:gd name="T12" fmla="*/ 2147483647 w 39"/>
                  <a:gd name="T13" fmla="*/ 2147483647 h 58"/>
                  <a:gd name="T14" fmla="*/ 2147483647 w 39"/>
                  <a:gd name="T15" fmla="*/ 2147483647 h 58"/>
                  <a:gd name="T16" fmla="*/ 2147483647 w 39"/>
                  <a:gd name="T17" fmla="*/ 2147483647 h 58"/>
                  <a:gd name="T18" fmla="*/ 2147483647 w 39"/>
                  <a:gd name="T19" fmla="*/ 2147483647 h 58"/>
                  <a:gd name="T20" fmla="*/ 2147483647 w 39"/>
                  <a:gd name="T21" fmla="*/ 2147483647 h 58"/>
                  <a:gd name="T22" fmla="*/ 2147483647 w 39"/>
                  <a:gd name="T23" fmla="*/ 2147483647 h 58"/>
                  <a:gd name="T24" fmla="*/ 2147483647 w 39"/>
                  <a:gd name="T25" fmla="*/ 2147483647 h 58"/>
                  <a:gd name="T26" fmla="*/ 2147483647 w 39"/>
                  <a:gd name="T27" fmla="*/ 2147483647 h 58"/>
                  <a:gd name="T28" fmla="*/ 2147483647 w 39"/>
                  <a:gd name="T29" fmla="*/ 2147483647 h 58"/>
                  <a:gd name="T30" fmla="*/ 2147483647 w 39"/>
                  <a:gd name="T31" fmla="*/ 2147483647 h 58"/>
                  <a:gd name="T32" fmla="*/ 2147483647 w 39"/>
                  <a:gd name="T33" fmla="*/ 2147483647 h 58"/>
                  <a:gd name="T34" fmla="*/ 2147483647 w 39"/>
                  <a:gd name="T35" fmla="*/ 2147483647 h 58"/>
                  <a:gd name="T36" fmla="*/ 0 w 39"/>
                  <a:gd name="T37" fmla="*/ 2147483647 h 58"/>
                  <a:gd name="T38" fmla="*/ 2147483647 w 39"/>
                  <a:gd name="T39" fmla="*/ 2147483647 h 58"/>
                  <a:gd name="T40" fmla="*/ 2147483647 w 39"/>
                  <a:gd name="T41" fmla="*/ 2147483647 h 58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39" h="58">
                    <a:moveTo>
                      <a:pt x="4" y="18"/>
                    </a:moveTo>
                    <a:lnTo>
                      <a:pt x="3" y="12"/>
                    </a:lnTo>
                    <a:lnTo>
                      <a:pt x="6" y="3"/>
                    </a:lnTo>
                    <a:lnTo>
                      <a:pt x="22" y="0"/>
                    </a:lnTo>
                    <a:lnTo>
                      <a:pt x="36" y="4"/>
                    </a:lnTo>
                    <a:lnTo>
                      <a:pt x="37" y="4"/>
                    </a:lnTo>
                    <a:lnTo>
                      <a:pt x="37" y="5"/>
                    </a:lnTo>
                    <a:lnTo>
                      <a:pt x="39" y="5"/>
                    </a:lnTo>
                    <a:lnTo>
                      <a:pt x="39" y="16"/>
                    </a:lnTo>
                    <a:lnTo>
                      <a:pt x="32" y="21"/>
                    </a:lnTo>
                    <a:lnTo>
                      <a:pt x="33" y="30"/>
                    </a:lnTo>
                    <a:lnTo>
                      <a:pt x="33" y="31"/>
                    </a:lnTo>
                    <a:lnTo>
                      <a:pt x="21" y="36"/>
                    </a:lnTo>
                    <a:lnTo>
                      <a:pt x="24" y="43"/>
                    </a:lnTo>
                    <a:lnTo>
                      <a:pt x="16" y="58"/>
                    </a:lnTo>
                    <a:lnTo>
                      <a:pt x="9" y="54"/>
                    </a:lnTo>
                    <a:lnTo>
                      <a:pt x="3" y="46"/>
                    </a:lnTo>
                    <a:lnTo>
                      <a:pt x="5" y="43"/>
                    </a:lnTo>
                    <a:lnTo>
                      <a:pt x="0" y="40"/>
                    </a:lnTo>
                    <a:lnTo>
                      <a:pt x="6" y="30"/>
                    </a:lnTo>
                    <a:lnTo>
                      <a:pt x="4" y="18"/>
                    </a:lnTo>
                    <a:close/>
                  </a:path>
                </a:pathLst>
              </a:custGeom>
              <a:grpFill/>
              <a:ln w="19050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7" name="Departement 03">
                <a:extLst>
                  <a:ext uri="{FF2B5EF4-FFF2-40B4-BE49-F238E27FC236}">
                    <a16:creationId xmlns:a16="http://schemas.microsoft.com/office/drawing/2014/main" id="{6C45D326-B3B9-22C5-EA9E-1A953778166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2703" y="2523331"/>
                <a:ext cx="442912" cy="296862"/>
              </a:xfrm>
              <a:custGeom>
                <a:avLst/>
                <a:gdLst>
                  <a:gd name="T0" fmla="*/ 2147483647 w 56"/>
                  <a:gd name="T1" fmla="*/ 2147483647 h 40"/>
                  <a:gd name="T2" fmla="*/ 2147483647 w 56"/>
                  <a:gd name="T3" fmla="*/ 2147483647 h 40"/>
                  <a:gd name="T4" fmla="*/ 2147483647 w 56"/>
                  <a:gd name="T5" fmla="*/ 2147483647 h 40"/>
                  <a:gd name="T6" fmla="*/ 2147483647 w 56"/>
                  <a:gd name="T7" fmla="*/ 2147483647 h 40"/>
                  <a:gd name="T8" fmla="*/ 2147483647 w 56"/>
                  <a:gd name="T9" fmla="*/ 2147483647 h 40"/>
                  <a:gd name="T10" fmla="*/ 2147483647 w 56"/>
                  <a:gd name="T11" fmla="*/ 2147483647 h 40"/>
                  <a:gd name="T12" fmla="*/ 2147483647 w 56"/>
                  <a:gd name="T13" fmla="*/ 2147483647 h 40"/>
                  <a:gd name="T14" fmla="*/ 2147483647 w 56"/>
                  <a:gd name="T15" fmla="*/ 2147483647 h 40"/>
                  <a:gd name="T16" fmla="*/ 2147483647 w 56"/>
                  <a:gd name="T17" fmla="*/ 2147483647 h 40"/>
                  <a:gd name="T18" fmla="*/ 2147483647 w 56"/>
                  <a:gd name="T19" fmla="*/ 2147483647 h 40"/>
                  <a:gd name="T20" fmla="*/ 2147483647 w 56"/>
                  <a:gd name="T21" fmla="*/ 2147483647 h 40"/>
                  <a:gd name="T22" fmla="*/ 2147483647 w 56"/>
                  <a:gd name="T23" fmla="*/ 2147483647 h 40"/>
                  <a:gd name="T24" fmla="*/ 2147483647 w 56"/>
                  <a:gd name="T25" fmla="*/ 2147483647 h 40"/>
                  <a:gd name="T26" fmla="*/ 2147483647 w 56"/>
                  <a:gd name="T27" fmla="*/ 2147483647 h 40"/>
                  <a:gd name="T28" fmla="*/ 2147483647 w 56"/>
                  <a:gd name="T29" fmla="*/ 2147483647 h 40"/>
                  <a:gd name="T30" fmla="*/ 2147483647 w 56"/>
                  <a:gd name="T31" fmla="*/ 2147483647 h 40"/>
                  <a:gd name="T32" fmla="*/ 2147483647 w 56"/>
                  <a:gd name="T33" fmla="*/ 2147483647 h 40"/>
                  <a:gd name="T34" fmla="*/ 2147483647 w 56"/>
                  <a:gd name="T35" fmla="*/ 2147483647 h 40"/>
                  <a:gd name="T36" fmla="*/ 2147483647 w 56"/>
                  <a:gd name="T37" fmla="*/ 2147483647 h 40"/>
                  <a:gd name="T38" fmla="*/ 2147483647 w 56"/>
                  <a:gd name="T39" fmla="*/ 2147483647 h 40"/>
                  <a:gd name="T40" fmla="*/ 2147483647 w 56"/>
                  <a:gd name="T41" fmla="*/ 2147483647 h 40"/>
                  <a:gd name="T42" fmla="*/ 2147483647 w 56"/>
                  <a:gd name="T43" fmla="*/ 2147483647 h 40"/>
                  <a:gd name="T44" fmla="*/ 0 w 56"/>
                  <a:gd name="T45" fmla="*/ 2147483647 h 40"/>
                  <a:gd name="T46" fmla="*/ 0 w 56"/>
                  <a:gd name="T47" fmla="*/ 2147483647 h 40"/>
                  <a:gd name="T48" fmla="*/ 2147483647 w 56"/>
                  <a:gd name="T49" fmla="*/ 2147483647 h 40"/>
                  <a:gd name="T50" fmla="*/ 2147483647 w 56"/>
                  <a:gd name="T51" fmla="*/ 2147483647 h 40"/>
                  <a:gd name="T52" fmla="*/ 2147483647 w 56"/>
                  <a:gd name="T53" fmla="*/ 2147483647 h 40"/>
                  <a:gd name="T54" fmla="*/ 2147483647 w 56"/>
                  <a:gd name="T55" fmla="*/ 2147483647 h 40"/>
                  <a:gd name="T56" fmla="*/ 2147483647 w 56"/>
                  <a:gd name="T57" fmla="*/ 0 h 40"/>
                  <a:gd name="T58" fmla="*/ 2147483647 w 56"/>
                  <a:gd name="T59" fmla="*/ 2147483647 h 40"/>
                  <a:gd name="T60" fmla="*/ 2147483647 w 56"/>
                  <a:gd name="T61" fmla="*/ 2147483647 h 4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56" h="40">
                    <a:moveTo>
                      <a:pt x="45" y="2"/>
                    </a:moveTo>
                    <a:lnTo>
                      <a:pt x="45" y="3"/>
                    </a:lnTo>
                    <a:lnTo>
                      <a:pt x="56" y="14"/>
                    </a:lnTo>
                    <a:lnTo>
                      <a:pt x="53" y="24"/>
                    </a:lnTo>
                    <a:lnTo>
                      <a:pt x="50" y="27"/>
                    </a:lnTo>
                    <a:lnTo>
                      <a:pt x="51" y="38"/>
                    </a:lnTo>
                    <a:lnTo>
                      <a:pt x="47" y="40"/>
                    </a:lnTo>
                    <a:lnTo>
                      <a:pt x="23" y="31"/>
                    </a:lnTo>
                    <a:lnTo>
                      <a:pt x="22" y="25"/>
                    </a:lnTo>
                    <a:lnTo>
                      <a:pt x="10" y="31"/>
                    </a:lnTo>
                    <a:lnTo>
                      <a:pt x="10" y="29"/>
                    </a:lnTo>
                    <a:lnTo>
                      <a:pt x="9" y="28"/>
                    </a:lnTo>
                    <a:lnTo>
                      <a:pt x="8" y="26"/>
                    </a:lnTo>
                    <a:lnTo>
                      <a:pt x="7" y="25"/>
                    </a:lnTo>
                    <a:lnTo>
                      <a:pt x="7" y="24"/>
                    </a:lnTo>
                    <a:lnTo>
                      <a:pt x="5" y="24"/>
                    </a:lnTo>
                    <a:lnTo>
                      <a:pt x="5" y="23"/>
                    </a:lnTo>
                    <a:lnTo>
                      <a:pt x="4" y="22"/>
                    </a:lnTo>
                    <a:lnTo>
                      <a:pt x="3" y="23"/>
                    </a:lnTo>
                    <a:lnTo>
                      <a:pt x="2" y="22"/>
                    </a:lnTo>
                    <a:lnTo>
                      <a:pt x="1" y="21"/>
                    </a:lnTo>
                    <a:lnTo>
                      <a:pt x="2" y="19"/>
                    </a:lnTo>
                    <a:lnTo>
                      <a:pt x="0" y="19"/>
                    </a:lnTo>
                    <a:lnTo>
                      <a:pt x="0" y="17"/>
                    </a:lnTo>
                    <a:lnTo>
                      <a:pt x="4" y="12"/>
                    </a:lnTo>
                    <a:lnTo>
                      <a:pt x="11" y="11"/>
                    </a:lnTo>
                    <a:lnTo>
                      <a:pt x="10" y="6"/>
                    </a:lnTo>
                    <a:lnTo>
                      <a:pt x="14" y="2"/>
                    </a:lnTo>
                    <a:lnTo>
                      <a:pt x="25" y="0"/>
                    </a:lnTo>
                    <a:lnTo>
                      <a:pt x="39" y="6"/>
                    </a:lnTo>
                    <a:lnTo>
                      <a:pt x="45" y="2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8" name="Departement 04">
                <a:extLst>
                  <a:ext uri="{FF2B5EF4-FFF2-40B4-BE49-F238E27FC236}">
                    <a16:creationId xmlns:a16="http://schemas.microsoft.com/office/drawing/2014/main" id="{C6D334D9-2348-49E7-D88C-BAB3C30528A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04715" y="3247231"/>
                <a:ext cx="403225" cy="358775"/>
              </a:xfrm>
              <a:custGeom>
                <a:avLst/>
                <a:gdLst>
                  <a:gd name="T0" fmla="*/ 2147483647 w 50"/>
                  <a:gd name="T1" fmla="*/ 2147483647 h 47"/>
                  <a:gd name="T2" fmla="*/ 2147483647 w 50"/>
                  <a:gd name="T3" fmla="*/ 2147483647 h 47"/>
                  <a:gd name="T4" fmla="*/ 0 w 50"/>
                  <a:gd name="T5" fmla="*/ 2147483647 h 47"/>
                  <a:gd name="T6" fmla="*/ 0 w 50"/>
                  <a:gd name="T7" fmla="*/ 2147483647 h 47"/>
                  <a:gd name="T8" fmla="*/ 2147483647 w 50"/>
                  <a:gd name="T9" fmla="*/ 2147483647 h 47"/>
                  <a:gd name="T10" fmla="*/ 2147483647 w 50"/>
                  <a:gd name="T11" fmla="*/ 2147483647 h 47"/>
                  <a:gd name="T12" fmla="*/ 2147483647 w 50"/>
                  <a:gd name="T13" fmla="*/ 2147483647 h 47"/>
                  <a:gd name="T14" fmla="*/ 2147483647 w 50"/>
                  <a:gd name="T15" fmla="*/ 2147483647 h 47"/>
                  <a:gd name="T16" fmla="*/ 2147483647 w 50"/>
                  <a:gd name="T17" fmla="*/ 2147483647 h 47"/>
                  <a:gd name="T18" fmla="*/ 2147483647 w 50"/>
                  <a:gd name="T19" fmla="*/ 2147483647 h 47"/>
                  <a:gd name="T20" fmla="*/ 2147483647 w 50"/>
                  <a:gd name="T21" fmla="*/ 2147483647 h 47"/>
                  <a:gd name="T22" fmla="*/ 2147483647 w 50"/>
                  <a:gd name="T23" fmla="*/ 2147483647 h 47"/>
                  <a:gd name="T24" fmla="*/ 2147483647 w 50"/>
                  <a:gd name="T25" fmla="*/ 2147483647 h 47"/>
                  <a:gd name="T26" fmla="*/ 2147483647 w 50"/>
                  <a:gd name="T27" fmla="*/ 2147483647 h 47"/>
                  <a:gd name="T28" fmla="*/ 2147483647 w 50"/>
                  <a:gd name="T29" fmla="*/ 0 h 47"/>
                  <a:gd name="T30" fmla="*/ 2147483647 w 50"/>
                  <a:gd name="T31" fmla="*/ 2147483647 h 47"/>
                  <a:gd name="T32" fmla="*/ 2147483647 w 50"/>
                  <a:gd name="T33" fmla="*/ 2147483647 h 47"/>
                  <a:gd name="T34" fmla="*/ 2147483647 w 50"/>
                  <a:gd name="T35" fmla="*/ 2147483647 h 47"/>
                  <a:gd name="T36" fmla="*/ 2147483647 w 50"/>
                  <a:gd name="T37" fmla="*/ 2147483647 h 47"/>
                  <a:gd name="T38" fmla="*/ 2147483647 w 50"/>
                  <a:gd name="T39" fmla="*/ 2147483647 h 47"/>
                  <a:gd name="T40" fmla="*/ 2147483647 w 50"/>
                  <a:gd name="T41" fmla="*/ 2147483647 h 47"/>
                  <a:gd name="T42" fmla="*/ 2147483647 w 50"/>
                  <a:gd name="T43" fmla="*/ 2147483647 h 47"/>
                  <a:gd name="T44" fmla="*/ 2147483647 w 50"/>
                  <a:gd name="T45" fmla="*/ 2147483647 h 47"/>
                  <a:gd name="T46" fmla="*/ 2147483647 w 50"/>
                  <a:gd name="T47" fmla="*/ 2147483647 h 47"/>
                  <a:gd name="T48" fmla="*/ 2147483647 w 50"/>
                  <a:gd name="T49" fmla="*/ 2147483647 h 47"/>
                  <a:gd name="T50" fmla="*/ 2147483647 w 50"/>
                  <a:gd name="T51" fmla="*/ 2147483647 h 47"/>
                  <a:gd name="T52" fmla="*/ 2147483647 w 50"/>
                  <a:gd name="T53" fmla="*/ 2147483647 h 47"/>
                  <a:gd name="T54" fmla="*/ 2147483647 w 50"/>
                  <a:gd name="T55" fmla="*/ 2147483647 h 47"/>
                  <a:gd name="T56" fmla="*/ 2147483647 w 50"/>
                  <a:gd name="T57" fmla="*/ 2147483647 h 47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0" h="47">
                    <a:moveTo>
                      <a:pt x="1" y="35"/>
                    </a:moveTo>
                    <a:lnTo>
                      <a:pt x="1" y="29"/>
                    </a:lnTo>
                    <a:lnTo>
                      <a:pt x="0" y="29"/>
                    </a:lnTo>
                    <a:lnTo>
                      <a:pt x="0" y="27"/>
                    </a:lnTo>
                    <a:lnTo>
                      <a:pt x="3" y="26"/>
                    </a:lnTo>
                    <a:lnTo>
                      <a:pt x="3" y="24"/>
                    </a:lnTo>
                    <a:lnTo>
                      <a:pt x="5" y="25"/>
                    </a:lnTo>
                    <a:lnTo>
                      <a:pt x="7" y="26"/>
                    </a:lnTo>
                    <a:lnTo>
                      <a:pt x="5" y="24"/>
                    </a:lnTo>
                    <a:lnTo>
                      <a:pt x="6" y="24"/>
                    </a:lnTo>
                    <a:lnTo>
                      <a:pt x="14" y="23"/>
                    </a:lnTo>
                    <a:lnTo>
                      <a:pt x="11" y="20"/>
                    </a:lnTo>
                    <a:lnTo>
                      <a:pt x="19" y="9"/>
                    </a:lnTo>
                    <a:lnTo>
                      <a:pt x="38" y="10"/>
                    </a:lnTo>
                    <a:lnTo>
                      <a:pt x="48" y="0"/>
                    </a:lnTo>
                    <a:lnTo>
                      <a:pt x="45" y="6"/>
                    </a:lnTo>
                    <a:lnTo>
                      <a:pt x="48" y="10"/>
                    </a:lnTo>
                    <a:lnTo>
                      <a:pt x="47" y="14"/>
                    </a:lnTo>
                    <a:lnTo>
                      <a:pt x="41" y="23"/>
                    </a:lnTo>
                    <a:lnTo>
                      <a:pt x="50" y="36"/>
                    </a:lnTo>
                    <a:lnTo>
                      <a:pt x="40" y="41"/>
                    </a:lnTo>
                    <a:lnTo>
                      <a:pt x="31" y="44"/>
                    </a:lnTo>
                    <a:lnTo>
                      <a:pt x="25" y="41"/>
                    </a:lnTo>
                    <a:lnTo>
                      <a:pt x="19" y="47"/>
                    </a:lnTo>
                    <a:lnTo>
                      <a:pt x="16" y="44"/>
                    </a:lnTo>
                    <a:lnTo>
                      <a:pt x="10" y="45"/>
                    </a:lnTo>
                    <a:lnTo>
                      <a:pt x="2" y="41"/>
                    </a:lnTo>
                    <a:lnTo>
                      <a:pt x="4" y="37"/>
                    </a:lnTo>
                    <a:lnTo>
                      <a:pt x="1" y="35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9" name="Departement 06">
                <a:extLst>
                  <a:ext uri="{FF2B5EF4-FFF2-40B4-BE49-F238E27FC236}">
                    <a16:creationId xmlns:a16="http://schemas.microsoft.com/office/drawing/2014/main" id="{B0FF2E51-AB43-DF45-929D-0F0FA1CAE2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1740" y="3353593"/>
                <a:ext cx="288925" cy="304800"/>
              </a:xfrm>
              <a:custGeom>
                <a:avLst/>
                <a:gdLst>
                  <a:gd name="T0" fmla="*/ 0 w 36"/>
                  <a:gd name="T1" fmla="*/ 2147483647 h 41"/>
                  <a:gd name="T2" fmla="*/ 2147483647 w 36"/>
                  <a:gd name="T3" fmla="*/ 2147483647 h 41"/>
                  <a:gd name="T4" fmla="*/ 2147483647 w 36"/>
                  <a:gd name="T5" fmla="*/ 2147483647 h 41"/>
                  <a:gd name="T6" fmla="*/ 2147483647 w 36"/>
                  <a:gd name="T7" fmla="*/ 0 h 41"/>
                  <a:gd name="T8" fmla="*/ 2147483647 w 36"/>
                  <a:gd name="T9" fmla="*/ 2147483647 h 41"/>
                  <a:gd name="T10" fmla="*/ 2147483647 w 36"/>
                  <a:gd name="T11" fmla="*/ 2147483647 h 41"/>
                  <a:gd name="T12" fmla="*/ 2147483647 w 36"/>
                  <a:gd name="T13" fmla="*/ 2147483647 h 41"/>
                  <a:gd name="T14" fmla="*/ 2147483647 w 36"/>
                  <a:gd name="T15" fmla="*/ 2147483647 h 41"/>
                  <a:gd name="T16" fmla="*/ 0 w 36"/>
                  <a:gd name="T17" fmla="*/ 2147483647 h 41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0" t="0" r="r" b="b"/>
                <a:pathLst>
                  <a:path w="36" h="41">
                    <a:moveTo>
                      <a:pt x="0" y="27"/>
                    </a:moveTo>
                    <a:lnTo>
                      <a:pt x="10" y="22"/>
                    </a:lnTo>
                    <a:lnTo>
                      <a:pt x="1" y="9"/>
                    </a:lnTo>
                    <a:lnTo>
                      <a:pt x="7" y="0"/>
                    </a:lnTo>
                    <a:lnTo>
                      <a:pt x="36" y="11"/>
                    </a:lnTo>
                    <a:lnTo>
                      <a:pt x="29" y="28"/>
                    </a:lnTo>
                    <a:lnTo>
                      <a:pt x="10" y="41"/>
                    </a:lnTo>
                    <a:lnTo>
                      <a:pt x="10" y="36"/>
                    </a:lnTo>
                    <a:lnTo>
                      <a:pt x="0" y="27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10" name="Departement 07">
                <a:extLst>
                  <a:ext uri="{FF2B5EF4-FFF2-40B4-BE49-F238E27FC236}">
                    <a16:creationId xmlns:a16="http://schemas.microsoft.com/office/drawing/2014/main" id="{741350B0-D236-DBBE-D06D-4961FF018E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61803" y="3010693"/>
                <a:ext cx="282575" cy="411163"/>
              </a:xfrm>
              <a:custGeom>
                <a:avLst/>
                <a:gdLst>
                  <a:gd name="T0" fmla="*/ 2147483647 w 35"/>
                  <a:gd name="T1" fmla="*/ 2147483647 h 52"/>
                  <a:gd name="T2" fmla="*/ 2147483647 w 35"/>
                  <a:gd name="T3" fmla="*/ 2147483647 h 52"/>
                  <a:gd name="T4" fmla="*/ 2147483647 w 35"/>
                  <a:gd name="T5" fmla="*/ 2147483647 h 52"/>
                  <a:gd name="T6" fmla="*/ 2147483647 w 35"/>
                  <a:gd name="T7" fmla="*/ 2147483647 h 52"/>
                  <a:gd name="T8" fmla="*/ 2147483647 w 35"/>
                  <a:gd name="T9" fmla="*/ 2147483647 h 52"/>
                  <a:gd name="T10" fmla="*/ 2147483647 w 35"/>
                  <a:gd name="T11" fmla="*/ 2147483647 h 52"/>
                  <a:gd name="T12" fmla="*/ 2147483647 w 35"/>
                  <a:gd name="T13" fmla="*/ 2147483647 h 52"/>
                  <a:gd name="T14" fmla="*/ 2147483647 w 35"/>
                  <a:gd name="T15" fmla="*/ 2147483647 h 52"/>
                  <a:gd name="T16" fmla="*/ 2147483647 w 35"/>
                  <a:gd name="T17" fmla="*/ 2147483647 h 52"/>
                  <a:gd name="T18" fmla="*/ 2147483647 w 35"/>
                  <a:gd name="T19" fmla="*/ 2147483647 h 52"/>
                  <a:gd name="T20" fmla="*/ 2147483647 w 35"/>
                  <a:gd name="T21" fmla="*/ 2147483647 h 52"/>
                  <a:gd name="T22" fmla="*/ 0 w 35"/>
                  <a:gd name="T23" fmla="*/ 2147483647 h 52"/>
                  <a:gd name="T24" fmla="*/ 2147483647 w 35"/>
                  <a:gd name="T25" fmla="*/ 2147483647 h 52"/>
                  <a:gd name="T26" fmla="*/ 2147483647 w 35"/>
                  <a:gd name="T27" fmla="*/ 2147483647 h 52"/>
                  <a:gd name="T28" fmla="*/ 2147483647 w 35"/>
                  <a:gd name="T29" fmla="*/ 2147483647 h 52"/>
                  <a:gd name="T30" fmla="*/ 2147483647 w 35"/>
                  <a:gd name="T31" fmla="*/ 2147483647 h 52"/>
                  <a:gd name="T32" fmla="*/ 2147483647 w 35"/>
                  <a:gd name="T33" fmla="*/ 2147483647 h 52"/>
                  <a:gd name="T34" fmla="*/ 2147483647 w 35"/>
                  <a:gd name="T35" fmla="*/ 2147483647 h 52"/>
                  <a:gd name="T36" fmla="*/ 2147483647 w 35"/>
                  <a:gd name="T37" fmla="*/ 2147483647 h 52"/>
                  <a:gd name="T38" fmla="*/ 2147483647 w 35"/>
                  <a:gd name="T39" fmla="*/ 2147483647 h 52"/>
                  <a:gd name="T40" fmla="*/ 2147483647 w 35"/>
                  <a:gd name="T41" fmla="*/ 2147483647 h 52"/>
                  <a:gd name="T42" fmla="*/ 2147483647 w 35"/>
                  <a:gd name="T43" fmla="*/ 0 h 52"/>
                  <a:gd name="T44" fmla="*/ 2147483647 w 35"/>
                  <a:gd name="T45" fmla="*/ 2147483647 h 52"/>
                  <a:gd name="T46" fmla="*/ 2147483647 w 35"/>
                  <a:gd name="T47" fmla="*/ 2147483647 h 52"/>
                  <a:gd name="T48" fmla="*/ 2147483647 w 35"/>
                  <a:gd name="T49" fmla="*/ 2147483647 h 52"/>
                  <a:gd name="T50" fmla="*/ 2147483647 w 35"/>
                  <a:gd name="T51" fmla="*/ 2147483647 h 52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35" h="52">
                    <a:moveTo>
                      <a:pt x="28" y="49"/>
                    </a:moveTo>
                    <a:lnTo>
                      <a:pt x="28" y="52"/>
                    </a:lnTo>
                    <a:lnTo>
                      <a:pt x="8" y="50"/>
                    </a:lnTo>
                    <a:lnTo>
                      <a:pt x="6" y="44"/>
                    </a:lnTo>
                    <a:lnTo>
                      <a:pt x="5" y="43"/>
                    </a:lnTo>
                    <a:lnTo>
                      <a:pt x="5" y="41"/>
                    </a:lnTo>
                    <a:lnTo>
                      <a:pt x="4" y="38"/>
                    </a:lnTo>
                    <a:lnTo>
                      <a:pt x="3" y="38"/>
                    </a:lnTo>
                    <a:lnTo>
                      <a:pt x="2" y="36"/>
                    </a:lnTo>
                    <a:lnTo>
                      <a:pt x="1" y="33"/>
                    </a:lnTo>
                    <a:lnTo>
                      <a:pt x="1" y="32"/>
                    </a:lnTo>
                    <a:lnTo>
                      <a:pt x="0" y="30"/>
                    </a:lnTo>
                    <a:lnTo>
                      <a:pt x="18" y="16"/>
                    </a:lnTo>
                    <a:lnTo>
                      <a:pt x="18" y="11"/>
                    </a:lnTo>
                    <a:lnTo>
                      <a:pt x="20" y="12"/>
                    </a:lnTo>
                    <a:lnTo>
                      <a:pt x="21" y="7"/>
                    </a:lnTo>
                    <a:lnTo>
                      <a:pt x="24" y="6"/>
                    </a:lnTo>
                    <a:lnTo>
                      <a:pt x="25" y="5"/>
                    </a:lnTo>
                    <a:lnTo>
                      <a:pt x="25" y="4"/>
                    </a:lnTo>
                    <a:lnTo>
                      <a:pt x="26" y="3"/>
                    </a:lnTo>
                    <a:lnTo>
                      <a:pt x="27" y="1"/>
                    </a:lnTo>
                    <a:lnTo>
                      <a:pt x="30" y="0"/>
                    </a:lnTo>
                    <a:lnTo>
                      <a:pt x="30" y="2"/>
                    </a:lnTo>
                    <a:lnTo>
                      <a:pt x="32" y="4"/>
                    </a:lnTo>
                    <a:lnTo>
                      <a:pt x="35" y="20"/>
                    </a:lnTo>
                    <a:lnTo>
                      <a:pt x="28" y="49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11" name="Departement 08">
                <a:extLst>
                  <a:ext uri="{FF2B5EF4-FFF2-40B4-BE49-F238E27FC236}">
                    <a16:creationId xmlns:a16="http://schemas.microsoft.com/office/drawing/2014/main" id="{35751362-FA4F-17EC-56FD-DBD789D9EE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77678" y="1380331"/>
                <a:ext cx="327025" cy="304800"/>
              </a:xfrm>
              <a:custGeom>
                <a:avLst/>
                <a:gdLst>
                  <a:gd name="T0" fmla="*/ 2147483647 w 42"/>
                  <a:gd name="T1" fmla="*/ 2147483647 h 43"/>
                  <a:gd name="T2" fmla="*/ 2147483647 w 42"/>
                  <a:gd name="T3" fmla="*/ 2147483647 h 43"/>
                  <a:gd name="T4" fmla="*/ 0 w 42"/>
                  <a:gd name="T5" fmla="*/ 2147483647 h 43"/>
                  <a:gd name="T6" fmla="*/ 2147483647 w 42"/>
                  <a:gd name="T7" fmla="*/ 2147483647 h 43"/>
                  <a:gd name="T8" fmla="*/ 2147483647 w 42"/>
                  <a:gd name="T9" fmla="*/ 2147483647 h 43"/>
                  <a:gd name="T10" fmla="*/ 2147483647 w 42"/>
                  <a:gd name="T11" fmla="*/ 2147483647 h 43"/>
                  <a:gd name="T12" fmla="*/ 2147483647 w 42"/>
                  <a:gd name="T13" fmla="*/ 0 h 43"/>
                  <a:gd name="T14" fmla="*/ 2147483647 w 42"/>
                  <a:gd name="T15" fmla="*/ 2147483647 h 43"/>
                  <a:gd name="T16" fmla="*/ 2147483647 w 42"/>
                  <a:gd name="T17" fmla="*/ 2147483647 h 43"/>
                  <a:gd name="T18" fmla="*/ 2147483647 w 42"/>
                  <a:gd name="T19" fmla="*/ 2147483647 h 43"/>
                  <a:gd name="T20" fmla="*/ 2147483647 w 42"/>
                  <a:gd name="T21" fmla="*/ 2147483647 h 43"/>
                  <a:gd name="T22" fmla="*/ 2147483647 w 42"/>
                  <a:gd name="T23" fmla="*/ 2147483647 h 43"/>
                  <a:gd name="T24" fmla="*/ 2147483647 w 42"/>
                  <a:gd name="T25" fmla="*/ 2147483647 h 43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42" h="43">
                    <a:moveTo>
                      <a:pt x="1" y="35"/>
                    </a:moveTo>
                    <a:lnTo>
                      <a:pt x="1" y="34"/>
                    </a:lnTo>
                    <a:lnTo>
                      <a:pt x="0" y="25"/>
                    </a:lnTo>
                    <a:lnTo>
                      <a:pt x="7" y="20"/>
                    </a:lnTo>
                    <a:lnTo>
                      <a:pt x="7" y="9"/>
                    </a:lnTo>
                    <a:lnTo>
                      <a:pt x="17" y="8"/>
                    </a:lnTo>
                    <a:lnTo>
                      <a:pt x="26" y="0"/>
                    </a:lnTo>
                    <a:lnTo>
                      <a:pt x="26" y="17"/>
                    </a:lnTo>
                    <a:lnTo>
                      <a:pt x="42" y="24"/>
                    </a:lnTo>
                    <a:lnTo>
                      <a:pt x="34" y="26"/>
                    </a:lnTo>
                    <a:lnTo>
                      <a:pt x="30" y="43"/>
                    </a:lnTo>
                    <a:lnTo>
                      <a:pt x="19" y="43"/>
                    </a:lnTo>
                    <a:lnTo>
                      <a:pt x="1" y="35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12" name="Departement 09">
                <a:extLst>
                  <a:ext uri="{FF2B5EF4-FFF2-40B4-BE49-F238E27FC236}">
                    <a16:creationId xmlns:a16="http://schemas.microsoft.com/office/drawing/2014/main" id="{FC37CF8C-6C28-6041-CEAF-AF0B14625C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31540" y="3758406"/>
                <a:ext cx="381000" cy="258762"/>
              </a:xfrm>
              <a:custGeom>
                <a:avLst/>
                <a:gdLst>
                  <a:gd name="T0" fmla="*/ 2147483647 w 47"/>
                  <a:gd name="T1" fmla="*/ 2147483647 h 35"/>
                  <a:gd name="T2" fmla="*/ 2147483647 w 47"/>
                  <a:gd name="T3" fmla="*/ 2147483647 h 35"/>
                  <a:gd name="T4" fmla="*/ 2147483647 w 47"/>
                  <a:gd name="T5" fmla="*/ 2147483647 h 35"/>
                  <a:gd name="T6" fmla="*/ 2147483647 w 47"/>
                  <a:gd name="T7" fmla="*/ 2147483647 h 35"/>
                  <a:gd name="T8" fmla="*/ 2147483647 w 47"/>
                  <a:gd name="T9" fmla="*/ 2147483647 h 35"/>
                  <a:gd name="T10" fmla="*/ 2147483647 w 47"/>
                  <a:gd name="T11" fmla="*/ 2147483647 h 35"/>
                  <a:gd name="T12" fmla="*/ 2147483647 w 47"/>
                  <a:gd name="T13" fmla="*/ 2147483647 h 35"/>
                  <a:gd name="T14" fmla="*/ 2147483647 w 47"/>
                  <a:gd name="T15" fmla="*/ 2147483647 h 35"/>
                  <a:gd name="T16" fmla="*/ 2147483647 w 47"/>
                  <a:gd name="T17" fmla="*/ 2147483647 h 35"/>
                  <a:gd name="T18" fmla="*/ 2147483647 w 47"/>
                  <a:gd name="T19" fmla="*/ 2147483647 h 35"/>
                  <a:gd name="T20" fmla="*/ 2147483647 w 47"/>
                  <a:gd name="T21" fmla="*/ 2147483647 h 35"/>
                  <a:gd name="T22" fmla="*/ 0 w 47"/>
                  <a:gd name="T23" fmla="*/ 2147483647 h 35"/>
                  <a:gd name="T24" fmla="*/ 2147483647 w 47"/>
                  <a:gd name="T25" fmla="*/ 2147483647 h 35"/>
                  <a:gd name="T26" fmla="*/ 2147483647 w 47"/>
                  <a:gd name="T27" fmla="*/ 2147483647 h 35"/>
                  <a:gd name="T28" fmla="*/ 2147483647 w 47"/>
                  <a:gd name="T29" fmla="*/ 0 h 35"/>
                  <a:gd name="T30" fmla="*/ 2147483647 w 47"/>
                  <a:gd name="T31" fmla="*/ 2147483647 h 35"/>
                  <a:gd name="T32" fmla="*/ 2147483647 w 47"/>
                  <a:gd name="T33" fmla="*/ 2147483647 h 35"/>
                  <a:gd name="T34" fmla="*/ 2147483647 w 47"/>
                  <a:gd name="T35" fmla="*/ 2147483647 h 35"/>
                  <a:gd name="T36" fmla="*/ 2147483647 w 47"/>
                  <a:gd name="T37" fmla="*/ 2147483647 h 35"/>
                  <a:gd name="T38" fmla="*/ 2147483647 w 47"/>
                  <a:gd name="T39" fmla="*/ 2147483647 h 35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47" h="35">
                    <a:moveTo>
                      <a:pt x="47" y="31"/>
                    </a:moveTo>
                    <a:lnTo>
                      <a:pt x="41" y="31"/>
                    </a:lnTo>
                    <a:lnTo>
                      <a:pt x="39" y="33"/>
                    </a:lnTo>
                    <a:lnTo>
                      <a:pt x="37" y="33"/>
                    </a:lnTo>
                    <a:lnTo>
                      <a:pt x="36" y="34"/>
                    </a:lnTo>
                    <a:lnTo>
                      <a:pt x="33" y="35"/>
                    </a:lnTo>
                    <a:lnTo>
                      <a:pt x="26" y="31"/>
                    </a:lnTo>
                    <a:lnTo>
                      <a:pt x="21" y="33"/>
                    </a:lnTo>
                    <a:lnTo>
                      <a:pt x="18" y="28"/>
                    </a:lnTo>
                    <a:lnTo>
                      <a:pt x="1" y="23"/>
                    </a:lnTo>
                    <a:lnTo>
                      <a:pt x="1" y="21"/>
                    </a:lnTo>
                    <a:lnTo>
                      <a:pt x="0" y="20"/>
                    </a:lnTo>
                    <a:lnTo>
                      <a:pt x="8" y="8"/>
                    </a:lnTo>
                    <a:lnTo>
                      <a:pt x="15" y="10"/>
                    </a:lnTo>
                    <a:lnTo>
                      <a:pt x="18" y="0"/>
                    </a:lnTo>
                    <a:lnTo>
                      <a:pt x="30" y="2"/>
                    </a:lnTo>
                    <a:lnTo>
                      <a:pt x="39" y="9"/>
                    </a:lnTo>
                    <a:lnTo>
                      <a:pt x="40" y="21"/>
                    </a:lnTo>
                    <a:lnTo>
                      <a:pt x="36" y="23"/>
                    </a:lnTo>
                    <a:lnTo>
                      <a:pt x="47" y="31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13" name="Departement 10">
                <a:extLst>
                  <a:ext uri="{FF2B5EF4-FFF2-40B4-BE49-F238E27FC236}">
                    <a16:creationId xmlns:a16="http://schemas.microsoft.com/office/drawing/2014/main" id="{EEB196BE-DCF1-E1C7-ACDC-F7A7DD416D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5278" y="1853406"/>
                <a:ext cx="365125" cy="288925"/>
              </a:xfrm>
              <a:custGeom>
                <a:avLst/>
                <a:gdLst>
                  <a:gd name="T0" fmla="*/ 2147483647 w 46"/>
                  <a:gd name="T1" fmla="*/ 2147483647 h 38"/>
                  <a:gd name="T2" fmla="*/ 2147483647 w 46"/>
                  <a:gd name="T3" fmla="*/ 2147483647 h 38"/>
                  <a:gd name="T4" fmla="*/ 2147483647 w 46"/>
                  <a:gd name="T5" fmla="*/ 2147483647 h 38"/>
                  <a:gd name="T6" fmla="*/ 2147483647 w 46"/>
                  <a:gd name="T7" fmla="*/ 2147483647 h 38"/>
                  <a:gd name="T8" fmla="*/ 0 w 46"/>
                  <a:gd name="T9" fmla="*/ 2147483647 h 38"/>
                  <a:gd name="T10" fmla="*/ 0 w 46"/>
                  <a:gd name="T11" fmla="*/ 2147483647 h 38"/>
                  <a:gd name="T12" fmla="*/ 2147483647 w 46"/>
                  <a:gd name="T13" fmla="*/ 2147483647 h 38"/>
                  <a:gd name="T14" fmla="*/ 0 w 46"/>
                  <a:gd name="T15" fmla="*/ 2147483647 h 38"/>
                  <a:gd name="T16" fmla="*/ 2147483647 w 46"/>
                  <a:gd name="T17" fmla="*/ 2147483647 h 38"/>
                  <a:gd name="T18" fmla="*/ 2147483647 w 46"/>
                  <a:gd name="T19" fmla="*/ 2147483647 h 38"/>
                  <a:gd name="T20" fmla="*/ 2147483647 w 46"/>
                  <a:gd name="T21" fmla="*/ 2147483647 h 38"/>
                  <a:gd name="T22" fmla="*/ 2147483647 w 46"/>
                  <a:gd name="T23" fmla="*/ 2147483647 h 38"/>
                  <a:gd name="T24" fmla="*/ 2147483647 w 46"/>
                  <a:gd name="T25" fmla="*/ 2147483647 h 38"/>
                  <a:gd name="T26" fmla="*/ 2147483647 w 46"/>
                  <a:gd name="T27" fmla="*/ 0 h 38"/>
                  <a:gd name="T28" fmla="*/ 2147483647 w 46"/>
                  <a:gd name="T29" fmla="*/ 2147483647 h 38"/>
                  <a:gd name="T30" fmla="*/ 2147483647 w 46"/>
                  <a:gd name="T31" fmla="*/ 2147483647 h 38"/>
                  <a:gd name="T32" fmla="*/ 2147483647 w 46"/>
                  <a:gd name="T33" fmla="*/ 2147483647 h 38"/>
                  <a:gd name="T34" fmla="*/ 2147483647 w 46"/>
                  <a:gd name="T35" fmla="*/ 2147483647 h 38"/>
                  <a:gd name="T36" fmla="*/ 2147483647 w 46"/>
                  <a:gd name="T37" fmla="*/ 2147483647 h 38"/>
                  <a:gd name="T38" fmla="*/ 2147483647 w 46"/>
                  <a:gd name="T39" fmla="*/ 2147483647 h 38"/>
                  <a:gd name="T40" fmla="*/ 2147483647 w 46"/>
                  <a:gd name="T41" fmla="*/ 2147483647 h 38"/>
                  <a:gd name="T42" fmla="*/ 2147483647 w 46"/>
                  <a:gd name="T43" fmla="*/ 2147483647 h 38"/>
                  <a:gd name="T44" fmla="*/ 2147483647 w 46"/>
                  <a:gd name="T45" fmla="*/ 2147483647 h 38"/>
                  <a:gd name="T46" fmla="*/ 2147483647 w 46"/>
                  <a:gd name="T47" fmla="*/ 2147483647 h 38"/>
                  <a:gd name="T48" fmla="*/ 2147483647 w 46"/>
                  <a:gd name="T49" fmla="*/ 2147483647 h 38"/>
                  <a:gd name="T50" fmla="*/ 2147483647 w 46"/>
                  <a:gd name="T51" fmla="*/ 2147483647 h 38"/>
                  <a:gd name="T52" fmla="*/ 2147483647 w 46"/>
                  <a:gd name="T53" fmla="*/ 2147483647 h 38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6" h="38">
                    <a:moveTo>
                      <a:pt x="29" y="37"/>
                    </a:moveTo>
                    <a:lnTo>
                      <a:pt x="16" y="38"/>
                    </a:lnTo>
                    <a:lnTo>
                      <a:pt x="1" y="16"/>
                    </a:lnTo>
                    <a:lnTo>
                      <a:pt x="1" y="15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1" y="10"/>
                    </a:lnTo>
                    <a:lnTo>
                      <a:pt x="2" y="9"/>
                    </a:lnTo>
                    <a:lnTo>
                      <a:pt x="2" y="7"/>
                    </a:lnTo>
                    <a:lnTo>
                      <a:pt x="5" y="5"/>
                    </a:lnTo>
                    <a:lnTo>
                      <a:pt x="13" y="10"/>
                    </a:lnTo>
                    <a:lnTo>
                      <a:pt x="28" y="0"/>
                    </a:lnTo>
                    <a:lnTo>
                      <a:pt x="39" y="8"/>
                    </a:lnTo>
                    <a:lnTo>
                      <a:pt x="46" y="24"/>
                    </a:lnTo>
                    <a:lnTo>
                      <a:pt x="40" y="30"/>
                    </a:lnTo>
                    <a:lnTo>
                      <a:pt x="42" y="32"/>
                    </a:lnTo>
                    <a:lnTo>
                      <a:pt x="42" y="33"/>
                    </a:lnTo>
                    <a:lnTo>
                      <a:pt x="38" y="32"/>
                    </a:lnTo>
                    <a:lnTo>
                      <a:pt x="36" y="34"/>
                    </a:lnTo>
                    <a:lnTo>
                      <a:pt x="37" y="35"/>
                    </a:lnTo>
                    <a:lnTo>
                      <a:pt x="34" y="36"/>
                    </a:lnTo>
                    <a:lnTo>
                      <a:pt x="33" y="35"/>
                    </a:lnTo>
                    <a:lnTo>
                      <a:pt x="31" y="36"/>
                    </a:lnTo>
                    <a:lnTo>
                      <a:pt x="29" y="36"/>
                    </a:lnTo>
                    <a:lnTo>
                      <a:pt x="29" y="37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14" name="Departement 11">
                <a:extLst>
                  <a:ext uri="{FF2B5EF4-FFF2-40B4-BE49-F238E27FC236}">
                    <a16:creationId xmlns:a16="http://schemas.microsoft.com/office/drawing/2014/main" id="{27A26B4F-2566-0885-0B8B-765638776E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6015" y="3704431"/>
                <a:ext cx="441325" cy="274637"/>
              </a:xfrm>
              <a:custGeom>
                <a:avLst/>
                <a:gdLst>
                  <a:gd name="T0" fmla="*/ 2147483647 w 54"/>
                  <a:gd name="T1" fmla="*/ 2147483647 h 38"/>
                  <a:gd name="T2" fmla="*/ 2147483647 w 54"/>
                  <a:gd name="T3" fmla="*/ 2147483647 h 38"/>
                  <a:gd name="T4" fmla="*/ 2147483647 w 54"/>
                  <a:gd name="T5" fmla="*/ 2147483647 h 38"/>
                  <a:gd name="T6" fmla="*/ 2147483647 w 54"/>
                  <a:gd name="T7" fmla="*/ 2147483647 h 38"/>
                  <a:gd name="T8" fmla="*/ 0 w 54"/>
                  <a:gd name="T9" fmla="*/ 2147483647 h 38"/>
                  <a:gd name="T10" fmla="*/ 2147483647 w 54"/>
                  <a:gd name="T11" fmla="*/ 2147483647 h 38"/>
                  <a:gd name="T12" fmla="*/ 2147483647 w 54"/>
                  <a:gd name="T13" fmla="*/ 2147483647 h 38"/>
                  <a:gd name="T14" fmla="*/ 2147483647 w 54"/>
                  <a:gd name="T15" fmla="*/ 2147483647 h 38"/>
                  <a:gd name="T16" fmla="*/ 2147483647 w 54"/>
                  <a:gd name="T17" fmla="*/ 2147483647 h 38"/>
                  <a:gd name="T18" fmla="*/ 2147483647 w 54"/>
                  <a:gd name="T19" fmla="*/ 2147483647 h 38"/>
                  <a:gd name="T20" fmla="*/ 2147483647 w 54"/>
                  <a:gd name="T21" fmla="*/ 2147483647 h 38"/>
                  <a:gd name="T22" fmla="*/ 2147483647 w 54"/>
                  <a:gd name="T23" fmla="*/ 2147483647 h 38"/>
                  <a:gd name="T24" fmla="*/ 2147483647 w 54"/>
                  <a:gd name="T25" fmla="*/ 2147483647 h 38"/>
                  <a:gd name="T26" fmla="*/ 2147483647 w 54"/>
                  <a:gd name="T27" fmla="*/ 0 h 38"/>
                  <a:gd name="T28" fmla="*/ 2147483647 w 54"/>
                  <a:gd name="T29" fmla="*/ 2147483647 h 38"/>
                  <a:gd name="T30" fmla="*/ 2147483647 w 54"/>
                  <a:gd name="T31" fmla="*/ 2147483647 h 38"/>
                  <a:gd name="T32" fmla="*/ 2147483647 w 54"/>
                  <a:gd name="T33" fmla="*/ 2147483647 h 38"/>
                  <a:gd name="T34" fmla="*/ 2147483647 w 54"/>
                  <a:gd name="T35" fmla="*/ 2147483647 h 38"/>
                  <a:gd name="T36" fmla="*/ 2147483647 w 54"/>
                  <a:gd name="T37" fmla="*/ 2147483647 h 38"/>
                  <a:gd name="T38" fmla="*/ 2147483647 w 54"/>
                  <a:gd name="T39" fmla="*/ 2147483647 h 38"/>
                  <a:gd name="T40" fmla="*/ 2147483647 w 54"/>
                  <a:gd name="T41" fmla="*/ 2147483647 h 38"/>
                  <a:gd name="T42" fmla="*/ 2147483647 w 54"/>
                  <a:gd name="T43" fmla="*/ 2147483647 h 38"/>
                  <a:gd name="T44" fmla="*/ 2147483647 w 54"/>
                  <a:gd name="T45" fmla="*/ 2147483647 h 38"/>
                  <a:gd name="T46" fmla="*/ 2147483647 w 54"/>
                  <a:gd name="T47" fmla="*/ 2147483647 h 38"/>
                  <a:gd name="T48" fmla="*/ 2147483647 w 54"/>
                  <a:gd name="T49" fmla="*/ 2147483647 h 38"/>
                  <a:gd name="T50" fmla="*/ 2147483647 w 54"/>
                  <a:gd name="T51" fmla="*/ 2147483647 h 38"/>
                  <a:gd name="T52" fmla="*/ 2147483647 w 54"/>
                  <a:gd name="T53" fmla="*/ 2147483647 h 38"/>
                  <a:gd name="T54" fmla="*/ 2147483647 w 54"/>
                  <a:gd name="T55" fmla="*/ 2147483647 h 38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54" h="38">
                    <a:moveTo>
                      <a:pt x="17" y="38"/>
                    </a:moveTo>
                    <a:lnTo>
                      <a:pt x="6" y="30"/>
                    </a:lnTo>
                    <a:lnTo>
                      <a:pt x="10" y="28"/>
                    </a:lnTo>
                    <a:lnTo>
                      <a:pt x="9" y="16"/>
                    </a:lnTo>
                    <a:lnTo>
                      <a:pt x="0" y="9"/>
                    </a:lnTo>
                    <a:lnTo>
                      <a:pt x="5" y="1"/>
                    </a:lnTo>
                    <a:lnTo>
                      <a:pt x="12" y="1"/>
                    </a:lnTo>
                    <a:lnTo>
                      <a:pt x="13" y="2"/>
                    </a:lnTo>
                    <a:lnTo>
                      <a:pt x="13" y="3"/>
                    </a:lnTo>
                    <a:lnTo>
                      <a:pt x="17" y="2"/>
                    </a:lnTo>
                    <a:lnTo>
                      <a:pt x="17" y="3"/>
                    </a:lnTo>
                    <a:lnTo>
                      <a:pt x="18" y="3"/>
                    </a:lnTo>
                    <a:lnTo>
                      <a:pt x="19" y="1"/>
                    </a:lnTo>
                    <a:lnTo>
                      <a:pt x="20" y="0"/>
                    </a:lnTo>
                    <a:lnTo>
                      <a:pt x="21" y="1"/>
                    </a:lnTo>
                    <a:lnTo>
                      <a:pt x="25" y="2"/>
                    </a:lnTo>
                    <a:lnTo>
                      <a:pt x="25" y="1"/>
                    </a:lnTo>
                    <a:lnTo>
                      <a:pt x="31" y="2"/>
                    </a:lnTo>
                    <a:lnTo>
                      <a:pt x="31" y="3"/>
                    </a:lnTo>
                    <a:lnTo>
                      <a:pt x="30" y="3"/>
                    </a:lnTo>
                    <a:lnTo>
                      <a:pt x="29" y="5"/>
                    </a:lnTo>
                    <a:lnTo>
                      <a:pt x="38" y="10"/>
                    </a:lnTo>
                    <a:lnTo>
                      <a:pt x="41" y="4"/>
                    </a:lnTo>
                    <a:lnTo>
                      <a:pt x="54" y="12"/>
                    </a:lnTo>
                    <a:lnTo>
                      <a:pt x="47" y="16"/>
                    </a:lnTo>
                    <a:lnTo>
                      <a:pt x="47" y="29"/>
                    </a:lnTo>
                    <a:lnTo>
                      <a:pt x="22" y="30"/>
                    </a:lnTo>
                    <a:lnTo>
                      <a:pt x="17" y="38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15" name="Departement 12">
                <a:extLst>
                  <a:ext uri="{FF2B5EF4-FFF2-40B4-BE49-F238E27FC236}">
                    <a16:creationId xmlns:a16="http://schemas.microsoft.com/office/drawing/2014/main" id="{C611EBDB-BFC5-00C5-5C74-0A9B73840A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28403" y="3178968"/>
                <a:ext cx="434975" cy="457200"/>
              </a:xfrm>
              <a:custGeom>
                <a:avLst/>
                <a:gdLst>
                  <a:gd name="T0" fmla="*/ 0 w 54"/>
                  <a:gd name="T1" fmla="*/ 2147483647 h 59"/>
                  <a:gd name="T2" fmla="*/ 2147483647 w 54"/>
                  <a:gd name="T3" fmla="*/ 2147483647 h 59"/>
                  <a:gd name="T4" fmla="*/ 0 w 54"/>
                  <a:gd name="T5" fmla="*/ 2147483647 h 59"/>
                  <a:gd name="T6" fmla="*/ 2147483647 w 54"/>
                  <a:gd name="T7" fmla="*/ 2147483647 h 59"/>
                  <a:gd name="T8" fmla="*/ 0 w 54"/>
                  <a:gd name="T9" fmla="*/ 2147483647 h 59"/>
                  <a:gd name="T10" fmla="*/ 2147483647 w 54"/>
                  <a:gd name="T11" fmla="*/ 2147483647 h 59"/>
                  <a:gd name="T12" fmla="*/ 2147483647 w 54"/>
                  <a:gd name="T13" fmla="*/ 2147483647 h 59"/>
                  <a:gd name="T14" fmla="*/ 2147483647 w 54"/>
                  <a:gd name="T15" fmla="*/ 0 h 59"/>
                  <a:gd name="T16" fmla="*/ 2147483647 w 54"/>
                  <a:gd name="T17" fmla="*/ 2147483647 h 59"/>
                  <a:gd name="T18" fmla="*/ 2147483647 w 54"/>
                  <a:gd name="T19" fmla="*/ 2147483647 h 59"/>
                  <a:gd name="T20" fmla="*/ 2147483647 w 54"/>
                  <a:gd name="T21" fmla="*/ 2147483647 h 59"/>
                  <a:gd name="T22" fmla="*/ 2147483647 w 54"/>
                  <a:gd name="T23" fmla="*/ 2147483647 h 59"/>
                  <a:gd name="T24" fmla="*/ 2147483647 w 54"/>
                  <a:gd name="T25" fmla="*/ 2147483647 h 59"/>
                  <a:gd name="T26" fmla="*/ 2147483647 w 54"/>
                  <a:gd name="T27" fmla="*/ 2147483647 h 59"/>
                  <a:gd name="T28" fmla="*/ 2147483647 w 54"/>
                  <a:gd name="T29" fmla="*/ 2147483647 h 59"/>
                  <a:gd name="T30" fmla="*/ 2147483647 w 54"/>
                  <a:gd name="T31" fmla="*/ 2147483647 h 59"/>
                  <a:gd name="T32" fmla="*/ 2147483647 w 54"/>
                  <a:gd name="T33" fmla="*/ 2147483647 h 59"/>
                  <a:gd name="T34" fmla="*/ 2147483647 w 54"/>
                  <a:gd name="T35" fmla="*/ 2147483647 h 59"/>
                  <a:gd name="T36" fmla="*/ 2147483647 w 54"/>
                  <a:gd name="T37" fmla="*/ 2147483647 h 59"/>
                  <a:gd name="T38" fmla="*/ 2147483647 w 54"/>
                  <a:gd name="T39" fmla="*/ 2147483647 h 59"/>
                  <a:gd name="T40" fmla="*/ 2147483647 w 54"/>
                  <a:gd name="T41" fmla="*/ 2147483647 h 59"/>
                  <a:gd name="T42" fmla="*/ 2147483647 w 54"/>
                  <a:gd name="T43" fmla="*/ 2147483647 h 59"/>
                  <a:gd name="T44" fmla="*/ 2147483647 w 54"/>
                  <a:gd name="T45" fmla="*/ 2147483647 h 59"/>
                  <a:gd name="T46" fmla="*/ 2147483647 w 54"/>
                  <a:gd name="T47" fmla="*/ 2147483647 h 59"/>
                  <a:gd name="T48" fmla="*/ 2147483647 w 54"/>
                  <a:gd name="T49" fmla="*/ 2147483647 h 59"/>
                  <a:gd name="T50" fmla="*/ 0 w 54"/>
                  <a:gd name="T51" fmla="*/ 2147483647 h 59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54" h="59">
                    <a:moveTo>
                      <a:pt x="0" y="31"/>
                    </a:moveTo>
                    <a:lnTo>
                      <a:pt x="1" y="30"/>
                    </a:lnTo>
                    <a:lnTo>
                      <a:pt x="0" y="30"/>
                    </a:lnTo>
                    <a:lnTo>
                      <a:pt x="1" y="29"/>
                    </a:lnTo>
                    <a:lnTo>
                      <a:pt x="0" y="22"/>
                    </a:lnTo>
                    <a:lnTo>
                      <a:pt x="12" y="17"/>
                    </a:lnTo>
                    <a:lnTo>
                      <a:pt x="22" y="14"/>
                    </a:lnTo>
                    <a:lnTo>
                      <a:pt x="30" y="0"/>
                    </a:lnTo>
                    <a:lnTo>
                      <a:pt x="38" y="14"/>
                    </a:lnTo>
                    <a:lnTo>
                      <a:pt x="43" y="33"/>
                    </a:lnTo>
                    <a:lnTo>
                      <a:pt x="52" y="37"/>
                    </a:lnTo>
                    <a:lnTo>
                      <a:pt x="50" y="37"/>
                    </a:lnTo>
                    <a:lnTo>
                      <a:pt x="50" y="39"/>
                    </a:lnTo>
                    <a:lnTo>
                      <a:pt x="48" y="40"/>
                    </a:lnTo>
                    <a:lnTo>
                      <a:pt x="54" y="43"/>
                    </a:lnTo>
                    <a:lnTo>
                      <a:pt x="51" y="49"/>
                    </a:lnTo>
                    <a:lnTo>
                      <a:pt x="47" y="53"/>
                    </a:lnTo>
                    <a:lnTo>
                      <a:pt x="41" y="53"/>
                    </a:lnTo>
                    <a:lnTo>
                      <a:pt x="42" y="59"/>
                    </a:lnTo>
                    <a:lnTo>
                      <a:pt x="37" y="59"/>
                    </a:lnTo>
                    <a:lnTo>
                      <a:pt x="27" y="55"/>
                    </a:lnTo>
                    <a:lnTo>
                      <a:pt x="17" y="39"/>
                    </a:lnTo>
                    <a:lnTo>
                      <a:pt x="5" y="37"/>
                    </a:lnTo>
                    <a:lnTo>
                      <a:pt x="1" y="35"/>
                    </a:lnTo>
                    <a:lnTo>
                      <a:pt x="4" y="32"/>
                    </a:lnTo>
                    <a:lnTo>
                      <a:pt x="0" y="31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16" name="Departement 13">
                <a:extLst>
                  <a:ext uri="{FF2B5EF4-FFF2-40B4-BE49-F238E27FC236}">
                    <a16:creationId xmlns:a16="http://schemas.microsoft.com/office/drawing/2014/main" id="{99DB54F7-9609-E7C4-CC7F-8341625A12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6103" y="3529806"/>
                <a:ext cx="449262" cy="266700"/>
              </a:xfrm>
              <a:custGeom>
                <a:avLst/>
                <a:gdLst>
                  <a:gd name="T0" fmla="*/ 2147483647 w 54"/>
                  <a:gd name="T1" fmla="*/ 0 h 34"/>
                  <a:gd name="T2" fmla="*/ 2147483647 w 54"/>
                  <a:gd name="T3" fmla="*/ 2147483647 h 34"/>
                  <a:gd name="T4" fmla="*/ 2147483647 w 54"/>
                  <a:gd name="T5" fmla="*/ 2147483647 h 34"/>
                  <a:gd name="T6" fmla="*/ 2147483647 w 54"/>
                  <a:gd name="T7" fmla="*/ 2147483647 h 34"/>
                  <a:gd name="T8" fmla="*/ 2147483647 w 54"/>
                  <a:gd name="T9" fmla="*/ 2147483647 h 34"/>
                  <a:gd name="T10" fmla="*/ 2147483647 w 54"/>
                  <a:gd name="T11" fmla="*/ 2147483647 h 34"/>
                  <a:gd name="T12" fmla="*/ 2147483647 w 54"/>
                  <a:gd name="T13" fmla="*/ 2147483647 h 34"/>
                  <a:gd name="T14" fmla="*/ 2147483647 w 54"/>
                  <a:gd name="T15" fmla="*/ 2147483647 h 34"/>
                  <a:gd name="T16" fmla="*/ 2147483647 w 54"/>
                  <a:gd name="T17" fmla="*/ 2147483647 h 34"/>
                  <a:gd name="T18" fmla="*/ 2147483647 w 54"/>
                  <a:gd name="T19" fmla="*/ 2147483647 h 34"/>
                  <a:gd name="T20" fmla="*/ 2147483647 w 54"/>
                  <a:gd name="T21" fmla="*/ 2147483647 h 34"/>
                  <a:gd name="T22" fmla="*/ 2147483647 w 54"/>
                  <a:gd name="T23" fmla="*/ 2147483647 h 34"/>
                  <a:gd name="T24" fmla="*/ 0 w 54"/>
                  <a:gd name="T25" fmla="*/ 2147483647 h 34"/>
                  <a:gd name="T26" fmla="*/ 2147483647 w 54"/>
                  <a:gd name="T27" fmla="*/ 2147483647 h 34"/>
                  <a:gd name="T28" fmla="*/ 2147483647 w 54"/>
                  <a:gd name="T29" fmla="*/ 0 h 34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0" t="0" r="r" b="b"/>
                <a:pathLst>
                  <a:path w="54" h="34">
                    <a:moveTo>
                      <a:pt x="17" y="0"/>
                    </a:moveTo>
                    <a:lnTo>
                      <a:pt x="43" y="12"/>
                    </a:lnTo>
                    <a:lnTo>
                      <a:pt x="52" y="9"/>
                    </a:lnTo>
                    <a:lnTo>
                      <a:pt x="53" y="12"/>
                    </a:lnTo>
                    <a:lnTo>
                      <a:pt x="49" y="15"/>
                    </a:lnTo>
                    <a:lnTo>
                      <a:pt x="54" y="22"/>
                    </a:lnTo>
                    <a:lnTo>
                      <a:pt x="50" y="24"/>
                    </a:lnTo>
                    <a:lnTo>
                      <a:pt x="50" y="28"/>
                    </a:lnTo>
                    <a:lnTo>
                      <a:pt x="53" y="29"/>
                    </a:lnTo>
                    <a:lnTo>
                      <a:pt x="50" y="34"/>
                    </a:lnTo>
                    <a:lnTo>
                      <a:pt x="38" y="33"/>
                    </a:lnTo>
                    <a:lnTo>
                      <a:pt x="37" y="26"/>
                    </a:lnTo>
                    <a:lnTo>
                      <a:pt x="0" y="22"/>
                    </a:lnTo>
                    <a:lnTo>
                      <a:pt x="13" y="12"/>
                    </a:lnTo>
                    <a:lnTo>
                      <a:pt x="17" y="0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17" name="Departement 14">
                <a:extLst>
                  <a:ext uri="{FF2B5EF4-FFF2-40B4-BE49-F238E27FC236}">
                    <a16:creationId xmlns:a16="http://schemas.microsoft.com/office/drawing/2014/main" id="{9E6572DD-4D0F-DFE8-EC66-E719B336DC2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58465" y="1616868"/>
                <a:ext cx="412750" cy="228600"/>
              </a:xfrm>
              <a:custGeom>
                <a:avLst/>
                <a:gdLst>
                  <a:gd name="T0" fmla="*/ 2147483647 w 51"/>
                  <a:gd name="T1" fmla="*/ 2147483647 h 31"/>
                  <a:gd name="T2" fmla="*/ 2147483647 w 51"/>
                  <a:gd name="T3" fmla="*/ 2147483647 h 31"/>
                  <a:gd name="T4" fmla="*/ 2147483647 w 51"/>
                  <a:gd name="T5" fmla="*/ 2147483647 h 31"/>
                  <a:gd name="T6" fmla="*/ 2147483647 w 51"/>
                  <a:gd name="T7" fmla="*/ 2147483647 h 31"/>
                  <a:gd name="T8" fmla="*/ 2147483647 w 51"/>
                  <a:gd name="T9" fmla="*/ 2147483647 h 31"/>
                  <a:gd name="T10" fmla="*/ 2147483647 w 51"/>
                  <a:gd name="T11" fmla="*/ 2147483647 h 31"/>
                  <a:gd name="T12" fmla="*/ 2147483647 w 51"/>
                  <a:gd name="T13" fmla="*/ 2147483647 h 31"/>
                  <a:gd name="T14" fmla="*/ 2147483647 w 51"/>
                  <a:gd name="T15" fmla="*/ 2147483647 h 31"/>
                  <a:gd name="T16" fmla="*/ 2147483647 w 51"/>
                  <a:gd name="T17" fmla="*/ 2147483647 h 31"/>
                  <a:gd name="T18" fmla="*/ 2147483647 w 51"/>
                  <a:gd name="T19" fmla="*/ 2147483647 h 31"/>
                  <a:gd name="T20" fmla="*/ 0 w 51"/>
                  <a:gd name="T21" fmla="*/ 2147483647 h 31"/>
                  <a:gd name="T22" fmla="*/ 2147483647 w 51"/>
                  <a:gd name="T23" fmla="*/ 2147483647 h 31"/>
                  <a:gd name="T24" fmla="*/ 2147483647 w 51"/>
                  <a:gd name="T25" fmla="*/ 2147483647 h 31"/>
                  <a:gd name="T26" fmla="*/ 2147483647 w 51"/>
                  <a:gd name="T27" fmla="*/ 2147483647 h 31"/>
                  <a:gd name="T28" fmla="*/ 2147483647 w 51"/>
                  <a:gd name="T29" fmla="*/ 0 h 31"/>
                  <a:gd name="T30" fmla="*/ 2147483647 w 51"/>
                  <a:gd name="T31" fmla="*/ 2147483647 h 31"/>
                  <a:gd name="T32" fmla="*/ 2147483647 w 51"/>
                  <a:gd name="T33" fmla="*/ 2147483647 h 31"/>
                  <a:gd name="T34" fmla="*/ 2147483647 w 51"/>
                  <a:gd name="T35" fmla="*/ 2147483647 h 31"/>
                  <a:gd name="T36" fmla="*/ 2147483647 w 51"/>
                  <a:gd name="T37" fmla="*/ 2147483647 h 31"/>
                  <a:gd name="T38" fmla="*/ 2147483647 w 51"/>
                  <a:gd name="T39" fmla="*/ 2147483647 h 31"/>
                  <a:gd name="T40" fmla="*/ 2147483647 w 51"/>
                  <a:gd name="T41" fmla="*/ 2147483647 h 31"/>
                  <a:gd name="T42" fmla="*/ 2147483647 w 51"/>
                  <a:gd name="T43" fmla="*/ 2147483647 h 31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51" h="31">
                    <a:moveTo>
                      <a:pt x="50" y="23"/>
                    </a:moveTo>
                    <a:lnTo>
                      <a:pt x="41" y="23"/>
                    </a:lnTo>
                    <a:lnTo>
                      <a:pt x="33" y="29"/>
                    </a:lnTo>
                    <a:lnTo>
                      <a:pt x="15" y="27"/>
                    </a:lnTo>
                    <a:lnTo>
                      <a:pt x="11" y="31"/>
                    </a:lnTo>
                    <a:lnTo>
                      <a:pt x="11" y="30"/>
                    </a:lnTo>
                    <a:lnTo>
                      <a:pt x="9" y="31"/>
                    </a:lnTo>
                    <a:lnTo>
                      <a:pt x="7" y="30"/>
                    </a:lnTo>
                    <a:lnTo>
                      <a:pt x="3" y="30"/>
                    </a:lnTo>
                    <a:lnTo>
                      <a:pt x="3" y="28"/>
                    </a:lnTo>
                    <a:lnTo>
                      <a:pt x="0" y="27"/>
                    </a:lnTo>
                    <a:lnTo>
                      <a:pt x="10" y="16"/>
                    </a:lnTo>
                    <a:lnTo>
                      <a:pt x="3" y="3"/>
                    </a:lnTo>
                    <a:lnTo>
                      <a:pt x="32" y="7"/>
                    </a:lnTo>
                    <a:lnTo>
                      <a:pt x="47" y="0"/>
                    </a:lnTo>
                    <a:lnTo>
                      <a:pt x="47" y="3"/>
                    </a:lnTo>
                    <a:lnTo>
                      <a:pt x="47" y="5"/>
                    </a:lnTo>
                    <a:lnTo>
                      <a:pt x="47" y="8"/>
                    </a:lnTo>
                    <a:lnTo>
                      <a:pt x="49" y="8"/>
                    </a:lnTo>
                    <a:lnTo>
                      <a:pt x="48" y="10"/>
                    </a:lnTo>
                    <a:lnTo>
                      <a:pt x="51" y="14"/>
                    </a:lnTo>
                    <a:lnTo>
                      <a:pt x="50" y="23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18" name="Departement 15">
                <a:extLst>
                  <a:ext uri="{FF2B5EF4-FFF2-40B4-BE49-F238E27FC236}">
                    <a16:creationId xmlns:a16="http://schemas.microsoft.com/office/drawing/2014/main" id="{A4D1A5E5-AD0A-7BFC-231B-F013187DDC3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82378" y="2988468"/>
                <a:ext cx="350837" cy="319088"/>
              </a:xfrm>
              <a:custGeom>
                <a:avLst/>
                <a:gdLst>
                  <a:gd name="T0" fmla="*/ 2147483647 w 44"/>
                  <a:gd name="T1" fmla="*/ 2147483647 h 42"/>
                  <a:gd name="T2" fmla="*/ 2147483647 w 44"/>
                  <a:gd name="T3" fmla="*/ 2147483647 h 42"/>
                  <a:gd name="T4" fmla="*/ 2147483647 w 44"/>
                  <a:gd name="T5" fmla="*/ 2147483647 h 42"/>
                  <a:gd name="T6" fmla="*/ 2147483647 w 44"/>
                  <a:gd name="T7" fmla="*/ 2147483647 h 42"/>
                  <a:gd name="T8" fmla="*/ 2147483647 w 44"/>
                  <a:gd name="T9" fmla="*/ 2147483647 h 42"/>
                  <a:gd name="T10" fmla="*/ 2147483647 w 44"/>
                  <a:gd name="T11" fmla="*/ 2147483647 h 42"/>
                  <a:gd name="T12" fmla="*/ 2147483647 w 44"/>
                  <a:gd name="T13" fmla="*/ 2147483647 h 42"/>
                  <a:gd name="T14" fmla="*/ 2147483647 w 44"/>
                  <a:gd name="T15" fmla="*/ 2147483647 h 42"/>
                  <a:gd name="T16" fmla="*/ 2147483647 w 44"/>
                  <a:gd name="T17" fmla="*/ 2147483647 h 42"/>
                  <a:gd name="T18" fmla="*/ 2147483647 w 44"/>
                  <a:gd name="T19" fmla="*/ 2147483647 h 42"/>
                  <a:gd name="T20" fmla="*/ 2147483647 w 44"/>
                  <a:gd name="T21" fmla="*/ 2147483647 h 42"/>
                  <a:gd name="T22" fmla="*/ 2147483647 w 44"/>
                  <a:gd name="T23" fmla="*/ 2147483647 h 42"/>
                  <a:gd name="T24" fmla="*/ 0 w 44"/>
                  <a:gd name="T25" fmla="*/ 2147483647 h 42"/>
                  <a:gd name="T26" fmla="*/ 2147483647 w 44"/>
                  <a:gd name="T27" fmla="*/ 2147483647 h 42"/>
                  <a:gd name="T28" fmla="*/ 2147483647 w 44"/>
                  <a:gd name="T29" fmla="*/ 2147483647 h 42"/>
                  <a:gd name="T30" fmla="*/ 2147483647 w 44"/>
                  <a:gd name="T31" fmla="*/ 0 h 42"/>
                  <a:gd name="T32" fmla="*/ 2147483647 w 44"/>
                  <a:gd name="T33" fmla="*/ 2147483647 h 42"/>
                  <a:gd name="T34" fmla="*/ 2147483647 w 44"/>
                  <a:gd name="T35" fmla="*/ 2147483647 h 42"/>
                  <a:gd name="T36" fmla="*/ 2147483647 w 44"/>
                  <a:gd name="T37" fmla="*/ 2147483647 h 42"/>
                  <a:gd name="T38" fmla="*/ 2147483647 w 44"/>
                  <a:gd name="T39" fmla="*/ 2147483647 h 42"/>
                  <a:gd name="T40" fmla="*/ 2147483647 w 44"/>
                  <a:gd name="T41" fmla="*/ 2147483647 h 42"/>
                  <a:gd name="T42" fmla="*/ 2147483647 w 44"/>
                  <a:gd name="T43" fmla="*/ 2147483647 h 42"/>
                  <a:gd name="T44" fmla="*/ 2147483647 w 44"/>
                  <a:gd name="T45" fmla="*/ 2147483647 h 42"/>
                  <a:gd name="T46" fmla="*/ 2147483647 w 44"/>
                  <a:gd name="T47" fmla="*/ 2147483647 h 42"/>
                  <a:gd name="T48" fmla="*/ 2147483647 w 44"/>
                  <a:gd name="T49" fmla="*/ 2147483647 h 42"/>
                  <a:gd name="T50" fmla="*/ 2147483647 w 44"/>
                  <a:gd name="T51" fmla="*/ 2147483647 h 42"/>
                  <a:gd name="T52" fmla="*/ 2147483647 w 44"/>
                  <a:gd name="T53" fmla="*/ 2147483647 h 42"/>
                  <a:gd name="T54" fmla="*/ 2147483647 w 44"/>
                  <a:gd name="T55" fmla="*/ 2147483647 h 42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4" h="42">
                    <a:moveTo>
                      <a:pt x="31" y="39"/>
                    </a:moveTo>
                    <a:lnTo>
                      <a:pt x="23" y="25"/>
                    </a:lnTo>
                    <a:lnTo>
                      <a:pt x="15" y="39"/>
                    </a:lnTo>
                    <a:lnTo>
                      <a:pt x="5" y="42"/>
                    </a:lnTo>
                    <a:lnTo>
                      <a:pt x="3" y="40"/>
                    </a:lnTo>
                    <a:lnTo>
                      <a:pt x="3" y="38"/>
                    </a:lnTo>
                    <a:lnTo>
                      <a:pt x="2" y="37"/>
                    </a:lnTo>
                    <a:lnTo>
                      <a:pt x="3" y="33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1" y="27"/>
                    </a:lnTo>
                    <a:lnTo>
                      <a:pt x="1" y="26"/>
                    </a:lnTo>
                    <a:lnTo>
                      <a:pt x="0" y="24"/>
                    </a:lnTo>
                    <a:lnTo>
                      <a:pt x="10" y="3"/>
                    </a:lnTo>
                    <a:lnTo>
                      <a:pt x="16" y="5"/>
                    </a:lnTo>
                    <a:lnTo>
                      <a:pt x="15" y="0"/>
                    </a:lnTo>
                    <a:lnTo>
                      <a:pt x="32" y="9"/>
                    </a:lnTo>
                    <a:lnTo>
                      <a:pt x="35" y="6"/>
                    </a:lnTo>
                    <a:lnTo>
                      <a:pt x="35" y="7"/>
                    </a:lnTo>
                    <a:lnTo>
                      <a:pt x="34" y="7"/>
                    </a:lnTo>
                    <a:lnTo>
                      <a:pt x="35" y="7"/>
                    </a:lnTo>
                    <a:lnTo>
                      <a:pt x="34" y="9"/>
                    </a:lnTo>
                    <a:lnTo>
                      <a:pt x="39" y="9"/>
                    </a:lnTo>
                    <a:lnTo>
                      <a:pt x="43" y="17"/>
                    </a:lnTo>
                    <a:lnTo>
                      <a:pt x="41" y="18"/>
                    </a:lnTo>
                    <a:lnTo>
                      <a:pt x="44" y="24"/>
                    </a:lnTo>
                    <a:lnTo>
                      <a:pt x="35" y="28"/>
                    </a:lnTo>
                    <a:lnTo>
                      <a:pt x="31" y="39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19" name="Departement 16">
                <a:extLst>
                  <a:ext uri="{FF2B5EF4-FFF2-40B4-BE49-F238E27FC236}">
                    <a16:creationId xmlns:a16="http://schemas.microsoft.com/office/drawing/2014/main" id="{F8702B15-3E5D-BFCC-DFD8-B7412D28DC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04529" y="2737643"/>
                <a:ext cx="366713" cy="334963"/>
              </a:xfrm>
              <a:custGeom>
                <a:avLst/>
                <a:gdLst>
                  <a:gd name="T0" fmla="*/ 2147483647 w 46"/>
                  <a:gd name="T1" fmla="*/ 2147483647 h 44"/>
                  <a:gd name="T2" fmla="*/ 2147483647 w 46"/>
                  <a:gd name="T3" fmla="*/ 2147483647 h 44"/>
                  <a:gd name="T4" fmla="*/ 2147483647 w 46"/>
                  <a:gd name="T5" fmla="*/ 0 h 44"/>
                  <a:gd name="T6" fmla="*/ 2147483647 w 46"/>
                  <a:gd name="T7" fmla="*/ 2147483647 h 44"/>
                  <a:gd name="T8" fmla="*/ 2147483647 w 46"/>
                  <a:gd name="T9" fmla="*/ 2147483647 h 44"/>
                  <a:gd name="T10" fmla="*/ 2147483647 w 46"/>
                  <a:gd name="T11" fmla="*/ 2147483647 h 44"/>
                  <a:gd name="T12" fmla="*/ 2147483647 w 46"/>
                  <a:gd name="T13" fmla="*/ 2147483647 h 44"/>
                  <a:gd name="T14" fmla="*/ 2147483647 w 46"/>
                  <a:gd name="T15" fmla="*/ 2147483647 h 44"/>
                  <a:gd name="T16" fmla="*/ 2147483647 w 46"/>
                  <a:gd name="T17" fmla="*/ 2147483647 h 44"/>
                  <a:gd name="T18" fmla="*/ 2147483647 w 46"/>
                  <a:gd name="T19" fmla="*/ 2147483647 h 44"/>
                  <a:gd name="T20" fmla="*/ 2147483647 w 46"/>
                  <a:gd name="T21" fmla="*/ 2147483647 h 44"/>
                  <a:gd name="T22" fmla="*/ 2147483647 w 46"/>
                  <a:gd name="T23" fmla="*/ 2147483647 h 44"/>
                  <a:gd name="T24" fmla="*/ 0 w 46"/>
                  <a:gd name="T25" fmla="*/ 2147483647 h 44"/>
                  <a:gd name="T26" fmla="*/ 2147483647 w 46"/>
                  <a:gd name="T27" fmla="*/ 2147483647 h 44"/>
                  <a:gd name="T28" fmla="*/ 2147483647 w 46"/>
                  <a:gd name="T29" fmla="*/ 2147483647 h 44"/>
                  <a:gd name="T30" fmla="*/ 2147483647 w 46"/>
                  <a:gd name="T31" fmla="*/ 2147483647 h 44"/>
                  <a:gd name="T32" fmla="*/ 2147483647 w 46"/>
                  <a:gd name="T33" fmla="*/ 2147483647 h 44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46" h="44">
                    <a:moveTo>
                      <a:pt x="22" y="2"/>
                    </a:moveTo>
                    <a:lnTo>
                      <a:pt x="29" y="4"/>
                    </a:lnTo>
                    <a:lnTo>
                      <a:pt x="32" y="0"/>
                    </a:lnTo>
                    <a:lnTo>
                      <a:pt x="35" y="3"/>
                    </a:lnTo>
                    <a:lnTo>
                      <a:pt x="42" y="1"/>
                    </a:lnTo>
                    <a:lnTo>
                      <a:pt x="46" y="8"/>
                    </a:lnTo>
                    <a:lnTo>
                      <a:pt x="36" y="20"/>
                    </a:lnTo>
                    <a:lnTo>
                      <a:pt x="23" y="34"/>
                    </a:lnTo>
                    <a:lnTo>
                      <a:pt x="23" y="40"/>
                    </a:lnTo>
                    <a:lnTo>
                      <a:pt x="14" y="44"/>
                    </a:lnTo>
                    <a:lnTo>
                      <a:pt x="5" y="38"/>
                    </a:lnTo>
                    <a:lnTo>
                      <a:pt x="6" y="30"/>
                    </a:lnTo>
                    <a:lnTo>
                      <a:pt x="0" y="18"/>
                    </a:lnTo>
                    <a:lnTo>
                      <a:pt x="10" y="16"/>
                    </a:lnTo>
                    <a:lnTo>
                      <a:pt x="12" y="7"/>
                    </a:lnTo>
                    <a:lnTo>
                      <a:pt x="14" y="3"/>
                    </a:lnTo>
                    <a:lnTo>
                      <a:pt x="22" y="2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20" name="Departement 17">
                <a:extLst>
                  <a:ext uri="{FF2B5EF4-FFF2-40B4-BE49-F238E27FC236}">
                    <a16:creationId xmlns:a16="http://schemas.microsoft.com/office/drawing/2014/main" id="{F3881AD5-6A51-26DB-44AD-D2BA4B4A96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8140" y="2637631"/>
                <a:ext cx="320675" cy="465137"/>
              </a:xfrm>
              <a:custGeom>
                <a:avLst/>
                <a:gdLst>
                  <a:gd name="T0" fmla="*/ 2147483647 w 41"/>
                  <a:gd name="T1" fmla="*/ 2147483647 h 60"/>
                  <a:gd name="T2" fmla="*/ 2147483647 w 41"/>
                  <a:gd name="T3" fmla="*/ 2147483647 h 60"/>
                  <a:gd name="T4" fmla="*/ 2147483647 w 41"/>
                  <a:gd name="T5" fmla="*/ 2147483647 h 60"/>
                  <a:gd name="T6" fmla="*/ 2147483647 w 41"/>
                  <a:gd name="T7" fmla="*/ 2147483647 h 60"/>
                  <a:gd name="T8" fmla="*/ 2147483647 w 41"/>
                  <a:gd name="T9" fmla="*/ 2147483647 h 60"/>
                  <a:gd name="T10" fmla="*/ 2147483647 w 41"/>
                  <a:gd name="T11" fmla="*/ 2147483647 h 60"/>
                  <a:gd name="T12" fmla="*/ 2147483647 w 41"/>
                  <a:gd name="T13" fmla="*/ 2147483647 h 60"/>
                  <a:gd name="T14" fmla="*/ 2147483647 w 41"/>
                  <a:gd name="T15" fmla="*/ 2147483647 h 60"/>
                  <a:gd name="T16" fmla="*/ 2147483647 w 41"/>
                  <a:gd name="T17" fmla="*/ 2147483647 h 60"/>
                  <a:gd name="T18" fmla="*/ 0 w 41"/>
                  <a:gd name="T19" fmla="*/ 2147483647 h 60"/>
                  <a:gd name="T20" fmla="*/ 2147483647 w 41"/>
                  <a:gd name="T21" fmla="*/ 2147483647 h 60"/>
                  <a:gd name="T22" fmla="*/ 2147483647 w 41"/>
                  <a:gd name="T23" fmla="*/ 2147483647 h 60"/>
                  <a:gd name="T24" fmla="*/ 2147483647 w 41"/>
                  <a:gd name="T25" fmla="*/ 2147483647 h 60"/>
                  <a:gd name="T26" fmla="*/ 2147483647 w 41"/>
                  <a:gd name="T27" fmla="*/ 0 h 60"/>
                  <a:gd name="T28" fmla="*/ 2147483647 w 41"/>
                  <a:gd name="T29" fmla="*/ 2147483647 h 60"/>
                  <a:gd name="T30" fmla="*/ 2147483647 w 41"/>
                  <a:gd name="T31" fmla="*/ 2147483647 h 60"/>
                  <a:gd name="T32" fmla="*/ 2147483647 w 41"/>
                  <a:gd name="T33" fmla="*/ 2147483647 h 60"/>
                  <a:gd name="T34" fmla="*/ 2147483647 w 41"/>
                  <a:gd name="T35" fmla="*/ 2147483647 h 60"/>
                  <a:gd name="T36" fmla="*/ 2147483647 w 41"/>
                  <a:gd name="T37" fmla="*/ 2147483647 h 60"/>
                  <a:gd name="T38" fmla="*/ 2147483647 w 41"/>
                  <a:gd name="T39" fmla="*/ 2147483647 h 60"/>
                  <a:gd name="T40" fmla="*/ 2147483647 w 41"/>
                  <a:gd name="T41" fmla="*/ 2147483647 h 60"/>
                  <a:gd name="T42" fmla="*/ 2147483647 w 41"/>
                  <a:gd name="T43" fmla="*/ 2147483647 h 60"/>
                  <a:gd name="T44" fmla="*/ 2147483647 w 41"/>
                  <a:gd name="T45" fmla="*/ 2147483647 h 60"/>
                  <a:gd name="T46" fmla="*/ 2147483647 w 41"/>
                  <a:gd name="T47" fmla="*/ 2147483647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1" h="60">
                    <a:moveTo>
                      <a:pt x="41" y="56"/>
                    </a:moveTo>
                    <a:lnTo>
                      <a:pt x="41" y="57"/>
                    </a:lnTo>
                    <a:lnTo>
                      <a:pt x="41" y="58"/>
                    </a:lnTo>
                    <a:lnTo>
                      <a:pt x="40" y="59"/>
                    </a:lnTo>
                    <a:lnTo>
                      <a:pt x="40" y="60"/>
                    </a:lnTo>
                    <a:lnTo>
                      <a:pt x="28" y="58"/>
                    </a:lnTo>
                    <a:lnTo>
                      <a:pt x="27" y="52"/>
                    </a:lnTo>
                    <a:lnTo>
                      <a:pt x="18" y="49"/>
                    </a:lnTo>
                    <a:lnTo>
                      <a:pt x="15" y="41"/>
                    </a:lnTo>
                    <a:lnTo>
                      <a:pt x="0" y="30"/>
                    </a:lnTo>
                    <a:lnTo>
                      <a:pt x="8" y="17"/>
                    </a:lnTo>
                    <a:lnTo>
                      <a:pt x="2" y="9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8" y="3"/>
                    </a:lnTo>
                    <a:lnTo>
                      <a:pt x="19" y="5"/>
                    </a:lnTo>
                    <a:lnTo>
                      <a:pt x="18" y="5"/>
                    </a:lnTo>
                    <a:lnTo>
                      <a:pt x="22" y="11"/>
                    </a:lnTo>
                    <a:lnTo>
                      <a:pt x="39" y="19"/>
                    </a:lnTo>
                    <a:lnTo>
                      <a:pt x="37" y="28"/>
                    </a:lnTo>
                    <a:lnTo>
                      <a:pt x="27" y="30"/>
                    </a:lnTo>
                    <a:lnTo>
                      <a:pt x="33" y="42"/>
                    </a:lnTo>
                    <a:lnTo>
                      <a:pt x="32" y="50"/>
                    </a:lnTo>
                    <a:lnTo>
                      <a:pt x="41" y="56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21" name="Departement 18">
                <a:extLst>
                  <a:ext uri="{FF2B5EF4-FFF2-40B4-BE49-F238E27FC236}">
                    <a16:creationId xmlns:a16="http://schemas.microsoft.com/office/drawing/2014/main" id="{E3F392E6-5C2F-3E1F-7880-B624B52A069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6178" y="2240756"/>
                <a:ext cx="342900" cy="404812"/>
              </a:xfrm>
              <a:custGeom>
                <a:avLst/>
                <a:gdLst>
                  <a:gd name="T0" fmla="*/ 2147483647 w 42"/>
                  <a:gd name="T1" fmla="*/ 2147483647 h 56"/>
                  <a:gd name="T2" fmla="*/ 2147483647 w 42"/>
                  <a:gd name="T3" fmla="*/ 2147483647 h 56"/>
                  <a:gd name="T4" fmla="*/ 2147483647 w 42"/>
                  <a:gd name="T5" fmla="*/ 2147483647 h 56"/>
                  <a:gd name="T6" fmla="*/ 2147483647 w 42"/>
                  <a:gd name="T7" fmla="*/ 2147483647 h 56"/>
                  <a:gd name="T8" fmla="*/ 2147483647 w 42"/>
                  <a:gd name="T9" fmla="*/ 2147483647 h 56"/>
                  <a:gd name="T10" fmla="*/ 2147483647 w 42"/>
                  <a:gd name="T11" fmla="*/ 2147483647 h 56"/>
                  <a:gd name="T12" fmla="*/ 2147483647 w 42"/>
                  <a:gd name="T13" fmla="*/ 2147483647 h 56"/>
                  <a:gd name="T14" fmla="*/ 2147483647 w 42"/>
                  <a:gd name="T15" fmla="*/ 2147483647 h 56"/>
                  <a:gd name="T16" fmla="*/ 2147483647 w 42"/>
                  <a:gd name="T17" fmla="*/ 2147483647 h 56"/>
                  <a:gd name="T18" fmla="*/ 0 w 42"/>
                  <a:gd name="T19" fmla="*/ 2147483647 h 56"/>
                  <a:gd name="T20" fmla="*/ 2147483647 w 42"/>
                  <a:gd name="T21" fmla="*/ 2147483647 h 56"/>
                  <a:gd name="T22" fmla="*/ 2147483647 w 42"/>
                  <a:gd name="T23" fmla="*/ 2147483647 h 56"/>
                  <a:gd name="T24" fmla="*/ 2147483647 w 42"/>
                  <a:gd name="T25" fmla="*/ 2147483647 h 56"/>
                  <a:gd name="T26" fmla="*/ 2147483647 w 42"/>
                  <a:gd name="T27" fmla="*/ 0 h 56"/>
                  <a:gd name="T28" fmla="*/ 2147483647 w 42"/>
                  <a:gd name="T29" fmla="*/ 2147483647 h 56"/>
                  <a:gd name="T30" fmla="*/ 2147483647 w 42"/>
                  <a:gd name="T31" fmla="*/ 2147483647 h 56"/>
                  <a:gd name="T32" fmla="*/ 2147483647 w 42"/>
                  <a:gd name="T33" fmla="*/ 2147483647 h 56"/>
                  <a:gd name="T34" fmla="*/ 2147483647 w 42"/>
                  <a:gd name="T35" fmla="*/ 2147483647 h 56"/>
                  <a:gd name="T36" fmla="*/ 2147483647 w 42"/>
                  <a:gd name="T37" fmla="*/ 2147483647 h 56"/>
                  <a:gd name="T38" fmla="*/ 2147483647 w 42"/>
                  <a:gd name="T39" fmla="*/ 2147483647 h 56"/>
                  <a:gd name="T40" fmla="*/ 2147483647 w 42"/>
                  <a:gd name="T41" fmla="*/ 2147483647 h 5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42" h="56">
                    <a:moveTo>
                      <a:pt x="41" y="39"/>
                    </a:moveTo>
                    <a:lnTo>
                      <a:pt x="30" y="41"/>
                    </a:lnTo>
                    <a:lnTo>
                      <a:pt x="26" y="45"/>
                    </a:lnTo>
                    <a:lnTo>
                      <a:pt x="27" y="50"/>
                    </a:lnTo>
                    <a:lnTo>
                      <a:pt x="20" y="51"/>
                    </a:lnTo>
                    <a:lnTo>
                      <a:pt x="16" y="56"/>
                    </a:lnTo>
                    <a:lnTo>
                      <a:pt x="14" y="56"/>
                    </a:lnTo>
                    <a:lnTo>
                      <a:pt x="13" y="56"/>
                    </a:lnTo>
                    <a:lnTo>
                      <a:pt x="11" y="28"/>
                    </a:lnTo>
                    <a:lnTo>
                      <a:pt x="0" y="23"/>
                    </a:lnTo>
                    <a:lnTo>
                      <a:pt x="2" y="21"/>
                    </a:lnTo>
                    <a:lnTo>
                      <a:pt x="2" y="19"/>
                    </a:lnTo>
                    <a:lnTo>
                      <a:pt x="12" y="15"/>
                    </a:lnTo>
                    <a:lnTo>
                      <a:pt x="15" y="0"/>
                    </a:lnTo>
                    <a:lnTo>
                      <a:pt x="25" y="2"/>
                    </a:lnTo>
                    <a:lnTo>
                      <a:pt x="29" y="6"/>
                    </a:lnTo>
                    <a:lnTo>
                      <a:pt x="36" y="4"/>
                    </a:lnTo>
                    <a:lnTo>
                      <a:pt x="38" y="8"/>
                    </a:lnTo>
                    <a:lnTo>
                      <a:pt x="36" y="13"/>
                    </a:lnTo>
                    <a:lnTo>
                      <a:pt x="42" y="28"/>
                    </a:lnTo>
                    <a:lnTo>
                      <a:pt x="41" y="39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22" name="Departement 19">
                <a:extLst>
                  <a:ext uri="{FF2B5EF4-FFF2-40B4-BE49-F238E27FC236}">
                    <a16:creationId xmlns:a16="http://schemas.microsoft.com/office/drawing/2014/main" id="{A23D3AF9-0645-F3A1-5396-77ED6F781D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5840" y="2888456"/>
                <a:ext cx="365125" cy="304800"/>
              </a:xfrm>
              <a:custGeom>
                <a:avLst/>
                <a:gdLst>
                  <a:gd name="T0" fmla="*/ 2147483647 w 44"/>
                  <a:gd name="T1" fmla="*/ 2147483647 h 39"/>
                  <a:gd name="T2" fmla="*/ 2147483647 w 44"/>
                  <a:gd name="T3" fmla="*/ 2147483647 h 39"/>
                  <a:gd name="T4" fmla="*/ 2147483647 w 44"/>
                  <a:gd name="T5" fmla="*/ 2147483647 h 39"/>
                  <a:gd name="T6" fmla="*/ 2147483647 w 44"/>
                  <a:gd name="T7" fmla="*/ 2147483647 h 39"/>
                  <a:gd name="T8" fmla="*/ 2147483647 w 44"/>
                  <a:gd name="T9" fmla="*/ 2147483647 h 39"/>
                  <a:gd name="T10" fmla="*/ 2147483647 w 44"/>
                  <a:gd name="T11" fmla="*/ 2147483647 h 39"/>
                  <a:gd name="T12" fmla="*/ 2147483647 w 44"/>
                  <a:gd name="T13" fmla="*/ 2147483647 h 39"/>
                  <a:gd name="T14" fmla="*/ 2147483647 w 44"/>
                  <a:gd name="T15" fmla="*/ 2147483647 h 39"/>
                  <a:gd name="T16" fmla="*/ 0 w 44"/>
                  <a:gd name="T17" fmla="*/ 2147483647 h 39"/>
                  <a:gd name="T18" fmla="*/ 0 w 44"/>
                  <a:gd name="T19" fmla="*/ 2147483647 h 39"/>
                  <a:gd name="T20" fmla="*/ 2147483647 w 44"/>
                  <a:gd name="T21" fmla="*/ 2147483647 h 39"/>
                  <a:gd name="T22" fmla="*/ 2147483647 w 44"/>
                  <a:gd name="T23" fmla="*/ 2147483647 h 39"/>
                  <a:gd name="T24" fmla="*/ 2147483647 w 44"/>
                  <a:gd name="T25" fmla="*/ 2147483647 h 39"/>
                  <a:gd name="T26" fmla="*/ 2147483647 w 44"/>
                  <a:gd name="T27" fmla="*/ 2147483647 h 39"/>
                  <a:gd name="T28" fmla="*/ 2147483647 w 44"/>
                  <a:gd name="T29" fmla="*/ 2147483647 h 39"/>
                  <a:gd name="T30" fmla="*/ 2147483647 w 44"/>
                  <a:gd name="T31" fmla="*/ 2147483647 h 39"/>
                  <a:gd name="T32" fmla="*/ 2147483647 w 44"/>
                  <a:gd name="T33" fmla="*/ 2147483647 h 39"/>
                  <a:gd name="T34" fmla="*/ 2147483647 w 44"/>
                  <a:gd name="T35" fmla="*/ 2147483647 h 39"/>
                  <a:gd name="T36" fmla="*/ 2147483647 w 44"/>
                  <a:gd name="T37" fmla="*/ 2147483647 h 39"/>
                  <a:gd name="T38" fmla="*/ 2147483647 w 44"/>
                  <a:gd name="T39" fmla="*/ 2147483647 h 39"/>
                  <a:gd name="T40" fmla="*/ 2147483647 w 44"/>
                  <a:gd name="T41" fmla="*/ 2147483647 h 39"/>
                  <a:gd name="T42" fmla="*/ 2147483647 w 44"/>
                  <a:gd name="T43" fmla="*/ 2147483647 h 39"/>
                  <a:gd name="T44" fmla="*/ 2147483647 w 44"/>
                  <a:gd name="T45" fmla="*/ 2147483647 h 39"/>
                  <a:gd name="T46" fmla="*/ 2147483647 w 44"/>
                  <a:gd name="T47" fmla="*/ 2147483647 h 39"/>
                  <a:gd name="T48" fmla="*/ 2147483647 w 44"/>
                  <a:gd name="T49" fmla="*/ 2147483647 h 39"/>
                  <a:gd name="T50" fmla="*/ 2147483647 w 44"/>
                  <a:gd name="T51" fmla="*/ 2147483647 h 39"/>
                  <a:gd name="T52" fmla="*/ 2147483647 w 44"/>
                  <a:gd name="T53" fmla="*/ 0 h 39"/>
                  <a:gd name="T54" fmla="*/ 2147483647 w 44"/>
                  <a:gd name="T55" fmla="*/ 2147483647 h 39"/>
                  <a:gd name="T56" fmla="*/ 2147483647 w 44"/>
                  <a:gd name="T57" fmla="*/ 2147483647 h 39"/>
                  <a:gd name="T58" fmla="*/ 2147483647 w 44"/>
                  <a:gd name="T59" fmla="*/ 2147483647 h 39"/>
                  <a:gd name="T60" fmla="*/ 2147483647 w 44"/>
                  <a:gd name="T61" fmla="*/ 2147483647 h 39"/>
                  <a:gd name="T62" fmla="*/ 2147483647 w 44"/>
                  <a:gd name="T63" fmla="*/ 2147483647 h 39"/>
                  <a:gd name="T64" fmla="*/ 2147483647 w 44"/>
                  <a:gd name="T65" fmla="*/ 2147483647 h 39"/>
                  <a:gd name="T66" fmla="*/ 2147483647 w 44"/>
                  <a:gd name="T67" fmla="*/ 2147483647 h 39"/>
                  <a:gd name="T68" fmla="*/ 2147483647 w 44"/>
                  <a:gd name="T69" fmla="*/ 2147483647 h 39"/>
                  <a:gd name="T70" fmla="*/ 2147483647 w 44"/>
                  <a:gd name="T71" fmla="*/ 2147483647 h 39"/>
                  <a:gd name="T72" fmla="*/ 2147483647 w 44"/>
                  <a:gd name="T73" fmla="*/ 2147483647 h 39"/>
                  <a:gd name="T74" fmla="*/ 2147483647 w 44"/>
                  <a:gd name="T75" fmla="*/ 2147483647 h 39"/>
                  <a:gd name="T76" fmla="*/ 2147483647 w 44"/>
                  <a:gd name="T77" fmla="*/ 2147483647 h 39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44" h="39">
                    <a:moveTo>
                      <a:pt x="43" y="13"/>
                    </a:moveTo>
                    <a:lnTo>
                      <a:pt x="44" y="18"/>
                    </a:lnTo>
                    <a:lnTo>
                      <a:pt x="38" y="16"/>
                    </a:lnTo>
                    <a:lnTo>
                      <a:pt x="28" y="37"/>
                    </a:lnTo>
                    <a:lnTo>
                      <a:pt x="19" y="39"/>
                    </a:lnTo>
                    <a:lnTo>
                      <a:pt x="14" y="34"/>
                    </a:lnTo>
                    <a:lnTo>
                      <a:pt x="7" y="34"/>
                    </a:lnTo>
                    <a:lnTo>
                      <a:pt x="6" y="29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4" y="17"/>
                    </a:lnTo>
                    <a:lnTo>
                      <a:pt x="1" y="14"/>
                    </a:lnTo>
                    <a:lnTo>
                      <a:pt x="2" y="12"/>
                    </a:lnTo>
                    <a:lnTo>
                      <a:pt x="4" y="13"/>
                    </a:lnTo>
                    <a:lnTo>
                      <a:pt x="6" y="10"/>
                    </a:lnTo>
                    <a:lnTo>
                      <a:pt x="7" y="11"/>
                    </a:lnTo>
                    <a:lnTo>
                      <a:pt x="8" y="9"/>
                    </a:lnTo>
                    <a:lnTo>
                      <a:pt x="12" y="9"/>
                    </a:lnTo>
                    <a:lnTo>
                      <a:pt x="13" y="8"/>
                    </a:lnTo>
                    <a:lnTo>
                      <a:pt x="14" y="8"/>
                    </a:lnTo>
                    <a:lnTo>
                      <a:pt x="15" y="6"/>
                    </a:lnTo>
                    <a:lnTo>
                      <a:pt x="18" y="4"/>
                    </a:lnTo>
                    <a:lnTo>
                      <a:pt x="19" y="3"/>
                    </a:lnTo>
                    <a:lnTo>
                      <a:pt x="20" y="4"/>
                    </a:lnTo>
                    <a:lnTo>
                      <a:pt x="22" y="4"/>
                    </a:lnTo>
                    <a:lnTo>
                      <a:pt x="23" y="3"/>
                    </a:lnTo>
                    <a:lnTo>
                      <a:pt x="28" y="0"/>
                    </a:lnTo>
                    <a:lnTo>
                      <a:pt x="37" y="4"/>
                    </a:lnTo>
                    <a:lnTo>
                      <a:pt x="42" y="1"/>
                    </a:lnTo>
                    <a:lnTo>
                      <a:pt x="43" y="1"/>
                    </a:lnTo>
                    <a:lnTo>
                      <a:pt x="43" y="3"/>
                    </a:lnTo>
                    <a:lnTo>
                      <a:pt x="43" y="4"/>
                    </a:lnTo>
                    <a:lnTo>
                      <a:pt x="43" y="5"/>
                    </a:lnTo>
                    <a:lnTo>
                      <a:pt x="42" y="5"/>
                    </a:lnTo>
                    <a:lnTo>
                      <a:pt x="42" y="7"/>
                    </a:lnTo>
                    <a:lnTo>
                      <a:pt x="41" y="7"/>
                    </a:lnTo>
                    <a:lnTo>
                      <a:pt x="42" y="9"/>
                    </a:lnTo>
                    <a:lnTo>
                      <a:pt x="43" y="9"/>
                    </a:lnTo>
                    <a:lnTo>
                      <a:pt x="43" y="13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23" name="Departement 21">
                <a:extLst>
                  <a:ext uri="{FF2B5EF4-FFF2-40B4-BE49-F238E27FC236}">
                    <a16:creationId xmlns:a16="http://schemas.microsoft.com/office/drawing/2014/main" id="{2CCBEF76-6411-5B2A-FC04-288FCB28584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7840" y="2088356"/>
                <a:ext cx="373063" cy="396875"/>
              </a:xfrm>
              <a:custGeom>
                <a:avLst/>
                <a:gdLst>
                  <a:gd name="T0" fmla="*/ 2147483647 w 47"/>
                  <a:gd name="T1" fmla="*/ 2147483647 h 54"/>
                  <a:gd name="T2" fmla="*/ 2147483647 w 47"/>
                  <a:gd name="T3" fmla="*/ 2147483647 h 54"/>
                  <a:gd name="T4" fmla="*/ 2147483647 w 47"/>
                  <a:gd name="T5" fmla="*/ 2147483647 h 54"/>
                  <a:gd name="T6" fmla="*/ 2147483647 w 47"/>
                  <a:gd name="T7" fmla="*/ 2147483647 h 54"/>
                  <a:gd name="T8" fmla="*/ 2147483647 w 47"/>
                  <a:gd name="T9" fmla="*/ 2147483647 h 54"/>
                  <a:gd name="T10" fmla="*/ 2147483647 w 47"/>
                  <a:gd name="T11" fmla="*/ 2147483647 h 54"/>
                  <a:gd name="T12" fmla="*/ 2147483647 w 47"/>
                  <a:gd name="T13" fmla="*/ 2147483647 h 54"/>
                  <a:gd name="T14" fmla="*/ 2147483647 w 47"/>
                  <a:gd name="T15" fmla="*/ 0 h 54"/>
                  <a:gd name="T16" fmla="*/ 2147483647 w 47"/>
                  <a:gd name="T17" fmla="*/ 2147483647 h 54"/>
                  <a:gd name="T18" fmla="*/ 2147483647 w 47"/>
                  <a:gd name="T19" fmla="*/ 2147483647 h 54"/>
                  <a:gd name="T20" fmla="*/ 2147483647 w 47"/>
                  <a:gd name="T21" fmla="*/ 2147483647 h 54"/>
                  <a:gd name="T22" fmla="*/ 2147483647 w 47"/>
                  <a:gd name="T23" fmla="*/ 2147483647 h 54"/>
                  <a:gd name="T24" fmla="*/ 2147483647 w 47"/>
                  <a:gd name="T25" fmla="*/ 2147483647 h 54"/>
                  <a:gd name="T26" fmla="*/ 2147483647 w 47"/>
                  <a:gd name="T27" fmla="*/ 2147483647 h 54"/>
                  <a:gd name="T28" fmla="*/ 2147483647 w 47"/>
                  <a:gd name="T29" fmla="*/ 2147483647 h 54"/>
                  <a:gd name="T30" fmla="*/ 2147483647 w 47"/>
                  <a:gd name="T31" fmla="*/ 2147483647 h 54"/>
                  <a:gd name="T32" fmla="*/ 2147483647 w 47"/>
                  <a:gd name="T33" fmla="*/ 2147483647 h 54"/>
                  <a:gd name="T34" fmla="*/ 2147483647 w 47"/>
                  <a:gd name="T35" fmla="*/ 2147483647 h 54"/>
                  <a:gd name="T36" fmla="*/ 2147483647 w 47"/>
                  <a:gd name="T37" fmla="*/ 2147483647 h 54"/>
                  <a:gd name="T38" fmla="*/ 2147483647 w 47"/>
                  <a:gd name="T39" fmla="*/ 2147483647 h 54"/>
                  <a:gd name="T40" fmla="*/ 2147483647 w 47"/>
                  <a:gd name="T41" fmla="*/ 2147483647 h 54"/>
                  <a:gd name="T42" fmla="*/ 2147483647 w 47"/>
                  <a:gd name="T43" fmla="*/ 2147483647 h 54"/>
                  <a:gd name="T44" fmla="*/ 2147483647 w 47"/>
                  <a:gd name="T45" fmla="*/ 2147483647 h 54"/>
                  <a:gd name="T46" fmla="*/ 2147483647 w 47"/>
                  <a:gd name="T47" fmla="*/ 2147483647 h 54"/>
                  <a:gd name="T48" fmla="*/ 2147483647 w 47"/>
                  <a:gd name="T49" fmla="*/ 2147483647 h 54"/>
                  <a:gd name="T50" fmla="*/ 2147483647 w 47"/>
                  <a:gd name="T51" fmla="*/ 2147483647 h 54"/>
                  <a:gd name="T52" fmla="*/ 2147483647 w 47"/>
                  <a:gd name="T53" fmla="*/ 2147483647 h 54"/>
                  <a:gd name="T54" fmla="*/ 2147483647 w 47"/>
                  <a:gd name="T55" fmla="*/ 2147483647 h 54"/>
                  <a:gd name="T56" fmla="*/ 2147483647 w 47"/>
                  <a:gd name="T57" fmla="*/ 2147483647 h 54"/>
                  <a:gd name="T58" fmla="*/ 2147483647 w 47"/>
                  <a:gd name="T59" fmla="*/ 2147483647 h 54"/>
                  <a:gd name="T60" fmla="*/ 2147483647 w 47"/>
                  <a:gd name="T61" fmla="*/ 2147483647 h 54"/>
                  <a:gd name="T62" fmla="*/ 2147483647 w 47"/>
                  <a:gd name="T63" fmla="*/ 2147483647 h 54"/>
                  <a:gd name="T64" fmla="*/ 2147483647 w 47"/>
                  <a:gd name="T65" fmla="*/ 2147483647 h 54"/>
                  <a:gd name="T66" fmla="*/ 2147483647 w 47"/>
                  <a:gd name="T67" fmla="*/ 2147483647 h 54"/>
                  <a:gd name="T68" fmla="*/ 2147483647 w 47"/>
                  <a:gd name="T69" fmla="*/ 2147483647 h 54"/>
                  <a:gd name="T70" fmla="*/ 2147483647 w 47"/>
                  <a:gd name="T71" fmla="*/ 2147483647 h 54"/>
                  <a:gd name="T72" fmla="*/ 2147483647 w 47"/>
                  <a:gd name="T73" fmla="*/ 2147483647 h 54"/>
                  <a:gd name="T74" fmla="*/ 2147483647 w 47"/>
                  <a:gd name="T75" fmla="*/ 2147483647 h 54"/>
                  <a:gd name="T76" fmla="*/ 2147483647 w 47"/>
                  <a:gd name="T77" fmla="*/ 2147483647 h 54"/>
                  <a:gd name="T78" fmla="*/ 2147483647 w 47"/>
                  <a:gd name="T79" fmla="*/ 2147483647 h 54"/>
                  <a:gd name="T80" fmla="*/ 2147483647 w 47"/>
                  <a:gd name="T81" fmla="*/ 2147483647 h 54"/>
                  <a:gd name="T82" fmla="*/ 2147483647 w 47"/>
                  <a:gd name="T83" fmla="*/ 2147483647 h 54"/>
                  <a:gd name="T84" fmla="*/ 2147483647 w 47"/>
                  <a:gd name="T85" fmla="*/ 2147483647 h 54"/>
                  <a:gd name="T86" fmla="*/ 0 w 47"/>
                  <a:gd name="T87" fmla="*/ 2147483647 h 54"/>
                  <a:gd name="T88" fmla="*/ 2147483647 w 47"/>
                  <a:gd name="T89" fmla="*/ 2147483647 h 54"/>
                  <a:gd name="T90" fmla="*/ 2147483647 w 47"/>
                  <a:gd name="T91" fmla="*/ 2147483647 h 54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47" h="54">
                    <a:moveTo>
                      <a:pt x="7" y="5"/>
                    </a:moveTo>
                    <a:lnTo>
                      <a:pt x="7" y="4"/>
                    </a:lnTo>
                    <a:lnTo>
                      <a:pt x="9" y="4"/>
                    </a:lnTo>
                    <a:lnTo>
                      <a:pt x="11" y="3"/>
                    </a:lnTo>
                    <a:lnTo>
                      <a:pt x="12" y="4"/>
                    </a:lnTo>
                    <a:lnTo>
                      <a:pt x="15" y="3"/>
                    </a:lnTo>
                    <a:lnTo>
                      <a:pt x="14" y="2"/>
                    </a:lnTo>
                    <a:lnTo>
                      <a:pt x="16" y="0"/>
                    </a:lnTo>
                    <a:lnTo>
                      <a:pt x="20" y="1"/>
                    </a:lnTo>
                    <a:lnTo>
                      <a:pt x="28" y="8"/>
                    </a:lnTo>
                    <a:lnTo>
                      <a:pt x="28" y="16"/>
                    </a:lnTo>
                    <a:lnTo>
                      <a:pt x="42" y="20"/>
                    </a:lnTo>
                    <a:lnTo>
                      <a:pt x="46" y="22"/>
                    </a:lnTo>
                    <a:lnTo>
                      <a:pt x="42" y="27"/>
                    </a:lnTo>
                    <a:lnTo>
                      <a:pt x="44" y="27"/>
                    </a:lnTo>
                    <a:lnTo>
                      <a:pt x="44" y="29"/>
                    </a:lnTo>
                    <a:lnTo>
                      <a:pt x="45" y="30"/>
                    </a:lnTo>
                    <a:lnTo>
                      <a:pt x="46" y="30"/>
                    </a:lnTo>
                    <a:lnTo>
                      <a:pt x="46" y="32"/>
                    </a:lnTo>
                    <a:lnTo>
                      <a:pt x="45" y="33"/>
                    </a:lnTo>
                    <a:lnTo>
                      <a:pt x="47" y="33"/>
                    </a:lnTo>
                    <a:lnTo>
                      <a:pt x="47" y="35"/>
                    </a:lnTo>
                    <a:lnTo>
                      <a:pt x="46" y="35"/>
                    </a:lnTo>
                    <a:lnTo>
                      <a:pt x="46" y="37"/>
                    </a:lnTo>
                    <a:lnTo>
                      <a:pt x="46" y="38"/>
                    </a:lnTo>
                    <a:lnTo>
                      <a:pt x="45" y="38"/>
                    </a:lnTo>
                    <a:lnTo>
                      <a:pt x="45" y="40"/>
                    </a:lnTo>
                    <a:lnTo>
                      <a:pt x="43" y="44"/>
                    </a:lnTo>
                    <a:lnTo>
                      <a:pt x="41" y="46"/>
                    </a:lnTo>
                    <a:lnTo>
                      <a:pt x="40" y="47"/>
                    </a:lnTo>
                    <a:lnTo>
                      <a:pt x="41" y="48"/>
                    </a:lnTo>
                    <a:lnTo>
                      <a:pt x="39" y="49"/>
                    </a:lnTo>
                    <a:lnTo>
                      <a:pt x="21" y="54"/>
                    </a:lnTo>
                    <a:lnTo>
                      <a:pt x="5" y="42"/>
                    </a:lnTo>
                    <a:lnTo>
                      <a:pt x="6" y="39"/>
                    </a:lnTo>
                    <a:lnTo>
                      <a:pt x="4" y="38"/>
                    </a:lnTo>
                    <a:lnTo>
                      <a:pt x="3" y="38"/>
                    </a:lnTo>
                    <a:lnTo>
                      <a:pt x="2" y="35"/>
                    </a:lnTo>
                    <a:lnTo>
                      <a:pt x="3" y="32"/>
                    </a:lnTo>
                    <a:lnTo>
                      <a:pt x="1" y="33"/>
                    </a:lnTo>
                    <a:lnTo>
                      <a:pt x="2" y="32"/>
                    </a:lnTo>
                    <a:lnTo>
                      <a:pt x="1" y="32"/>
                    </a:lnTo>
                    <a:lnTo>
                      <a:pt x="1" y="31"/>
                    </a:lnTo>
                    <a:lnTo>
                      <a:pt x="0" y="30"/>
                    </a:lnTo>
                    <a:lnTo>
                      <a:pt x="8" y="13"/>
                    </a:lnTo>
                    <a:lnTo>
                      <a:pt x="7" y="5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24" name="Departement 23">
                <a:extLst>
                  <a:ext uri="{FF2B5EF4-FFF2-40B4-BE49-F238E27FC236}">
                    <a16:creationId xmlns:a16="http://schemas.microsoft.com/office/drawing/2014/main" id="{3B205451-D2F1-29F0-6B40-8A6D7425A2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9815" y="2645568"/>
                <a:ext cx="327025" cy="274638"/>
              </a:xfrm>
              <a:custGeom>
                <a:avLst/>
                <a:gdLst>
                  <a:gd name="T0" fmla="*/ 2147483647 w 40"/>
                  <a:gd name="T1" fmla="*/ 2147483647 h 36"/>
                  <a:gd name="T2" fmla="*/ 2147483647 w 40"/>
                  <a:gd name="T3" fmla="*/ 2147483647 h 36"/>
                  <a:gd name="T4" fmla="*/ 2147483647 w 40"/>
                  <a:gd name="T5" fmla="*/ 2147483647 h 36"/>
                  <a:gd name="T6" fmla="*/ 2147483647 w 40"/>
                  <a:gd name="T7" fmla="*/ 2147483647 h 36"/>
                  <a:gd name="T8" fmla="*/ 2147483647 w 40"/>
                  <a:gd name="T9" fmla="*/ 2147483647 h 36"/>
                  <a:gd name="T10" fmla="*/ 2147483647 w 40"/>
                  <a:gd name="T11" fmla="*/ 2147483647 h 36"/>
                  <a:gd name="T12" fmla="*/ 2147483647 w 40"/>
                  <a:gd name="T13" fmla="*/ 2147483647 h 36"/>
                  <a:gd name="T14" fmla="*/ 2147483647 w 40"/>
                  <a:gd name="T15" fmla="*/ 2147483647 h 36"/>
                  <a:gd name="T16" fmla="*/ 2147483647 w 40"/>
                  <a:gd name="T17" fmla="*/ 2147483647 h 36"/>
                  <a:gd name="T18" fmla="*/ 2147483647 w 40"/>
                  <a:gd name="T19" fmla="*/ 2147483647 h 36"/>
                  <a:gd name="T20" fmla="*/ 2147483647 w 40"/>
                  <a:gd name="T21" fmla="*/ 2147483647 h 36"/>
                  <a:gd name="T22" fmla="*/ 0 w 40"/>
                  <a:gd name="T23" fmla="*/ 2147483647 h 36"/>
                  <a:gd name="T24" fmla="*/ 2147483647 w 40"/>
                  <a:gd name="T25" fmla="*/ 2147483647 h 36"/>
                  <a:gd name="T26" fmla="*/ 2147483647 w 40"/>
                  <a:gd name="T27" fmla="*/ 2147483647 h 36"/>
                  <a:gd name="T28" fmla="*/ 2147483647 w 40"/>
                  <a:gd name="T29" fmla="*/ 2147483647 h 36"/>
                  <a:gd name="T30" fmla="*/ 2147483647 w 40"/>
                  <a:gd name="T31" fmla="*/ 2147483647 h 36"/>
                  <a:gd name="T32" fmla="*/ 2147483647 w 40"/>
                  <a:gd name="T33" fmla="*/ 2147483647 h 36"/>
                  <a:gd name="T34" fmla="*/ 2147483647 w 40"/>
                  <a:gd name="T35" fmla="*/ 2147483647 h 36"/>
                  <a:gd name="T36" fmla="*/ 2147483647 w 40"/>
                  <a:gd name="T37" fmla="*/ 0 h 36"/>
                  <a:gd name="T38" fmla="*/ 2147483647 w 40"/>
                  <a:gd name="T39" fmla="*/ 0 h 36"/>
                  <a:gd name="T40" fmla="*/ 2147483647 w 40"/>
                  <a:gd name="T41" fmla="*/ 0 h 36"/>
                  <a:gd name="T42" fmla="*/ 2147483647 w 40"/>
                  <a:gd name="T43" fmla="*/ 0 h 36"/>
                  <a:gd name="T44" fmla="*/ 2147483647 w 40"/>
                  <a:gd name="T45" fmla="*/ 2147483647 h 36"/>
                  <a:gd name="T46" fmla="*/ 2147483647 w 40"/>
                  <a:gd name="T47" fmla="*/ 2147483647 h 36"/>
                  <a:gd name="T48" fmla="*/ 2147483647 w 40"/>
                  <a:gd name="T49" fmla="*/ 2147483647 h 36"/>
                  <a:gd name="T50" fmla="*/ 2147483647 w 40"/>
                  <a:gd name="T51" fmla="*/ 2147483647 h 36"/>
                  <a:gd name="T52" fmla="*/ 2147483647 w 40"/>
                  <a:gd name="T53" fmla="*/ 2147483647 h 36"/>
                  <a:gd name="T54" fmla="*/ 2147483647 w 40"/>
                  <a:gd name="T55" fmla="*/ 2147483647 h 36"/>
                  <a:gd name="T56" fmla="*/ 2147483647 w 40"/>
                  <a:gd name="T57" fmla="*/ 2147483647 h 36"/>
                  <a:gd name="T58" fmla="*/ 2147483647 w 40"/>
                  <a:gd name="T59" fmla="*/ 2147483647 h 36"/>
                  <a:gd name="T60" fmla="*/ 2147483647 w 40"/>
                  <a:gd name="T61" fmla="*/ 2147483647 h 36"/>
                  <a:gd name="T62" fmla="*/ 2147483647 w 40"/>
                  <a:gd name="T63" fmla="*/ 2147483647 h 36"/>
                  <a:gd name="T64" fmla="*/ 2147483647 w 40"/>
                  <a:gd name="T65" fmla="*/ 2147483647 h 36"/>
                  <a:gd name="T66" fmla="*/ 2147483647 w 40"/>
                  <a:gd name="T67" fmla="*/ 2147483647 h 36"/>
                  <a:gd name="T68" fmla="*/ 2147483647 w 40"/>
                  <a:gd name="T69" fmla="*/ 2147483647 h 36"/>
                  <a:gd name="T70" fmla="*/ 2147483647 w 40"/>
                  <a:gd name="T71" fmla="*/ 2147483647 h 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40" h="36">
                    <a:moveTo>
                      <a:pt x="39" y="14"/>
                    </a:moveTo>
                    <a:lnTo>
                      <a:pt x="40" y="22"/>
                    </a:lnTo>
                    <a:lnTo>
                      <a:pt x="33" y="29"/>
                    </a:lnTo>
                    <a:lnTo>
                      <a:pt x="34" y="30"/>
                    </a:lnTo>
                    <a:lnTo>
                      <a:pt x="34" y="31"/>
                    </a:lnTo>
                    <a:lnTo>
                      <a:pt x="36" y="32"/>
                    </a:lnTo>
                    <a:lnTo>
                      <a:pt x="36" y="33"/>
                    </a:lnTo>
                    <a:lnTo>
                      <a:pt x="31" y="36"/>
                    </a:lnTo>
                    <a:lnTo>
                      <a:pt x="22" y="32"/>
                    </a:lnTo>
                    <a:lnTo>
                      <a:pt x="17" y="35"/>
                    </a:lnTo>
                    <a:lnTo>
                      <a:pt x="4" y="23"/>
                    </a:lnTo>
                    <a:lnTo>
                      <a:pt x="0" y="10"/>
                    </a:lnTo>
                    <a:lnTo>
                      <a:pt x="1" y="9"/>
                    </a:lnTo>
                    <a:lnTo>
                      <a:pt x="1" y="8"/>
                    </a:lnTo>
                    <a:lnTo>
                      <a:pt x="2" y="7"/>
                    </a:lnTo>
                    <a:lnTo>
                      <a:pt x="1" y="6"/>
                    </a:lnTo>
                    <a:lnTo>
                      <a:pt x="2" y="4"/>
                    </a:lnTo>
                    <a:lnTo>
                      <a:pt x="1" y="3"/>
                    </a:lnTo>
                    <a:lnTo>
                      <a:pt x="5" y="0"/>
                    </a:lnTo>
                    <a:lnTo>
                      <a:pt x="26" y="0"/>
                    </a:lnTo>
                    <a:lnTo>
                      <a:pt x="27" y="0"/>
                    </a:lnTo>
                    <a:lnTo>
                      <a:pt x="29" y="0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0" y="4"/>
                    </a:lnTo>
                    <a:lnTo>
                      <a:pt x="31" y="5"/>
                    </a:lnTo>
                    <a:lnTo>
                      <a:pt x="32" y="6"/>
                    </a:lnTo>
                    <a:lnTo>
                      <a:pt x="33" y="5"/>
                    </a:lnTo>
                    <a:lnTo>
                      <a:pt x="34" y="6"/>
                    </a:lnTo>
                    <a:lnTo>
                      <a:pt x="34" y="7"/>
                    </a:lnTo>
                    <a:lnTo>
                      <a:pt x="36" y="7"/>
                    </a:lnTo>
                    <a:lnTo>
                      <a:pt x="36" y="8"/>
                    </a:lnTo>
                    <a:lnTo>
                      <a:pt x="37" y="9"/>
                    </a:lnTo>
                    <a:lnTo>
                      <a:pt x="38" y="11"/>
                    </a:lnTo>
                    <a:lnTo>
                      <a:pt x="39" y="12"/>
                    </a:lnTo>
                    <a:lnTo>
                      <a:pt x="39" y="14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25" name="Departement 79">
                <a:extLst>
                  <a:ext uri="{FF2B5EF4-FFF2-40B4-BE49-F238E27FC236}">
                    <a16:creationId xmlns:a16="http://schemas.microsoft.com/office/drawing/2014/main" id="{3748BF3C-94C6-FE44-C78A-6497E0E452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04503" y="2409031"/>
                <a:ext cx="290512" cy="381000"/>
              </a:xfrm>
              <a:custGeom>
                <a:avLst/>
                <a:gdLst>
                  <a:gd name="T0" fmla="*/ 2147483647 w 35"/>
                  <a:gd name="T1" fmla="*/ 2147483647 h 53"/>
                  <a:gd name="T2" fmla="*/ 2147483647 w 35"/>
                  <a:gd name="T3" fmla="*/ 2147483647 h 53"/>
                  <a:gd name="T4" fmla="*/ 2147483647 w 35"/>
                  <a:gd name="T5" fmla="*/ 2147483647 h 53"/>
                  <a:gd name="T6" fmla="*/ 2147483647 w 35"/>
                  <a:gd name="T7" fmla="*/ 2147483647 h 53"/>
                  <a:gd name="T8" fmla="*/ 2147483647 w 35"/>
                  <a:gd name="T9" fmla="*/ 2147483647 h 53"/>
                  <a:gd name="T10" fmla="*/ 2147483647 w 35"/>
                  <a:gd name="T11" fmla="*/ 2147483647 h 53"/>
                  <a:gd name="T12" fmla="*/ 2147483647 w 35"/>
                  <a:gd name="T13" fmla="*/ 2147483647 h 53"/>
                  <a:gd name="T14" fmla="*/ 2147483647 w 35"/>
                  <a:gd name="T15" fmla="*/ 2147483647 h 53"/>
                  <a:gd name="T16" fmla="*/ 0 w 35"/>
                  <a:gd name="T17" fmla="*/ 2147483647 h 53"/>
                  <a:gd name="T18" fmla="*/ 2147483647 w 35"/>
                  <a:gd name="T19" fmla="*/ 0 h 53"/>
                  <a:gd name="T20" fmla="*/ 2147483647 w 35"/>
                  <a:gd name="T21" fmla="*/ 2147483647 h 53"/>
                  <a:gd name="T22" fmla="*/ 2147483647 w 35"/>
                  <a:gd name="T23" fmla="*/ 2147483647 h 53"/>
                  <a:gd name="T24" fmla="*/ 2147483647 w 35"/>
                  <a:gd name="T25" fmla="*/ 2147483647 h 53"/>
                  <a:gd name="T26" fmla="*/ 2147483647 w 35"/>
                  <a:gd name="T27" fmla="*/ 2147483647 h 53"/>
                  <a:gd name="T28" fmla="*/ 2147483647 w 35"/>
                  <a:gd name="T29" fmla="*/ 2147483647 h 53"/>
                  <a:gd name="T30" fmla="*/ 2147483647 w 35"/>
                  <a:gd name="T31" fmla="*/ 2147483647 h 53"/>
                  <a:gd name="T32" fmla="*/ 2147483647 w 35"/>
                  <a:gd name="T33" fmla="*/ 2147483647 h 53"/>
                  <a:gd name="T34" fmla="*/ 2147483647 w 35"/>
                  <a:gd name="T35" fmla="*/ 2147483647 h 53"/>
                  <a:gd name="T36" fmla="*/ 2147483647 w 35"/>
                  <a:gd name="T37" fmla="*/ 2147483647 h 53"/>
                  <a:gd name="T38" fmla="*/ 2147483647 w 35"/>
                  <a:gd name="T39" fmla="*/ 2147483647 h 5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5" h="53">
                    <a:moveTo>
                      <a:pt x="34" y="48"/>
                    </a:moveTo>
                    <a:lnTo>
                      <a:pt x="26" y="49"/>
                    </a:lnTo>
                    <a:lnTo>
                      <a:pt x="24" y="53"/>
                    </a:lnTo>
                    <a:lnTo>
                      <a:pt x="7" y="45"/>
                    </a:lnTo>
                    <a:lnTo>
                      <a:pt x="3" y="39"/>
                    </a:lnTo>
                    <a:lnTo>
                      <a:pt x="4" y="39"/>
                    </a:lnTo>
                    <a:lnTo>
                      <a:pt x="3" y="37"/>
                    </a:lnTo>
                    <a:lnTo>
                      <a:pt x="10" y="33"/>
                    </a:lnTo>
                    <a:lnTo>
                      <a:pt x="0" y="5"/>
                    </a:lnTo>
                    <a:lnTo>
                      <a:pt x="20" y="0"/>
                    </a:lnTo>
                    <a:lnTo>
                      <a:pt x="25" y="2"/>
                    </a:lnTo>
                    <a:lnTo>
                      <a:pt x="29" y="12"/>
                    </a:lnTo>
                    <a:lnTo>
                      <a:pt x="26" y="23"/>
                    </a:lnTo>
                    <a:lnTo>
                      <a:pt x="29" y="23"/>
                    </a:lnTo>
                    <a:lnTo>
                      <a:pt x="27" y="33"/>
                    </a:lnTo>
                    <a:lnTo>
                      <a:pt x="28" y="37"/>
                    </a:lnTo>
                    <a:lnTo>
                      <a:pt x="33" y="37"/>
                    </a:lnTo>
                    <a:lnTo>
                      <a:pt x="31" y="43"/>
                    </a:lnTo>
                    <a:lnTo>
                      <a:pt x="35" y="45"/>
                    </a:lnTo>
                    <a:lnTo>
                      <a:pt x="34" y="48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26" name="Departement 24">
                <a:extLst>
                  <a:ext uri="{FF2B5EF4-FFF2-40B4-BE49-F238E27FC236}">
                    <a16:creationId xmlns:a16="http://schemas.microsoft.com/office/drawing/2014/main" id="{5FCA27CC-9FDE-6E84-D77B-51F182BA78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0878" y="2888456"/>
                <a:ext cx="403225" cy="419100"/>
              </a:xfrm>
              <a:custGeom>
                <a:avLst/>
                <a:gdLst>
                  <a:gd name="T0" fmla="*/ 2147483647 w 49"/>
                  <a:gd name="T1" fmla="*/ 0 h 54"/>
                  <a:gd name="T2" fmla="*/ 2147483647 w 49"/>
                  <a:gd name="T3" fmla="*/ 2147483647 h 54"/>
                  <a:gd name="T4" fmla="*/ 2147483647 w 49"/>
                  <a:gd name="T5" fmla="*/ 2147483647 h 54"/>
                  <a:gd name="T6" fmla="*/ 2147483647 w 49"/>
                  <a:gd name="T7" fmla="*/ 2147483647 h 54"/>
                  <a:gd name="T8" fmla="*/ 2147483647 w 49"/>
                  <a:gd name="T9" fmla="*/ 2147483647 h 54"/>
                  <a:gd name="T10" fmla="*/ 2147483647 w 49"/>
                  <a:gd name="T11" fmla="*/ 2147483647 h 54"/>
                  <a:gd name="T12" fmla="*/ 2147483647 w 49"/>
                  <a:gd name="T13" fmla="*/ 2147483647 h 54"/>
                  <a:gd name="T14" fmla="*/ 2147483647 w 49"/>
                  <a:gd name="T15" fmla="*/ 2147483647 h 54"/>
                  <a:gd name="T16" fmla="*/ 2147483647 w 49"/>
                  <a:gd name="T17" fmla="*/ 2147483647 h 54"/>
                  <a:gd name="T18" fmla="*/ 2147483647 w 49"/>
                  <a:gd name="T19" fmla="*/ 2147483647 h 54"/>
                  <a:gd name="T20" fmla="*/ 2147483647 w 49"/>
                  <a:gd name="T21" fmla="*/ 2147483647 h 54"/>
                  <a:gd name="T22" fmla="*/ 2147483647 w 49"/>
                  <a:gd name="T23" fmla="*/ 2147483647 h 54"/>
                  <a:gd name="T24" fmla="*/ 2147483647 w 49"/>
                  <a:gd name="T25" fmla="*/ 2147483647 h 54"/>
                  <a:gd name="T26" fmla="*/ 2147483647 w 49"/>
                  <a:gd name="T27" fmla="*/ 2147483647 h 54"/>
                  <a:gd name="T28" fmla="*/ 2147483647 w 49"/>
                  <a:gd name="T29" fmla="*/ 2147483647 h 54"/>
                  <a:gd name="T30" fmla="*/ 2147483647 w 49"/>
                  <a:gd name="T31" fmla="*/ 2147483647 h 54"/>
                  <a:gd name="T32" fmla="*/ 2147483647 w 49"/>
                  <a:gd name="T33" fmla="*/ 2147483647 h 54"/>
                  <a:gd name="T34" fmla="*/ 0 w 49"/>
                  <a:gd name="T35" fmla="*/ 2147483647 h 54"/>
                  <a:gd name="T36" fmla="*/ 2147483647 w 49"/>
                  <a:gd name="T37" fmla="*/ 2147483647 h 54"/>
                  <a:gd name="T38" fmla="*/ 0 w 49"/>
                  <a:gd name="T39" fmla="*/ 2147483647 h 54"/>
                  <a:gd name="T40" fmla="*/ 0 w 49"/>
                  <a:gd name="T41" fmla="*/ 2147483647 h 54"/>
                  <a:gd name="T42" fmla="*/ 2147483647 w 49"/>
                  <a:gd name="T43" fmla="*/ 2147483647 h 54"/>
                  <a:gd name="T44" fmla="*/ 2147483647 w 49"/>
                  <a:gd name="T45" fmla="*/ 2147483647 h 54"/>
                  <a:gd name="T46" fmla="*/ 2147483647 w 49"/>
                  <a:gd name="T47" fmla="*/ 2147483647 h 54"/>
                  <a:gd name="T48" fmla="*/ 2147483647 w 49"/>
                  <a:gd name="T49" fmla="*/ 2147483647 h 54"/>
                  <a:gd name="T50" fmla="*/ 2147483647 w 49"/>
                  <a:gd name="T51" fmla="*/ 2147483647 h 54"/>
                  <a:gd name="T52" fmla="*/ 2147483647 w 49"/>
                  <a:gd name="T53" fmla="*/ 0 h 5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9" h="54">
                    <a:moveTo>
                      <a:pt x="23" y="0"/>
                    </a:moveTo>
                    <a:lnTo>
                      <a:pt x="29" y="7"/>
                    </a:lnTo>
                    <a:lnTo>
                      <a:pt x="36" y="5"/>
                    </a:lnTo>
                    <a:lnTo>
                      <a:pt x="43" y="13"/>
                    </a:lnTo>
                    <a:lnTo>
                      <a:pt x="46" y="16"/>
                    </a:lnTo>
                    <a:lnTo>
                      <a:pt x="42" y="19"/>
                    </a:lnTo>
                    <a:lnTo>
                      <a:pt x="42" y="24"/>
                    </a:lnTo>
                    <a:lnTo>
                      <a:pt x="48" y="28"/>
                    </a:lnTo>
                    <a:lnTo>
                      <a:pt x="49" y="33"/>
                    </a:lnTo>
                    <a:lnTo>
                      <a:pt x="49" y="40"/>
                    </a:lnTo>
                    <a:lnTo>
                      <a:pt x="37" y="54"/>
                    </a:lnTo>
                    <a:lnTo>
                      <a:pt x="33" y="51"/>
                    </a:lnTo>
                    <a:lnTo>
                      <a:pt x="29" y="53"/>
                    </a:lnTo>
                    <a:lnTo>
                      <a:pt x="28" y="48"/>
                    </a:lnTo>
                    <a:lnTo>
                      <a:pt x="13" y="50"/>
                    </a:lnTo>
                    <a:lnTo>
                      <a:pt x="11" y="45"/>
                    </a:lnTo>
                    <a:lnTo>
                      <a:pt x="11" y="40"/>
                    </a:lnTo>
                    <a:lnTo>
                      <a:pt x="0" y="40"/>
                    </a:lnTo>
                    <a:lnTo>
                      <a:pt x="3" y="30"/>
                    </a:lnTo>
                    <a:lnTo>
                      <a:pt x="0" y="28"/>
                    </a:lnTo>
                    <a:lnTo>
                      <a:pt x="0" y="27"/>
                    </a:lnTo>
                    <a:lnTo>
                      <a:pt x="1" y="26"/>
                    </a:lnTo>
                    <a:lnTo>
                      <a:pt x="1" y="25"/>
                    </a:lnTo>
                    <a:lnTo>
                      <a:pt x="1" y="24"/>
                    </a:lnTo>
                    <a:lnTo>
                      <a:pt x="10" y="20"/>
                    </a:lnTo>
                    <a:lnTo>
                      <a:pt x="10" y="14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27" name="Departement 25">
                <a:extLst>
                  <a:ext uri="{FF2B5EF4-FFF2-40B4-BE49-F238E27FC236}">
                    <a16:creationId xmlns:a16="http://schemas.microsoft.com/office/drawing/2014/main" id="{1C08BE3D-6B6D-99E0-B92D-A270B0CBE2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26940" y="2234406"/>
                <a:ext cx="342900" cy="349250"/>
              </a:xfrm>
              <a:custGeom>
                <a:avLst/>
                <a:gdLst>
                  <a:gd name="T0" fmla="*/ 2147483647 w 43"/>
                  <a:gd name="T1" fmla="*/ 0 h 48"/>
                  <a:gd name="T2" fmla="*/ 2147483647 w 43"/>
                  <a:gd name="T3" fmla="*/ 2147483647 h 48"/>
                  <a:gd name="T4" fmla="*/ 2147483647 w 43"/>
                  <a:gd name="T5" fmla="*/ 2147483647 h 48"/>
                  <a:gd name="T6" fmla="*/ 2147483647 w 43"/>
                  <a:gd name="T7" fmla="*/ 2147483647 h 48"/>
                  <a:gd name="T8" fmla="*/ 2147483647 w 43"/>
                  <a:gd name="T9" fmla="*/ 2147483647 h 48"/>
                  <a:gd name="T10" fmla="*/ 2147483647 w 43"/>
                  <a:gd name="T11" fmla="*/ 2147483647 h 48"/>
                  <a:gd name="T12" fmla="*/ 2147483647 w 43"/>
                  <a:gd name="T13" fmla="*/ 2147483647 h 48"/>
                  <a:gd name="T14" fmla="*/ 0 w 43"/>
                  <a:gd name="T15" fmla="*/ 2147483647 h 48"/>
                  <a:gd name="T16" fmla="*/ 2147483647 w 43"/>
                  <a:gd name="T17" fmla="*/ 2147483647 h 48"/>
                  <a:gd name="T18" fmla="*/ 2147483647 w 43"/>
                  <a:gd name="T19" fmla="*/ 2147483647 h 48"/>
                  <a:gd name="T20" fmla="*/ 2147483647 w 43"/>
                  <a:gd name="T21" fmla="*/ 0 h 48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43" h="48">
                    <a:moveTo>
                      <a:pt x="35" y="0"/>
                    </a:moveTo>
                    <a:lnTo>
                      <a:pt x="39" y="2"/>
                    </a:lnTo>
                    <a:lnTo>
                      <a:pt x="39" y="5"/>
                    </a:lnTo>
                    <a:lnTo>
                      <a:pt x="43" y="10"/>
                    </a:lnTo>
                    <a:lnTo>
                      <a:pt x="16" y="48"/>
                    </a:lnTo>
                    <a:lnTo>
                      <a:pt x="17" y="39"/>
                    </a:lnTo>
                    <a:lnTo>
                      <a:pt x="2" y="27"/>
                    </a:lnTo>
                    <a:lnTo>
                      <a:pt x="0" y="15"/>
                    </a:lnTo>
                    <a:lnTo>
                      <a:pt x="17" y="8"/>
                    </a:lnTo>
                    <a:lnTo>
                      <a:pt x="21" y="3"/>
                    </a:lnTo>
                    <a:lnTo>
                      <a:pt x="35" y="0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28" name="Departement 26">
                <a:extLst>
                  <a:ext uri="{FF2B5EF4-FFF2-40B4-BE49-F238E27FC236}">
                    <a16:creationId xmlns:a16="http://schemas.microsoft.com/office/drawing/2014/main" id="{135A4497-4299-A02A-72A6-98C336533E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2465" y="3026568"/>
                <a:ext cx="304800" cy="433388"/>
              </a:xfrm>
              <a:custGeom>
                <a:avLst/>
                <a:gdLst>
                  <a:gd name="T0" fmla="*/ 2147483647 w 38"/>
                  <a:gd name="T1" fmla="*/ 2147483647 h 57"/>
                  <a:gd name="T2" fmla="*/ 2147483647 w 38"/>
                  <a:gd name="T3" fmla="*/ 2147483647 h 57"/>
                  <a:gd name="T4" fmla="*/ 2147483647 w 38"/>
                  <a:gd name="T5" fmla="*/ 2147483647 h 57"/>
                  <a:gd name="T6" fmla="*/ 2147483647 w 38"/>
                  <a:gd name="T7" fmla="*/ 2147483647 h 57"/>
                  <a:gd name="T8" fmla="*/ 0 w 38"/>
                  <a:gd name="T9" fmla="*/ 2147483647 h 57"/>
                  <a:gd name="T10" fmla="*/ 2147483647 w 38"/>
                  <a:gd name="T11" fmla="*/ 2147483647 h 57"/>
                  <a:gd name="T12" fmla="*/ 2147483647 w 38"/>
                  <a:gd name="T13" fmla="*/ 2147483647 h 57"/>
                  <a:gd name="T14" fmla="*/ 2147483647 w 38"/>
                  <a:gd name="T15" fmla="*/ 0 h 57"/>
                  <a:gd name="T16" fmla="*/ 2147483647 w 38"/>
                  <a:gd name="T17" fmla="*/ 2147483647 h 57"/>
                  <a:gd name="T18" fmla="*/ 2147483647 w 38"/>
                  <a:gd name="T19" fmla="*/ 2147483647 h 57"/>
                  <a:gd name="T20" fmla="*/ 2147483647 w 38"/>
                  <a:gd name="T21" fmla="*/ 2147483647 h 57"/>
                  <a:gd name="T22" fmla="*/ 2147483647 w 38"/>
                  <a:gd name="T23" fmla="*/ 2147483647 h 57"/>
                  <a:gd name="T24" fmla="*/ 2147483647 w 38"/>
                  <a:gd name="T25" fmla="*/ 2147483647 h 57"/>
                  <a:gd name="T26" fmla="*/ 2147483647 w 38"/>
                  <a:gd name="T27" fmla="*/ 2147483647 h 57"/>
                  <a:gd name="T28" fmla="*/ 2147483647 w 38"/>
                  <a:gd name="T29" fmla="*/ 2147483647 h 57"/>
                  <a:gd name="T30" fmla="*/ 2147483647 w 38"/>
                  <a:gd name="T31" fmla="*/ 2147483647 h 57"/>
                  <a:gd name="T32" fmla="*/ 2147483647 w 38"/>
                  <a:gd name="T33" fmla="*/ 2147483647 h 57"/>
                  <a:gd name="T34" fmla="*/ 2147483647 w 38"/>
                  <a:gd name="T35" fmla="*/ 2147483647 h 57"/>
                  <a:gd name="T36" fmla="*/ 2147483647 w 38"/>
                  <a:gd name="T37" fmla="*/ 2147483647 h 57"/>
                  <a:gd name="T38" fmla="*/ 2147483647 w 38"/>
                  <a:gd name="T39" fmla="*/ 2147483647 h 57"/>
                  <a:gd name="T40" fmla="*/ 2147483647 w 38"/>
                  <a:gd name="T41" fmla="*/ 2147483647 h 57"/>
                  <a:gd name="T42" fmla="*/ 2147483647 w 38"/>
                  <a:gd name="T43" fmla="*/ 2147483647 h 57"/>
                  <a:gd name="T44" fmla="*/ 2147483647 w 38"/>
                  <a:gd name="T45" fmla="*/ 2147483647 h 57"/>
                  <a:gd name="T46" fmla="*/ 2147483647 w 38"/>
                  <a:gd name="T47" fmla="*/ 2147483647 h 57"/>
                  <a:gd name="T48" fmla="*/ 2147483647 w 38"/>
                  <a:gd name="T49" fmla="*/ 2147483647 h 57"/>
                  <a:gd name="T50" fmla="*/ 2147483647 w 38"/>
                  <a:gd name="T51" fmla="*/ 2147483647 h 57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38" h="57">
                    <a:moveTo>
                      <a:pt x="29" y="57"/>
                    </a:moveTo>
                    <a:lnTo>
                      <a:pt x="12" y="50"/>
                    </a:lnTo>
                    <a:lnTo>
                      <a:pt x="13" y="43"/>
                    </a:lnTo>
                    <a:lnTo>
                      <a:pt x="6" y="53"/>
                    </a:lnTo>
                    <a:lnTo>
                      <a:pt x="0" y="48"/>
                    </a:lnTo>
                    <a:lnTo>
                      <a:pt x="7" y="19"/>
                    </a:lnTo>
                    <a:lnTo>
                      <a:pt x="4" y="3"/>
                    </a:lnTo>
                    <a:lnTo>
                      <a:pt x="11" y="0"/>
                    </a:lnTo>
                    <a:lnTo>
                      <a:pt x="17" y="5"/>
                    </a:lnTo>
                    <a:lnTo>
                      <a:pt x="15" y="12"/>
                    </a:lnTo>
                    <a:lnTo>
                      <a:pt x="27" y="12"/>
                    </a:lnTo>
                    <a:lnTo>
                      <a:pt x="27" y="25"/>
                    </a:lnTo>
                    <a:lnTo>
                      <a:pt x="38" y="29"/>
                    </a:lnTo>
                    <a:lnTo>
                      <a:pt x="33" y="31"/>
                    </a:lnTo>
                    <a:lnTo>
                      <a:pt x="32" y="41"/>
                    </a:lnTo>
                    <a:lnTo>
                      <a:pt x="27" y="39"/>
                    </a:lnTo>
                    <a:lnTo>
                      <a:pt x="29" y="42"/>
                    </a:lnTo>
                    <a:lnTo>
                      <a:pt x="26" y="43"/>
                    </a:lnTo>
                    <a:lnTo>
                      <a:pt x="35" y="49"/>
                    </a:lnTo>
                    <a:lnTo>
                      <a:pt x="35" y="54"/>
                    </a:lnTo>
                    <a:lnTo>
                      <a:pt x="34" y="54"/>
                    </a:lnTo>
                    <a:lnTo>
                      <a:pt x="36" y="56"/>
                    </a:lnTo>
                    <a:lnTo>
                      <a:pt x="34" y="55"/>
                    </a:lnTo>
                    <a:lnTo>
                      <a:pt x="32" y="54"/>
                    </a:lnTo>
                    <a:lnTo>
                      <a:pt x="32" y="56"/>
                    </a:lnTo>
                    <a:lnTo>
                      <a:pt x="29" y="57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29" name="Departement 27">
                <a:extLst>
                  <a:ext uri="{FF2B5EF4-FFF2-40B4-BE49-F238E27FC236}">
                    <a16:creationId xmlns:a16="http://schemas.microsoft.com/office/drawing/2014/main" id="{3592E2D5-D9C6-4E1C-4118-50F1EFEE7A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9465" y="1600993"/>
                <a:ext cx="374650" cy="282575"/>
              </a:xfrm>
              <a:custGeom>
                <a:avLst/>
                <a:gdLst>
                  <a:gd name="T0" fmla="*/ 2147483647 w 46"/>
                  <a:gd name="T1" fmla="*/ 2147483647 h 38"/>
                  <a:gd name="T2" fmla="*/ 2147483647 w 46"/>
                  <a:gd name="T3" fmla="*/ 2147483647 h 38"/>
                  <a:gd name="T4" fmla="*/ 2147483647 w 46"/>
                  <a:gd name="T5" fmla="*/ 2147483647 h 38"/>
                  <a:gd name="T6" fmla="*/ 2147483647 w 46"/>
                  <a:gd name="T7" fmla="*/ 2147483647 h 38"/>
                  <a:gd name="T8" fmla="*/ 0 w 46"/>
                  <a:gd name="T9" fmla="*/ 2147483647 h 38"/>
                  <a:gd name="T10" fmla="*/ 0 w 46"/>
                  <a:gd name="T11" fmla="*/ 2147483647 h 38"/>
                  <a:gd name="T12" fmla="*/ 0 w 46"/>
                  <a:gd name="T13" fmla="*/ 2147483647 h 38"/>
                  <a:gd name="T14" fmla="*/ 0 w 46"/>
                  <a:gd name="T15" fmla="*/ 2147483647 h 38"/>
                  <a:gd name="T16" fmla="*/ 2147483647 w 46"/>
                  <a:gd name="T17" fmla="*/ 0 h 38"/>
                  <a:gd name="T18" fmla="*/ 2147483647 w 46"/>
                  <a:gd name="T19" fmla="*/ 2147483647 h 38"/>
                  <a:gd name="T20" fmla="*/ 2147483647 w 46"/>
                  <a:gd name="T21" fmla="*/ 2147483647 h 38"/>
                  <a:gd name="T22" fmla="*/ 2147483647 w 46"/>
                  <a:gd name="T23" fmla="*/ 0 h 38"/>
                  <a:gd name="T24" fmla="*/ 2147483647 w 46"/>
                  <a:gd name="T25" fmla="*/ 2147483647 h 38"/>
                  <a:gd name="T26" fmla="*/ 2147483647 w 46"/>
                  <a:gd name="T27" fmla="*/ 2147483647 h 38"/>
                  <a:gd name="T28" fmla="*/ 2147483647 w 46"/>
                  <a:gd name="T29" fmla="*/ 2147483647 h 38"/>
                  <a:gd name="T30" fmla="*/ 2147483647 w 46"/>
                  <a:gd name="T31" fmla="*/ 2147483647 h 38"/>
                  <a:gd name="T32" fmla="*/ 2147483647 w 46"/>
                  <a:gd name="T33" fmla="*/ 2147483647 h 38"/>
                  <a:gd name="T34" fmla="*/ 2147483647 w 46"/>
                  <a:gd name="T35" fmla="*/ 2147483647 h 38"/>
                  <a:gd name="T36" fmla="*/ 2147483647 w 46"/>
                  <a:gd name="T37" fmla="*/ 2147483647 h 38"/>
                  <a:gd name="T38" fmla="*/ 2147483647 w 46"/>
                  <a:gd name="T39" fmla="*/ 2147483647 h 38"/>
                  <a:gd name="T40" fmla="*/ 2147483647 w 46"/>
                  <a:gd name="T41" fmla="*/ 2147483647 h 38"/>
                  <a:gd name="T42" fmla="*/ 2147483647 w 46"/>
                  <a:gd name="T43" fmla="*/ 2147483647 h 38"/>
                  <a:gd name="T44" fmla="*/ 2147483647 w 46"/>
                  <a:gd name="T45" fmla="*/ 2147483647 h 38"/>
                  <a:gd name="T46" fmla="*/ 2147483647 w 46"/>
                  <a:gd name="T47" fmla="*/ 2147483647 h 38"/>
                  <a:gd name="T48" fmla="*/ 2147483647 w 46"/>
                  <a:gd name="T49" fmla="*/ 2147483647 h 38"/>
                  <a:gd name="T50" fmla="*/ 2147483647 w 46"/>
                  <a:gd name="T51" fmla="*/ 2147483647 h 38"/>
                  <a:gd name="T52" fmla="*/ 2147483647 w 46"/>
                  <a:gd name="T53" fmla="*/ 2147483647 h 38"/>
                  <a:gd name="T54" fmla="*/ 2147483647 w 46"/>
                  <a:gd name="T55" fmla="*/ 2147483647 h 38"/>
                  <a:gd name="T56" fmla="*/ 2147483647 w 46"/>
                  <a:gd name="T57" fmla="*/ 2147483647 h 38"/>
                  <a:gd name="T58" fmla="*/ 2147483647 w 46"/>
                  <a:gd name="T59" fmla="*/ 2147483647 h 38"/>
                  <a:gd name="T60" fmla="*/ 2147483647 w 46"/>
                  <a:gd name="T61" fmla="*/ 2147483647 h 38"/>
                  <a:gd name="T62" fmla="*/ 2147483647 w 46"/>
                  <a:gd name="T63" fmla="*/ 2147483647 h 38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46" h="38">
                    <a:moveTo>
                      <a:pt x="3" y="24"/>
                    </a:moveTo>
                    <a:lnTo>
                      <a:pt x="4" y="15"/>
                    </a:lnTo>
                    <a:lnTo>
                      <a:pt x="1" y="11"/>
                    </a:lnTo>
                    <a:lnTo>
                      <a:pt x="2" y="9"/>
                    </a:lnTo>
                    <a:lnTo>
                      <a:pt x="0" y="9"/>
                    </a:lnTo>
                    <a:lnTo>
                      <a:pt x="0" y="6"/>
                    </a:lnTo>
                    <a:lnTo>
                      <a:pt x="0" y="4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19" y="4"/>
                    </a:lnTo>
                    <a:lnTo>
                      <a:pt x="21" y="10"/>
                    </a:lnTo>
                    <a:lnTo>
                      <a:pt x="33" y="0"/>
                    </a:lnTo>
                    <a:lnTo>
                      <a:pt x="43" y="3"/>
                    </a:lnTo>
                    <a:lnTo>
                      <a:pt x="46" y="10"/>
                    </a:lnTo>
                    <a:lnTo>
                      <a:pt x="43" y="12"/>
                    </a:lnTo>
                    <a:lnTo>
                      <a:pt x="42" y="12"/>
                    </a:lnTo>
                    <a:lnTo>
                      <a:pt x="42" y="16"/>
                    </a:lnTo>
                    <a:lnTo>
                      <a:pt x="40" y="19"/>
                    </a:lnTo>
                    <a:lnTo>
                      <a:pt x="37" y="19"/>
                    </a:lnTo>
                    <a:lnTo>
                      <a:pt x="36" y="20"/>
                    </a:lnTo>
                    <a:lnTo>
                      <a:pt x="35" y="20"/>
                    </a:lnTo>
                    <a:lnTo>
                      <a:pt x="36" y="22"/>
                    </a:lnTo>
                    <a:lnTo>
                      <a:pt x="36" y="23"/>
                    </a:lnTo>
                    <a:lnTo>
                      <a:pt x="37" y="23"/>
                    </a:lnTo>
                    <a:lnTo>
                      <a:pt x="36" y="24"/>
                    </a:lnTo>
                    <a:lnTo>
                      <a:pt x="37" y="25"/>
                    </a:lnTo>
                    <a:lnTo>
                      <a:pt x="32" y="34"/>
                    </a:lnTo>
                    <a:lnTo>
                      <a:pt x="15" y="38"/>
                    </a:lnTo>
                    <a:lnTo>
                      <a:pt x="13" y="32"/>
                    </a:lnTo>
                    <a:lnTo>
                      <a:pt x="9" y="27"/>
                    </a:lnTo>
                    <a:lnTo>
                      <a:pt x="3" y="27"/>
                    </a:lnTo>
                    <a:lnTo>
                      <a:pt x="3" y="24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30" name="Departement 28">
                <a:extLst>
                  <a:ext uri="{FF2B5EF4-FFF2-40B4-BE49-F238E27FC236}">
                    <a16:creationId xmlns:a16="http://schemas.microsoft.com/office/drawing/2014/main" id="{7CF080B9-6389-5726-216F-14CB109FD6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47415" y="1791493"/>
                <a:ext cx="311150" cy="334963"/>
              </a:xfrm>
              <a:custGeom>
                <a:avLst/>
                <a:gdLst>
                  <a:gd name="T0" fmla="*/ 2147483647 w 39"/>
                  <a:gd name="T1" fmla="*/ 2147483647 h 47"/>
                  <a:gd name="T2" fmla="*/ 2147483647 w 39"/>
                  <a:gd name="T3" fmla="*/ 2147483647 h 47"/>
                  <a:gd name="T4" fmla="*/ 2147483647 w 39"/>
                  <a:gd name="T5" fmla="*/ 2147483647 h 47"/>
                  <a:gd name="T6" fmla="*/ 2147483647 w 39"/>
                  <a:gd name="T7" fmla="*/ 2147483647 h 47"/>
                  <a:gd name="T8" fmla="*/ 2147483647 w 39"/>
                  <a:gd name="T9" fmla="*/ 2147483647 h 47"/>
                  <a:gd name="T10" fmla="*/ 2147483647 w 39"/>
                  <a:gd name="T11" fmla="*/ 2147483647 h 47"/>
                  <a:gd name="T12" fmla="*/ 2147483647 w 39"/>
                  <a:gd name="T13" fmla="*/ 2147483647 h 47"/>
                  <a:gd name="T14" fmla="*/ 2147483647 w 39"/>
                  <a:gd name="T15" fmla="*/ 2147483647 h 47"/>
                  <a:gd name="T16" fmla="*/ 2147483647 w 39"/>
                  <a:gd name="T17" fmla="*/ 2147483647 h 47"/>
                  <a:gd name="T18" fmla="*/ 2147483647 w 39"/>
                  <a:gd name="T19" fmla="*/ 2147483647 h 47"/>
                  <a:gd name="T20" fmla="*/ 2147483647 w 39"/>
                  <a:gd name="T21" fmla="*/ 2147483647 h 47"/>
                  <a:gd name="T22" fmla="*/ 2147483647 w 39"/>
                  <a:gd name="T23" fmla="*/ 2147483647 h 47"/>
                  <a:gd name="T24" fmla="*/ 2147483647 w 39"/>
                  <a:gd name="T25" fmla="*/ 2147483647 h 47"/>
                  <a:gd name="T26" fmla="*/ 2147483647 w 39"/>
                  <a:gd name="T27" fmla="*/ 2147483647 h 47"/>
                  <a:gd name="T28" fmla="*/ 2147483647 w 39"/>
                  <a:gd name="T29" fmla="*/ 2147483647 h 47"/>
                  <a:gd name="T30" fmla="*/ 2147483647 w 39"/>
                  <a:gd name="T31" fmla="*/ 2147483647 h 47"/>
                  <a:gd name="T32" fmla="*/ 2147483647 w 39"/>
                  <a:gd name="T33" fmla="*/ 2147483647 h 47"/>
                  <a:gd name="T34" fmla="*/ 2147483647 w 39"/>
                  <a:gd name="T35" fmla="*/ 2147483647 h 47"/>
                  <a:gd name="T36" fmla="*/ 2147483647 w 39"/>
                  <a:gd name="T37" fmla="*/ 2147483647 h 47"/>
                  <a:gd name="T38" fmla="*/ 0 w 39"/>
                  <a:gd name="T39" fmla="*/ 2147483647 h 47"/>
                  <a:gd name="T40" fmla="*/ 2147483647 w 39"/>
                  <a:gd name="T41" fmla="*/ 2147483647 h 47"/>
                  <a:gd name="T42" fmla="*/ 2147483647 w 39"/>
                  <a:gd name="T43" fmla="*/ 2147483647 h 47"/>
                  <a:gd name="T44" fmla="*/ 2147483647 w 39"/>
                  <a:gd name="T45" fmla="*/ 2147483647 h 47"/>
                  <a:gd name="T46" fmla="*/ 2147483647 w 39"/>
                  <a:gd name="T47" fmla="*/ 0 h 47"/>
                  <a:gd name="T48" fmla="*/ 2147483647 w 39"/>
                  <a:gd name="T49" fmla="*/ 2147483647 h 47"/>
                  <a:gd name="T50" fmla="*/ 2147483647 w 39"/>
                  <a:gd name="T51" fmla="*/ 2147483647 h 47"/>
                  <a:gd name="T52" fmla="*/ 2147483647 w 39"/>
                  <a:gd name="T53" fmla="*/ 2147483647 h 47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39" h="47">
                    <a:moveTo>
                      <a:pt x="37" y="23"/>
                    </a:moveTo>
                    <a:lnTo>
                      <a:pt x="37" y="24"/>
                    </a:lnTo>
                    <a:lnTo>
                      <a:pt x="37" y="26"/>
                    </a:lnTo>
                    <a:lnTo>
                      <a:pt x="38" y="26"/>
                    </a:lnTo>
                    <a:lnTo>
                      <a:pt x="39" y="27"/>
                    </a:lnTo>
                    <a:lnTo>
                      <a:pt x="38" y="30"/>
                    </a:lnTo>
                    <a:lnTo>
                      <a:pt x="38" y="31"/>
                    </a:lnTo>
                    <a:lnTo>
                      <a:pt x="39" y="31"/>
                    </a:lnTo>
                    <a:lnTo>
                      <a:pt x="35" y="41"/>
                    </a:lnTo>
                    <a:lnTo>
                      <a:pt x="24" y="45"/>
                    </a:lnTo>
                    <a:lnTo>
                      <a:pt x="17" y="47"/>
                    </a:lnTo>
                    <a:lnTo>
                      <a:pt x="8" y="40"/>
                    </a:lnTo>
                    <a:lnTo>
                      <a:pt x="9" y="38"/>
                    </a:lnTo>
                    <a:lnTo>
                      <a:pt x="3" y="39"/>
                    </a:lnTo>
                    <a:lnTo>
                      <a:pt x="5" y="38"/>
                    </a:lnTo>
                    <a:lnTo>
                      <a:pt x="1" y="36"/>
                    </a:lnTo>
                    <a:lnTo>
                      <a:pt x="2" y="34"/>
                    </a:lnTo>
                    <a:lnTo>
                      <a:pt x="1" y="32"/>
                    </a:lnTo>
                    <a:lnTo>
                      <a:pt x="2" y="31"/>
                    </a:lnTo>
                    <a:lnTo>
                      <a:pt x="0" y="30"/>
                    </a:lnTo>
                    <a:lnTo>
                      <a:pt x="7" y="24"/>
                    </a:lnTo>
                    <a:lnTo>
                      <a:pt x="2" y="13"/>
                    </a:lnTo>
                    <a:lnTo>
                      <a:pt x="19" y="9"/>
                    </a:lnTo>
                    <a:lnTo>
                      <a:pt x="24" y="0"/>
                    </a:lnTo>
                    <a:lnTo>
                      <a:pt x="27" y="13"/>
                    </a:lnTo>
                    <a:lnTo>
                      <a:pt x="34" y="24"/>
                    </a:lnTo>
                    <a:lnTo>
                      <a:pt x="37" y="23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31" name="Departement 30">
                <a:extLst>
                  <a:ext uri="{FF2B5EF4-FFF2-40B4-BE49-F238E27FC236}">
                    <a16:creationId xmlns:a16="http://schemas.microsoft.com/office/drawing/2014/main" id="{10BC2D4C-4A03-EE99-4B0F-4B8DBD65C6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01465" y="3361531"/>
                <a:ext cx="434975" cy="334962"/>
              </a:xfrm>
              <a:custGeom>
                <a:avLst/>
                <a:gdLst>
                  <a:gd name="T0" fmla="*/ 2147483647 w 54"/>
                  <a:gd name="T1" fmla="*/ 2147483647 h 46"/>
                  <a:gd name="T2" fmla="*/ 2147483647 w 54"/>
                  <a:gd name="T3" fmla="*/ 2147483647 h 46"/>
                  <a:gd name="T4" fmla="*/ 2147483647 w 54"/>
                  <a:gd name="T5" fmla="*/ 2147483647 h 46"/>
                  <a:gd name="T6" fmla="*/ 2147483647 w 54"/>
                  <a:gd name="T7" fmla="*/ 2147483647 h 46"/>
                  <a:gd name="T8" fmla="*/ 2147483647 w 54"/>
                  <a:gd name="T9" fmla="*/ 2147483647 h 46"/>
                  <a:gd name="T10" fmla="*/ 2147483647 w 54"/>
                  <a:gd name="T11" fmla="*/ 2147483647 h 46"/>
                  <a:gd name="T12" fmla="*/ 2147483647 w 54"/>
                  <a:gd name="T13" fmla="*/ 2147483647 h 46"/>
                  <a:gd name="T14" fmla="*/ 2147483647 w 54"/>
                  <a:gd name="T15" fmla="*/ 2147483647 h 46"/>
                  <a:gd name="T16" fmla="*/ 2147483647 w 54"/>
                  <a:gd name="T17" fmla="*/ 2147483647 h 46"/>
                  <a:gd name="T18" fmla="*/ 2147483647 w 54"/>
                  <a:gd name="T19" fmla="*/ 2147483647 h 46"/>
                  <a:gd name="T20" fmla="*/ 2147483647 w 54"/>
                  <a:gd name="T21" fmla="*/ 2147483647 h 46"/>
                  <a:gd name="T22" fmla="*/ 2147483647 w 54"/>
                  <a:gd name="T23" fmla="*/ 2147483647 h 46"/>
                  <a:gd name="T24" fmla="*/ 2147483647 w 54"/>
                  <a:gd name="T25" fmla="*/ 2147483647 h 46"/>
                  <a:gd name="T26" fmla="*/ 0 w 54"/>
                  <a:gd name="T27" fmla="*/ 2147483647 h 46"/>
                  <a:gd name="T28" fmla="*/ 2147483647 w 54"/>
                  <a:gd name="T29" fmla="*/ 2147483647 h 46"/>
                  <a:gd name="T30" fmla="*/ 2147483647 w 54"/>
                  <a:gd name="T31" fmla="*/ 2147483647 h 46"/>
                  <a:gd name="T32" fmla="*/ 2147483647 w 54"/>
                  <a:gd name="T33" fmla="*/ 2147483647 h 46"/>
                  <a:gd name="T34" fmla="*/ 2147483647 w 54"/>
                  <a:gd name="T35" fmla="*/ 2147483647 h 46"/>
                  <a:gd name="T36" fmla="*/ 2147483647 w 54"/>
                  <a:gd name="T37" fmla="*/ 2147483647 h 46"/>
                  <a:gd name="T38" fmla="*/ 2147483647 w 54"/>
                  <a:gd name="T39" fmla="*/ 0 h 46"/>
                  <a:gd name="T40" fmla="*/ 2147483647 w 54"/>
                  <a:gd name="T41" fmla="*/ 2147483647 h 46"/>
                  <a:gd name="T42" fmla="*/ 2147483647 w 54"/>
                  <a:gd name="T43" fmla="*/ 2147483647 h 4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54" h="46">
                    <a:moveTo>
                      <a:pt x="47" y="8"/>
                    </a:moveTo>
                    <a:lnTo>
                      <a:pt x="54" y="20"/>
                    </a:lnTo>
                    <a:lnTo>
                      <a:pt x="51" y="24"/>
                    </a:lnTo>
                    <a:lnTo>
                      <a:pt x="47" y="36"/>
                    </a:lnTo>
                    <a:lnTo>
                      <a:pt x="34" y="46"/>
                    </a:lnTo>
                    <a:lnTo>
                      <a:pt x="30" y="45"/>
                    </a:lnTo>
                    <a:lnTo>
                      <a:pt x="30" y="44"/>
                    </a:lnTo>
                    <a:lnTo>
                      <a:pt x="31" y="43"/>
                    </a:lnTo>
                    <a:lnTo>
                      <a:pt x="29" y="42"/>
                    </a:lnTo>
                    <a:lnTo>
                      <a:pt x="31" y="34"/>
                    </a:lnTo>
                    <a:lnTo>
                      <a:pt x="18" y="23"/>
                    </a:lnTo>
                    <a:lnTo>
                      <a:pt x="3" y="26"/>
                    </a:lnTo>
                    <a:lnTo>
                      <a:pt x="6" y="20"/>
                    </a:lnTo>
                    <a:lnTo>
                      <a:pt x="0" y="17"/>
                    </a:lnTo>
                    <a:lnTo>
                      <a:pt x="2" y="16"/>
                    </a:lnTo>
                    <a:lnTo>
                      <a:pt x="2" y="14"/>
                    </a:lnTo>
                    <a:lnTo>
                      <a:pt x="4" y="14"/>
                    </a:lnTo>
                    <a:lnTo>
                      <a:pt x="24" y="13"/>
                    </a:lnTo>
                    <a:lnTo>
                      <a:pt x="21" y="3"/>
                    </a:lnTo>
                    <a:lnTo>
                      <a:pt x="25" y="0"/>
                    </a:lnTo>
                    <a:lnTo>
                      <a:pt x="27" y="6"/>
                    </a:lnTo>
                    <a:lnTo>
                      <a:pt x="47" y="8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32" name="Departement 32">
                <a:extLst>
                  <a:ext uri="{FF2B5EF4-FFF2-40B4-BE49-F238E27FC236}">
                    <a16:creationId xmlns:a16="http://schemas.microsoft.com/office/drawing/2014/main" id="{5CE115B7-8F18-B964-150F-126FA8FF76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34678" y="3483768"/>
                <a:ext cx="411162" cy="266700"/>
              </a:xfrm>
              <a:custGeom>
                <a:avLst/>
                <a:gdLst>
                  <a:gd name="T0" fmla="*/ 2147483647 w 50"/>
                  <a:gd name="T1" fmla="*/ 2147483647 h 36"/>
                  <a:gd name="T2" fmla="*/ 2147483647 w 50"/>
                  <a:gd name="T3" fmla="*/ 2147483647 h 36"/>
                  <a:gd name="T4" fmla="*/ 2147483647 w 50"/>
                  <a:gd name="T5" fmla="*/ 2147483647 h 36"/>
                  <a:gd name="T6" fmla="*/ 2147483647 w 50"/>
                  <a:gd name="T7" fmla="*/ 2147483647 h 36"/>
                  <a:gd name="T8" fmla="*/ 2147483647 w 50"/>
                  <a:gd name="T9" fmla="*/ 2147483647 h 36"/>
                  <a:gd name="T10" fmla="*/ 2147483647 w 50"/>
                  <a:gd name="T11" fmla="*/ 2147483647 h 36"/>
                  <a:gd name="T12" fmla="*/ 2147483647 w 50"/>
                  <a:gd name="T13" fmla="*/ 2147483647 h 36"/>
                  <a:gd name="T14" fmla="*/ 2147483647 w 50"/>
                  <a:gd name="T15" fmla="*/ 2147483647 h 36"/>
                  <a:gd name="T16" fmla="*/ 2147483647 w 50"/>
                  <a:gd name="T17" fmla="*/ 2147483647 h 36"/>
                  <a:gd name="T18" fmla="*/ 2147483647 w 50"/>
                  <a:gd name="T19" fmla="*/ 2147483647 h 36"/>
                  <a:gd name="T20" fmla="*/ 2147483647 w 50"/>
                  <a:gd name="T21" fmla="*/ 2147483647 h 36"/>
                  <a:gd name="T22" fmla="*/ 2147483647 w 50"/>
                  <a:gd name="T23" fmla="*/ 2147483647 h 36"/>
                  <a:gd name="T24" fmla="*/ 2147483647 w 50"/>
                  <a:gd name="T25" fmla="*/ 2147483647 h 36"/>
                  <a:gd name="T26" fmla="*/ 2147483647 w 50"/>
                  <a:gd name="T27" fmla="*/ 2147483647 h 36"/>
                  <a:gd name="T28" fmla="*/ 2147483647 w 50"/>
                  <a:gd name="T29" fmla="*/ 2147483647 h 36"/>
                  <a:gd name="T30" fmla="*/ 2147483647 w 50"/>
                  <a:gd name="T31" fmla="*/ 2147483647 h 36"/>
                  <a:gd name="T32" fmla="*/ 0 w 50"/>
                  <a:gd name="T33" fmla="*/ 2147483647 h 36"/>
                  <a:gd name="T34" fmla="*/ 2147483647 w 50"/>
                  <a:gd name="T35" fmla="*/ 2147483647 h 36"/>
                  <a:gd name="T36" fmla="*/ 2147483647 w 50"/>
                  <a:gd name="T37" fmla="*/ 2147483647 h 36"/>
                  <a:gd name="T38" fmla="*/ 2147483647 w 50"/>
                  <a:gd name="T39" fmla="*/ 2147483647 h 36"/>
                  <a:gd name="T40" fmla="*/ 2147483647 w 50"/>
                  <a:gd name="T41" fmla="*/ 2147483647 h 36"/>
                  <a:gd name="T42" fmla="*/ 2147483647 w 50"/>
                  <a:gd name="T43" fmla="*/ 2147483647 h 36"/>
                  <a:gd name="T44" fmla="*/ 2147483647 w 50"/>
                  <a:gd name="T45" fmla="*/ 2147483647 h 36"/>
                  <a:gd name="T46" fmla="*/ 2147483647 w 50"/>
                  <a:gd name="T47" fmla="*/ 2147483647 h 36"/>
                  <a:gd name="T48" fmla="*/ 2147483647 w 50"/>
                  <a:gd name="T49" fmla="*/ 2147483647 h 36"/>
                  <a:gd name="T50" fmla="*/ 2147483647 w 50"/>
                  <a:gd name="T51" fmla="*/ 2147483647 h 36"/>
                  <a:gd name="T52" fmla="*/ 2147483647 w 50"/>
                  <a:gd name="T53" fmla="*/ 2147483647 h 36"/>
                  <a:gd name="T54" fmla="*/ 2147483647 w 50"/>
                  <a:gd name="T55" fmla="*/ 2147483647 h 36"/>
                  <a:gd name="T56" fmla="*/ 2147483647 w 50"/>
                  <a:gd name="T57" fmla="*/ 2147483647 h 36"/>
                  <a:gd name="T58" fmla="*/ 2147483647 w 50"/>
                  <a:gd name="T59" fmla="*/ 0 h 36"/>
                  <a:gd name="T60" fmla="*/ 2147483647 w 50"/>
                  <a:gd name="T61" fmla="*/ 0 h 36"/>
                  <a:gd name="T62" fmla="*/ 2147483647 w 50"/>
                  <a:gd name="T63" fmla="*/ 2147483647 h 36"/>
                  <a:gd name="T64" fmla="*/ 2147483647 w 50"/>
                  <a:gd name="T65" fmla="*/ 2147483647 h 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0" t="0" r="r" b="b"/>
                <a:pathLst>
                  <a:path w="50" h="36">
                    <a:moveTo>
                      <a:pt x="35" y="1"/>
                    </a:moveTo>
                    <a:lnTo>
                      <a:pt x="39" y="2"/>
                    </a:lnTo>
                    <a:lnTo>
                      <a:pt x="36" y="7"/>
                    </a:lnTo>
                    <a:lnTo>
                      <a:pt x="40" y="9"/>
                    </a:lnTo>
                    <a:lnTo>
                      <a:pt x="42" y="14"/>
                    </a:lnTo>
                    <a:lnTo>
                      <a:pt x="50" y="24"/>
                    </a:lnTo>
                    <a:lnTo>
                      <a:pt x="43" y="34"/>
                    </a:lnTo>
                    <a:lnTo>
                      <a:pt x="30" y="36"/>
                    </a:lnTo>
                    <a:lnTo>
                      <a:pt x="15" y="33"/>
                    </a:lnTo>
                    <a:lnTo>
                      <a:pt x="6" y="23"/>
                    </a:lnTo>
                    <a:lnTo>
                      <a:pt x="4" y="23"/>
                    </a:lnTo>
                    <a:lnTo>
                      <a:pt x="3" y="22"/>
                    </a:lnTo>
                    <a:lnTo>
                      <a:pt x="2" y="23"/>
                    </a:lnTo>
                    <a:lnTo>
                      <a:pt x="2" y="22"/>
                    </a:lnTo>
                    <a:lnTo>
                      <a:pt x="1" y="23"/>
                    </a:lnTo>
                    <a:lnTo>
                      <a:pt x="1" y="21"/>
                    </a:lnTo>
                    <a:lnTo>
                      <a:pt x="0" y="21"/>
                    </a:lnTo>
                    <a:lnTo>
                      <a:pt x="2" y="7"/>
                    </a:lnTo>
                    <a:lnTo>
                      <a:pt x="12" y="4"/>
                    </a:lnTo>
                    <a:lnTo>
                      <a:pt x="14" y="4"/>
                    </a:lnTo>
                    <a:lnTo>
                      <a:pt x="14" y="5"/>
                    </a:lnTo>
                    <a:lnTo>
                      <a:pt x="15" y="5"/>
                    </a:lnTo>
                    <a:lnTo>
                      <a:pt x="15" y="4"/>
                    </a:lnTo>
                    <a:lnTo>
                      <a:pt x="18" y="3"/>
                    </a:lnTo>
                    <a:lnTo>
                      <a:pt x="20" y="4"/>
                    </a:lnTo>
                    <a:lnTo>
                      <a:pt x="21" y="3"/>
                    </a:lnTo>
                    <a:lnTo>
                      <a:pt x="25" y="3"/>
                    </a:lnTo>
                    <a:lnTo>
                      <a:pt x="26" y="1"/>
                    </a:lnTo>
                    <a:lnTo>
                      <a:pt x="29" y="1"/>
                    </a:lnTo>
                    <a:lnTo>
                      <a:pt x="30" y="0"/>
                    </a:lnTo>
                    <a:lnTo>
                      <a:pt x="31" y="0"/>
                    </a:lnTo>
                    <a:lnTo>
                      <a:pt x="32" y="3"/>
                    </a:lnTo>
                    <a:lnTo>
                      <a:pt x="35" y="1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33" name="Departement 33">
                <a:extLst>
                  <a:ext uri="{FF2B5EF4-FFF2-40B4-BE49-F238E27FC236}">
                    <a16:creationId xmlns:a16="http://schemas.microsoft.com/office/drawing/2014/main" id="{27F922A8-DF6C-DAAB-A818-6DA183047E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67978" y="2934493"/>
                <a:ext cx="433387" cy="487363"/>
              </a:xfrm>
              <a:custGeom>
                <a:avLst/>
                <a:gdLst>
                  <a:gd name="T0" fmla="*/ 2147483647 w 54"/>
                  <a:gd name="T1" fmla="*/ 2147483647 h 65"/>
                  <a:gd name="T2" fmla="*/ 2147483647 w 54"/>
                  <a:gd name="T3" fmla="*/ 2147483647 h 65"/>
                  <a:gd name="T4" fmla="*/ 2147483647 w 54"/>
                  <a:gd name="T5" fmla="*/ 2147483647 h 65"/>
                  <a:gd name="T6" fmla="*/ 2147483647 w 54"/>
                  <a:gd name="T7" fmla="*/ 2147483647 h 65"/>
                  <a:gd name="T8" fmla="*/ 2147483647 w 54"/>
                  <a:gd name="T9" fmla="*/ 2147483647 h 65"/>
                  <a:gd name="T10" fmla="*/ 2147483647 w 54"/>
                  <a:gd name="T11" fmla="*/ 2147483647 h 65"/>
                  <a:gd name="T12" fmla="*/ 2147483647 w 54"/>
                  <a:gd name="T13" fmla="*/ 2147483647 h 65"/>
                  <a:gd name="T14" fmla="*/ 2147483647 w 54"/>
                  <a:gd name="T15" fmla="*/ 2147483647 h 65"/>
                  <a:gd name="T16" fmla="*/ 2147483647 w 54"/>
                  <a:gd name="T17" fmla="*/ 2147483647 h 65"/>
                  <a:gd name="T18" fmla="*/ 2147483647 w 54"/>
                  <a:gd name="T19" fmla="*/ 2147483647 h 65"/>
                  <a:gd name="T20" fmla="*/ 0 w 54"/>
                  <a:gd name="T21" fmla="*/ 2147483647 h 65"/>
                  <a:gd name="T22" fmla="*/ 2147483647 w 54"/>
                  <a:gd name="T23" fmla="*/ 2147483647 h 65"/>
                  <a:gd name="T24" fmla="*/ 2147483647 w 54"/>
                  <a:gd name="T25" fmla="*/ 2147483647 h 65"/>
                  <a:gd name="T26" fmla="*/ 2147483647 w 54"/>
                  <a:gd name="T27" fmla="*/ 2147483647 h 65"/>
                  <a:gd name="T28" fmla="*/ 2147483647 w 54"/>
                  <a:gd name="T29" fmla="*/ 2147483647 h 65"/>
                  <a:gd name="T30" fmla="*/ 2147483647 w 54"/>
                  <a:gd name="T31" fmla="*/ 0 h 65"/>
                  <a:gd name="T32" fmla="*/ 2147483647 w 54"/>
                  <a:gd name="T33" fmla="*/ 2147483647 h 65"/>
                  <a:gd name="T34" fmla="*/ 2147483647 w 54"/>
                  <a:gd name="T35" fmla="*/ 2147483647 h 65"/>
                  <a:gd name="T36" fmla="*/ 2147483647 w 54"/>
                  <a:gd name="T37" fmla="*/ 2147483647 h 65"/>
                  <a:gd name="T38" fmla="*/ 2147483647 w 54"/>
                  <a:gd name="T39" fmla="*/ 2147483647 h 65"/>
                  <a:gd name="T40" fmla="*/ 2147483647 w 54"/>
                  <a:gd name="T41" fmla="*/ 2147483647 h 6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54" h="65">
                    <a:moveTo>
                      <a:pt x="43" y="23"/>
                    </a:moveTo>
                    <a:lnTo>
                      <a:pt x="46" y="25"/>
                    </a:lnTo>
                    <a:lnTo>
                      <a:pt x="43" y="35"/>
                    </a:lnTo>
                    <a:lnTo>
                      <a:pt x="54" y="35"/>
                    </a:lnTo>
                    <a:lnTo>
                      <a:pt x="54" y="40"/>
                    </a:lnTo>
                    <a:lnTo>
                      <a:pt x="47" y="42"/>
                    </a:lnTo>
                    <a:lnTo>
                      <a:pt x="38" y="65"/>
                    </a:lnTo>
                    <a:lnTo>
                      <a:pt x="30" y="65"/>
                    </a:lnTo>
                    <a:lnTo>
                      <a:pt x="22" y="54"/>
                    </a:lnTo>
                    <a:lnTo>
                      <a:pt x="1" y="52"/>
                    </a:lnTo>
                    <a:lnTo>
                      <a:pt x="0" y="48"/>
                    </a:lnTo>
                    <a:lnTo>
                      <a:pt x="9" y="43"/>
                    </a:lnTo>
                    <a:lnTo>
                      <a:pt x="4" y="38"/>
                    </a:lnTo>
                    <a:lnTo>
                      <a:pt x="1" y="45"/>
                    </a:lnTo>
                    <a:lnTo>
                      <a:pt x="6" y="4"/>
                    </a:lnTo>
                    <a:lnTo>
                      <a:pt x="9" y="0"/>
                    </a:lnTo>
                    <a:lnTo>
                      <a:pt x="25" y="30"/>
                    </a:lnTo>
                    <a:lnTo>
                      <a:pt x="21" y="12"/>
                    </a:lnTo>
                    <a:lnTo>
                      <a:pt x="30" y="15"/>
                    </a:lnTo>
                    <a:lnTo>
                      <a:pt x="31" y="21"/>
                    </a:lnTo>
                    <a:lnTo>
                      <a:pt x="43" y="23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34" name="Departement 31">
                <a:extLst>
                  <a:ext uri="{FF2B5EF4-FFF2-40B4-BE49-F238E27FC236}">
                    <a16:creationId xmlns:a16="http://schemas.microsoft.com/office/drawing/2014/main" id="{3DE6D10F-36B0-802E-3EA2-C16E3DF75B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3115" y="3552031"/>
                <a:ext cx="433388" cy="411162"/>
              </a:xfrm>
              <a:custGeom>
                <a:avLst/>
                <a:gdLst>
                  <a:gd name="T0" fmla="*/ 2147483647 w 55"/>
                  <a:gd name="T1" fmla="*/ 2147483647 h 57"/>
                  <a:gd name="T2" fmla="*/ 2147483647 w 55"/>
                  <a:gd name="T3" fmla="*/ 2147483647 h 57"/>
                  <a:gd name="T4" fmla="*/ 2147483647 w 55"/>
                  <a:gd name="T5" fmla="*/ 2147483647 h 57"/>
                  <a:gd name="T6" fmla="*/ 2147483647 w 55"/>
                  <a:gd name="T7" fmla="*/ 2147483647 h 57"/>
                  <a:gd name="T8" fmla="*/ 2147483647 w 55"/>
                  <a:gd name="T9" fmla="*/ 2147483647 h 57"/>
                  <a:gd name="T10" fmla="*/ 2147483647 w 55"/>
                  <a:gd name="T11" fmla="*/ 2147483647 h 57"/>
                  <a:gd name="T12" fmla="*/ 0 w 55"/>
                  <a:gd name="T13" fmla="*/ 2147483647 h 57"/>
                  <a:gd name="T14" fmla="*/ 2147483647 w 55"/>
                  <a:gd name="T15" fmla="*/ 2147483647 h 57"/>
                  <a:gd name="T16" fmla="*/ 0 w 55"/>
                  <a:gd name="T17" fmla="*/ 2147483647 h 57"/>
                  <a:gd name="T18" fmla="*/ 2147483647 w 55"/>
                  <a:gd name="T19" fmla="*/ 2147483647 h 57"/>
                  <a:gd name="T20" fmla="*/ 2147483647 w 55"/>
                  <a:gd name="T21" fmla="*/ 2147483647 h 57"/>
                  <a:gd name="T22" fmla="*/ 2147483647 w 55"/>
                  <a:gd name="T23" fmla="*/ 2147483647 h 57"/>
                  <a:gd name="T24" fmla="*/ 2147483647 w 55"/>
                  <a:gd name="T25" fmla="*/ 2147483647 h 57"/>
                  <a:gd name="T26" fmla="*/ 2147483647 w 55"/>
                  <a:gd name="T27" fmla="*/ 2147483647 h 57"/>
                  <a:gd name="T28" fmla="*/ 2147483647 w 55"/>
                  <a:gd name="T29" fmla="*/ 0 h 57"/>
                  <a:gd name="T30" fmla="*/ 2147483647 w 55"/>
                  <a:gd name="T31" fmla="*/ 0 h 57"/>
                  <a:gd name="T32" fmla="*/ 2147483647 w 55"/>
                  <a:gd name="T33" fmla="*/ 2147483647 h 57"/>
                  <a:gd name="T34" fmla="*/ 2147483647 w 55"/>
                  <a:gd name="T35" fmla="*/ 2147483647 h 57"/>
                  <a:gd name="T36" fmla="*/ 2147483647 w 55"/>
                  <a:gd name="T37" fmla="*/ 2147483647 h 57"/>
                  <a:gd name="T38" fmla="*/ 2147483647 w 55"/>
                  <a:gd name="T39" fmla="*/ 2147483647 h 57"/>
                  <a:gd name="T40" fmla="*/ 2147483647 w 55"/>
                  <a:gd name="T41" fmla="*/ 2147483647 h 57"/>
                  <a:gd name="T42" fmla="*/ 2147483647 w 55"/>
                  <a:gd name="T43" fmla="*/ 2147483647 h 57"/>
                  <a:gd name="T44" fmla="*/ 2147483647 w 55"/>
                  <a:gd name="T45" fmla="*/ 2147483647 h 57"/>
                  <a:gd name="T46" fmla="*/ 2147483647 w 55"/>
                  <a:gd name="T47" fmla="*/ 2147483647 h 57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55" h="57">
                    <a:moveTo>
                      <a:pt x="13" y="48"/>
                    </a:moveTo>
                    <a:lnTo>
                      <a:pt x="14" y="49"/>
                    </a:lnTo>
                    <a:lnTo>
                      <a:pt x="14" y="51"/>
                    </a:lnTo>
                    <a:lnTo>
                      <a:pt x="8" y="49"/>
                    </a:lnTo>
                    <a:lnTo>
                      <a:pt x="7" y="57"/>
                    </a:lnTo>
                    <a:lnTo>
                      <a:pt x="1" y="56"/>
                    </a:lnTo>
                    <a:lnTo>
                      <a:pt x="0" y="55"/>
                    </a:lnTo>
                    <a:lnTo>
                      <a:pt x="7" y="45"/>
                    </a:lnTo>
                    <a:lnTo>
                      <a:pt x="0" y="35"/>
                    </a:lnTo>
                    <a:lnTo>
                      <a:pt x="6" y="27"/>
                    </a:lnTo>
                    <a:lnTo>
                      <a:pt x="19" y="25"/>
                    </a:lnTo>
                    <a:lnTo>
                      <a:pt x="26" y="15"/>
                    </a:lnTo>
                    <a:lnTo>
                      <a:pt x="18" y="5"/>
                    </a:lnTo>
                    <a:lnTo>
                      <a:pt x="29" y="6"/>
                    </a:lnTo>
                    <a:lnTo>
                      <a:pt x="32" y="0"/>
                    </a:lnTo>
                    <a:lnTo>
                      <a:pt x="39" y="0"/>
                    </a:lnTo>
                    <a:lnTo>
                      <a:pt x="43" y="13"/>
                    </a:lnTo>
                    <a:lnTo>
                      <a:pt x="55" y="22"/>
                    </a:lnTo>
                    <a:lnTo>
                      <a:pt x="48" y="22"/>
                    </a:lnTo>
                    <a:lnTo>
                      <a:pt x="43" y="30"/>
                    </a:lnTo>
                    <a:lnTo>
                      <a:pt x="31" y="28"/>
                    </a:lnTo>
                    <a:lnTo>
                      <a:pt x="28" y="38"/>
                    </a:lnTo>
                    <a:lnTo>
                      <a:pt x="21" y="36"/>
                    </a:lnTo>
                    <a:lnTo>
                      <a:pt x="13" y="48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35" name="Departement 43">
                <a:extLst>
                  <a:ext uri="{FF2B5EF4-FFF2-40B4-BE49-F238E27FC236}">
                    <a16:creationId xmlns:a16="http://schemas.microsoft.com/office/drawing/2014/main" id="{05C97A0E-6AF8-B375-8007-478710DA0E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7015" y="3002756"/>
                <a:ext cx="373063" cy="252412"/>
              </a:xfrm>
              <a:custGeom>
                <a:avLst/>
                <a:gdLst>
                  <a:gd name="T0" fmla="*/ 2147483647 w 47"/>
                  <a:gd name="T1" fmla="*/ 2147483647 h 32"/>
                  <a:gd name="T2" fmla="*/ 2147483647 w 47"/>
                  <a:gd name="T3" fmla="*/ 2147483647 h 32"/>
                  <a:gd name="T4" fmla="*/ 2147483647 w 47"/>
                  <a:gd name="T5" fmla="*/ 2147483647 h 32"/>
                  <a:gd name="T6" fmla="*/ 2147483647 w 47"/>
                  <a:gd name="T7" fmla="*/ 2147483647 h 32"/>
                  <a:gd name="T8" fmla="*/ 2147483647 w 47"/>
                  <a:gd name="T9" fmla="*/ 2147483647 h 32"/>
                  <a:gd name="T10" fmla="*/ 2147483647 w 47"/>
                  <a:gd name="T11" fmla="*/ 2147483647 h 32"/>
                  <a:gd name="T12" fmla="*/ 2147483647 w 47"/>
                  <a:gd name="T13" fmla="*/ 2147483647 h 32"/>
                  <a:gd name="T14" fmla="*/ 0 w 47"/>
                  <a:gd name="T15" fmla="*/ 2147483647 h 32"/>
                  <a:gd name="T16" fmla="*/ 2147483647 w 47"/>
                  <a:gd name="T17" fmla="*/ 2147483647 h 32"/>
                  <a:gd name="T18" fmla="*/ 0 w 47"/>
                  <a:gd name="T19" fmla="*/ 2147483647 h 32"/>
                  <a:gd name="T20" fmla="*/ 2147483647 w 47"/>
                  <a:gd name="T21" fmla="*/ 2147483647 h 32"/>
                  <a:gd name="T22" fmla="*/ 2147483647 w 47"/>
                  <a:gd name="T23" fmla="*/ 2147483647 h 32"/>
                  <a:gd name="T24" fmla="*/ 2147483647 w 47"/>
                  <a:gd name="T25" fmla="*/ 0 h 32"/>
                  <a:gd name="T26" fmla="*/ 2147483647 w 47"/>
                  <a:gd name="T27" fmla="*/ 2147483647 h 32"/>
                  <a:gd name="T28" fmla="*/ 2147483647 w 47"/>
                  <a:gd name="T29" fmla="*/ 2147483647 h 32"/>
                  <a:gd name="T30" fmla="*/ 2147483647 w 47"/>
                  <a:gd name="T31" fmla="*/ 2147483647 h 32"/>
                  <a:gd name="T32" fmla="*/ 2147483647 w 47"/>
                  <a:gd name="T33" fmla="*/ 2147483647 h 32"/>
                  <a:gd name="T34" fmla="*/ 2147483647 w 47"/>
                  <a:gd name="T35" fmla="*/ 2147483647 h 32"/>
                  <a:gd name="T36" fmla="*/ 2147483647 w 47"/>
                  <a:gd name="T37" fmla="*/ 2147483647 h 32"/>
                  <a:gd name="T38" fmla="*/ 2147483647 w 47"/>
                  <a:gd name="T39" fmla="*/ 2147483647 h 32"/>
                  <a:gd name="T40" fmla="*/ 2147483647 w 47"/>
                  <a:gd name="T41" fmla="*/ 2147483647 h 32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47" h="32">
                    <a:moveTo>
                      <a:pt x="26" y="32"/>
                    </a:moveTo>
                    <a:lnTo>
                      <a:pt x="19" y="26"/>
                    </a:lnTo>
                    <a:lnTo>
                      <a:pt x="13" y="30"/>
                    </a:lnTo>
                    <a:lnTo>
                      <a:pt x="10" y="22"/>
                    </a:lnTo>
                    <a:lnTo>
                      <a:pt x="7" y="16"/>
                    </a:lnTo>
                    <a:lnTo>
                      <a:pt x="9" y="15"/>
                    </a:lnTo>
                    <a:lnTo>
                      <a:pt x="5" y="7"/>
                    </a:lnTo>
                    <a:lnTo>
                      <a:pt x="0" y="7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1" y="4"/>
                    </a:lnTo>
                    <a:lnTo>
                      <a:pt x="9" y="0"/>
                    </a:lnTo>
                    <a:lnTo>
                      <a:pt x="18" y="4"/>
                    </a:lnTo>
                    <a:lnTo>
                      <a:pt x="27" y="3"/>
                    </a:lnTo>
                    <a:lnTo>
                      <a:pt x="42" y="2"/>
                    </a:lnTo>
                    <a:lnTo>
                      <a:pt x="47" y="9"/>
                    </a:lnTo>
                    <a:lnTo>
                      <a:pt x="46" y="14"/>
                    </a:lnTo>
                    <a:lnTo>
                      <a:pt x="44" y="13"/>
                    </a:lnTo>
                    <a:lnTo>
                      <a:pt x="44" y="18"/>
                    </a:lnTo>
                    <a:lnTo>
                      <a:pt x="26" y="32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36" name="Departement 52">
                <a:extLst>
                  <a:ext uri="{FF2B5EF4-FFF2-40B4-BE49-F238E27FC236}">
                    <a16:creationId xmlns:a16="http://schemas.microsoft.com/office/drawing/2014/main" id="{F0FC7AB0-9FA7-E351-8F38-EC78D29B22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8015" y="1867693"/>
                <a:ext cx="334963" cy="373063"/>
              </a:xfrm>
              <a:custGeom>
                <a:avLst/>
                <a:gdLst>
                  <a:gd name="T0" fmla="*/ 0 w 41"/>
                  <a:gd name="T1" fmla="*/ 2147483647 h 51"/>
                  <a:gd name="T2" fmla="*/ 2147483647 w 41"/>
                  <a:gd name="T3" fmla="*/ 2147483647 h 51"/>
                  <a:gd name="T4" fmla="*/ 2147483647 w 41"/>
                  <a:gd name="T5" fmla="*/ 2147483647 h 51"/>
                  <a:gd name="T6" fmla="*/ 2147483647 w 41"/>
                  <a:gd name="T7" fmla="*/ 2147483647 h 51"/>
                  <a:gd name="T8" fmla="*/ 2147483647 w 41"/>
                  <a:gd name="T9" fmla="*/ 2147483647 h 51"/>
                  <a:gd name="T10" fmla="*/ 2147483647 w 41"/>
                  <a:gd name="T11" fmla="*/ 0 h 51"/>
                  <a:gd name="T12" fmla="*/ 2147483647 w 41"/>
                  <a:gd name="T13" fmla="*/ 2147483647 h 51"/>
                  <a:gd name="T14" fmla="*/ 2147483647 w 41"/>
                  <a:gd name="T15" fmla="*/ 2147483647 h 51"/>
                  <a:gd name="T16" fmla="*/ 2147483647 w 41"/>
                  <a:gd name="T17" fmla="*/ 2147483647 h 51"/>
                  <a:gd name="T18" fmla="*/ 2147483647 w 41"/>
                  <a:gd name="T19" fmla="*/ 2147483647 h 51"/>
                  <a:gd name="T20" fmla="*/ 2147483647 w 41"/>
                  <a:gd name="T21" fmla="*/ 2147483647 h 51"/>
                  <a:gd name="T22" fmla="*/ 2147483647 w 41"/>
                  <a:gd name="T23" fmla="*/ 2147483647 h 51"/>
                  <a:gd name="T24" fmla="*/ 2147483647 w 41"/>
                  <a:gd name="T25" fmla="*/ 2147483647 h 51"/>
                  <a:gd name="T26" fmla="*/ 2147483647 w 41"/>
                  <a:gd name="T27" fmla="*/ 2147483647 h 51"/>
                  <a:gd name="T28" fmla="*/ 2147483647 w 41"/>
                  <a:gd name="T29" fmla="*/ 2147483647 h 51"/>
                  <a:gd name="T30" fmla="*/ 2147483647 w 41"/>
                  <a:gd name="T31" fmla="*/ 2147483647 h 51"/>
                  <a:gd name="T32" fmla="*/ 2147483647 w 41"/>
                  <a:gd name="T33" fmla="*/ 2147483647 h 51"/>
                  <a:gd name="T34" fmla="*/ 2147483647 w 41"/>
                  <a:gd name="T35" fmla="*/ 2147483647 h 51"/>
                  <a:gd name="T36" fmla="*/ 2147483647 w 41"/>
                  <a:gd name="T37" fmla="*/ 2147483647 h 51"/>
                  <a:gd name="T38" fmla="*/ 2147483647 w 41"/>
                  <a:gd name="T39" fmla="*/ 2147483647 h 51"/>
                  <a:gd name="T40" fmla="*/ 2147483647 w 41"/>
                  <a:gd name="T41" fmla="*/ 2147483647 h 51"/>
                  <a:gd name="T42" fmla="*/ 2147483647 w 41"/>
                  <a:gd name="T43" fmla="*/ 2147483647 h 51"/>
                  <a:gd name="T44" fmla="*/ 0 w 41"/>
                  <a:gd name="T45" fmla="*/ 2147483647 h 51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1" h="51">
                    <a:moveTo>
                      <a:pt x="0" y="7"/>
                    </a:moveTo>
                    <a:lnTo>
                      <a:pt x="6" y="7"/>
                    </a:lnTo>
                    <a:lnTo>
                      <a:pt x="4" y="4"/>
                    </a:lnTo>
                    <a:lnTo>
                      <a:pt x="6" y="2"/>
                    </a:lnTo>
                    <a:lnTo>
                      <a:pt x="4" y="1"/>
                    </a:lnTo>
                    <a:lnTo>
                      <a:pt x="11" y="0"/>
                    </a:lnTo>
                    <a:lnTo>
                      <a:pt x="11" y="3"/>
                    </a:lnTo>
                    <a:lnTo>
                      <a:pt x="26" y="12"/>
                    </a:lnTo>
                    <a:lnTo>
                      <a:pt x="24" y="14"/>
                    </a:lnTo>
                    <a:lnTo>
                      <a:pt x="34" y="21"/>
                    </a:lnTo>
                    <a:lnTo>
                      <a:pt x="32" y="28"/>
                    </a:lnTo>
                    <a:lnTo>
                      <a:pt x="41" y="35"/>
                    </a:lnTo>
                    <a:lnTo>
                      <a:pt x="35" y="40"/>
                    </a:lnTo>
                    <a:lnTo>
                      <a:pt x="35" y="46"/>
                    </a:lnTo>
                    <a:lnTo>
                      <a:pt x="26" y="47"/>
                    </a:lnTo>
                    <a:lnTo>
                      <a:pt x="25" y="51"/>
                    </a:lnTo>
                    <a:lnTo>
                      <a:pt x="11" y="47"/>
                    </a:lnTo>
                    <a:lnTo>
                      <a:pt x="11" y="39"/>
                    </a:lnTo>
                    <a:lnTo>
                      <a:pt x="3" y="32"/>
                    </a:lnTo>
                    <a:lnTo>
                      <a:pt x="3" y="31"/>
                    </a:lnTo>
                    <a:lnTo>
                      <a:pt x="1" y="29"/>
                    </a:lnTo>
                    <a:lnTo>
                      <a:pt x="7" y="23"/>
                    </a:lnTo>
                    <a:lnTo>
                      <a:pt x="0" y="7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37" name="Departement 70">
                <a:extLst>
                  <a:ext uri="{FF2B5EF4-FFF2-40B4-BE49-F238E27FC236}">
                    <a16:creationId xmlns:a16="http://schemas.microsoft.com/office/drawing/2014/main" id="{9C38F806-CAE5-3CB6-84F8-CB2F04752C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4865" y="2088356"/>
                <a:ext cx="374650" cy="274637"/>
              </a:xfrm>
              <a:custGeom>
                <a:avLst/>
                <a:gdLst>
                  <a:gd name="T0" fmla="*/ 2147483647 w 46"/>
                  <a:gd name="T1" fmla="*/ 2147483647 h 37"/>
                  <a:gd name="T2" fmla="*/ 2147483647 w 46"/>
                  <a:gd name="T3" fmla="*/ 2147483647 h 37"/>
                  <a:gd name="T4" fmla="*/ 2147483647 w 46"/>
                  <a:gd name="T5" fmla="*/ 2147483647 h 37"/>
                  <a:gd name="T6" fmla="*/ 2147483647 w 46"/>
                  <a:gd name="T7" fmla="*/ 2147483647 h 37"/>
                  <a:gd name="T8" fmla="*/ 2147483647 w 46"/>
                  <a:gd name="T9" fmla="*/ 2147483647 h 37"/>
                  <a:gd name="T10" fmla="*/ 2147483647 w 46"/>
                  <a:gd name="T11" fmla="*/ 2147483647 h 37"/>
                  <a:gd name="T12" fmla="*/ 2147483647 w 46"/>
                  <a:gd name="T13" fmla="*/ 2147483647 h 37"/>
                  <a:gd name="T14" fmla="*/ 0 w 46"/>
                  <a:gd name="T15" fmla="*/ 2147483647 h 37"/>
                  <a:gd name="T16" fmla="*/ 2147483647 w 46"/>
                  <a:gd name="T17" fmla="*/ 2147483647 h 37"/>
                  <a:gd name="T18" fmla="*/ 0 w 46"/>
                  <a:gd name="T19" fmla="*/ 2147483647 h 37"/>
                  <a:gd name="T20" fmla="*/ 2147483647 w 46"/>
                  <a:gd name="T21" fmla="*/ 2147483647 h 37"/>
                  <a:gd name="T22" fmla="*/ 2147483647 w 46"/>
                  <a:gd name="T23" fmla="*/ 2147483647 h 37"/>
                  <a:gd name="T24" fmla="*/ 2147483647 w 46"/>
                  <a:gd name="T25" fmla="*/ 2147483647 h 37"/>
                  <a:gd name="T26" fmla="*/ 2147483647 w 46"/>
                  <a:gd name="T27" fmla="*/ 2147483647 h 37"/>
                  <a:gd name="T28" fmla="*/ 2147483647 w 46"/>
                  <a:gd name="T29" fmla="*/ 0 h 37"/>
                  <a:gd name="T30" fmla="*/ 2147483647 w 46"/>
                  <a:gd name="T31" fmla="*/ 2147483647 h 37"/>
                  <a:gd name="T32" fmla="*/ 2147483647 w 46"/>
                  <a:gd name="T33" fmla="*/ 2147483647 h 37"/>
                  <a:gd name="T34" fmla="*/ 2147483647 w 46"/>
                  <a:gd name="T35" fmla="*/ 2147483647 h 37"/>
                  <a:gd name="T36" fmla="*/ 2147483647 w 46"/>
                  <a:gd name="T37" fmla="*/ 2147483647 h 37"/>
                  <a:gd name="T38" fmla="*/ 2147483647 w 46"/>
                  <a:gd name="T39" fmla="*/ 2147483647 h 37"/>
                  <a:gd name="T40" fmla="*/ 2147483647 w 46"/>
                  <a:gd name="T41" fmla="*/ 2147483647 h 37"/>
                  <a:gd name="T42" fmla="*/ 2147483647 w 46"/>
                  <a:gd name="T43" fmla="*/ 2147483647 h 37"/>
                  <a:gd name="T44" fmla="*/ 2147483647 w 46"/>
                  <a:gd name="T45" fmla="*/ 2147483647 h 37"/>
                  <a:gd name="T46" fmla="*/ 2147483647 w 46"/>
                  <a:gd name="T47" fmla="*/ 2147483647 h 37"/>
                  <a:gd name="T48" fmla="*/ 2147483647 w 46"/>
                  <a:gd name="T49" fmla="*/ 2147483647 h 37"/>
                  <a:gd name="T50" fmla="*/ 2147483647 w 46"/>
                  <a:gd name="T51" fmla="*/ 2147483647 h 37"/>
                  <a:gd name="T52" fmla="*/ 2147483647 w 46"/>
                  <a:gd name="T53" fmla="*/ 2147483647 h 37"/>
                  <a:gd name="T54" fmla="*/ 2147483647 w 46"/>
                  <a:gd name="T55" fmla="*/ 2147483647 h 37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6" h="37">
                    <a:moveTo>
                      <a:pt x="5" y="34"/>
                    </a:moveTo>
                    <a:lnTo>
                      <a:pt x="3" y="34"/>
                    </a:lnTo>
                    <a:lnTo>
                      <a:pt x="4" y="33"/>
                    </a:lnTo>
                    <a:lnTo>
                      <a:pt x="4" y="31"/>
                    </a:lnTo>
                    <a:lnTo>
                      <a:pt x="3" y="31"/>
                    </a:lnTo>
                    <a:lnTo>
                      <a:pt x="2" y="30"/>
                    </a:lnTo>
                    <a:lnTo>
                      <a:pt x="2" y="28"/>
                    </a:lnTo>
                    <a:lnTo>
                      <a:pt x="0" y="28"/>
                    </a:lnTo>
                    <a:lnTo>
                      <a:pt x="4" y="23"/>
                    </a:lnTo>
                    <a:lnTo>
                      <a:pt x="0" y="21"/>
                    </a:lnTo>
                    <a:lnTo>
                      <a:pt x="1" y="17"/>
                    </a:lnTo>
                    <a:lnTo>
                      <a:pt x="10" y="16"/>
                    </a:lnTo>
                    <a:lnTo>
                      <a:pt x="10" y="10"/>
                    </a:lnTo>
                    <a:lnTo>
                      <a:pt x="16" y="5"/>
                    </a:lnTo>
                    <a:lnTo>
                      <a:pt x="23" y="0"/>
                    </a:lnTo>
                    <a:lnTo>
                      <a:pt x="46" y="9"/>
                    </a:lnTo>
                    <a:lnTo>
                      <a:pt x="44" y="12"/>
                    </a:lnTo>
                    <a:lnTo>
                      <a:pt x="46" y="17"/>
                    </a:lnTo>
                    <a:lnTo>
                      <a:pt x="45" y="18"/>
                    </a:lnTo>
                    <a:lnTo>
                      <a:pt x="46" y="20"/>
                    </a:lnTo>
                    <a:lnTo>
                      <a:pt x="46" y="21"/>
                    </a:lnTo>
                    <a:lnTo>
                      <a:pt x="32" y="24"/>
                    </a:lnTo>
                    <a:lnTo>
                      <a:pt x="28" y="29"/>
                    </a:lnTo>
                    <a:lnTo>
                      <a:pt x="11" y="36"/>
                    </a:lnTo>
                    <a:lnTo>
                      <a:pt x="10" y="36"/>
                    </a:lnTo>
                    <a:lnTo>
                      <a:pt x="9" y="37"/>
                    </a:lnTo>
                    <a:lnTo>
                      <a:pt x="7" y="37"/>
                    </a:lnTo>
                    <a:lnTo>
                      <a:pt x="5" y="34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38" name="Departement 87">
                <a:extLst>
                  <a:ext uri="{FF2B5EF4-FFF2-40B4-BE49-F238E27FC236}">
                    <a16:creationId xmlns:a16="http://schemas.microsoft.com/office/drawing/2014/main" id="{730392E2-B87C-AD8B-2437-38B6B26583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3440" y="2645568"/>
                <a:ext cx="350838" cy="342900"/>
              </a:xfrm>
              <a:custGeom>
                <a:avLst/>
                <a:gdLst>
                  <a:gd name="T0" fmla="*/ 2147483647 w 42"/>
                  <a:gd name="T1" fmla="*/ 2147483647 h 45"/>
                  <a:gd name="T2" fmla="*/ 2147483647 w 42"/>
                  <a:gd name="T3" fmla="*/ 2147483647 h 45"/>
                  <a:gd name="T4" fmla="*/ 2147483647 w 42"/>
                  <a:gd name="T5" fmla="*/ 2147483647 h 45"/>
                  <a:gd name="T6" fmla="*/ 2147483647 w 42"/>
                  <a:gd name="T7" fmla="*/ 2147483647 h 45"/>
                  <a:gd name="T8" fmla="*/ 2147483647 w 42"/>
                  <a:gd name="T9" fmla="*/ 2147483647 h 45"/>
                  <a:gd name="T10" fmla="*/ 2147483647 w 42"/>
                  <a:gd name="T11" fmla="*/ 2147483647 h 45"/>
                  <a:gd name="T12" fmla="*/ 2147483647 w 42"/>
                  <a:gd name="T13" fmla="*/ 0 h 45"/>
                  <a:gd name="T14" fmla="*/ 2147483647 w 42"/>
                  <a:gd name="T15" fmla="*/ 0 h 45"/>
                  <a:gd name="T16" fmla="*/ 2147483647 w 42"/>
                  <a:gd name="T17" fmla="*/ 2147483647 h 45"/>
                  <a:gd name="T18" fmla="*/ 2147483647 w 42"/>
                  <a:gd name="T19" fmla="*/ 2147483647 h 45"/>
                  <a:gd name="T20" fmla="*/ 2147483647 w 42"/>
                  <a:gd name="T21" fmla="*/ 2147483647 h 45"/>
                  <a:gd name="T22" fmla="*/ 2147483647 w 42"/>
                  <a:gd name="T23" fmla="*/ 2147483647 h 45"/>
                  <a:gd name="T24" fmla="*/ 2147483647 w 42"/>
                  <a:gd name="T25" fmla="*/ 2147483647 h 45"/>
                  <a:gd name="T26" fmla="*/ 2147483647 w 42"/>
                  <a:gd name="T27" fmla="*/ 2147483647 h 45"/>
                  <a:gd name="T28" fmla="*/ 2147483647 w 42"/>
                  <a:gd name="T29" fmla="*/ 2147483647 h 45"/>
                  <a:gd name="T30" fmla="*/ 2147483647 w 42"/>
                  <a:gd name="T31" fmla="*/ 2147483647 h 45"/>
                  <a:gd name="T32" fmla="*/ 2147483647 w 42"/>
                  <a:gd name="T33" fmla="*/ 2147483647 h 45"/>
                  <a:gd name="T34" fmla="*/ 2147483647 w 42"/>
                  <a:gd name="T35" fmla="*/ 2147483647 h 45"/>
                  <a:gd name="T36" fmla="*/ 2147483647 w 42"/>
                  <a:gd name="T37" fmla="*/ 2147483647 h 45"/>
                  <a:gd name="T38" fmla="*/ 2147483647 w 42"/>
                  <a:gd name="T39" fmla="*/ 2147483647 h 45"/>
                  <a:gd name="T40" fmla="*/ 2147483647 w 42"/>
                  <a:gd name="T41" fmla="*/ 2147483647 h 45"/>
                  <a:gd name="T42" fmla="*/ 2147483647 w 42"/>
                  <a:gd name="T43" fmla="*/ 2147483647 h 45"/>
                  <a:gd name="T44" fmla="*/ 2147483647 w 42"/>
                  <a:gd name="T45" fmla="*/ 2147483647 h 45"/>
                  <a:gd name="T46" fmla="*/ 2147483647 w 42"/>
                  <a:gd name="T47" fmla="*/ 2147483647 h 45"/>
                  <a:gd name="T48" fmla="*/ 2147483647 w 42"/>
                  <a:gd name="T49" fmla="*/ 2147483647 h 45"/>
                  <a:gd name="T50" fmla="*/ 2147483647 w 42"/>
                  <a:gd name="T51" fmla="*/ 2147483647 h 45"/>
                  <a:gd name="T52" fmla="*/ 2147483647 w 42"/>
                  <a:gd name="T53" fmla="*/ 2147483647 h 45"/>
                  <a:gd name="T54" fmla="*/ 2147483647 w 42"/>
                  <a:gd name="T55" fmla="*/ 2147483647 h 45"/>
                  <a:gd name="T56" fmla="*/ 2147483647 w 42"/>
                  <a:gd name="T57" fmla="*/ 2147483647 h 45"/>
                  <a:gd name="T58" fmla="*/ 2147483647 w 42"/>
                  <a:gd name="T59" fmla="*/ 2147483647 h 45"/>
                  <a:gd name="T60" fmla="*/ 2147483647 w 42"/>
                  <a:gd name="T61" fmla="*/ 2147483647 h 45"/>
                  <a:gd name="T62" fmla="*/ 2147483647 w 42"/>
                  <a:gd name="T63" fmla="*/ 2147483647 h 45"/>
                  <a:gd name="T64" fmla="*/ 2147483647 w 42"/>
                  <a:gd name="T65" fmla="*/ 2147483647 h 45"/>
                  <a:gd name="T66" fmla="*/ 0 w 42"/>
                  <a:gd name="T67" fmla="*/ 2147483647 h 45"/>
                  <a:gd name="T68" fmla="*/ 2147483647 w 42"/>
                  <a:gd name="T69" fmla="*/ 2147483647 h 45"/>
                  <a:gd name="T70" fmla="*/ 2147483647 w 42"/>
                  <a:gd name="T71" fmla="*/ 2147483647 h 45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</a:gdLst>
                <a:ahLst/>
                <a:cxnLst>
                  <a:cxn ang="T72">
                    <a:pos x="T0" y="T1"/>
                  </a:cxn>
                  <a:cxn ang="T73">
                    <a:pos x="T2" y="T3"/>
                  </a:cxn>
                  <a:cxn ang="T74">
                    <a:pos x="T4" y="T5"/>
                  </a:cxn>
                  <a:cxn ang="T75">
                    <a:pos x="T6" y="T7"/>
                  </a:cxn>
                  <a:cxn ang="T76">
                    <a:pos x="T8" y="T9"/>
                  </a:cxn>
                  <a:cxn ang="T77">
                    <a:pos x="T10" y="T11"/>
                  </a:cxn>
                  <a:cxn ang="T78">
                    <a:pos x="T12" y="T13"/>
                  </a:cxn>
                  <a:cxn ang="T79">
                    <a:pos x="T14" y="T15"/>
                  </a:cxn>
                  <a:cxn ang="T80">
                    <a:pos x="T16" y="T17"/>
                  </a:cxn>
                  <a:cxn ang="T81">
                    <a:pos x="T18" y="T19"/>
                  </a:cxn>
                  <a:cxn ang="T82">
                    <a:pos x="T20" y="T21"/>
                  </a:cxn>
                  <a:cxn ang="T83">
                    <a:pos x="T22" y="T23"/>
                  </a:cxn>
                  <a:cxn ang="T84">
                    <a:pos x="T24" y="T25"/>
                  </a:cxn>
                  <a:cxn ang="T85">
                    <a:pos x="T26" y="T27"/>
                  </a:cxn>
                  <a:cxn ang="T86">
                    <a:pos x="T28" y="T29"/>
                  </a:cxn>
                  <a:cxn ang="T87">
                    <a:pos x="T30" y="T31"/>
                  </a:cxn>
                  <a:cxn ang="T88">
                    <a:pos x="T32" y="T33"/>
                  </a:cxn>
                  <a:cxn ang="T89">
                    <a:pos x="T34" y="T35"/>
                  </a:cxn>
                  <a:cxn ang="T90">
                    <a:pos x="T36" y="T37"/>
                  </a:cxn>
                  <a:cxn ang="T91">
                    <a:pos x="T38" y="T39"/>
                  </a:cxn>
                  <a:cxn ang="T92">
                    <a:pos x="T40" y="T41"/>
                  </a:cxn>
                  <a:cxn ang="T93">
                    <a:pos x="T42" y="T43"/>
                  </a:cxn>
                  <a:cxn ang="T94">
                    <a:pos x="T44" y="T45"/>
                  </a:cxn>
                  <a:cxn ang="T95">
                    <a:pos x="T46" y="T47"/>
                  </a:cxn>
                  <a:cxn ang="T96">
                    <a:pos x="T48" y="T49"/>
                  </a:cxn>
                  <a:cxn ang="T97">
                    <a:pos x="T50" y="T51"/>
                  </a:cxn>
                  <a:cxn ang="T98">
                    <a:pos x="T52" y="T53"/>
                  </a:cxn>
                  <a:cxn ang="T99">
                    <a:pos x="T54" y="T55"/>
                  </a:cxn>
                  <a:cxn ang="T100">
                    <a:pos x="T56" y="T57"/>
                  </a:cxn>
                  <a:cxn ang="T101">
                    <a:pos x="T58" y="T59"/>
                  </a:cxn>
                  <a:cxn ang="T102">
                    <a:pos x="T60" y="T61"/>
                  </a:cxn>
                  <a:cxn ang="T103">
                    <a:pos x="T62" y="T63"/>
                  </a:cxn>
                  <a:cxn ang="T104">
                    <a:pos x="T64" y="T65"/>
                  </a:cxn>
                  <a:cxn ang="T105">
                    <a:pos x="T66" y="T67"/>
                  </a:cxn>
                  <a:cxn ang="T106">
                    <a:pos x="T68" y="T69"/>
                  </a:cxn>
                  <a:cxn ang="T107">
                    <a:pos x="T70" y="T71"/>
                  </a:cxn>
                </a:cxnLst>
                <a:rect l="0" t="0" r="r" b="b"/>
                <a:pathLst>
                  <a:path w="42" h="45">
                    <a:moveTo>
                      <a:pt x="6" y="13"/>
                    </a:moveTo>
                    <a:lnTo>
                      <a:pt x="6" y="8"/>
                    </a:lnTo>
                    <a:lnTo>
                      <a:pt x="19" y="1"/>
                    </a:lnTo>
                    <a:lnTo>
                      <a:pt x="20" y="1"/>
                    </a:lnTo>
                    <a:lnTo>
                      <a:pt x="20" y="2"/>
                    </a:lnTo>
                    <a:lnTo>
                      <a:pt x="22" y="2"/>
                    </a:lnTo>
                    <a:lnTo>
                      <a:pt x="23" y="0"/>
                    </a:lnTo>
                    <a:lnTo>
                      <a:pt x="24" y="0"/>
                    </a:lnTo>
                    <a:lnTo>
                      <a:pt x="26" y="2"/>
                    </a:lnTo>
                    <a:lnTo>
                      <a:pt x="27" y="3"/>
                    </a:lnTo>
                    <a:lnTo>
                      <a:pt x="26" y="5"/>
                    </a:lnTo>
                    <a:lnTo>
                      <a:pt x="27" y="6"/>
                    </a:lnTo>
                    <a:lnTo>
                      <a:pt x="26" y="7"/>
                    </a:lnTo>
                    <a:lnTo>
                      <a:pt x="26" y="8"/>
                    </a:lnTo>
                    <a:lnTo>
                      <a:pt x="25" y="9"/>
                    </a:lnTo>
                    <a:lnTo>
                      <a:pt x="29" y="22"/>
                    </a:lnTo>
                    <a:lnTo>
                      <a:pt x="42" y="34"/>
                    </a:lnTo>
                    <a:lnTo>
                      <a:pt x="41" y="35"/>
                    </a:lnTo>
                    <a:lnTo>
                      <a:pt x="39" y="35"/>
                    </a:lnTo>
                    <a:lnTo>
                      <a:pt x="38" y="34"/>
                    </a:lnTo>
                    <a:lnTo>
                      <a:pt x="37" y="35"/>
                    </a:lnTo>
                    <a:lnTo>
                      <a:pt x="34" y="37"/>
                    </a:lnTo>
                    <a:lnTo>
                      <a:pt x="33" y="39"/>
                    </a:lnTo>
                    <a:lnTo>
                      <a:pt x="32" y="39"/>
                    </a:lnTo>
                    <a:lnTo>
                      <a:pt x="31" y="40"/>
                    </a:lnTo>
                    <a:lnTo>
                      <a:pt x="27" y="40"/>
                    </a:lnTo>
                    <a:lnTo>
                      <a:pt x="26" y="42"/>
                    </a:lnTo>
                    <a:lnTo>
                      <a:pt x="25" y="41"/>
                    </a:lnTo>
                    <a:lnTo>
                      <a:pt x="23" y="44"/>
                    </a:lnTo>
                    <a:lnTo>
                      <a:pt x="21" y="43"/>
                    </a:lnTo>
                    <a:lnTo>
                      <a:pt x="20" y="45"/>
                    </a:lnTo>
                    <a:lnTo>
                      <a:pt x="13" y="37"/>
                    </a:lnTo>
                    <a:lnTo>
                      <a:pt x="6" y="39"/>
                    </a:lnTo>
                    <a:lnTo>
                      <a:pt x="0" y="32"/>
                    </a:lnTo>
                    <a:lnTo>
                      <a:pt x="10" y="20"/>
                    </a:lnTo>
                    <a:lnTo>
                      <a:pt x="6" y="13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39" name="Departement 05">
                <a:extLst>
                  <a:ext uri="{FF2B5EF4-FFF2-40B4-BE49-F238E27FC236}">
                    <a16:creationId xmlns:a16="http://schemas.microsoft.com/office/drawing/2014/main" id="{01C3F35B-280E-D630-D516-0206FB044E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88840" y="3078956"/>
                <a:ext cx="457200" cy="350837"/>
              </a:xfrm>
              <a:custGeom>
                <a:avLst/>
                <a:gdLst>
                  <a:gd name="T0" fmla="*/ 2147483647 w 55"/>
                  <a:gd name="T1" fmla="*/ 2147483647 h 46"/>
                  <a:gd name="T2" fmla="*/ 2147483647 w 55"/>
                  <a:gd name="T3" fmla="*/ 2147483647 h 46"/>
                  <a:gd name="T4" fmla="*/ 0 w 55"/>
                  <a:gd name="T5" fmla="*/ 2147483647 h 46"/>
                  <a:gd name="T6" fmla="*/ 2147483647 w 55"/>
                  <a:gd name="T7" fmla="*/ 2147483647 h 46"/>
                  <a:gd name="T8" fmla="*/ 2147483647 w 55"/>
                  <a:gd name="T9" fmla="*/ 2147483647 h 46"/>
                  <a:gd name="T10" fmla="*/ 2147483647 w 55"/>
                  <a:gd name="T11" fmla="*/ 2147483647 h 46"/>
                  <a:gd name="T12" fmla="*/ 2147483647 w 55"/>
                  <a:gd name="T13" fmla="*/ 2147483647 h 46"/>
                  <a:gd name="T14" fmla="*/ 2147483647 w 55"/>
                  <a:gd name="T15" fmla="*/ 2147483647 h 46"/>
                  <a:gd name="T16" fmla="*/ 2147483647 w 55"/>
                  <a:gd name="T17" fmla="*/ 2147483647 h 46"/>
                  <a:gd name="T18" fmla="*/ 2147483647 w 55"/>
                  <a:gd name="T19" fmla="*/ 0 h 46"/>
                  <a:gd name="T20" fmla="*/ 2147483647 w 55"/>
                  <a:gd name="T21" fmla="*/ 2147483647 h 46"/>
                  <a:gd name="T22" fmla="*/ 2147483647 w 55"/>
                  <a:gd name="T23" fmla="*/ 0 h 46"/>
                  <a:gd name="T24" fmla="*/ 2147483647 w 55"/>
                  <a:gd name="T25" fmla="*/ 2147483647 h 46"/>
                  <a:gd name="T26" fmla="*/ 2147483647 w 55"/>
                  <a:gd name="T27" fmla="*/ 2147483647 h 46"/>
                  <a:gd name="T28" fmla="*/ 2147483647 w 55"/>
                  <a:gd name="T29" fmla="*/ 2147483647 h 46"/>
                  <a:gd name="T30" fmla="*/ 2147483647 w 55"/>
                  <a:gd name="T31" fmla="*/ 2147483647 h 46"/>
                  <a:gd name="T32" fmla="*/ 2147483647 w 55"/>
                  <a:gd name="T33" fmla="*/ 2147483647 h 46"/>
                  <a:gd name="T34" fmla="*/ 2147483647 w 55"/>
                  <a:gd name="T35" fmla="*/ 2147483647 h 46"/>
                  <a:gd name="T36" fmla="*/ 2147483647 w 55"/>
                  <a:gd name="T37" fmla="*/ 2147483647 h 46"/>
                  <a:gd name="T38" fmla="*/ 2147483647 w 55"/>
                  <a:gd name="T39" fmla="*/ 2147483647 h 4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55" h="46">
                    <a:moveTo>
                      <a:pt x="9" y="46"/>
                    </a:moveTo>
                    <a:lnTo>
                      <a:pt x="9" y="41"/>
                    </a:lnTo>
                    <a:lnTo>
                      <a:pt x="0" y="35"/>
                    </a:lnTo>
                    <a:lnTo>
                      <a:pt x="3" y="34"/>
                    </a:lnTo>
                    <a:lnTo>
                      <a:pt x="1" y="31"/>
                    </a:lnTo>
                    <a:lnTo>
                      <a:pt x="6" y="33"/>
                    </a:lnTo>
                    <a:lnTo>
                      <a:pt x="7" y="23"/>
                    </a:lnTo>
                    <a:lnTo>
                      <a:pt x="12" y="21"/>
                    </a:lnTo>
                    <a:lnTo>
                      <a:pt x="30" y="13"/>
                    </a:lnTo>
                    <a:lnTo>
                      <a:pt x="27" y="0"/>
                    </a:lnTo>
                    <a:lnTo>
                      <a:pt x="33" y="4"/>
                    </a:lnTo>
                    <a:lnTo>
                      <a:pt x="39" y="0"/>
                    </a:lnTo>
                    <a:lnTo>
                      <a:pt x="53" y="13"/>
                    </a:lnTo>
                    <a:lnTo>
                      <a:pt x="55" y="21"/>
                    </a:lnTo>
                    <a:lnTo>
                      <a:pt x="51" y="22"/>
                    </a:lnTo>
                    <a:lnTo>
                      <a:pt x="41" y="32"/>
                    </a:lnTo>
                    <a:lnTo>
                      <a:pt x="22" y="31"/>
                    </a:lnTo>
                    <a:lnTo>
                      <a:pt x="14" y="42"/>
                    </a:lnTo>
                    <a:lnTo>
                      <a:pt x="17" y="45"/>
                    </a:lnTo>
                    <a:lnTo>
                      <a:pt x="9" y="46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40" name="Departement 65">
                <a:extLst>
                  <a:ext uri="{FF2B5EF4-FFF2-40B4-BE49-F238E27FC236}">
                    <a16:creationId xmlns:a16="http://schemas.microsoft.com/office/drawing/2014/main" id="{DEBD863B-A93F-37A2-D4BC-FD45C61EF1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6740" y="3658393"/>
                <a:ext cx="266700" cy="290513"/>
              </a:xfrm>
              <a:custGeom>
                <a:avLst/>
                <a:gdLst>
                  <a:gd name="T0" fmla="*/ 2147483647 w 34"/>
                  <a:gd name="T1" fmla="*/ 0 h 42"/>
                  <a:gd name="T2" fmla="*/ 2147483647 w 34"/>
                  <a:gd name="T3" fmla="*/ 2147483647 h 42"/>
                  <a:gd name="T4" fmla="*/ 2147483647 w 34"/>
                  <a:gd name="T5" fmla="*/ 2147483647 h 42"/>
                  <a:gd name="T6" fmla="*/ 2147483647 w 34"/>
                  <a:gd name="T7" fmla="*/ 2147483647 h 42"/>
                  <a:gd name="T8" fmla="*/ 2147483647 w 34"/>
                  <a:gd name="T9" fmla="*/ 2147483647 h 42"/>
                  <a:gd name="T10" fmla="*/ 2147483647 w 34"/>
                  <a:gd name="T11" fmla="*/ 2147483647 h 42"/>
                  <a:gd name="T12" fmla="*/ 2147483647 w 34"/>
                  <a:gd name="T13" fmla="*/ 2147483647 h 42"/>
                  <a:gd name="T14" fmla="*/ 2147483647 w 34"/>
                  <a:gd name="T15" fmla="*/ 2147483647 h 42"/>
                  <a:gd name="T16" fmla="*/ 2147483647 w 34"/>
                  <a:gd name="T17" fmla="*/ 2147483647 h 42"/>
                  <a:gd name="T18" fmla="*/ 0 w 34"/>
                  <a:gd name="T19" fmla="*/ 2147483647 h 42"/>
                  <a:gd name="T20" fmla="*/ 2147483647 w 34"/>
                  <a:gd name="T21" fmla="*/ 2147483647 h 42"/>
                  <a:gd name="T22" fmla="*/ 2147483647 w 34"/>
                  <a:gd name="T23" fmla="*/ 0 h 42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34" h="42">
                    <a:moveTo>
                      <a:pt x="9" y="0"/>
                    </a:moveTo>
                    <a:lnTo>
                      <a:pt x="18" y="10"/>
                    </a:lnTo>
                    <a:lnTo>
                      <a:pt x="33" y="13"/>
                    </a:lnTo>
                    <a:lnTo>
                      <a:pt x="27" y="21"/>
                    </a:lnTo>
                    <a:lnTo>
                      <a:pt x="34" y="31"/>
                    </a:lnTo>
                    <a:lnTo>
                      <a:pt x="27" y="41"/>
                    </a:lnTo>
                    <a:lnTo>
                      <a:pt x="28" y="42"/>
                    </a:lnTo>
                    <a:lnTo>
                      <a:pt x="9" y="42"/>
                    </a:lnTo>
                    <a:lnTo>
                      <a:pt x="1" y="35"/>
                    </a:lnTo>
                    <a:lnTo>
                      <a:pt x="0" y="31"/>
                    </a:lnTo>
                    <a:lnTo>
                      <a:pt x="13" y="11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41" name="Departement 34">
                <a:extLst>
                  <a:ext uri="{FF2B5EF4-FFF2-40B4-BE49-F238E27FC236}">
                    <a16:creationId xmlns:a16="http://schemas.microsoft.com/office/drawing/2014/main" id="{4F11308C-FAB9-FFE3-DA31-E5B215406F1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04615" y="3529806"/>
                <a:ext cx="457200" cy="266700"/>
              </a:xfrm>
              <a:custGeom>
                <a:avLst/>
                <a:gdLst>
                  <a:gd name="T0" fmla="*/ 2147483647 w 56"/>
                  <a:gd name="T1" fmla="*/ 2147483647 h 36"/>
                  <a:gd name="T2" fmla="*/ 2147483647 w 56"/>
                  <a:gd name="T3" fmla="*/ 2147483647 h 36"/>
                  <a:gd name="T4" fmla="*/ 2147483647 w 56"/>
                  <a:gd name="T5" fmla="*/ 2147483647 h 36"/>
                  <a:gd name="T6" fmla="*/ 2147483647 w 56"/>
                  <a:gd name="T7" fmla="*/ 2147483647 h 36"/>
                  <a:gd name="T8" fmla="*/ 2147483647 w 56"/>
                  <a:gd name="T9" fmla="*/ 2147483647 h 36"/>
                  <a:gd name="T10" fmla="*/ 2147483647 w 56"/>
                  <a:gd name="T11" fmla="*/ 2147483647 h 36"/>
                  <a:gd name="T12" fmla="*/ 2147483647 w 56"/>
                  <a:gd name="T13" fmla="*/ 2147483647 h 36"/>
                  <a:gd name="T14" fmla="*/ 2147483647 w 56"/>
                  <a:gd name="T15" fmla="*/ 0 h 36"/>
                  <a:gd name="T16" fmla="*/ 2147483647 w 56"/>
                  <a:gd name="T17" fmla="*/ 2147483647 h 36"/>
                  <a:gd name="T18" fmla="*/ 2147483647 w 56"/>
                  <a:gd name="T19" fmla="*/ 2147483647 h 36"/>
                  <a:gd name="T20" fmla="*/ 2147483647 w 56"/>
                  <a:gd name="T21" fmla="*/ 2147483647 h 36"/>
                  <a:gd name="T22" fmla="*/ 2147483647 w 56"/>
                  <a:gd name="T23" fmla="*/ 2147483647 h 36"/>
                  <a:gd name="T24" fmla="*/ 2147483647 w 56"/>
                  <a:gd name="T25" fmla="*/ 2147483647 h 36"/>
                  <a:gd name="T26" fmla="*/ 2147483647 w 56"/>
                  <a:gd name="T27" fmla="*/ 2147483647 h 36"/>
                  <a:gd name="T28" fmla="*/ 2147483647 w 56"/>
                  <a:gd name="T29" fmla="*/ 2147483647 h 36"/>
                  <a:gd name="T30" fmla="*/ 2147483647 w 56"/>
                  <a:gd name="T31" fmla="*/ 2147483647 h 36"/>
                  <a:gd name="T32" fmla="*/ 2147483647 w 56"/>
                  <a:gd name="T33" fmla="*/ 2147483647 h 36"/>
                  <a:gd name="T34" fmla="*/ 2147483647 w 56"/>
                  <a:gd name="T35" fmla="*/ 2147483647 h 36"/>
                  <a:gd name="T36" fmla="*/ 2147483647 w 56"/>
                  <a:gd name="T37" fmla="*/ 2147483647 h 36"/>
                  <a:gd name="T38" fmla="*/ 2147483647 w 56"/>
                  <a:gd name="T39" fmla="*/ 2147483647 h 36"/>
                  <a:gd name="T40" fmla="*/ 0 w 56"/>
                  <a:gd name="T41" fmla="*/ 2147483647 h 36"/>
                  <a:gd name="T42" fmla="*/ 2147483647 w 56"/>
                  <a:gd name="T43" fmla="*/ 2147483647 h 36"/>
                  <a:gd name="T44" fmla="*/ 2147483647 w 56"/>
                  <a:gd name="T45" fmla="*/ 2147483647 h 36"/>
                  <a:gd name="T46" fmla="*/ 2147483647 w 56"/>
                  <a:gd name="T47" fmla="*/ 2147483647 h 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56" h="36">
                    <a:moveTo>
                      <a:pt x="2" y="26"/>
                    </a:moveTo>
                    <a:lnTo>
                      <a:pt x="4" y="15"/>
                    </a:lnTo>
                    <a:lnTo>
                      <a:pt x="14" y="13"/>
                    </a:lnTo>
                    <a:lnTo>
                      <a:pt x="19" y="13"/>
                    </a:lnTo>
                    <a:lnTo>
                      <a:pt x="18" y="7"/>
                    </a:lnTo>
                    <a:lnTo>
                      <a:pt x="24" y="7"/>
                    </a:lnTo>
                    <a:lnTo>
                      <a:pt x="28" y="3"/>
                    </a:lnTo>
                    <a:lnTo>
                      <a:pt x="43" y="0"/>
                    </a:lnTo>
                    <a:lnTo>
                      <a:pt x="56" y="11"/>
                    </a:lnTo>
                    <a:lnTo>
                      <a:pt x="54" y="19"/>
                    </a:lnTo>
                    <a:lnTo>
                      <a:pt x="51" y="20"/>
                    </a:lnTo>
                    <a:lnTo>
                      <a:pt x="46" y="22"/>
                    </a:lnTo>
                    <a:lnTo>
                      <a:pt x="44" y="25"/>
                    </a:lnTo>
                    <a:lnTo>
                      <a:pt x="39" y="27"/>
                    </a:lnTo>
                    <a:lnTo>
                      <a:pt x="34" y="33"/>
                    </a:lnTo>
                    <a:lnTo>
                      <a:pt x="31" y="32"/>
                    </a:lnTo>
                    <a:lnTo>
                      <a:pt x="29" y="33"/>
                    </a:lnTo>
                    <a:lnTo>
                      <a:pt x="25" y="36"/>
                    </a:lnTo>
                    <a:lnTo>
                      <a:pt x="12" y="28"/>
                    </a:lnTo>
                    <a:lnTo>
                      <a:pt x="9" y="34"/>
                    </a:lnTo>
                    <a:lnTo>
                      <a:pt x="0" y="29"/>
                    </a:lnTo>
                    <a:lnTo>
                      <a:pt x="1" y="27"/>
                    </a:lnTo>
                    <a:lnTo>
                      <a:pt x="2" y="27"/>
                    </a:lnTo>
                    <a:lnTo>
                      <a:pt x="2" y="26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42" name="Departement 36">
                <a:extLst>
                  <a:ext uri="{FF2B5EF4-FFF2-40B4-BE49-F238E27FC236}">
                    <a16:creationId xmlns:a16="http://schemas.microsoft.com/office/drawing/2014/main" id="{D8C49B8D-FF05-F3CC-3A5B-D8530BDACE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61703" y="2362993"/>
                <a:ext cx="350837" cy="312738"/>
              </a:xfrm>
              <a:custGeom>
                <a:avLst/>
                <a:gdLst>
                  <a:gd name="T0" fmla="*/ 2147483647 w 42"/>
                  <a:gd name="T1" fmla="*/ 2147483647 h 43"/>
                  <a:gd name="T2" fmla="*/ 2147483647 w 42"/>
                  <a:gd name="T3" fmla="*/ 2147483647 h 43"/>
                  <a:gd name="T4" fmla="*/ 2147483647 w 42"/>
                  <a:gd name="T5" fmla="*/ 2147483647 h 43"/>
                  <a:gd name="T6" fmla="*/ 2147483647 w 42"/>
                  <a:gd name="T7" fmla="*/ 2147483647 h 43"/>
                  <a:gd name="T8" fmla="*/ 2147483647 w 42"/>
                  <a:gd name="T9" fmla="*/ 2147483647 h 43"/>
                  <a:gd name="T10" fmla="*/ 2147483647 w 42"/>
                  <a:gd name="T11" fmla="*/ 2147483647 h 43"/>
                  <a:gd name="T12" fmla="*/ 2147483647 w 42"/>
                  <a:gd name="T13" fmla="*/ 2147483647 h 43"/>
                  <a:gd name="T14" fmla="*/ 2147483647 w 42"/>
                  <a:gd name="T15" fmla="*/ 2147483647 h 43"/>
                  <a:gd name="T16" fmla="*/ 2147483647 w 42"/>
                  <a:gd name="T17" fmla="*/ 2147483647 h 43"/>
                  <a:gd name="T18" fmla="*/ 2147483647 w 42"/>
                  <a:gd name="T19" fmla="*/ 2147483647 h 43"/>
                  <a:gd name="T20" fmla="*/ 2147483647 w 42"/>
                  <a:gd name="T21" fmla="*/ 2147483647 h 43"/>
                  <a:gd name="T22" fmla="*/ 2147483647 w 42"/>
                  <a:gd name="T23" fmla="*/ 2147483647 h 43"/>
                  <a:gd name="T24" fmla="*/ 2147483647 w 42"/>
                  <a:gd name="T25" fmla="*/ 2147483647 h 43"/>
                  <a:gd name="T26" fmla="*/ 2147483647 w 42"/>
                  <a:gd name="T27" fmla="*/ 2147483647 h 43"/>
                  <a:gd name="T28" fmla="*/ 0 w 42"/>
                  <a:gd name="T29" fmla="*/ 2147483647 h 43"/>
                  <a:gd name="T30" fmla="*/ 2147483647 w 42"/>
                  <a:gd name="T31" fmla="*/ 2147483647 h 43"/>
                  <a:gd name="T32" fmla="*/ 0 w 42"/>
                  <a:gd name="T33" fmla="*/ 2147483647 h 43"/>
                  <a:gd name="T34" fmla="*/ 2147483647 w 42"/>
                  <a:gd name="T35" fmla="*/ 2147483647 h 43"/>
                  <a:gd name="T36" fmla="*/ 2147483647 w 42"/>
                  <a:gd name="T37" fmla="*/ 2147483647 h 43"/>
                  <a:gd name="T38" fmla="*/ 2147483647 w 42"/>
                  <a:gd name="T39" fmla="*/ 2147483647 h 43"/>
                  <a:gd name="T40" fmla="*/ 2147483647 w 42"/>
                  <a:gd name="T41" fmla="*/ 2147483647 h 43"/>
                  <a:gd name="T42" fmla="*/ 2147483647 w 42"/>
                  <a:gd name="T43" fmla="*/ 2147483647 h 43"/>
                  <a:gd name="T44" fmla="*/ 2147483647 w 42"/>
                  <a:gd name="T45" fmla="*/ 0 h 43"/>
                  <a:gd name="T46" fmla="*/ 2147483647 w 42"/>
                  <a:gd name="T47" fmla="*/ 2147483647 h 43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2" h="43">
                    <a:moveTo>
                      <a:pt x="31" y="3"/>
                    </a:moveTo>
                    <a:lnTo>
                      <a:pt x="31" y="5"/>
                    </a:lnTo>
                    <a:lnTo>
                      <a:pt x="29" y="7"/>
                    </a:lnTo>
                    <a:lnTo>
                      <a:pt x="40" y="12"/>
                    </a:lnTo>
                    <a:lnTo>
                      <a:pt x="42" y="40"/>
                    </a:lnTo>
                    <a:lnTo>
                      <a:pt x="21" y="40"/>
                    </a:lnTo>
                    <a:lnTo>
                      <a:pt x="17" y="43"/>
                    </a:lnTo>
                    <a:lnTo>
                      <a:pt x="15" y="41"/>
                    </a:lnTo>
                    <a:lnTo>
                      <a:pt x="14" y="41"/>
                    </a:lnTo>
                    <a:lnTo>
                      <a:pt x="13" y="43"/>
                    </a:lnTo>
                    <a:lnTo>
                      <a:pt x="11" y="43"/>
                    </a:lnTo>
                    <a:lnTo>
                      <a:pt x="11" y="42"/>
                    </a:lnTo>
                    <a:lnTo>
                      <a:pt x="10" y="42"/>
                    </a:lnTo>
                    <a:lnTo>
                      <a:pt x="9" y="36"/>
                    </a:lnTo>
                    <a:lnTo>
                      <a:pt x="0" y="30"/>
                    </a:lnTo>
                    <a:lnTo>
                      <a:pt x="1" y="27"/>
                    </a:lnTo>
                    <a:lnTo>
                      <a:pt x="0" y="24"/>
                    </a:lnTo>
                    <a:lnTo>
                      <a:pt x="4" y="24"/>
                    </a:lnTo>
                    <a:lnTo>
                      <a:pt x="6" y="12"/>
                    </a:lnTo>
                    <a:lnTo>
                      <a:pt x="13" y="11"/>
                    </a:lnTo>
                    <a:lnTo>
                      <a:pt x="16" y="6"/>
                    </a:lnTo>
                    <a:lnTo>
                      <a:pt x="15" y="4"/>
                    </a:lnTo>
                    <a:lnTo>
                      <a:pt x="23" y="0"/>
                    </a:lnTo>
                    <a:lnTo>
                      <a:pt x="31" y="3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43" name="Departement 37">
                <a:extLst>
                  <a:ext uri="{FF2B5EF4-FFF2-40B4-BE49-F238E27FC236}">
                    <a16:creationId xmlns:a16="http://schemas.microsoft.com/office/drawing/2014/main" id="{B6B2C9FD-3629-8192-FD94-FFA36AFE4B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56915" y="2210593"/>
                <a:ext cx="342900" cy="320675"/>
              </a:xfrm>
              <a:custGeom>
                <a:avLst/>
                <a:gdLst>
                  <a:gd name="T0" fmla="*/ 2147483647 w 42"/>
                  <a:gd name="T1" fmla="*/ 2147483647 h 44"/>
                  <a:gd name="T2" fmla="*/ 2147483647 w 42"/>
                  <a:gd name="T3" fmla="*/ 2147483647 h 44"/>
                  <a:gd name="T4" fmla="*/ 2147483647 w 42"/>
                  <a:gd name="T5" fmla="*/ 2147483647 h 44"/>
                  <a:gd name="T6" fmla="*/ 0 w 42"/>
                  <a:gd name="T7" fmla="*/ 2147483647 h 44"/>
                  <a:gd name="T8" fmla="*/ 0 w 42"/>
                  <a:gd name="T9" fmla="*/ 2147483647 h 44"/>
                  <a:gd name="T10" fmla="*/ 2147483647 w 42"/>
                  <a:gd name="T11" fmla="*/ 2147483647 h 44"/>
                  <a:gd name="T12" fmla="*/ 2147483647 w 42"/>
                  <a:gd name="T13" fmla="*/ 2147483647 h 44"/>
                  <a:gd name="T14" fmla="*/ 2147483647 w 42"/>
                  <a:gd name="T15" fmla="*/ 2147483647 h 44"/>
                  <a:gd name="T16" fmla="*/ 2147483647 w 42"/>
                  <a:gd name="T17" fmla="*/ 2147483647 h 44"/>
                  <a:gd name="T18" fmla="*/ 2147483647 w 42"/>
                  <a:gd name="T19" fmla="*/ 2147483647 h 44"/>
                  <a:gd name="T20" fmla="*/ 2147483647 w 42"/>
                  <a:gd name="T21" fmla="*/ 2147483647 h 44"/>
                  <a:gd name="T22" fmla="*/ 2147483647 w 42"/>
                  <a:gd name="T23" fmla="*/ 2147483647 h 44"/>
                  <a:gd name="T24" fmla="*/ 2147483647 w 42"/>
                  <a:gd name="T25" fmla="*/ 2147483647 h 44"/>
                  <a:gd name="T26" fmla="*/ 2147483647 w 42"/>
                  <a:gd name="T27" fmla="*/ 2147483647 h 44"/>
                  <a:gd name="T28" fmla="*/ 2147483647 w 42"/>
                  <a:gd name="T29" fmla="*/ 2147483647 h 44"/>
                  <a:gd name="T30" fmla="*/ 2147483647 w 42"/>
                  <a:gd name="T31" fmla="*/ 2147483647 h 44"/>
                  <a:gd name="T32" fmla="*/ 2147483647 w 42"/>
                  <a:gd name="T33" fmla="*/ 2147483647 h 44"/>
                  <a:gd name="T34" fmla="*/ 2147483647 w 42"/>
                  <a:gd name="T35" fmla="*/ 0 h 44"/>
                  <a:gd name="T36" fmla="*/ 2147483647 w 42"/>
                  <a:gd name="T37" fmla="*/ 2147483647 h 44"/>
                  <a:gd name="T38" fmla="*/ 2147483647 w 42"/>
                  <a:gd name="T39" fmla="*/ 2147483647 h 44"/>
                  <a:gd name="T40" fmla="*/ 2147483647 w 42"/>
                  <a:gd name="T41" fmla="*/ 2147483647 h 44"/>
                  <a:gd name="T42" fmla="*/ 2147483647 w 42"/>
                  <a:gd name="T43" fmla="*/ 2147483647 h 44"/>
                  <a:gd name="T44" fmla="*/ 2147483647 w 42"/>
                  <a:gd name="T45" fmla="*/ 2147483647 h 44"/>
                  <a:gd name="T46" fmla="*/ 2147483647 w 42"/>
                  <a:gd name="T47" fmla="*/ 2147483647 h 44"/>
                  <a:gd name="T48" fmla="*/ 2147483647 w 42"/>
                  <a:gd name="T49" fmla="*/ 2147483647 h 44"/>
                  <a:gd name="T50" fmla="*/ 2147483647 w 42"/>
                  <a:gd name="T51" fmla="*/ 2147483647 h 44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0" t="0" r="r" b="b"/>
                <a:pathLst>
                  <a:path w="42" h="44">
                    <a:moveTo>
                      <a:pt x="26" y="44"/>
                    </a:moveTo>
                    <a:lnTo>
                      <a:pt x="20" y="34"/>
                    </a:lnTo>
                    <a:lnTo>
                      <a:pt x="8" y="35"/>
                    </a:lnTo>
                    <a:lnTo>
                      <a:pt x="0" y="24"/>
                    </a:lnTo>
                    <a:lnTo>
                      <a:pt x="0" y="19"/>
                    </a:lnTo>
                    <a:lnTo>
                      <a:pt x="2" y="17"/>
                    </a:lnTo>
                    <a:lnTo>
                      <a:pt x="2" y="16"/>
                    </a:lnTo>
                    <a:lnTo>
                      <a:pt x="2" y="15"/>
                    </a:lnTo>
                    <a:lnTo>
                      <a:pt x="3" y="14"/>
                    </a:lnTo>
                    <a:lnTo>
                      <a:pt x="3" y="13"/>
                    </a:lnTo>
                    <a:lnTo>
                      <a:pt x="5" y="9"/>
                    </a:lnTo>
                    <a:lnTo>
                      <a:pt x="5" y="7"/>
                    </a:lnTo>
                    <a:lnTo>
                      <a:pt x="4" y="6"/>
                    </a:lnTo>
                    <a:lnTo>
                      <a:pt x="6" y="5"/>
                    </a:lnTo>
                    <a:lnTo>
                      <a:pt x="5" y="3"/>
                    </a:lnTo>
                    <a:lnTo>
                      <a:pt x="10" y="5"/>
                    </a:lnTo>
                    <a:lnTo>
                      <a:pt x="11" y="2"/>
                    </a:lnTo>
                    <a:lnTo>
                      <a:pt x="18" y="0"/>
                    </a:lnTo>
                    <a:lnTo>
                      <a:pt x="32" y="4"/>
                    </a:lnTo>
                    <a:lnTo>
                      <a:pt x="34" y="19"/>
                    </a:lnTo>
                    <a:lnTo>
                      <a:pt x="41" y="24"/>
                    </a:lnTo>
                    <a:lnTo>
                      <a:pt x="42" y="26"/>
                    </a:lnTo>
                    <a:lnTo>
                      <a:pt x="39" y="31"/>
                    </a:lnTo>
                    <a:lnTo>
                      <a:pt x="32" y="32"/>
                    </a:lnTo>
                    <a:lnTo>
                      <a:pt x="30" y="44"/>
                    </a:lnTo>
                    <a:lnTo>
                      <a:pt x="26" y="44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44" name="Departement 38">
                <a:extLst>
                  <a:ext uri="{FF2B5EF4-FFF2-40B4-BE49-F238E27FC236}">
                    <a16:creationId xmlns:a16="http://schemas.microsoft.com/office/drawing/2014/main" id="{2C2BAE02-628B-8715-51F2-B33B2732D8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2465" y="2820193"/>
                <a:ext cx="457200" cy="434975"/>
              </a:xfrm>
              <a:custGeom>
                <a:avLst/>
                <a:gdLst>
                  <a:gd name="T0" fmla="*/ 2147483647 w 55"/>
                  <a:gd name="T1" fmla="*/ 2147483647 h 55"/>
                  <a:gd name="T2" fmla="*/ 2147483647 w 55"/>
                  <a:gd name="T3" fmla="*/ 2147483647 h 55"/>
                  <a:gd name="T4" fmla="*/ 2147483647 w 55"/>
                  <a:gd name="T5" fmla="*/ 2147483647 h 55"/>
                  <a:gd name="T6" fmla="*/ 2147483647 w 55"/>
                  <a:gd name="T7" fmla="*/ 2147483647 h 55"/>
                  <a:gd name="T8" fmla="*/ 2147483647 w 55"/>
                  <a:gd name="T9" fmla="*/ 2147483647 h 55"/>
                  <a:gd name="T10" fmla="*/ 2147483647 w 55"/>
                  <a:gd name="T11" fmla="*/ 2147483647 h 55"/>
                  <a:gd name="T12" fmla="*/ 2147483647 w 55"/>
                  <a:gd name="T13" fmla="*/ 2147483647 h 55"/>
                  <a:gd name="T14" fmla="*/ 2147483647 w 55"/>
                  <a:gd name="T15" fmla="*/ 2147483647 h 55"/>
                  <a:gd name="T16" fmla="*/ 2147483647 w 55"/>
                  <a:gd name="T17" fmla="*/ 2147483647 h 55"/>
                  <a:gd name="T18" fmla="*/ 2147483647 w 55"/>
                  <a:gd name="T19" fmla="*/ 2147483647 h 55"/>
                  <a:gd name="T20" fmla="*/ 2147483647 w 55"/>
                  <a:gd name="T21" fmla="*/ 2147483647 h 55"/>
                  <a:gd name="T22" fmla="*/ 2147483647 w 55"/>
                  <a:gd name="T23" fmla="*/ 2147483647 h 55"/>
                  <a:gd name="T24" fmla="*/ 2147483647 w 55"/>
                  <a:gd name="T25" fmla="*/ 2147483647 h 55"/>
                  <a:gd name="T26" fmla="*/ 2147483647 w 55"/>
                  <a:gd name="T27" fmla="*/ 2147483647 h 55"/>
                  <a:gd name="T28" fmla="*/ 2147483647 w 55"/>
                  <a:gd name="T29" fmla="*/ 2147483647 h 55"/>
                  <a:gd name="T30" fmla="*/ 0 w 55"/>
                  <a:gd name="T31" fmla="*/ 2147483647 h 55"/>
                  <a:gd name="T32" fmla="*/ 2147483647 w 55"/>
                  <a:gd name="T33" fmla="*/ 2147483647 h 55"/>
                  <a:gd name="T34" fmla="*/ 2147483647 w 55"/>
                  <a:gd name="T35" fmla="*/ 2147483647 h 55"/>
                  <a:gd name="T36" fmla="*/ 2147483647 w 55"/>
                  <a:gd name="T37" fmla="*/ 2147483647 h 55"/>
                  <a:gd name="T38" fmla="*/ 2147483647 w 55"/>
                  <a:gd name="T39" fmla="*/ 2147483647 h 55"/>
                  <a:gd name="T40" fmla="*/ 2147483647 w 55"/>
                  <a:gd name="T41" fmla="*/ 0 h 55"/>
                  <a:gd name="T42" fmla="*/ 2147483647 w 55"/>
                  <a:gd name="T43" fmla="*/ 2147483647 h 55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55" h="55">
                    <a:moveTo>
                      <a:pt x="30" y="12"/>
                    </a:moveTo>
                    <a:lnTo>
                      <a:pt x="34" y="21"/>
                    </a:lnTo>
                    <a:lnTo>
                      <a:pt x="47" y="20"/>
                    </a:lnTo>
                    <a:lnTo>
                      <a:pt x="52" y="34"/>
                    </a:lnTo>
                    <a:lnTo>
                      <a:pt x="55" y="47"/>
                    </a:lnTo>
                    <a:lnTo>
                      <a:pt x="37" y="55"/>
                    </a:lnTo>
                    <a:lnTo>
                      <a:pt x="26" y="51"/>
                    </a:lnTo>
                    <a:lnTo>
                      <a:pt x="26" y="38"/>
                    </a:lnTo>
                    <a:lnTo>
                      <a:pt x="14" y="38"/>
                    </a:lnTo>
                    <a:lnTo>
                      <a:pt x="16" y="31"/>
                    </a:lnTo>
                    <a:lnTo>
                      <a:pt x="10" y="26"/>
                    </a:lnTo>
                    <a:lnTo>
                      <a:pt x="3" y="29"/>
                    </a:lnTo>
                    <a:lnTo>
                      <a:pt x="1" y="27"/>
                    </a:lnTo>
                    <a:lnTo>
                      <a:pt x="1" y="25"/>
                    </a:lnTo>
                    <a:lnTo>
                      <a:pt x="1" y="23"/>
                    </a:lnTo>
                    <a:lnTo>
                      <a:pt x="0" y="23"/>
                    </a:lnTo>
                    <a:lnTo>
                      <a:pt x="1" y="21"/>
                    </a:lnTo>
                    <a:lnTo>
                      <a:pt x="1" y="20"/>
                    </a:lnTo>
                    <a:lnTo>
                      <a:pt x="14" y="9"/>
                    </a:lnTo>
                    <a:lnTo>
                      <a:pt x="13" y="4"/>
                    </a:lnTo>
                    <a:lnTo>
                      <a:pt x="21" y="0"/>
                    </a:lnTo>
                    <a:lnTo>
                      <a:pt x="30" y="12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45" name="Departement 39">
                <a:extLst>
                  <a:ext uri="{FF2B5EF4-FFF2-40B4-BE49-F238E27FC236}">
                    <a16:creationId xmlns:a16="http://schemas.microsoft.com/office/drawing/2014/main" id="{E5BD495F-C16A-C6B8-78D0-527CE6EF2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2640" y="2340768"/>
                <a:ext cx="250825" cy="357188"/>
              </a:xfrm>
              <a:custGeom>
                <a:avLst/>
                <a:gdLst>
                  <a:gd name="T0" fmla="*/ 2147483647 w 31"/>
                  <a:gd name="T1" fmla="*/ 2147483647 h 50"/>
                  <a:gd name="T2" fmla="*/ 2147483647 w 31"/>
                  <a:gd name="T3" fmla="*/ 2147483647 h 50"/>
                  <a:gd name="T4" fmla="*/ 2147483647 w 31"/>
                  <a:gd name="T5" fmla="*/ 2147483647 h 50"/>
                  <a:gd name="T6" fmla="*/ 2147483647 w 31"/>
                  <a:gd name="T7" fmla="*/ 2147483647 h 50"/>
                  <a:gd name="T8" fmla="*/ 0 w 31"/>
                  <a:gd name="T9" fmla="*/ 2147483647 h 50"/>
                  <a:gd name="T10" fmla="*/ 2147483647 w 31"/>
                  <a:gd name="T11" fmla="*/ 2147483647 h 50"/>
                  <a:gd name="T12" fmla="*/ 2147483647 w 31"/>
                  <a:gd name="T13" fmla="*/ 2147483647 h 50"/>
                  <a:gd name="T14" fmla="*/ 2147483647 w 31"/>
                  <a:gd name="T15" fmla="*/ 2147483647 h 50"/>
                  <a:gd name="T16" fmla="*/ 2147483647 w 31"/>
                  <a:gd name="T17" fmla="*/ 2147483647 h 50"/>
                  <a:gd name="T18" fmla="*/ 2147483647 w 31"/>
                  <a:gd name="T19" fmla="*/ 2147483647 h 50"/>
                  <a:gd name="T20" fmla="*/ 2147483647 w 31"/>
                  <a:gd name="T21" fmla="*/ 2147483647 h 50"/>
                  <a:gd name="T22" fmla="*/ 2147483647 w 31"/>
                  <a:gd name="T23" fmla="*/ 2147483647 h 50"/>
                  <a:gd name="T24" fmla="*/ 2147483647 w 31"/>
                  <a:gd name="T25" fmla="*/ 2147483647 h 50"/>
                  <a:gd name="T26" fmla="*/ 2147483647 w 31"/>
                  <a:gd name="T27" fmla="*/ 2147483647 h 50"/>
                  <a:gd name="T28" fmla="*/ 2147483647 w 31"/>
                  <a:gd name="T29" fmla="*/ 2147483647 h 50"/>
                  <a:gd name="T30" fmla="*/ 2147483647 w 31"/>
                  <a:gd name="T31" fmla="*/ 0 h 50"/>
                  <a:gd name="T32" fmla="*/ 2147483647 w 31"/>
                  <a:gd name="T33" fmla="*/ 2147483647 h 50"/>
                  <a:gd name="T34" fmla="*/ 2147483647 w 31"/>
                  <a:gd name="T35" fmla="*/ 2147483647 h 50"/>
                  <a:gd name="T36" fmla="*/ 2147483647 w 31"/>
                  <a:gd name="T37" fmla="*/ 2147483647 h 50"/>
                  <a:gd name="T38" fmla="*/ 2147483647 w 31"/>
                  <a:gd name="T39" fmla="*/ 2147483647 h 50"/>
                  <a:gd name="T40" fmla="*/ 2147483647 w 31"/>
                  <a:gd name="T41" fmla="*/ 2147483647 h 50"/>
                  <a:gd name="T42" fmla="*/ 2147483647 w 31"/>
                  <a:gd name="T43" fmla="*/ 2147483647 h 50"/>
                  <a:gd name="T44" fmla="*/ 2147483647 w 31"/>
                  <a:gd name="T45" fmla="*/ 2147483647 h 50"/>
                  <a:gd name="T46" fmla="*/ 2147483647 w 31"/>
                  <a:gd name="T47" fmla="*/ 2147483647 h 50"/>
                  <a:gd name="T48" fmla="*/ 2147483647 w 31"/>
                  <a:gd name="T49" fmla="*/ 2147483647 h 50"/>
                  <a:gd name="T50" fmla="*/ 2147483647 w 31"/>
                  <a:gd name="T51" fmla="*/ 2147483647 h 50"/>
                  <a:gd name="T52" fmla="*/ 2147483647 w 31"/>
                  <a:gd name="T53" fmla="*/ 2147483647 h 50"/>
                  <a:gd name="T54" fmla="*/ 2147483647 w 31"/>
                  <a:gd name="T55" fmla="*/ 2147483647 h 50"/>
                  <a:gd name="T56" fmla="*/ 2147483647 w 31"/>
                  <a:gd name="T57" fmla="*/ 2147483647 h 50"/>
                  <a:gd name="T58" fmla="*/ 2147483647 w 31"/>
                  <a:gd name="T59" fmla="*/ 2147483647 h 50"/>
                  <a:gd name="T60" fmla="*/ 2147483647 w 31"/>
                  <a:gd name="T61" fmla="*/ 2147483647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31" h="50">
                    <a:moveTo>
                      <a:pt x="3" y="41"/>
                    </a:moveTo>
                    <a:lnTo>
                      <a:pt x="7" y="32"/>
                    </a:lnTo>
                    <a:lnTo>
                      <a:pt x="3" y="24"/>
                    </a:lnTo>
                    <a:lnTo>
                      <a:pt x="7" y="22"/>
                    </a:lnTo>
                    <a:lnTo>
                      <a:pt x="0" y="16"/>
                    </a:lnTo>
                    <a:lnTo>
                      <a:pt x="2" y="15"/>
                    </a:lnTo>
                    <a:lnTo>
                      <a:pt x="1" y="14"/>
                    </a:lnTo>
                    <a:lnTo>
                      <a:pt x="2" y="13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6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7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10" y="3"/>
                    </a:lnTo>
                    <a:lnTo>
                      <a:pt x="12" y="3"/>
                    </a:lnTo>
                    <a:lnTo>
                      <a:pt x="13" y="2"/>
                    </a:lnTo>
                    <a:lnTo>
                      <a:pt x="14" y="2"/>
                    </a:lnTo>
                    <a:lnTo>
                      <a:pt x="16" y="14"/>
                    </a:lnTo>
                    <a:lnTo>
                      <a:pt x="31" y="26"/>
                    </a:lnTo>
                    <a:lnTo>
                      <a:pt x="30" y="35"/>
                    </a:lnTo>
                    <a:lnTo>
                      <a:pt x="30" y="36"/>
                    </a:lnTo>
                    <a:lnTo>
                      <a:pt x="28" y="39"/>
                    </a:lnTo>
                    <a:lnTo>
                      <a:pt x="28" y="40"/>
                    </a:lnTo>
                    <a:lnTo>
                      <a:pt x="27" y="42"/>
                    </a:lnTo>
                    <a:lnTo>
                      <a:pt x="20" y="50"/>
                    </a:lnTo>
                    <a:lnTo>
                      <a:pt x="3" y="43"/>
                    </a:lnTo>
                    <a:lnTo>
                      <a:pt x="3" y="42"/>
                    </a:lnTo>
                    <a:lnTo>
                      <a:pt x="3" y="41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46" name="Departement 40">
                <a:extLst>
                  <a:ext uri="{FF2B5EF4-FFF2-40B4-BE49-F238E27FC236}">
                    <a16:creationId xmlns:a16="http://schemas.microsoft.com/office/drawing/2014/main" id="{E4B32858-D88D-BB99-208C-2FC41669B25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9715" y="3331368"/>
                <a:ext cx="457200" cy="357188"/>
              </a:xfrm>
              <a:custGeom>
                <a:avLst/>
                <a:gdLst>
                  <a:gd name="T0" fmla="*/ 2147483647 w 57"/>
                  <a:gd name="T1" fmla="*/ 2147483647 h 46"/>
                  <a:gd name="T2" fmla="*/ 2147483647 w 57"/>
                  <a:gd name="T3" fmla="*/ 2147483647 h 46"/>
                  <a:gd name="T4" fmla="*/ 2147483647 w 57"/>
                  <a:gd name="T5" fmla="*/ 2147483647 h 46"/>
                  <a:gd name="T6" fmla="*/ 2147483647 w 57"/>
                  <a:gd name="T7" fmla="*/ 2147483647 h 46"/>
                  <a:gd name="T8" fmla="*/ 0 w 57"/>
                  <a:gd name="T9" fmla="*/ 2147483647 h 46"/>
                  <a:gd name="T10" fmla="*/ 2147483647 w 57"/>
                  <a:gd name="T11" fmla="*/ 2147483647 h 46"/>
                  <a:gd name="T12" fmla="*/ 2147483647 w 57"/>
                  <a:gd name="T13" fmla="*/ 2147483647 h 46"/>
                  <a:gd name="T14" fmla="*/ 2147483647 w 57"/>
                  <a:gd name="T15" fmla="*/ 2147483647 h 46"/>
                  <a:gd name="T16" fmla="*/ 2147483647 w 57"/>
                  <a:gd name="T17" fmla="*/ 0 h 46"/>
                  <a:gd name="T18" fmla="*/ 2147483647 w 57"/>
                  <a:gd name="T19" fmla="*/ 2147483647 h 46"/>
                  <a:gd name="T20" fmla="*/ 2147483647 w 57"/>
                  <a:gd name="T21" fmla="*/ 2147483647 h 46"/>
                  <a:gd name="T22" fmla="*/ 2147483647 w 57"/>
                  <a:gd name="T23" fmla="*/ 2147483647 h 46"/>
                  <a:gd name="T24" fmla="*/ 2147483647 w 57"/>
                  <a:gd name="T25" fmla="*/ 2147483647 h 46"/>
                  <a:gd name="T26" fmla="*/ 2147483647 w 57"/>
                  <a:gd name="T27" fmla="*/ 2147483647 h 46"/>
                  <a:gd name="T28" fmla="*/ 2147483647 w 57"/>
                  <a:gd name="T29" fmla="*/ 2147483647 h 46"/>
                  <a:gd name="T30" fmla="*/ 2147483647 w 57"/>
                  <a:gd name="T31" fmla="*/ 2147483647 h 46"/>
                  <a:gd name="T32" fmla="*/ 2147483647 w 57"/>
                  <a:gd name="T33" fmla="*/ 2147483647 h 46"/>
                  <a:gd name="T34" fmla="*/ 2147483647 w 57"/>
                  <a:gd name="T35" fmla="*/ 2147483647 h 46"/>
                  <a:gd name="T36" fmla="*/ 2147483647 w 57"/>
                  <a:gd name="T37" fmla="*/ 2147483647 h 46"/>
                  <a:gd name="T38" fmla="*/ 2147483647 w 57"/>
                  <a:gd name="T39" fmla="*/ 2147483647 h 4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57" h="46">
                    <a:moveTo>
                      <a:pt x="44" y="43"/>
                    </a:moveTo>
                    <a:lnTo>
                      <a:pt x="26" y="42"/>
                    </a:lnTo>
                    <a:lnTo>
                      <a:pt x="13" y="46"/>
                    </a:lnTo>
                    <a:lnTo>
                      <a:pt x="12" y="43"/>
                    </a:lnTo>
                    <a:lnTo>
                      <a:pt x="0" y="43"/>
                    </a:lnTo>
                    <a:lnTo>
                      <a:pt x="2" y="39"/>
                    </a:lnTo>
                    <a:lnTo>
                      <a:pt x="3" y="37"/>
                    </a:lnTo>
                    <a:lnTo>
                      <a:pt x="8" y="16"/>
                    </a:lnTo>
                    <a:lnTo>
                      <a:pt x="11" y="0"/>
                    </a:lnTo>
                    <a:lnTo>
                      <a:pt x="32" y="2"/>
                    </a:lnTo>
                    <a:lnTo>
                      <a:pt x="40" y="13"/>
                    </a:lnTo>
                    <a:lnTo>
                      <a:pt x="48" y="13"/>
                    </a:lnTo>
                    <a:lnTo>
                      <a:pt x="49" y="13"/>
                    </a:lnTo>
                    <a:lnTo>
                      <a:pt x="49" y="16"/>
                    </a:lnTo>
                    <a:lnTo>
                      <a:pt x="57" y="18"/>
                    </a:lnTo>
                    <a:lnTo>
                      <a:pt x="55" y="24"/>
                    </a:lnTo>
                    <a:lnTo>
                      <a:pt x="45" y="27"/>
                    </a:lnTo>
                    <a:lnTo>
                      <a:pt x="43" y="41"/>
                    </a:lnTo>
                    <a:lnTo>
                      <a:pt x="44" y="41"/>
                    </a:lnTo>
                    <a:lnTo>
                      <a:pt x="44" y="43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47" name="Departement 41">
                <a:extLst>
                  <a:ext uri="{FF2B5EF4-FFF2-40B4-BE49-F238E27FC236}">
                    <a16:creationId xmlns:a16="http://schemas.microsoft.com/office/drawing/2014/main" id="{BEF912B4-69F8-6D4D-B9A6-05D9912A4A3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3440" y="2066131"/>
                <a:ext cx="441325" cy="327025"/>
              </a:xfrm>
              <a:custGeom>
                <a:avLst/>
                <a:gdLst>
                  <a:gd name="T0" fmla="*/ 2147483647 w 53"/>
                  <a:gd name="T1" fmla="*/ 2147483647 h 45"/>
                  <a:gd name="T2" fmla="*/ 2147483647 w 53"/>
                  <a:gd name="T3" fmla="*/ 2147483647 h 45"/>
                  <a:gd name="T4" fmla="*/ 2147483647 w 53"/>
                  <a:gd name="T5" fmla="*/ 2147483647 h 45"/>
                  <a:gd name="T6" fmla="*/ 2147483647 w 53"/>
                  <a:gd name="T7" fmla="*/ 2147483647 h 45"/>
                  <a:gd name="T8" fmla="*/ 2147483647 w 53"/>
                  <a:gd name="T9" fmla="*/ 2147483647 h 45"/>
                  <a:gd name="T10" fmla="*/ 2147483647 w 53"/>
                  <a:gd name="T11" fmla="*/ 2147483647 h 45"/>
                  <a:gd name="T12" fmla="*/ 2147483647 w 53"/>
                  <a:gd name="T13" fmla="*/ 2147483647 h 45"/>
                  <a:gd name="T14" fmla="*/ 2147483647 w 53"/>
                  <a:gd name="T15" fmla="*/ 2147483647 h 45"/>
                  <a:gd name="T16" fmla="*/ 0 w 53"/>
                  <a:gd name="T17" fmla="*/ 2147483647 h 45"/>
                  <a:gd name="T18" fmla="*/ 0 w 53"/>
                  <a:gd name="T19" fmla="*/ 2147483647 h 45"/>
                  <a:gd name="T20" fmla="*/ 2147483647 w 53"/>
                  <a:gd name="T21" fmla="*/ 2147483647 h 45"/>
                  <a:gd name="T22" fmla="*/ 2147483647 w 53"/>
                  <a:gd name="T23" fmla="*/ 2147483647 h 45"/>
                  <a:gd name="T24" fmla="*/ 2147483647 w 53"/>
                  <a:gd name="T25" fmla="*/ 2147483647 h 45"/>
                  <a:gd name="T26" fmla="*/ 2147483647 w 53"/>
                  <a:gd name="T27" fmla="*/ 0 h 45"/>
                  <a:gd name="T28" fmla="*/ 2147483647 w 53"/>
                  <a:gd name="T29" fmla="*/ 2147483647 h 45"/>
                  <a:gd name="T30" fmla="*/ 2147483647 w 53"/>
                  <a:gd name="T31" fmla="*/ 2147483647 h 45"/>
                  <a:gd name="T32" fmla="*/ 2147483647 w 53"/>
                  <a:gd name="T33" fmla="*/ 2147483647 h 45"/>
                  <a:gd name="T34" fmla="*/ 2147483647 w 53"/>
                  <a:gd name="T35" fmla="*/ 2147483647 h 45"/>
                  <a:gd name="T36" fmla="*/ 2147483647 w 53"/>
                  <a:gd name="T37" fmla="*/ 2147483647 h 45"/>
                  <a:gd name="T38" fmla="*/ 2147483647 w 53"/>
                  <a:gd name="T39" fmla="*/ 2147483647 h 45"/>
                  <a:gd name="T40" fmla="*/ 2147483647 w 53"/>
                  <a:gd name="T41" fmla="*/ 2147483647 h 45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53" h="45">
                    <a:moveTo>
                      <a:pt x="53" y="25"/>
                    </a:moveTo>
                    <a:lnTo>
                      <a:pt x="50" y="40"/>
                    </a:lnTo>
                    <a:lnTo>
                      <a:pt x="40" y="44"/>
                    </a:lnTo>
                    <a:lnTo>
                      <a:pt x="32" y="41"/>
                    </a:lnTo>
                    <a:lnTo>
                      <a:pt x="24" y="45"/>
                    </a:lnTo>
                    <a:lnTo>
                      <a:pt x="17" y="40"/>
                    </a:lnTo>
                    <a:lnTo>
                      <a:pt x="15" y="25"/>
                    </a:lnTo>
                    <a:lnTo>
                      <a:pt x="1" y="21"/>
                    </a:lnTo>
                    <a:lnTo>
                      <a:pt x="0" y="21"/>
                    </a:lnTo>
                    <a:lnTo>
                      <a:pt x="0" y="20"/>
                    </a:lnTo>
                    <a:lnTo>
                      <a:pt x="9" y="9"/>
                    </a:lnTo>
                    <a:lnTo>
                      <a:pt x="7" y="3"/>
                    </a:lnTo>
                    <a:lnTo>
                      <a:pt x="9" y="1"/>
                    </a:lnTo>
                    <a:lnTo>
                      <a:pt x="15" y="0"/>
                    </a:lnTo>
                    <a:lnTo>
                      <a:pt x="14" y="2"/>
                    </a:lnTo>
                    <a:lnTo>
                      <a:pt x="23" y="9"/>
                    </a:lnTo>
                    <a:lnTo>
                      <a:pt x="30" y="7"/>
                    </a:lnTo>
                    <a:lnTo>
                      <a:pt x="32" y="13"/>
                    </a:lnTo>
                    <a:lnTo>
                      <a:pt x="30" y="15"/>
                    </a:lnTo>
                    <a:lnTo>
                      <a:pt x="38" y="24"/>
                    </a:lnTo>
                    <a:lnTo>
                      <a:pt x="53" y="25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48" name="Departement 42">
                <a:extLst>
                  <a:ext uri="{FF2B5EF4-FFF2-40B4-BE49-F238E27FC236}">
                    <a16:creationId xmlns:a16="http://schemas.microsoft.com/office/drawing/2014/main" id="{695F3C3C-B276-F8E9-A393-04076021B2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9415" y="2705893"/>
                <a:ext cx="296863" cy="366713"/>
              </a:xfrm>
              <a:custGeom>
                <a:avLst/>
                <a:gdLst>
                  <a:gd name="T0" fmla="*/ 2147483647 w 36"/>
                  <a:gd name="T1" fmla="*/ 0 h 49"/>
                  <a:gd name="T2" fmla="*/ 2147483647 w 36"/>
                  <a:gd name="T3" fmla="*/ 2147483647 h 49"/>
                  <a:gd name="T4" fmla="*/ 2147483647 w 36"/>
                  <a:gd name="T5" fmla="*/ 2147483647 h 49"/>
                  <a:gd name="T6" fmla="*/ 2147483647 w 36"/>
                  <a:gd name="T7" fmla="*/ 2147483647 h 49"/>
                  <a:gd name="T8" fmla="*/ 2147483647 w 36"/>
                  <a:gd name="T9" fmla="*/ 2147483647 h 49"/>
                  <a:gd name="T10" fmla="*/ 2147483647 w 36"/>
                  <a:gd name="T11" fmla="*/ 2147483647 h 49"/>
                  <a:gd name="T12" fmla="*/ 2147483647 w 36"/>
                  <a:gd name="T13" fmla="*/ 2147483647 h 49"/>
                  <a:gd name="T14" fmla="*/ 2147483647 w 36"/>
                  <a:gd name="T15" fmla="*/ 2147483647 h 49"/>
                  <a:gd name="T16" fmla="*/ 2147483647 w 36"/>
                  <a:gd name="T17" fmla="*/ 2147483647 h 49"/>
                  <a:gd name="T18" fmla="*/ 2147483647 w 36"/>
                  <a:gd name="T19" fmla="*/ 2147483647 h 49"/>
                  <a:gd name="T20" fmla="*/ 2147483647 w 36"/>
                  <a:gd name="T21" fmla="*/ 2147483647 h 49"/>
                  <a:gd name="T22" fmla="*/ 2147483647 w 36"/>
                  <a:gd name="T23" fmla="*/ 2147483647 h 49"/>
                  <a:gd name="T24" fmla="*/ 2147483647 w 36"/>
                  <a:gd name="T25" fmla="*/ 2147483647 h 49"/>
                  <a:gd name="T26" fmla="*/ 2147483647 w 36"/>
                  <a:gd name="T27" fmla="*/ 2147483647 h 49"/>
                  <a:gd name="T28" fmla="*/ 2147483647 w 36"/>
                  <a:gd name="T29" fmla="*/ 2147483647 h 49"/>
                  <a:gd name="T30" fmla="*/ 2147483647 w 36"/>
                  <a:gd name="T31" fmla="*/ 2147483647 h 49"/>
                  <a:gd name="T32" fmla="*/ 2147483647 w 36"/>
                  <a:gd name="T33" fmla="*/ 2147483647 h 49"/>
                  <a:gd name="T34" fmla="*/ 2147483647 w 36"/>
                  <a:gd name="T35" fmla="*/ 2147483647 h 49"/>
                  <a:gd name="T36" fmla="*/ 2147483647 w 36"/>
                  <a:gd name="T37" fmla="*/ 2147483647 h 49"/>
                  <a:gd name="T38" fmla="*/ 2147483647 w 36"/>
                  <a:gd name="T39" fmla="*/ 2147483647 h 49"/>
                  <a:gd name="T40" fmla="*/ 2147483647 w 36"/>
                  <a:gd name="T41" fmla="*/ 2147483647 h 49"/>
                  <a:gd name="T42" fmla="*/ 2147483647 w 36"/>
                  <a:gd name="T43" fmla="*/ 2147483647 h 49"/>
                  <a:gd name="T44" fmla="*/ 0 w 36"/>
                  <a:gd name="T45" fmla="*/ 2147483647 h 49"/>
                  <a:gd name="T46" fmla="*/ 2147483647 w 36"/>
                  <a:gd name="T47" fmla="*/ 2147483647 h 49"/>
                  <a:gd name="T48" fmla="*/ 0 w 36"/>
                  <a:gd name="T49" fmla="*/ 2147483647 h 49"/>
                  <a:gd name="T50" fmla="*/ 2147483647 w 36"/>
                  <a:gd name="T51" fmla="*/ 2147483647 h 49"/>
                  <a:gd name="T52" fmla="*/ 2147483647 w 36"/>
                  <a:gd name="T53" fmla="*/ 2147483647 h 49"/>
                  <a:gd name="T54" fmla="*/ 2147483647 w 36"/>
                  <a:gd name="T55" fmla="*/ 0 h 49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36" h="49">
                    <a:moveTo>
                      <a:pt x="6" y="0"/>
                    </a:moveTo>
                    <a:lnTo>
                      <a:pt x="10" y="5"/>
                    </a:lnTo>
                    <a:lnTo>
                      <a:pt x="19" y="5"/>
                    </a:lnTo>
                    <a:lnTo>
                      <a:pt x="23" y="2"/>
                    </a:lnTo>
                    <a:lnTo>
                      <a:pt x="24" y="6"/>
                    </a:lnTo>
                    <a:lnTo>
                      <a:pt x="21" y="7"/>
                    </a:lnTo>
                    <a:lnTo>
                      <a:pt x="18" y="14"/>
                    </a:lnTo>
                    <a:lnTo>
                      <a:pt x="24" y="30"/>
                    </a:lnTo>
                    <a:lnTo>
                      <a:pt x="36" y="37"/>
                    </a:lnTo>
                    <a:lnTo>
                      <a:pt x="36" y="38"/>
                    </a:lnTo>
                    <a:lnTo>
                      <a:pt x="35" y="40"/>
                    </a:lnTo>
                    <a:lnTo>
                      <a:pt x="36" y="40"/>
                    </a:lnTo>
                    <a:lnTo>
                      <a:pt x="36" y="42"/>
                    </a:lnTo>
                    <a:lnTo>
                      <a:pt x="33" y="43"/>
                    </a:lnTo>
                    <a:lnTo>
                      <a:pt x="32" y="45"/>
                    </a:lnTo>
                    <a:lnTo>
                      <a:pt x="31" y="46"/>
                    </a:lnTo>
                    <a:lnTo>
                      <a:pt x="31" y="47"/>
                    </a:lnTo>
                    <a:lnTo>
                      <a:pt x="30" y="48"/>
                    </a:lnTo>
                    <a:lnTo>
                      <a:pt x="27" y="49"/>
                    </a:lnTo>
                    <a:lnTo>
                      <a:pt x="22" y="42"/>
                    </a:lnTo>
                    <a:lnTo>
                      <a:pt x="7" y="43"/>
                    </a:lnTo>
                    <a:lnTo>
                      <a:pt x="9" y="34"/>
                    </a:lnTo>
                    <a:lnTo>
                      <a:pt x="0" y="23"/>
                    </a:lnTo>
                    <a:lnTo>
                      <a:pt x="2" y="18"/>
                    </a:lnTo>
                    <a:lnTo>
                      <a:pt x="0" y="16"/>
                    </a:lnTo>
                    <a:lnTo>
                      <a:pt x="4" y="14"/>
                    </a:lnTo>
                    <a:lnTo>
                      <a:pt x="3" y="3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49" name="Departement 44">
                <a:extLst>
                  <a:ext uri="{FF2B5EF4-FFF2-40B4-BE49-F238E27FC236}">
                    <a16:creationId xmlns:a16="http://schemas.microsoft.com/office/drawing/2014/main" id="{F797932E-4627-94E1-1717-3A765763D4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7465" y="2142331"/>
                <a:ext cx="427038" cy="327025"/>
              </a:xfrm>
              <a:custGeom>
                <a:avLst/>
                <a:gdLst>
                  <a:gd name="T0" fmla="*/ 2147483647 w 52"/>
                  <a:gd name="T1" fmla="*/ 2147483647 h 45"/>
                  <a:gd name="T2" fmla="*/ 2147483647 w 52"/>
                  <a:gd name="T3" fmla="*/ 2147483647 h 45"/>
                  <a:gd name="T4" fmla="*/ 2147483647 w 52"/>
                  <a:gd name="T5" fmla="*/ 2147483647 h 45"/>
                  <a:gd name="T6" fmla="*/ 2147483647 w 52"/>
                  <a:gd name="T7" fmla="*/ 2147483647 h 45"/>
                  <a:gd name="T8" fmla="*/ 2147483647 w 52"/>
                  <a:gd name="T9" fmla="*/ 2147483647 h 45"/>
                  <a:gd name="T10" fmla="*/ 2147483647 w 52"/>
                  <a:gd name="T11" fmla="*/ 2147483647 h 45"/>
                  <a:gd name="T12" fmla="*/ 2147483647 w 52"/>
                  <a:gd name="T13" fmla="*/ 2147483647 h 45"/>
                  <a:gd name="T14" fmla="*/ 2147483647 w 52"/>
                  <a:gd name="T15" fmla="*/ 2147483647 h 45"/>
                  <a:gd name="T16" fmla="*/ 0 w 52"/>
                  <a:gd name="T17" fmla="*/ 2147483647 h 45"/>
                  <a:gd name="T18" fmla="*/ 2147483647 w 52"/>
                  <a:gd name="T19" fmla="*/ 2147483647 h 45"/>
                  <a:gd name="T20" fmla="*/ 2147483647 w 52"/>
                  <a:gd name="T21" fmla="*/ 2147483647 h 45"/>
                  <a:gd name="T22" fmla="*/ 2147483647 w 52"/>
                  <a:gd name="T23" fmla="*/ 2147483647 h 45"/>
                  <a:gd name="T24" fmla="*/ 2147483647 w 52"/>
                  <a:gd name="T25" fmla="*/ 2147483647 h 45"/>
                  <a:gd name="T26" fmla="*/ 2147483647 w 52"/>
                  <a:gd name="T27" fmla="*/ 2147483647 h 45"/>
                  <a:gd name="T28" fmla="*/ 2147483647 w 52"/>
                  <a:gd name="T29" fmla="*/ 2147483647 h 45"/>
                  <a:gd name="T30" fmla="*/ 2147483647 w 52"/>
                  <a:gd name="T31" fmla="*/ 0 h 45"/>
                  <a:gd name="T32" fmla="*/ 2147483647 w 52"/>
                  <a:gd name="T33" fmla="*/ 2147483647 h 45"/>
                  <a:gd name="T34" fmla="*/ 2147483647 w 52"/>
                  <a:gd name="T35" fmla="*/ 2147483647 h 45"/>
                  <a:gd name="T36" fmla="*/ 2147483647 w 52"/>
                  <a:gd name="T37" fmla="*/ 2147483647 h 45"/>
                  <a:gd name="T38" fmla="*/ 2147483647 w 52"/>
                  <a:gd name="T39" fmla="*/ 2147483647 h 45"/>
                  <a:gd name="T40" fmla="*/ 2147483647 w 52"/>
                  <a:gd name="T41" fmla="*/ 2147483647 h 45"/>
                  <a:gd name="T42" fmla="*/ 2147483647 w 52"/>
                  <a:gd name="T43" fmla="*/ 2147483647 h 45"/>
                  <a:gd name="T44" fmla="*/ 2147483647 w 52"/>
                  <a:gd name="T45" fmla="*/ 2147483647 h 45"/>
                  <a:gd name="T46" fmla="*/ 2147483647 w 52"/>
                  <a:gd name="T47" fmla="*/ 2147483647 h 45"/>
                  <a:gd name="T48" fmla="*/ 2147483647 w 52"/>
                  <a:gd name="T49" fmla="*/ 2147483647 h 45"/>
                  <a:gd name="T50" fmla="*/ 2147483647 w 52"/>
                  <a:gd name="T51" fmla="*/ 2147483647 h 45"/>
                  <a:gd name="T52" fmla="*/ 2147483647 w 52"/>
                  <a:gd name="T53" fmla="*/ 2147483647 h 45"/>
                  <a:gd name="T54" fmla="*/ 2147483647 w 52"/>
                  <a:gd name="T55" fmla="*/ 2147483647 h 45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52" h="45">
                    <a:moveTo>
                      <a:pt x="12" y="26"/>
                    </a:moveTo>
                    <a:lnTo>
                      <a:pt x="16" y="24"/>
                    </a:lnTo>
                    <a:lnTo>
                      <a:pt x="24" y="29"/>
                    </a:lnTo>
                    <a:lnTo>
                      <a:pt x="20" y="24"/>
                    </a:lnTo>
                    <a:lnTo>
                      <a:pt x="16" y="23"/>
                    </a:lnTo>
                    <a:lnTo>
                      <a:pt x="13" y="24"/>
                    </a:lnTo>
                    <a:lnTo>
                      <a:pt x="7" y="27"/>
                    </a:lnTo>
                    <a:lnTo>
                      <a:pt x="1" y="24"/>
                    </a:lnTo>
                    <a:lnTo>
                      <a:pt x="0" y="20"/>
                    </a:lnTo>
                    <a:lnTo>
                      <a:pt x="3" y="18"/>
                    </a:lnTo>
                    <a:lnTo>
                      <a:pt x="4" y="18"/>
                    </a:lnTo>
                    <a:lnTo>
                      <a:pt x="3" y="16"/>
                    </a:lnTo>
                    <a:lnTo>
                      <a:pt x="13" y="15"/>
                    </a:lnTo>
                    <a:lnTo>
                      <a:pt x="15" y="8"/>
                    </a:lnTo>
                    <a:lnTo>
                      <a:pt x="30" y="5"/>
                    </a:lnTo>
                    <a:lnTo>
                      <a:pt x="36" y="0"/>
                    </a:lnTo>
                    <a:lnTo>
                      <a:pt x="42" y="3"/>
                    </a:lnTo>
                    <a:lnTo>
                      <a:pt x="52" y="21"/>
                    </a:lnTo>
                    <a:lnTo>
                      <a:pt x="39" y="25"/>
                    </a:lnTo>
                    <a:lnTo>
                      <a:pt x="44" y="28"/>
                    </a:lnTo>
                    <a:lnTo>
                      <a:pt x="41" y="35"/>
                    </a:lnTo>
                    <a:lnTo>
                      <a:pt x="45" y="39"/>
                    </a:lnTo>
                    <a:lnTo>
                      <a:pt x="34" y="43"/>
                    </a:lnTo>
                    <a:lnTo>
                      <a:pt x="33" y="37"/>
                    </a:lnTo>
                    <a:lnTo>
                      <a:pt x="31" y="45"/>
                    </a:lnTo>
                    <a:lnTo>
                      <a:pt x="18" y="37"/>
                    </a:lnTo>
                    <a:lnTo>
                      <a:pt x="9" y="32"/>
                    </a:lnTo>
                    <a:lnTo>
                      <a:pt x="12" y="26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50" name="Departement 45">
                <a:extLst>
                  <a:ext uri="{FF2B5EF4-FFF2-40B4-BE49-F238E27FC236}">
                    <a16:creationId xmlns:a16="http://schemas.microsoft.com/office/drawing/2014/main" id="{933E0A3F-C864-64F9-2D13-F0974E7959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44265" y="1989931"/>
                <a:ext cx="419100" cy="296862"/>
              </a:xfrm>
              <a:custGeom>
                <a:avLst/>
                <a:gdLst>
                  <a:gd name="T0" fmla="*/ 2147483647 w 51"/>
                  <a:gd name="T1" fmla="*/ 2147483647 h 40"/>
                  <a:gd name="T2" fmla="*/ 2147483647 w 51"/>
                  <a:gd name="T3" fmla="*/ 2147483647 h 40"/>
                  <a:gd name="T4" fmla="*/ 2147483647 w 51"/>
                  <a:gd name="T5" fmla="*/ 2147483647 h 40"/>
                  <a:gd name="T6" fmla="*/ 2147483647 w 51"/>
                  <a:gd name="T7" fmla="*/ 2147483647 h 40"/>
                  <a:gd name="T8" fmla="*/ 2147483647 w 51"/>
                  <a:gd name="T9" fmla="*/ 2147483647 h 40"/>
                  <a:gd name="T10" fmla="*/ 0 w 51"/>
                  <a:gd name="T11" fmla="*/ 2147483647 h 40"/>
                  <a:gd name="T12" fmla="*/ 2147483647 w 51"/>
                  <a:gd name="T13" fmla="*/ 2147483647 h 40"/>
                  <a:gd name="T14" fmla="*/ 0 w 51"/>
                  <a:gd name="T15" fmla="*/ 2147483647 h 40"/>
                  <a:gd name="T16" fmla="*/ 2147483647 w 51"/>
                  <a:gd name="T17" fmla="*/ 2147483647 h 40"/>
                  <a:gd name="T18" fmla="*/ 2147483647 w 51"/>
                  <a:gd name="T19" fmla="*/ 2147483647 h 40"/>
                  <a:gd name="T20" fmla="*/ 2147483647 w 51"/>
                  <a:gd name="T21" fmla="*/ 2147483647 h 40"/>
                  <a:gd name="T22" fmla="*/ 2147483647 w 51"/>
                  <a:gd name="T23" fmla="*/ 0 h 40"/>
                  <a:gd name="T24" fmla="*/ 2147483647 w 51"/>
                  <a:gd name="T25" fmla="*/ 0 h 40"/>
                  <a:gd name="T26" fmla="*/ 2147483647 w 51"/>
                  <a:gd name="T27" fmla="*/ 2147483647 h 40"/>
                  <a:gd name="T28" fmla="*/ 2147483647 w 51"/>
                  <a:gd name="T29" fmla="*/ 0 h 40"/>
                  <a:gd name="T30" fmla="*/ 2147483647 w 51"/>
                  <a:gd name="T31" fmla="*/ 2147483647 h 40"/>
                  <a:gd name="T32" fmla="*/ 2147483647 w 51"/>
                  <a:gd name="T33" fmla="*/ 2147483647 h 40"/>
                  <a:gd name="T34" fmla="*/ 2147483647 w 51"/>
                  <a:gd name="T35" fmla="*/ 2147483647 h 40"/>
                  <a:gd name="T36" fmla="*/ 2147483647 w 51"/>
                  <a:gd name="T37" fmla="*/ 2147483647 h 40"/>
                  <a:gd name="T38" fmla="*/ 2147483647 w 51"/>
                  <a:gd name="T39" fmla="*/ 2147483647 h 40"/>
                  <a:gd name="T40" fmla="*/ 2147483647 w 51"/>
                  <a:gd name="T41" fmla="*/ 2147483647 h 40"/>
                  <a:gd name="T42" fmla="*/ 2147483647 w 51"/>
                  <a:gd name="T43" fmla="*/ 2147483647 h 40"/>
                  <a:gd name="T44" fmla="*/ 2147483647 w 51"/>
                  <a:gd name="T45" fmla="*/ 2147483647 h 40"/>
                  <a:gd name="T46" fmla="*/ 2147483647 w 51"/>
                  <a:gd name="T47" fmla="*/ 2147483647 h 40"/>
                  <a:gd name="T48" fmla="*/ 2147483647 w 51"/>
                  <a:gd name="T49" fmla="*/ 2147483647 h 40"/>
                  <a:gd name="T50" fmla="*/ 2147483647 w 51"/>
                  <a:gd name="T51" fmla="*/ 2147483647 h 40"/>
                  <a:gd name="T52" fmla="*/ 2147483647 w 51"/>
                  <a:gd name="T53" fmla="*/ 2147483647 h 40"/>
                  <a:gd name="T54" fmla="*/ 2147483647 w 51"/>
                  <a:gd name="T55" fmla="*/ 2147483647 h 40"/>
                  <a:gd name="T56" fmla="*/ 2147483647 w 51"/>
                  <a:gd name="T57" fmla="*/ 2147483647 h 40"/>
                  <a:gd name="T58" fmla="*/ 2147483647 w 51"/>
                  <a:gd name="T59" fmla="*/ 2147483647 h 40"/>
                  <a:gd name="T60" fmla="*/ 2147483647 w 51"/>
                  <a:gd name="T61" fmla="*/ 2147483647 h 40"/>
                  <a:gd name="T62" fmla="*/ 2147483647 w 51"/>
                  <a:gd name="T63" fmla="*/ 2147483647 h 40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51" h="40">
                    <a:moveTo>
                      <a:pt x="44" y="38"/>
                    </a:moveTo>
                    <a:lnTo>
                      <a:pt x="37" y="40"/>
                    </a:lnTo>
                    <a:lnTo>
                      <a:pt x="33" y="36"/>
                    </a:lnTo>
                    <a:lnTo>
                      <a:pt x="23" y="34"/>
                    </a:lnTo>
                    <a:lnTo>
                      <a:pt x="8" y="33"/>
                    </a:lnTo>
                    <a:lnTo>
                      <a:pt x="0" y="24"/>
                    </a:lnTo>
                    <a:lnTo>
                      <a:pt x="2" y="22"/>
                    </a:lnTo>
                    <a:lnTo>
                      <a:pt x="0" y="16"/>
                    </a:lnTo>
                    <a:lnTo>
                      <a:pt x="11" y="12"/>
                    </a:lnTo>
                    <a:lnTo>
                      <a:pt x="15" y="2"/>
                    </a:lnTo>
                    <a:lnTo>
                      <a:pt x="20" y="1"/>
                    </a:lnTo>
                    <a:lnTo>
                      <a:pt x="22" y="0"/>
                    </a:lnTo>
                    <a:lnTo>
                      <a:pt x="23" y="0"/>
                    </a:lnTo>
                    <a:lnTo>
                      <a:pt x="23" y="2"/>
                    </a:lnTo>
                    <a:lnTo>
                      <a:pt x="26" y="0"/>
                    </a:lnTo>
                    <a:lnTo>
                      <a:pt x="27" y="1"/>
                    </a:lnTo>
                    <a:lnTo>
                      <a:pt x="28" y="1"/>
                    </a:lnTo>
                    <a:lnTo>
                      <a:pt x="30" y="10"/>
                    </a:lnTo>
                    <a:lnTo>
                      <a:pt x="45" y="8"/>
                    </a:lnTo>
                    <a:lnTo>
                      <a:pt x="51" y="17"/>
                    </a:lnTo>
                    <a:lnTo>
                      <a:pt x="43" y="29"/>
                    </a:lnTo>
                    <a:lnTo>
                      <a:pt x="44" y="29"/>
                    </a:lnTo>
                    <a:lnTo>
                      <a:pt x="44" y="30"/>
                    </a:lnTo>
                    <a:lnTo>
                      <a:pt x="45" y="30"/>
                    </a:lnTo>
                    <a:lnTo>
                      <a:pt x="45" y="31"/>
                    </a:lnTo>
                    <a:lnTo>
                      <a:pt x="46" y="32"/>
                    </a:lnTo>
                    <a:lnTo>
                      <a:pt x="46" y="34"/>
                    </a:lnTo>
                    <a:lnTo>
                      <a:pt x="47" y="36"/>
                    </a:lnTo>
                    <a:lnTo>
                      <a:pt x="47" y="37"/>
                    </a:lnTo>
                    <a:lnTo>
                      <a:pt x="45" y="36"/>
                    </a:lnTo>
                    <a:lnTo>
                      <a:pt x="43" y="37"/>
                    </a:lnTo>
                    <a:lnTo>
                      <a:pt x="44" y="38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51" name="Departement 46">
                <a:extLst>
                  <a:ext uri="{FF2B5EF4-FFF2-40B4-BE49-F238E27FC236}">
                    <a16:creationId xmlns:a16="http://schemas.microsoft.com/office/drawing/2014/main" id="{C06D91DA-6176-0F1E-E44E-78ED90A89E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91865" y="3155156"/>
                <a:ext cx="336550" cy="290512"/>
              </a:xfrm>
              <a:custGeom>
                <a:avLst/>
                <a:gdLst>
                  <a:gd name="T0" fmla="*/ 2147483647 w 41"/>
                  <a:gd name="T1" fmla="*/ 2147483647 h 39"/>
                  <a:gd name="T2" fmla="*/ 2147483647 w 41"/>
                  <a:gd name="T3" fmla="*/ 2147483647 h 39"/>
                  <a:gd name="T4" fmla="*/ 2147483647 w 41"/>
                  <a:gd name="T5" fmla="*/ 2147483647 h 39"/>
                  <a:gd name="T6" fmla="*/ 2147483647 w 41"/>
                  <a:gd name="T7" fmla="*/ 2147483647 h 39"/>
                  <a:gd name="T8" fmla="*/ 2147483647 w 41"/>
                  <a:gd name="T9" fmla="*/ 2147483647 h 39"/>
                  <a:gd name="T10" fmla="*/ 2147483647 w 41"/>
                  <a:gd name="T11" fmla="*/ 2147483647 h 39"/>
                  <a:gd name="T12" fmla="*/ 0 w 41"/>
                  <a:gd name="T13" fmla="*/ 2147483647 h 39"/>
                  <a:gd name="T14" fmla="*/ 2147483647 w 41"/>
                  <a:gd name="T15" fmla="*/ 2147483647 h 39"/>
                  <a:gd name="T16" fmla="*/ 2147483647 w 41"/>
                  <a:gd name="T17" fmla="*/ 2147483647 h 39"/>
                  <a:gd name="T18" fmla="*/ 2147483647 w 41"/>
                  <a:gd name="T19" fmla="*/ 2147483647 h 39"/>
                  <a:gd name="T20" fmla="*/ 2147483647 w 41"/>
                  <a:gd name="T21" fmla="*/ 0 h 39"/>
                  <a:gd name="T22" fmla="*/ 2147483647 w 41"/>
                  <a:gd name="T23" fmla="*/ 0 h 39"/>
                  <a:gd name="T24" fmla="*/ 2147483647 w 41"/>
                  <a:gd name="T25" fmla="*/ 2147483647 h 39"/>
                  <a:gd name="T26" fmla="*/ 2147483647 w 41"/>
                  <a:gd name="T27" fmla="*/ 2147483647 h 39"/>
                  <a:gd name="T28" fmla="*/ 2147483647 w 41"/>
                  <a:gd name="T29" fmla="*/ 2147483647 h 39"/>
                  <a:gd name="T30" fmla="*/ 2147483647 w 41"/>
                  <a:gd name="T31" fmla="*/ 2147483647 h 39"/>
                  <a:gd name="T32" fmla="*/ 2147483647 w 41"/>
                  <a:gd name="T33" fmla="*/ 2147483647 h 39"/>
                  <a:gd name="T34" fmla="*/ 2147483647 w 41"/>
                  <a:gd name="T35" fmla="*/ 2147483647 h 39"/>
                  <a:gd name="T36" fmla="*/ 2147483647 w 41"/>
                  <a:gd name="T37" fmla="*/ 2147483647 h 39"/>
                  <a:gd name="T38" fmla="*/ 2147483647 w 41"/>
                  <a:gd name="T39" fmla="*/ 2147483647 h 39"/>
                  <a:gd name="T40" fmla="*/ 2147483647 w 41"/>
                  <a:gd name="T41" fmla="*/ 2147483647 h 39"/>
                  <a:gd name="T42" fmla="*/ 2147483647 w 41"/>
                  <a:gd name="T43" fmla="*/ 2147483647 h 39"/>
                  <a:gd name="T44" fmla="*/ 2147483647 w 41"/>
                  <a:gd name="T45" fmla="*/ 2147483647 h 39"/>
                  <a:gd name="T46" fmla="*/ 2147483647 w 41"/>
                  <a:gd name="T47" fmla="*/ 2147483647 h 39"/>
                  <a:gd name="T48" fmla="*/ 2147483647 w 41"/>
                  <a:gd name="T49" fmla="*/ 2147483647 h 3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41" h="39">
                    <a:moveTo>
                      <a:pt x="30" y="33"/>
                    </a:moveTo>
                    <a:lnTo>
                      <a:pt x="12" y="39"/>
                    </a:lnTo>
                    <a:lnTo>
                      <a:pt x="2" y="30"/>
                    </a:lnTo>
                    <a:lnTo>
                      <a:pt x="2" y="28"/>
                    </a:lnTo>
                    <a:lnTo>
                      <a:pt x="1" y="27"/>
                    </a:lnTo>
                    <a:lnTo>
                      <a:pt x="1" y="25"/>
                    </a:lnTo>
                    <a:lnTo>
                      <a:pt x="0" y="22"/>
                    </a:lnTo>
                    <a:lnTo>
                      <a:pt x="1" y="22"/>
                    </a:lnTo>
                    <a:lnTo>
                      <a:pt x="3" y="21"/>
                    </a:lnTo>
                    <a:lnTo>
                      <a:pt x="15" y="7"/>
                    </a:lnTo>
                    <a:lnTo>
                      <a:pt x="15" y="0"/>
                    </a:lnTo>
                    <a:lnTo>
                      <a:pt x="22" y="0"/>
                    </a:lnTo>
                    <a:lnTo>
                      <a:pt x="27" y="5"/>
                    </a:lnTo>
                    <a:lnTo>
                      <a:pt x="36" y="3"/>
                    </a:lnTo>
                    <a:lnTo>
                      <a:pt x="37" y="5"/>
                    </a:lnTo>
                    <a:lnTo>
                      <a:pt x="37" y="6"/>
                    </a:lnTo>
                    <a:lnTo>
                      <a:pt x="37" y="8"/>
                    </a:lnTo>
                    <a:lnTo>
                      <a:pt x="39" y="10"/>
                    </a:lnTo>
                    <a:lnTo>
                      <a:pt x="39" y="12"/>
                    </a:lnTo>
                    <a:lnTo>
                      <a:pt x="38" y="16"/>
                    </a:lnTo>
                    <a:lnTo>
                      <a:pt x="39" y="17"/>
                    </a:lnTo>
                    <a:lnTo>
                      <a:pt x="39" y="19"/>
                    </a:lnTo>
                    <a:lnTo>
                      <a:pt x="41" y="21"/>
                    </a:lnTo>
                    <a:lnTo>
                      <a:pt x="29" y="26"/>
                    </a:lnTo>
                    <a:lnTo>
                      <a:pt x="30" y="33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52" name="Departement 47">
                <a:extLst>
                  <a:ext uri="{FF2B5EF4-FFF2-40B4-BE49-F238E27FC236}">
                    <a16:creationId xmlns:a16="http://schemas.microsoft.com/office/drawing/2014/main" id="{479630EE-14E8-B213-B88D-622B78D435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2778" y="3239293"/>
                <a:ext cx="334962" cy="290513"/>
              </a:xfrm>
              <a:custGeom>
                <a:avLst/>
                <a:gdLst>
                  <a:gd name="T0" fmla="*/ 2147483647 w 42"/>
                  <a:gd name="T1" fmla="*/ 2147483647 h 37"/>
                  <a:gd name="T2" fmla="*/ 2147483647 w 42"/>
                  <a:gd name="T3" fmla="*/ 2147483647 h 37"/>
                  <a:gd name="T4" fmla="*/ 2147483647 w 42"/>
                  <a:gd name="T5" fmla="*/ 2147483647 h 37"/>
                  <a:gd name="T6" fmla="*/ 2147483647 w 42"/>
                  <a:gd name="T7" fmla="*/ 2147483647 h 37"/>
                  <a:gd name="T8" fmla="*/ 2147483647 w 42"/>
                  <a:gd name="T9" fmla="*/ 2147483647 h 37"/>
                  <a:gd name="T10" fmla="*/ 2147483647 w 42"/>
                  <a:gd name="T11" fmla="*/ 2147483647 h 37"/>
                  <a:gd name="T12" fmla="*/ 2147483647 w 42"/>
                  <a:gd name="T13" fmla="*/ 2147483647 h 37"/>
                  <a:gd name="T14" fmla="*/ 2147483647 w 42"/>
                  <a:gd name="T15" fmla="*/ 2147483647 h 37"/>
                  <a:gd name="T16" fmla="*/ 2147483647 w 42"/>
                  <a:gd name="T17" fmla="*/ 2147483647 h 37"/>
                  <a:gd name="T18" fmla="*/ 2147483647 w 42"/>
                  <a:gd name="T19" fmla="*/ 2147483647 h 37"/>
                  <a:gd name="T20" fmla="*/ 2147483647 w 42"/>
                  <a:gd name="T21" fmla="*/ 2147483647 h 37"/>
                  <a:gd name="T22" fmla="*/ 2147483647 w 42"/>
                  <a:gd name="T23" fmla="*/ 2147483647 h 37"/>
                  <a:gd name="T24" fmla="*/ 2147483647 w 42"/>
                  <a:gd name="T25" fmla="*/ 2147483647 h 37"/>
                  <a:gd name="T26" fmla="*/ 2147483647 w 42"/>
                  <a:gd name="T27" fmla="*/ 2147483647 h 37"/>
                  <a:gd name="T28" fmla="*/ 2147483647 w 42"/>
                  <a:gd name="T29" fmla="*/ 2147483647 h 37"/>
                  <a:gd name="T30" fmla="*/ 2147483647 w 42"/>
                  <a:gd name="T31" fmla="*/ 2147483647 h 37"/>
                  <a:gd name="T32" fmla="*/ 2147483647 w 42"/>
                  <a:gd name="T33" fmla="*/ 2147483647 h 37"/>
                  <a:gd name="T34" fmla="*/ 2147483647 w 42"/>
                  <a:gd name="T35" fmla="*/ 2147483647 h 37"/>
                  <a:gd name="T36" fmla="*/ 2147483647 w 42"/>
                  <a:gd name="T37" fmla="*/ 2147483647 h 37"/>
                  <a:gd name="T38" fmla="*/ 2147483647 w 42"/>
                  <a:gd name="T39" fmla="*/ 2147483647 h 37"/>
                  <a:gd name="T40" fmla="*/ 2147483647 w 42"/>
                  <a:gd name="T41" fmla="*/ 2147483647 h 37"/>
                  <a:gd name="T42" fmla="*/ 2147483647 w 42"/>
                  <a:gd name="T43" fmla="*/ 2147483647 h 37"/>
                  <a:gd name="T44" fmla="*/ 2147483647 w 42"/>
                  <a:gd name="T45" fmla="*/ 2147483647 h 37"/>
                  <a:gd name="T46" fmla="*/ 2147483647 w 42"/>
                  <a:gd name="T47" fmla="*/ 2147483647 h 37"/>
                  <a:gd name="T48" fmla="*/ 2147483647 w 42"/>
                  <a:gd name="T49" fmla="*/ 2147483647 h 37"/>
                  <a:gd name="T50" fmla="*/ 2147483647 w 42"/>
                  <a:gd name="T51" fmla="*/ 2147483647 h 37"/>
                  <a:gd name="T52" fmla="*/ 0 w 42"/>
                  <a:gd name="T53" fmla="*/ 2147483647 h 37"/>
                  <a:gd name="T54" fmla="*/ 2147483647 w 42"/>
                  <a:gd name="T55" fmla="*/ 2147483647 h 37"/>
                  <a:gd name="T56" fmla="*/ 2147483647 w 42"/>
                  <a:gd name="T57" fmla="*/ 0 h 37"/>
                  <a:gd name="T58" fmla="*/ 2147483647 w 42"/>
                  <a:gd name="T59" fmla="*/ 2147483647 h 37"/>
                  <a:gd name="T60" fmla="*/ 2147483647 w 42"/>
                  <a:gd name="T61" fmla="*/ 2147483647 h 37"/>
                  <a:gd name="T62" fmla="*/ 2147483647 w 42"/>
                  <a:gd name="T63" fmla="*/ 2147483647 h 37"/>
                  <a:gd name="T64" fmla="*/ 2147483647 w 42"/>
                  <a:gd name="T65" fmla="*/ 2147483647 h 37"/>
                  <a:gd name="T66" fmla="*/ 2147483647 w 42"/>
                  <a:gd name="T67" fmla="*/ 2147483647 h 37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42" h="37">
                    <a:moveTo>
                      <a:pt x="42" y="9"/>
                    </a:moveTo>
                    <a:lnTo>
                      <a:pt x="40" y="10"/>
                    </a:lnTo>
                    <a:lnTo>
                      <a:pt x="39" y="10"/>
                    </a:lnTo>
                    <a:lnTo>
                      <a:pt x="40" y="13"/>
                    </a:lnTo>
                    <a:lnTo>
                      <a:pt x="40" y="15"/>
                    </a:lnTo>
                    <a:lnTo>
                      <a:pt x="41" y="16"/>
                    </a:lnTo>
                    <a:lnTo>
                      <a:pt x="41" y="18"/>
                    </a:lnTo>
                    <a:lnTo>
                      <a:pt x="35" y="19"/>
                    </a:lnTo>
                    <a:lnTo>
                      <a:pt x="30" y="33"/>
                    </a:lnTo>
                    <a:lnTo>
                      <a:pt x="27" y="35"/>
                    </a:lnTo>
                    <a:lnTo>
                      <a:pt x="26" y="32"/>
                    </a:lnTo>
                    <a:lnTo>
                      <a:pt x="25" y="32"/>
                    </a:lnTo>
                    <a:lnTo>
                      <a:pt x="24" y="33"/>
                    </a:lnTo>
                    <a:lnTo>
                      <a:pt x="21" y="33"/>
                    </a:lnTo>
                    <a:lnTo>
                      <a:pt x="20" y="35"/>
                    </a:lnTo>
                    <a:lnTo>
                      <a:pt x="16" y="35"/>
                    </a:lnTo>
                    <a:lnTo>
                      <a:pt x="15" y="36"/>
                    </a:lnTo>
                    <a:lnTo>
                      <a:pt x="13" y="35"/>
                    </a:lnTo>
                    <a:lnTo>
                      <a:pt x="10" y="36"/>
                    </a:lnTo>
                    <a:lnTo>
                      <a:pt x="10" y="37"/>
                    </a:lnTo>
                    <a:lnTo>
                      <a:pt x="9" y="37"/>
                    </a:lnTo>
                    <a:lnTo>
                      <a:pt x="9" y="36"/>
                    </a:lnTo>
                    <a:lnTo>
                      <a:pt x="7" y="36"/>
                    </a:lnTo>
                    <a:lnTo>
                      <a:pt x="9" y="30"/>
                    </a:lnTo>
                    <a:lnTo>
                      <a:pt x="1" y="28"/>
                    </a:lnTo>
                    <a:lnTo>
                      <a:pt x="1" y="25"/>
                    </a:lnTo>
                    <a:lnTo>
                      <a:pt x="0" y="25"/>
                    </a:lnTo>
                    <a:lnTo>
                      <a:pt x="9" y="2"/>
                    </a:lnTo>
                    <a:lnTo>
                      <a:pt x="16" y="0"/>
                    </a:lnTo>
                    <a:lnTo>
                      <a:pt x="18" y="5"/>
                    </a:lnTo>
                    <a:lnTo>
                      <a:pt x="33" y="3"/>
                    </a:lnTo>
                    <a:lnTo>
                      <a:pt x="34" y="8"/>
                    </a:lnTo>
                    <a:lnTo>
                      <a:pt x="38" y="6"/>
                    </a:lnTo>
                    <a:lnTo>
                      <a:pt x="42" y="9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53" name="Departement 48">
                <a:extLst>
                  <a:ext uri="{FF2B5EF4-FFF2-40B4-BE49-F238E27FC236}">
                    <a16:creationId xmlns:a16="http://schemas.microsoft.com/office/drawing/2014/main" id="{89197B8D-6130-C080-9064-24E41EC6FF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3203" y="3171031"/>
                <a:ext cx="282575" cy="288925"/>
              </a:xfrm>
              <a:custGeom>
                <a:avLst/>
                <a:gdLst>
                  <a:gd name="T0" fmla="*/ 2147483647 w 35"/>
                  <a:gd name="T1" fmla="*/ 2147483647 h 38"/>
                  <a:gd name="T2" fmla="*/ 2147483647 w 35"/>
                  <a:gd name="T3" fmla="*/ 2147483647 h 38"/>
                  <a:gd name="T4" fmla="*/ 2147483647 w 35"/>
                  <a:gd name="T5" fmla="*/ 2147483647 h 38"/>
                  <a:gd name="T6" fmla="*/ 2147483647 w 35"/>
                  <a:gd name="T7" fmla="*/ 2147483647 h 38"/>
                  <a:gd name="T8" fmla="*/ 2147483647 w 35"/>
                  <a:gd name="T9" fmla="*/ 2147483647 h 38"/>
                  <a:gd name="T10" fmla="*/ 0 w 35"/>
                  <a:gd name="T11" fmla="*/ 2147483647 h 38"/>
                  <a:gd name="T12" fmla="*/ 2147483647 w 35"/>
                  <a:gd name="T13" fmla="*/ 2147483647 h 38"/>
                  <a:gd name="T14" fmla="*/ 2147483647 w 35"/>
                  <a:gd name="T15" fmla="*/ 0 h 38"/>
                  <a:gd name="T16" fmla="*/ 2147483647 w 35"/>
                  <a:gd name="T17" fmla="*/ 2147483647 h 38"/>
                  <a:gd name="T18" fmla="*/ 2147483647 w 35"/>
                  <a:gd name="T19" fmla="*/ 2147483647 h 38"/>
                  <a:gd name="T20" fmla="*/ 2147483647 w 35"/>
                  <a:gd name="T21" fmla="*/ 2147483647 h 38"/>
                  <a:gd name="T22" fmla="*/ 2147483647 w 35"/>
                  <a:gd name="T23" fmla="*/ 2147483647 h 38"/>
                  <a:gd name="T24" fmla="*/ 2147483647 w 35"/>
                  <a:gd name="T25" fmla="*/ 2147483647 h 38"/>
                  <a:gd name="T26" fmla="*/ 2147483647 w 35"/>
                  <a:gd name="T27" fmla="*/ 2147483647 h 38"/>
                  <a:gd name="T28" fmla="*/ 2147483647 w 35"/>
                  <a:gd name="T29" fmla="*/ 2147483647 h 38"/>
                  <a:gd name="T30" fmla="*/ 2147483647 w 35"/>
                  <a:gd name="T31" fmla="*/ 2147483647 h 38"/>
                  <a:gd name="T32" fmla="*/ 2147483647 w 35"/>
                  <a:gd name="T33" fmla="*/ 2147483647 h 38"/>
                  <a:gd name="T34" fmla="*/ 2147483647 w 35"/>
                  <a:gd name="T35" fmla="*/ 2147483647 h 38"/>
                  <a:gd name="T36" fmla="*/ 2147483647 w 35"/>
                  <a:gd name="T37" fmla="*/ 2147483647 h 3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5" h="38">
                    <a:moveTo>
                      <a:pt x="35" y="24"/>
                    </a:moveTo>
                    <a:lnTo>
                      <a:pt x="31" y="27"/>
                    </a:lnTo>
                    <a:lnTo>
                      <a:pt x="34" y="37"/>
                    </a:lnTo>
                    <a:lnTo>
                      <a:pt x="14" y="38"/>
                    </a:lnTo>
                    <a:lnTo>
                      <a:pt x="5" y="34"/>
                    </a:lnTo>
                    <a:lnTo>
                      <a:pt x="0" y="15"/>
                    </a:lnTo>
                    <a:lnTo>
                      <a:pt x="4" y="4"/>
                    </a:lnTo>
                    <a:lnTo>
                      <a:pt x="13" y="0"/>
                    </a:lnTo>
                    <a:lnTo>
                      <a:pt x="16" y="8"/>
                    </a:lnTo>
                    <a:lnTo>
                      <a:pt x="22" y="4"/>
                    </a:lnTo>
                    <a:lnTo>
                      <a:pt x="29" y="10"/>
                    </a:lnTo>
                    <a:lnTo>
                      <a:pt x="30" y="12"/>
                    </a:lnTo>
                    <a:lnTo>
                      <a:pt x="30" y="13"/>
                    </a:lnTo>
                    <a:lnTo>
                      <a:pt x="31" y="16"/>
                    </a:lnTo>
                    <a:lnTo>
                      <a:pt x="32" y="18"/>
                    </a:lnTo>
                    <a:lnTo>
                      <a:pt x="33" y="18"/>
                    </a:lnTo>
                    <a:lnTo>
                      <a:pt x="34" y="21"/>
                    </a:lnTo>
                    <a:lnTo>
                      <a:pt x="34" y="23"/>
                    </a:lnTo>
                    <a:lnTo>
                      <a:pt x="35" y="24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54" name="Departement 49">
                <a:extLst>
                  <a:ext uri="{FF2B5EF4-FFF2-40B4-BE49-F238E27FC236}">
                    <a16:creationId xmlns:a16="http://schemas.microsoft.com/office/drawing/2014/main" id="{D4CA0016-7F37-1DC5-3C5B-9284B4BDE5E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0203" y="2150268"/>
                <a:ext cx="419100" cy="296863"/>
              </a:xfrm>
              <a:custGeom>
                <a:avLst/>
                <a:gdLst>
                  <a:gd name="T0" fmla="*/ 2147483647 w 51"/>
                  <a:gd name="T1" fmla="*/ 2147483647 h 39"/>
                  <a:gd name="T2" fmla="*/ 2147483647 w 51"/>
                  <a:gd name="T3" fmla="*/ 2147483647 h 39"/>
                  <a:gd name="T4" fmla="*/ 2147483647 w 51"/>
                  <a:gd name="T5" fmla="*/ 2147483647 h 39"/>
                  <a:gd name="T6" fmla="*/ 2147483647 w 51"/>
                  <a:gd name="T7" fmla="*/ 2147483647 h 39"/>
                  <a:gd name="T8" fmla="*/ 2147483647 w 51"/>
                  <a:gd name="T9" fmla="*/ 2147483647 h 39"/>
                  <a:gd name="T10" fmla="*/ 2147483647 w 51"/>
                  <a:gd name="T11" fmla="*/ 2147483647 h 39"/>
                  <a:gd name="T12" fmla="*/ 2147483647 w 51"/>
                  <a:gd name="T13" fmla="*/ 2147483647 h 39"/>
                  <a:gd name="T14" fmla="*/ 2147483647 w 51"/>
                  <a:gd name="T15" fmla="*/ 2147483647 h 39"/>
                  <a:gd name="T16" fmla="*/ 2147483647 w 51"/>
                  <a:gd name="T17" fmla="*/ 2147483647 h 39"/>
                  <a:gd name="T18" fmla="*/ 2147483647 w 51"/>
                  <a:gd name="T19" fmla="*/ 2147483647 h 39"/>
                  <a:gd name="T20" fmla="*/ 0 w 51"/>
                  <a:gd name="T21" fmla="*/ 2147483647 h 39"/>
                  <a:gd name="T22" fmla="*/ 2147483647 w 51"/>
                  <a:gd name="T23" fmla="*/ 2147483647 h 39"/>
                  <a:gd name="T24" fmla="*/ 2147483647 w 51"/>
                  <a:gd name="T25" fmla="*/ 2147483647 h 39"/>
                  <a:gd name="T26" fmla="*/ 2147483647 w 51"/>
                  <a:gd name="T27" fmla="*/ 0 h 39"/>
                  <a:gd name="T28" fmla="*/ 2147483647 w 51"/>
                  <a:gd name="T29" fmla="*/ 2147483647 h 39"/>
                  <a:gd name="T30" fmla="*/ 2147483647 w 51"/>
                  <a:gd name="T31" fmla="*/ 2147483647 h 39"/>
                  <a:gd name="T32" fmla="*/ 2147483647 w 51"/>
                  <a:gd name="T33" fmla="*/ 2147483647 h 39"/>
                  <a:gd name="T34" fmla="*/ 2147483647 w 51"/>
                  <a:gd name="T35" fmla="*/ 0 h 39"/>
                  <a:gd name="T36" fmla="*/ 2147483647 w 51"/>
                  <a:gd name="T37" fmla="*/ 2147483647 h 39"/>
                  <a:gd name="T38" fmla="*/ 2147483647 w 51"/>
                  <a:gd name="T39" fmla="*/ 2147483647 h 39"/>
                  <a:gd name="T40" fmla="*/ 2147483647 w 51"/>
                  <a:gd name="T41" fmla="*/ 2147483647 h 39"/>
                  <a:gd name="T42" fmla="*/ 2147483647 w 51"/>
                  <a:gd name="T43" fmla="*/ 2147483647 h 39"/>
                  <a:gd name="T44" fmla="*/ 2147483647 w 51"/>
                  <a:gd name="T45" fmla="*/ 2147483647 h 39"/>
                  <a:gd name="T46" fmla="*/ 2147483647 w 51"/>
                  <a:gd name="T47" fmla="*/ 2147483647 h 39"/>
                  <a:gd name="T48" fmla="*/ 2147483647 w 51"/>
                  <a:gd name="T49" fmla="*/ 2147483647 h 39"/>
                  <a:gd name="T50" fmla="*/ 2147483647 w 51"/>
                  <a:gd name="T51" fmla="*/ 2147483647 h 39"/>
                  <a:gd name="T52" fmla="*/ 2147483647 w 51"/>
                  <a:gd name="T53" fmla="*/ 2147483647 h 39"/>
                  <a:gd name="T54" fmla="*/ 2147483647 w 51"/>
                  <a:gd name="T55" fmla="*/ 2147483647 h 39"/>
                  <a:gd name="T56" fmla="*/ 2147483647 w 51"/>
                  <a:gd name="T57" fmla="*/ 2147483647 h 39"/>
                  <a:gd name="T58" fmla="*/ 2147483647 w 51"/>
                  <a:gd name="T59" fmla="*/ 2147483647 h 39"/>
                  <a:gd name="T60" fmla="*/ 2147483647 w 51"/>
                  <a:gd name="T61" fmla="*/ 2147483647 h 39"/>
                  <a:gd name="T62" fmla="*/ 2147483647 w 51"/>
                  <a:gd name="T63" fmla="*/ 2147483647 h 39"/>
                  <a:gd name="T64" fmla="*/ 2147483647 w 51"/>
                  <a:gd name="T65" fmla="*/ 2147483647 h 39"/>
                  <a:gd name="T66" fmla="*/ 2147483647 w 51"/>
                  <a:gd name="T67" fmla="*/ 2147483647 h 39"/>
                  <a:gd name="T68" fmla="*/ 2147483647 w 51"/>
                  <a:gd name="T69" fmla="*/ 2147483647 h 39"/>
                  <a:gd name="T70" fmla="*/ 2147483647 w 51"/>
                  <a:gd name="T71" fmla="*/ 2147483647 h 39"/>
                  <a:gd name="T72" fmla="*/ 2147483647 w 51"/>
                  <a:gd name="T73" fmla="*/ 2147483647 h 39"/>
                  <a:gd name="T74" fmla="*/ 2147483647 w 51"/>
                  <a:gd name="T75" fmla="*/ 2147483647 h 39"/>
                  <a:gd name="T76" fmla="*/ 2147483647 w 51"/>
                  <a:gd name="T77" fmla="*/ 2147483647 h 39"/>
                  <a:gd name="T78" fmla="*/ 2147483647 w 51"/>
                  <a:gd name="T79" fmla="*/ 2147483647 h 39"/>
                  <a:gd name="T80" fmla="*/ 2147483647 w 51"/>
                  <a:gd name="T81" fmla="*/ 2147483647 h 39"/>
                  <a:gd name="T82" fmla="*/ 2147483647 w 51"/>
                  <a:gd name="T83" fmla="*/ 2147483647 h 39"/>
                  <a:gd name="T84" fmla="*/ 2147483647 w 51"/>
                  <a:gd name="T85" fmla="*/ 2147483647 h 39"/>
                  <a:gd name="T86" fmla="*/ 2147483647 w 51"/>
                  <a:gd name="T87" fmla="*/ 2147483647 h 39"/>
                  <a:gd name="T88" fmla="*/ 2147483647 w 51"/>
                  <a:gd name="T89" fmla="*/ 2147483647 h 39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</a:gdLst>
                <a:ahLst/>
                <a:cxnLst>
                  <a:cxn ang="T90">
                    <a:pos x="T0" y="T1"/>
                  </a:cxn>
                  <a:cxn ang="T91">
                    <a:pos x="T2" y="T3"/>
                  </a:cxn>
                  <a:cxn ang="T92">
                    <a:pos x="T4" y="T5"/>
                  </a:cxn>
                  <a:cxn ang="T93">
                    <a:pos x="T6" y="T7"/>
                  </a:cxn>
                  <a:cxn ang="T94">
                    <a:pos x="T8" y="T9"/>
                  </a:cxn>
                  <a:cxn ang="T95">
                    <a:pos x="T10" y="T11"/>
                  </a:cxn>
                  <a:cxn ang="T96">
                    <a:pos x="T12" y="T13"/>
                  </a:cxn>
                  <a:cxn ang="T97">
                    <a:pos x="T14" y="T15"/>
                  </a:cxn>
                  <a:cxn ang="T98">
                    <a:pos x="T16" y="T17"/>
                  </a:cxn>
                  <a:cxn ang="T99">
                    <a:pos x="T18" y="T19"/>
                  </a:cxn>
                  <a:cxn ang="T100">
                    <a:pos x="T20" y="T21"/>
                  </a:cxn>
                  <a:cxn ang="T101">
                    <a:pos x="T22" y="T23"/>
                  </a:cxn>
                  <a:cxn ang="T102">
                    <a:pos x="T24" y="T25"/>
                  </a:cxn>
                  <a:cxn ang="T103">
                    <a:pos x="T26" y="T27"/>
                  </a:cxn>
                  <a:cxn ang="T104">
                    <a:pos x="T28" y="T29"/>
                  </a:cxn>
                  <a:cxn ang="T105">
                    <a:pos x="T30" y="T31"/>
                  </a:cxn>
                  <a:cxn ang="T106">
                    <a:pos x="T32" y="T33"/>
                  </a:cxn>
                  <a:cxn ang="T107">
                    <a:pos x="T34" y="T35"/>
                  </a:cxn>
                  <a:cxn ang="T108">
                    <a:pos x="T36" y="T37"/>
                  </a:cxn>
                  <a:cxn ang="T109">
                    <a:pos x="T38" y="T39"/>
                  </a:cxn>
                  <a:cxn ang="T110">
                    <a:pos x="T40" y="T41"/>
                  </a:cxn>
                  <a:cxn ang="T111">
                    <a:pos x="T42" y="T43"/>
                  </a:cxn>
                  <a:cxn ang="T112">
                    <a:pos x="T44" y="T45"/>
                  </a:cxn>
                  <a:cxn ang="T113">
                    <a:pos x="T46" y="T47"/>
                  </a:cxn>
                  <a:cxn ang="T114">
                    <a:pos x="T48" y="T49"/>
                  </a:cxn>
                  <a:cxn ang="T115">
                    <a:pos x="T50" y="T51"/>
                  </a:cxn>
                  <a:cxn ang="T116">
                    <a:pos x="T52" y="T53"/>
                  </a:cxn>
                  <a:cxn ang="T117">
                    <a:pos x="T54" y="T55"/>
                  </a:cxn>
                  <a:cxn ang="T118">
                    <a:pos x="T56" y="T57"/>
                  </a:cxn>
                  <a:cxn ang="T119">
                    <a:pos x="T58" y="T59"/>
                  </a:cxn>
                  <a:cxn ang="T120">
                    <a:pos x="T60" y="T61"/>
                  </a:cxn>
                  <a:cxn ang="T121">
                    <a:pos x="T62" y="T63"/>
                  </a:cxn>
                  <a:cxn ang="T122">
                    <a:pos x="T64" y="T65"/>
                  </a:cxn>
                  <a:cxn ang="T123">
                    <a:pos x="T66" y="T67"/>
                  </a:cxn>
                  <a:cxn ang="T124">
                    <a:pos x="T68" y="T69"/>
                  </a:cxn>
                  <a:cxn ang="T125">
                    <a:pos x="T70" y="T71"/>
                  </a:cxn>
                  <a:cxn ang="T126">
                    <a:pos x="T72" y="T73"/>
                  </a:cxn>
                  <a:cxn ang="T127">
                    <a:pos x="T74" y="T75"/>
                  </a:cxn>
                  <a:cxn ang="T128">
                    <a:pos x="T76" y="T77"/>
                  </a:cxn>
                  <a:cxn ang="T129">
                    <a:pos x="T78" y="T79"/>
                  </a:cxn>
                  <a:cxn ang="T130">
                    <a:pos x="T80" y="T81"/>
                  </a:cxn>
                  <a:cxn ang="T131">
                    <a:pos x="T82" y="T83"/>
                  </a:cxn>
                  <a:cxn ang="T132">
                    <a:pos x="T84" y="T85"/>
                  </a:cxn>
                  <a:cxn ang="T133">
                    <a:pos x="T86" y="T87"/>
                  </a:cxn>
                  <a:cxn ang="T134">
                    <a:pos x="T88" y="T89"/>
                  </a:cxn>
                </a:cxnLst>
                <a:rect l="0" t="0" r="r" b="b"/>
                <a:pathLst>
                  <a:path w="51" h="39">
                    <a:moveTo>
                      <a:pt x="39" y="36"/>
                    </a:moveTo>
                    <a:lnTo>
                      <a:pt x="34" y="34"/>
                    </a:lnTo>
                    <a:lnTo>
                      <a:pt x="14" y="39"/>
                    </a:lnTo>
                    <a:lnTo>
                      <a:pt x="13" y="38"/>
                    </a:lnTo>
                    <a:lnTo>
                      <a:pt x="12" y="38"/>
                    </a:lnTo>
                    <a:lnTo>
                      <a:pt x="10" y="37"/>
                    </a:lnTo>
                    <a:lnTo>
                      <a:pt x="10" y="38"/>
                    </a:lnTo>
                    <a:lnTo>
                      <a:pt x="6" y="37"/>
                    </a:lnTo>
                    <a:lnTo>
                      <a:pt x="2" y="33"/>
                    </a:lnTo>
                    <a:lnTo>
                      <a:pt x="5" y="26"/>
                    </a:lnTo>
                    <a:lnTo>
                      <a:pt x="0" y="23"/>
                    </a:lnTo>
                    <a:lnTo>
                      <a:pt x="13" y="19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12" y="2"/>
                    </a:lnTo>
                    <a:lnTo>
                      <a:pt x="13" y="2"/>
                    </a:lnTo>
                    <a:lnTo>
                      <a:pt x="13" y="0"/>
                    </a:lnTo>
                    <a:lnTo>
                      <a:pt x="16" y="3"/>
                    </a:lnTo>
                    <a:lnTo>
                      <a:pt x="16" y="2"/>
                    </a:lnTo>
                    <a:lnTo>
                      <a:pt x="17" y="2"/>
                    </a:lnTo>
                    <a:lnTo>
                      <a:pt x="20" y="4"/>
                    </a:lnTo>
                    <a:lnTo>
                      <a:pt x="26" y="3"/>
                    </a:lnTo>
                    <a:lnTo>
                      <a:pt x="27" y="1"/>
                    </a:lnTo>
                    <a:lnTo>
                      <a:pt x="29" y="2"/>
                    </a:lnTo>
                    <a:lnTo>
                      <a:pt x="31" y="2"/>
                    </a:lnTo>
                    <a:lnTo>
                      <a:pt x="37" y="4"/>
                    </a:lnTo>
                    <a:lnTo>
                      <a:pt x="37" y="8"/>
                    </a:lnTo>
                    <a:lnTo>
                      <a:pt x="50" y="10"/>
                    </a:lnTo>
                    <a:lnTo>
                      <a:pt x="51" y="12"/>
                    </a:lnTo>
                    <a:lnTo>
                      <a:pt x="49" y="13"/>
                    </a:lnTo>
                    <a:lnTo>
                      <a:pt x="50" y="14"/>
                    </a:lnTo>
                    <a:lnTo>
                      <a:pt x="50" y="16"/>
                    </a:lnTo>
                    <a:lnTo>
                      <a:pt x="48" y="20"/>
                    </a:lnTo>
                    <a:lnTo>
                      <a:pt x="48" y="21"/>
                    </a:lnTo>
                    <a:lnTo>
                      <a:pt x="47" y="22"/>
                    </a:lnTo>
                    <a:lnTo>
                      <a:pt x="47" y="23"/>
                    </a:lnTo>
                    <a:lnTo>
                      <a:pt x="47" y="24"/>
                    </a:lnTo>
                    <a:lnTo>
                      <a:pt x="45" y="26"/>
                    </a:lnTo>
                    <a:lnTo>
                      <a:pt x="45" y="31"/>
                    </a:lnTo>
                    <a:lnTo>
                      <a:pt x="43" y="31"/>
                    </a:lnTo>
                    <a:lnTo>
                      <a:pt x="42" y="32"/>
                    </a:lnTo>
                    <a:lnTo>
                      <a:pt x="42" y="34"/>
                    </a:lnTo>
                    <a:lnTo>
                      <a:pt x="40" y="34"/>
                    </a:lnTo>
                    <a:lnTo>
                      <a:pt x="39" y="36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55" name="Departement 50">
                <a:extLst>
                  <a:ext uri="{FF2B5EF4-FFF2-40B4-BE49-F238E27FC236}">
                    <a16:creationId xmlns:a16="http://schemas.microsoft.com/office/drawing/2014/main" id="{93BB5AC3-8B4C-1806-B171-4F7993CB1C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1778" y="1502568"/>
                <a:ext cx="280987" cy="441325"/>
              </a:xfrm>
              <a:custGeom>
                <a:avLst/>
                <a:gdLst>
                  <a:gd name="T0" fmla="*/ 2147483647 w 35"/>
                  <a:gd name="T1" fmla="*/ 2147483647 h 59"/>
                  <a:gd name="T2" fmla="*/ 2147483647 w 35"/>
                  <a:gd name="T3" fmla="*/ 2147483647 h 59"/>
                  <a:gd name="T4" fmla="*/ 2147483647 w 35"/>
                  <a:gd name="T5" fmla="*/ 2147483647 h 59"/>
                  <a:gd name="T6" fmla="*/ 2147483647 w 35"/>
                  <a:gd name="T7" fmla="*/ 2147483647 h 59"/>
                  <a:gd name="T8" fmla="*/ 2147483647 w 35"/>
                  <a:gd name="T9" fmla="*/ 2147483647 h 59"/>
                  <a:gd name="T10" fmla="*/ 2147483647 w 35"/>
                  <a:gd name="T11" fmla="*/ 2147483647 h 59"/>
                  <a:gd name="T12" fmla="*/ 2147483647 w 35"/>
                  <a:gd name="T13" fmla="*/ 2147483647 h 59"/>
                  <a:gd name="T14" fmla="*/ 2147483647 w 35"/>
                  <a:gd name="T15" fmla="*/ 2147483647 h 59"/>
                  <a:gd name="T16" fmla="*/ 2147483647 w 35"/>
                  <a:gd name="T17" fmla="*/ 2147483647 h 59"/>
                  <a:gd name="T18" fmla="*/ 2147483647 w 35"/>
                  <a:gd name="T19" fmla="*/ 2147483647 h 59"/>
                  <a:gd name="T20" fmla="*/ 2147483647 w 35"/>
                  <a:gd name="T21" fmla="*/ 2147483647 h 59"/>
                  <a:gd name="T22" fmla="*/ 2147483647 w 35"/>
                  <a:gd name="T23" fmla="*/ 2147483647 h 59"/>
                  <a:gd name="T24" fmla="*/ 2147483647 w 35"/>
                  <a:gd name="T25" fmla="*/ 2147483647 h 59"/>
                  <a:gd name="T26" fmla="*/ 2147483647 w 35"/>
                  <a:gd name="T27" fmla="*/ 2147483647 h 59"/>
                  <a:gd name="T28" fmla="*/ 0 w 35"/>
                  <a:gd name="T29" fmla="*/ 0 h 59"/>
                  <a:gd name="T30" fmla="*/ 2147483647 w 35"/>
                  <a:gd name="T31" fmla="*/ 0 h 59"/>
                  <a:gd name="T32" fmla="*/ 2147483647 w 35"/>
                  <a:gd name="T33" fmla="*/ 2147483647 h 59"/>
                  <a:gd name="T34" fmla="*/ 2147483647 w 35"/>
                  <a:gd name="T35" fmla="*/ 2147483647 h 59"/>
                  <a:gd name="T36" fmla="*/ 2147483647 w 35"/>
                  <a:gd name="T37" fmla="*/ 2147483647 h 59"/>
                  <a:gd name="T38" fmla="*/ 2147483647 w 35"/>
                  <a:gd name="T39" fmla="*/ 2147483647 h 59"/>
                  <a:gd name="T40" fmla="*/ 2147483647 w 35"/>
                  <a:gd name="T41" fmla="*/ 2147483647 h 59"/>
                  <a:gd name="T42" fmla="*/ 2147483647 w 35"/>
                  <a:gd name="T43" fmla="*/ 2147483647 h 59"/>
                  <a:gd name="T44" fmla="*/ 2147483647 w 35"/>
                  <a:gd name="T45" fmla="*/ 2147483647 h 59"/>
                  <a:gd name="T46" fmla="*/ 2147483647 w 35"/>
                  <a:gd name="T47" fmla="*/ 2147483647 h 59"/>
                  <a:gd name="T48" fmla="*/ 2147483647 w 35"/>
                  <a:gd name="T49" fmla="*/ 2147483647 h 59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0" t="0" r="r" b="b"/>
                <a:pathLst>
                  <a:path w="35" h="59">
                    <a:moveTo>
                      <a:pt x="33" y="45"/>
                    </a:moveTo>
                    <a:lnTo>
                      <a:pt x="35" y="52"/>
                    </a:lnTo>
                    <a:lnTo>
                      <a:pt x="31" y="57"/>
                    </a:lnTo>
                    <a:lnTo>
                      <a:pt x="30" y="57"/>
                    </a:lnTo>
                    <a:lnTo>
                      <a:pt x="29" y="57"/>
                    </a:lnTo>
                    <a:lnTo>
                      <a:pt x="28" y="56"/>
                    </a:lnTo>
                    <a:lnTo>
                      <a:pt x="27" y="58"/>
                    </a:lnTo>
                    <a:lnTo>
                      <a:pt x="25" y="56"/>
                    </a:lnTo>
                    <a:lnTo>
                      <a:pt x="25" y="57"/>
                    </a:lnTo>
                    <a:lnTo>
                      <a:pt x="14" y="59"/>
                    </a:lnTo>
                    <a:lnTo>
                      <a:pt x="9" y="50"/>
                    </a:lnTo>
                    <a:lnTo>
                      <a:pt x="15" y="50"/>
                    </a:lnTo>
                    <a:lnTo>
                      <a:pt x="9" y="45"/>
                    </a:lnTo>
                    <a:lnTo>
                      <a:pt x="10" y="24"/>
                    </a:lnTo>
                    <a:lnTo>
                      <a:pt x="0" y="0"/>
                    </a:lnTo>
                    <a:lnTo>
                      <a:pt x="21" y="0"/>
                    </a:lnTo>
                    <a:lnTo>
                      <a:pt x="25" y="17"/>
                    </a:lnTo>
                    <a:lnTo>
                      <a:pt x="32" y="30"/>
                    </a:lnTo>
                    <a:lnTo>
                      <a:pt x="22" y="41"/>
                    </a:lnTo>
                    <a:lnTo>
                      <a:pt x="25" y="42"/>
                    </a:lnTo>
                    <a:lnTo>
                      <a:pt x="25" y="44"/>
                    </a:lnTo>
                    <a:lnTo>
                      <a:pt x="29" y="44"/>
                    </a:lnTo>
                    <a:lnTo>
                      <a:pt x="31" y="45"/>
                    </a:lnTo>
                    <a:lnTo>
                      <a:pt x="33" y="44"/>
                    </a:lnTo>
                    <a:lnTo>
                      <a:pt x="33" y="45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56" name="Departement 51">
                <a:extLst>
                  <a:ext uri="{FF2B5EF4-FFF2-40B4-BE49-F238E27FC236}">
                    <a16:creationId xmlns:a16="http://schemas.microsoft.com/office/drawing/2014/main" id="{E19113EE-F878-6135-B265-74D3986C9E6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17340" y="1624806"/>
                <a:ext cx="411163" cy="304800"/>
              </a:xfrm>
              <a:custGeom>
                <a:avLst/>
                <a:gdLst>
                  <a:gd name="T0" fmla="*/ 2147483647 w 52"/>
                  <a:gd name="T1" fmla="*/ 2147483647 h 43"/>
                  <a:gd name="T2" fmla="*/ 2147483647 w 52"/>
                  <a:gd name="T3" fmla="*/ 2147483647 h 43"/>
                  <a:gd name="T4" fmla="*/ 2147483647 w 52"/>
                  <a:gd name="T5" fmla="*/ 2147483647 h 43"/>
                  <a:gd name="T6" fmla="*/ 2147483647 w 52"/>
                  <a:gd name="T7" fmla="*/ 0 h 43"/>
                  <a:gd name="T8" fmla="*/ 2147483647 w 52"/>
                  <a:gd name="T9" fmla="*/ 2147483647 h 43"/>
                  <a:gd name="T10" fmla="*/ 2147483647 w 52"/>
                  <a:gd name="T11" fmla="*/ 2147483647 h 43"/>
                  <a:gd name="T12" fmla="*/ 2147483647 w 52"/>
                  <a:gd name="T13" fmla="*/ 2147483647 h 43"/>
                  <a:gd name="T14" fmla="*/ 2147483647 w 52"/>
                  <a:gd name="T15" fmla="*/ 2147483647 h 43"/>
                  <a:gd name="T16" fmla="*/ 2147483647 w 52"/>
                  <a:gd name="T17" fmla="*/ 2147483647 h 43"/>
                  <a:gd name="T18" fmla="*/ 2147483647 w 52"/>
                  <a:gd name="T19" fmla="*/ 2147483647 h 43"/>
                  <a:gd name="T20" fmla="*/ 2147483647 w 52"/>
                  <a:gd name="T21" fmla="*/ 2147483647 h 43"/>
                  <a:gd name="T22" fmla="*/ 2147483647 w 52"/>
                  <a:gd name="T23" fmla="*/ 2147483647 h 43"/>
                  <a:gd name="T24" fmla="*/ 2147483647 w 52"/>
                  <a:gd name="T25" fmla="*/ 2147483647 h 43"/>
                  <a:gd name="T26" fmla="*/ 2147483647 w 52"/>
                  <a:gd name="T27" fmla="*/ 2147483647 h 43"/>
                  <a:gd name="T28" fmla="*/ 2147483647 w 52"/>
                  <a:gd name="T29" fmla="*/ 2147483647 h 43"/>
                  <a:gd name="T30" fmla="*/ 2147483647 w 52"/>
                  <a:gd name="T31" fmla="*/ 2147483647 h 43"/>
                  <a:gd name="T32" fmla="*/ 2147483647 w 52"/>
                  <a:gd name="T33" fmla="*/ 2147483647 h 43"/>
                  <a:gd name="T34" fmla="*/ 2147483647 w 52"/>
                  <a:gd name="T35" fmla="*/ 2147483647 h 43"/>
                  <a:gd name="T36" fmla="*/ 2147483647 w 52"/>
                  <a:gd name="T37" fmla="*/ 2147483647 h 43"/>
                  <a:gd name="T38" fmla="*/ 2147483647 w 52"/>
                  <a:gd name="T39" fmla="*/ 2147483647 h 43"/>
                  <a:gd name="T40" fmla="*/ 2147483647 w 52"/>
                  <a:gd name="T41" fmla="*/ 2147483647 h 43"/>
                  <a:gd name="T42" fmla="*/ 2147483647 w 52"/>
                  <a:gd name="T43" fmla="*/ 2147483647 h 43"/>
                  <a:gd name="T44" fmla="*/ 2147483647 w 52"/>
                  <a:gd name="T45" fmla="*/ 2147483647 h 43"/>
                  <a:gd name="T46" fmla="*/ 0 w 52"/>
                  <a:gd name="T47" fmla="*/ 2147483647 h 43"/>
                  <a:gd name="T48" fmla="*/ 2147483647 w 52"/>
                  <a:gd name="T49" fmla="*/ 2147483647 h 43"/>
                  <a:gd name="T50" fmla="*/ 2147483647 w 52"/>
                  <a:gd name="T51" fmla="*/ 2147483647 h 43"/>
                  <a:gd name="T52" fmla="*/ 2147483647 w 52"/>
                  <a:gd name="T53" fmla="*/ 2147483647 h 43"/>
                  <a:gd name="T54" fmla="*/ 2147483647 w 52"/>
                  <a:gd name="T55" fmla="*/ 2147483647 h 43"/>
                  <a:gd name="T56" fmla="*/ 2147483647 w 52"/>
                  <a:gd name="T57" fmla="*/ 2147483647 h 43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2" h="43">
                    <a:moveTo>
                      <a:pt x="3" y="27"/>
                    </a:moveTo>
                    <a:lnTo>
                      <a:pt x="11" y="12"/>
                    </a:lnTo>
                    <a:lnTo>
                      <a:pt x="8" y="5"/>
                    </a:lnTo>
                    <a:lnTo>
                      <a:pt x="20" y="0"/>
                    </a:lnTo>
                    <a:lnTo>
                      <a:pt x="38" y="8"/>
                    </a:lnTo>
                    <a:lnTo>
                      <a:pt x="49" y="8"/>
                    </a:lnTo>
                    <a:lnTo>
                      <a:pt x="52" y="20"/>
                    </a:lnTo>
                    <a:lnTo>
                      <a:pt x="47" y="28"/>
                    </a:lnTo>
                    <a:lnTo>
                      <a:pt x="48" y="29"/>
                    </a:lnTo>
                    <a:lnTo>
                      <a:pt x="49" y="29"/>
                    </a:lnTo>
                    <a:lnTo>
                      <a:pt x="49" y="30"/>
                    </a:lnTo>
                    <a:lnTo>
                      <a:pt x="51" y="31"/>
                    </a:lnTo>
                    <a:lnTo>
                      <a:pt x="51" y="34"/>
                    </a:lnTo>
                    <a:lnTo>
                      <a:pt x="44" y="35"/>
                    </a:lnTo>
                    <a:lnTo>
                      <a:pt x="46" y="36"/>
                    </a:lnTo>
                    <a:lnTo>
                      <a:pt x="44" y="38"/>
                    </a:lnTo>
                    <a:lnTo>
                      <a:pt x="46" y="41"/>
                    </a:lnTo>
                    <a:lnTo>
                      <a:pt x="40" y="41"/>
                    </a:lnTo>
                    <a:lnTo>
                      <a:pt x="29" y="33"/>
                    </a:lnTo>
                    <a:lnTo>
                      <a:pt x="14" y="43"/>
                    </a:lnTo>
                    <a:lnTo>
                      <a:pt x="6" y="38"/>
                    </a:lnTo>
                    <a:lnTo>
                      <a:pt x="2" y="37"/>
                    </a:lnTo>
                    <a:lnTo>
                      <a:pt x="3" y="33"/>
                    </a:lnTo>
                    <a:lnTo>
                      <a:pt x="0" y="32"/>
                    </a:lnTo>
                    <a:lnTo>
                      <a:pt x="1" y="31"/>
                    </a:lnTo>
                    <a:lnTo>
                      <a:pt x="2" y="31"/>
                    </a:lnTo>
                    <a:lnTo>
                      <a:pt x="1" y="29"/>
                    </a:lnTo>
                    <a:lnTo>
                      <a:pt x="3" y="29"/>
                    </a:lnTo>
                    <a:lnTo>
                      <a:pt x="3" y="27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57" name="Departement 53">
                <a:extLst>
                  <a:ext uri="{FF2B5EF4-FFF2-40B4-BE49-F238E27FC236}">
                    <a16:creationId xmlns:a16="http://schemas.microsoft.com/office/drawing/2014/main" id="{B4012CA7-06A4-21F4-A7EB-728906D07B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28303" y="1913731"/>
                <a:ext cx="320675" cy="282575"/>
              </a:xfrm>
              <a:custGeom>
                <a:avLst/>
                <a:gdLst>
                  <a:gd name="T0" fmla="*/ 2147483647 w 39"/>
                  <a:gd name="T1" fmla="*/ 2147483647 h 39"/>
                  <a:gd name="T2" fmla="*/ 2147483647 w 39"/>
                  <a:gd name="T3" fmla="*/ 2147483647 h 39"/>
                  <a:gd name="T4" fmla="*/ 2147483647 w 39"/>
                  <a:gd name="T5" fmla="*/ 2147483647 h 39"/>
                  <a:gd name="T6" fmla="*/ 2147483647 w 39"/>
                  <a:gd name="T7" fmla="*/ 2147483647 h 39"/>
                  <a:gd name="T8" fmla="*/ 2147483647 w 39"/>
                  <a:gd name="T9" fmla="*/ 2147483647 h 39"/>
                  <a:gd name="T10" fmla="*/ 2147483647 w 39"/>
                  <a:gd name="T11" fmla="*/ 2147483647 h 39"/>
                  <a:gd name="T12" fmla="*/ 2147483647 w 39"/>
                  <a:gd name="T13" fmla="*/ 2147483647 h 39"/>
                  <a:gd name="T14" fmla="*/ 2147483647 w 39"/>
                  <a:gd name="T15" fmla="*/ 0 h 39"/>
                  <a:gd name="T16" fmla="*/ 2147483647 w 39"/>
                  <a:gd name="T17" fmla="*/ 2147483647 h 39"/>
                  <a:gd name="T18" fmla="*/ 2147483647 w 39"/>
                  <a:gd name="T19" fmla="*/ 2147483647 h 39"/>
                  <a:gd name="T20" fmla="*/ 2147483647 w 39"/>
                  <a:gd name="T21" fmla="*/ 2147483647 h 39"/>
                  <a:gd name="T22" fmla="*/ 2147483647 w 39"/>
                  <a:gd name="T23" fmla="*/ 2147483647 h 39"/>
                  <a:gd name="T24" fmla="*/ 2147483647 w 39"/>
                  <a:gd name="T25" fmla="*/ 2147483647 h 39"/>
                  <a:gd name="T26" fmla="*/ 2147483647 w 39"/>
                  <a:gd name="T27" fmla="*/ 2147483647 h 39"/>
                  <a:gd name="T28" fmla="*/ 2147483647 w 39"/>
                  <a:gd name="T29" fmla="*/ 2147483647 h 39"/>
                  <a:gd name="T30" fmla="*/ 2147483647 w 39"/>
                  <a:gd name="T31" fmla="*/ 2147483647 h 39"/>
                  <a:gd name="T32" fmla="*/ 2147483647 w 39"/>
                  <a:gd name="T33" fmla="*/ 2147483647 h 39"/>
                  <a:gd name="T34" fmla="*/ 2147483647 w 39"/>
                  <a:gd name="T35" fmla="*/ 2147483647 h 39"/>
                  <a:gd name="T36" fmla="*/ 2147483647 w 39"/>
                  <a:gd name="T37" fmla="*/ 2147483647 h 39"/>
                  <a:gd name="T38" fmla="*/ 2147483647 w 39"/>
                  <a:gd name="T39" fmla="*/ 2147483647 h 39"/>
                  <a:gd name="T40" fmla="*/ 2147483647 w 39"/>
                  <a:gd name="T41" fmla="*/ 2147483647 h 39"/>
                  <a:gd name="T42" fmla="*/ 2147483647 w 39"/>
                  <a:gd name="T43" fmla="*/ 2147483647 h 39"/>
                  <a:gd name="T44" fmla="*/ 2147483647 w 39"/>
                  <a:gd name="T45" fmla="*/ 2147483647 h 39"/>
                  <a:gd name="T46" fmla="*/ 2147483647 w 39"/>
                  <a:gd name="T47" fmla="*/ 2147483647 h 39"/>
                  <a:gd name="T48" fmla="*/ 2147483647 w 39"/>
                  <a:gd name="T49" fmla="*/ 2147483647 h 39"/>
                  <a:gd name="T50" fmla="*/ 2147483647 w 39"/>
                  <a:gd name="T51" fmla="*/ 2147483647 h 39"/>
                  <a:gd name="T52" fmla="*/ 2147483647 w 39"/>
                  <a:gd name="T53" fmla="*/ 2147483647 h 39"/>
                  <a:gd name="T54" fmla="*/ 2147483647 w 39"/>
                  <a:gd name="T55" fmla="*/ 2147483647 h 39"/>
                  <a:gd name="T56" fmla="*/ 2147483647 w 39"/>
                  <a:gd name="T57" fmla="*/ 2147483647 h 39"/>
                  <a:gd name="T58" fmla="*/ 2147483647 w 39"/>
                  <a:gd name="T59" fmla="*/ 2147483647 h 39"/>
                  <a:gd name="T60" fmla="*/ 2147483647 w 39"/>
                  <a:gd name="T61" fmla="*/ 2147483647 h 39"/>
                  <a:gd name="T62" fmla="*/ 0 w 39"/>
                  <a:gd name="T63" fmla="*/ 2147483647 h 39"/>
                  <a:gd name="T64" fmla="*/ 2147483647 w 39"/>
                  <a:gd name="T65" fmla="*/ 2147483647 h 39"/>
                  <a:gd name="T66" fmla="*/ 2147483647 w 39"/>
                  <a:gd name="T67" fmla="*/ 2147483647 h 39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</a:gdLst>
                <a:ahLst/>
                <a:cxnLst>
                  <a:cxn ang="T68">
                    <a:pos x="T0" y="T1"/>
                  </a:cxn>
                  <a:cxn ang="T69">
                    <a:pos x="T2" y="T3"/>
                  </a:cxn>
                  <a:cxn ang="T70">
                    <a:pos x="T4" y="T5"/>
                  </a:cxn>
                  <a:cxn ang="T71">
                    <a:pos x="T6" y="T7"/>
                  </a:cxn>
                  <a:cxn ang="T72">
                    <a:pos x="T8" y="T9"/>
                  </a:cxn>
                  <a:cxn ang="T73">
                    <a:pos x="T10" y="T11"/>
                  </a:cxn>
                  <a:cxn ang="T74">
                    <a:pos x="T12" y="T13"/>
                  </a:cxn>
                  <a:cxn ang="T75">
                    <a:pos x="T14" y="T15"/>
                  </a:cxn>
                  <a:cxn ang="T76">
                    <a:pos x="T16" y="T17"/>
                  </a:cxn>
                  <a:cxn ang="T77">
                    <a:pos x="T18" y="T19"/>
                  </a:cxn>
                  <a:cxn ang="T78">
                    <a:pos x="T20" y="T21"/>
                  </a:cxn>
                  <a:cxn ang="T79">
                    <a:pos x="T22" y="T23"/>
                  </a:cxn>
                  <a:cxn ang="T80">
                    <a:pos x="T24" y="T25"/>
                  </a:cxn>
                  <a:cxn ang="T81">
                    <a:pos x="T26" y="T27"/>
                  </a:cxn>
                  <a:cxn ang="T82">
                    <a:pos x="T28" y="T29"/>
                  </a:cxn>
                  <a:cxn ang="T83">
                    <a:pos x="T30" y="T31"/>
                  </a:cxn>
                  <a:cxn ang="T84">
                    <a:pos x="T32" y="T33"/>
                  </a:cxn>
                  <a:cxn ang="T85">
                    <a:pos x="T34" y="T35"/>
                  </a:cxn>
                  <a:cxn ang="T86">
                    <a:pos x="T36" y="T37"/>
                  </a:cxn>
                  <a:cxn ang="T87">
                    <a:pos x="T38" y="T39"/>
                  </a:cxn>
                  <a:cxn ang="T88">
                    <a:pos x="T40" y="T41"/>
                  </a:cxn>
                  <a:cxn ang="T89">
                    <a:pos x="T42" y="T43"/>
                  </a:cxn>
                  <a:cxn ang="T90">
                    <a:pos x="T44" y="T45"/>
                  </a:cxn>
                  <a:cxn ang="T91">
                    <a:pos x="T46" y="T47"/>
                  </a:cxn>
                  <a:cxn ang="T92">
                    <a:pos x="T48" y="T49"/>
                  </a:cxn>
                  <a:cxn ang="T93">
                    <a:pos x="T50" y="T51"/>
                  </a:cxn>
                  <a:cxn ang="T94">
                    <a:pos x="T52" y="T53"/>
                  </a:cxn>
                  <a:cxn ang="T95">
                    <a:pos x="T54" y="T55"/>
                  </a:cxn>
                  <a:cxn ang="T96">
                    <a:pos x="T56" y="T57"/>
                  </a:cxn>
                  <a:cxn ang="T97">
                    <a:pos x="T58" y="T59"/>
                  </a:cxn>
                  <a:cxn ang="T98">
                    <a:pos x="T60" y="T61"/>
                  </a:cxn>
                  <a:cxn ang="T99">
                    <a:pos x="T62" y="T63"/>
                  </a:cxn>
                  <a:cxn ang="T100">
                    <a:pos x="T64" y="T65"/>
                  </a:cxn>
                  <a:cxn ang="T101">
                    <a:pos x="T66" y="T67"/>
                  </a:cxn>
                </a:cxnLst>
                <a:rect l="0" t="0" r="r" b="b"/>
                <a:pathLst>
                  <a:path w="39" h="39">
                    <a:moveTo>
                      <a:pt x="7" y="2"/>
                    </a:moveTo>
                    <a:lnTo>
                      <a:pt x="7" y="1"/>
                    </a:lnTo>
                    <a:lnTo>
                      <a:pt x="9" y="3"/>
                    </a:lnTo>
                    <a:lnTo>
                      <a:pt x="10" y="1"/>
                    </a:lnTo>
                    <a:lnTo>
                      <a:pt x="11" y="2"/>
                    </a:lnTo>
                    <a:lnTo>
                      <a:pt x="12" y="2"/>
                    </a:lnTo>
                    <a:lnTo>
                      <a:pt x="13" y="2"/>
                    </a:lnTo>
                    <a:lnTo>
                      <a:pt x="34" y="0"/>
                    </a:lnTo>
                    <a:lnTo>
                      <a:pt x="39" y="9"/>
                    </a:lnTo>
                    <a:lnTo>
                      <a:pt x="35" y="11"/>
                    </a:lnTo>
                    <a:lnTo>
                      <a:pt x="35" y="17"/>
                    </a:lnTo>
                    <a:lnTo>
                      <a:pt x="32" y="19"/>
                    </a:lnTo>
                    <a:lnTo>
                      <a:pt x="32" y="24"/>
                    </a:lnTo>
                    <a:lnTo>
                      <a:pt x="29" y="24"/>
                    </a:lnTo>
                    <a:lnTo>
                      <a:pt x="30" y="29"/>
                    </a:lnTo>
                    <a:lnTo>
                      <a:pt x="27" y="30"/>
                    </a:lnTo>
                    <a:lnTo>
                      <a:pt x="28" y="33"/>
                    </a:lnTo>
                    <a:lnTo>
                      <a:pt x="26" y="35"/>
                    </a:lnTo>
                    <a:lnTo>
                      <a:pt x="27" y="36"/>
                    </a:lnTo>
                    <a:lnTo>
                      <a:pt x="27" y="37"/>
                    </a:lnTo>
                    <a:lnTo>
                      <a:pt x="25" y="37"/>
                    </a:lnTo>
                    <a:lnTo>
                      <a:pt x="23" y="36"/>
                    </a:lnTo>
                    <a:lnTo>
                      <a:pt x="22" y="38"/>
                    </a:lnTo>
                    <a:lnTo>
                      <a:pt x="16" y="39"/>
                    </a:lnTo>
                    <a:lnTo>
                      <a:pt x="13" y="37"/>
                    </a:lnTo>
                    <a:lnTo>
                      <a:pt x="12" y="37"/>
                    </a:lnTo>
                    <a:lnTo>
                      <a:pt x="12" y="38"/>
                    </a:lnTo>
                    <a:lnTo>
                      <a:pt x="9" y="35"/>
                    </a:lnTo>
                    <a:lnTo>
                      <a:pt x="9" y="37"/>
                    </a:lnTo>
                    <a:lnTo>
                      <a:pt x="8" y="37"/>
                    </a:lnTo>
                    <a:lnTo>
                      <a:pt x="3" y="36"/>
                    </a:lnTo>
                    <a:lnTo>
                      <a:pt x="0" y="35"/>
                    </a:lnTo>
                    <a:lnTo>
                      <a:pt x="7" y="25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58" name="Departement 54">
                <a:extLst>
                  <a:ext uri="{FF2B5EF4-FFF2-40B4-BE49-F238E27FC236}">
                    <a16:creationId xmlns:a16="http://schemas.microsoft.com/office/drawing/2014/main" id="{4B1988A9-67A8-DA87-5B34-EBB7F80B48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4865" y="1578768"/>
                <a:ext cx="427038" cy="403225"/>
              </a:xfrm>
              <a:custGeom>
                <a:avLst/>
                <a:gdLst>
                  <a:gd name="T0" fmla="*/ 2147483647 w 53"/>
                  <a:gd name="T1" fmla="*/ 2147483647 h 56"/>
                  <a:gd name="T2" fmla="*/ 2147483647 w 53"/>
                  <a:gd name="T3" fmla="*/ 2147483647 h 56"/>
                  <a:gd name="T4" fmla="*/ 2147483647 w 53"/>
                  <a:gd name="T5" fmla="*/ 2147483647 h 56"/>
                  <a:gd name="T6" fmla="*/ 2147483647 w 53"/>
                  <a:gd name="T7" fmla="*/ 2147483647 h 56"/>
                  <a:gd name="T8" fmla="*/ 0 w 53"/>
                  <a:gd name="T9" fmla="*/ 2147483647 h 56"/>
                  <a:gd name="T10" fmla="*/ 2147483647 w 53"/>
                  <a:gd name="T11" fmla="*/ 2147483647 h 56"/>
                  <a:gd name="T12" fmla="*/ 2147483647 w 53"/>
                  <a:gd name="T13" fmla="*/ 2147483647 h 56"/>
                  <a:gd name="T14" fmla="*/ 2147483647 w 53"/>
                  <a:gd name="T15" fmla="*/ 2147483647 h 56"/>
                  <a:gd name="T16" fmla="*/ 2147483647 w 53"/>
                  <a:gd name="T17" fmla="*/ 0 h 56"/>
                  <a:gd name="T18" fmla="*/ 2147483647 w 53"/>
                  <a:gd name="T19" fmla="*/ 2147483647 h 56"/>
                  <a:gd name="T20" fmla="*/ 2147483647 w 53"/>
                  <a:gd name="T21" fmla="*/ 2147483647 h 56"/>
                  <a:gd name="T22" fmla="*/ 2147483647 w 53"/>
                  <a:gd name="T23" fmla="*/ 2147483647 h 56"/>
                  <a:gd name="T24" fmla="*/ 2147483647 w 53"/>
                  <a:gd name="T25" fmla="*/ 2147483647 h 56"/>
                  <a:gd name="T26" fmla="*/ 2147483647 w 53"/>
                  <a:gd name="T27" fmla="*/ 2147483647 h 5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3" h="56">
                    <a:moveTo>
                      <a:pt x="53" y="47"/>
                    </a:moveTo>
                    <a:lnTo>
                      <a:pt x="22" y="56"/>
                    </a:lnTo>
                    <a:lnTo>
                      <a:pt x="12" y="50"/>
                    </a:lnTo>
                    <a:lnTo>
                      <a:pt x="10" y="12"/>
                    </a:lnTo>
                    <a:lnTo>
                      <a:pt x="0" y="7"/>
                    </a:lnTo>
                    <a:lnTo>
                      <a:pt x="1" y="7"/>
                    </a:lnTo>
                    <a:lnTo>
                      <a:pt x="1" y="6"/>
                    </a:lnTo>
                    <a:lnTo>
                      <a:pt x="1" y="3"/>
                    </a:lnTo>
                    <a:lnTo>
                      <a:pt x="10" y="0"/>
                    </a:lnTo>
                    <a:lnTo>
                      <a:pt x="13" y="3"/>
                    </a:lnTo>
                    <a:lnTo>
                      <a:pt x="19" y="27"/>
                    </a:lnTo>
                    <a:lnTo>
                      <a:pt x="52" y="46"/>
                    </a:lnTo>
                    <a:lnTo>
                      <a:pt x="52" y="47"/>
                    </a:lnTo>
                    <a:lnTo>
                      <a:pt x="53" y="47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59" name="Departement 55">
                <a:extLst>
                  <a:ext uri="{FF2B5EF4-FFF2-40B4-BE49-F238E27FC236}">
                    <a16:creationId xmlns:a16="http://schemas.microsoft.com/office/drawing/2014/main" id="{4D06EB4A-3D95-A2B8-AA3F-04F0BB1876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90403" y="1540668"/>
                <a:ext cx="244475" cy="419100"/>
              </a:xfrm>
              <a:custGeom>
                <a:avLst/>
                <a:gdLst>
                  <a:gd name="T0" fmla="*/ 2147483647 w 29"/>
                  <a:gd name="T1" fmla="*/ 0 h 57"/>
                  <a:gd name="T2" fmla="*/ 2147483647 w 29"/>
                  <a:gd name="T3" fmla="*/ 2147483647 h 57"/>
                  <a:gd name="T4" fmla="*/ 2147483647 w 29"/>
                  <a:gd name="T5" fmla="*/ 2147483647 h 57"/>
                  <a:gd name="T6" fmla="*/ 2147483647 w 29"/>
                  <a:gd name="T7" fmla="*/ 2147483647 h 57"/>
                  <a:gd name="T8" fmla="*/ 2147483647 w 29"/>
                  <a:gd name="T9" fmla="*/ 2147483647 h 57"/>
                  <a:gd name="T10" fmla="*/ 2147483647 w 29"/>
                  <a:gd name="T11" fmla="*/ 2147483647 h 57"/>
                  <a:gd name="T12" fmla="*/ 2147483647 w 29"/>
                  <a:gd name="T13" fmla="*/ 2147483647 h 57"/>
                  <a:gd name="T14" fmla="*/ 2147483647 w 29"/>
                  <a:gd name="T15" fmla="*/ 2147483647 h 57"/>
                  <a:gd name="T16" fmla="*/ 2147483647 w 29"/>
                  <a:gd name="T17" fmla="*/ 2147483647 h 57"/>
                  <a:gd name="T18" fmla="*/ 2147483647 w 29"/>
                  <a:gd name="T19" fmla="*/ 2147483647 h 57"/>
                  <a:gd name="T20" fmla="*/ 2147483647 w 29"/>
                  <a:gd name="T21" fmla="*/ 2147483647 h 57"/>
                  <a:gd name="T22" fmla="*/ 2147483647 w 29"/>
                  <a:gd name="T23" fmla="*/ 2147483647 h 57"/>
                  <a:gd name="T24" fmla="*/ 2147483647 w 29"/>
                  <a:gd name="T25" fmla="*/ 2147483647 h 57"/>
                  <a:gd name="T26" fmla="*/ 2147483647 w 29"/>
                  <a:gd name="T27" fmla="*/ 2147483647 h 57"/>
                  <a:gd name="T28" fmla="*/ 2147483647 w 29"/>
                  <a:gd name="T29" fmla="*/ 2147483647 h 57"/>
                  <a:gd name="T30" fmla="*/ 2147483647 w 29"/>
                  <a:gd name="T31" fmla="*/ 2147483647 h 57"/>
                  <a:gd name="T32" fmla="*/ 2147483647 w 29"/>
                  <a:gd name="T33" fmla="*/ 2147483647 h 57"/>
                  <a:gd name="T34" fmla="*/ 2147483647 w 29"/>
                  <a:gd name="T35" fmla="*/ 2147483647 h 57"/>
                  <a:gd name="T36" fmla="*/ 2147483647 w 29"/>
                  <a:gd name="T37" fmla="*/ 2147483647 h 57"/>
                  <a:gd name="T38" fmla="*/ 2147483647 w 29"/>
                  <a:gd name="T39" fmla="*/ 2147483647 h 57"/>
                  <a:gd name="T40" fmla="*/ 2147483647 w 29"/>
                  <a:gd name="T41" fmla="*/ 2147483647 h 57"/>
                  <a:gd name="T42" fmla="*/ 2147483647 w 29"/>
                  <a:gd name="T43" fmla="*/ 2147483647 h 57"/>
                  <a:gd name="T44" fmla="*/ 2147483647 w 29"/>
                  <a:gd name="T45" fmla="*/ 2147483647 h 57"/>
                  <a:gd name="T46" fmla="*/ 2147483647 w 29"/>
                  <a:gd name="T47" fmla="*/ 2147483647 h 57"/>
                  <a:gd name="T48" fmla="*/ 2147483647 w 29"/>
                  <a:gd name="T49" fmla="*/ 2147483647 h 57"/>
                  <a:gd name="T50" fmla="*/ 0 w 29"/>
                  <a:gd name="T51" fmla="*/ 2147483647 h 57"/>
                  <a:gd name="T52" fmla="*/ 2147483647 w 29"/>
                  <a:gd name="T53" fmla="*/ 2147483647 h 57"/>
                  <a:gd name="T54" fmla="*/ 2147483647 w 29"/>
                  <a:gd name="T55" fmla="*/ 2147483647 h 57"/>
                  <a:gd name="T56" fmla="*/ 2147483647 w 29"/>
                  <a:gd name="T57" fmla="*/ 2147483647 h 57"/>
                  <a:gd name="T58" fmla="*/ 2147483647 w 29"/>
                  <a:gd name="T59" fmla="*/ 0 h 57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</a:gdLst>
                <a:ahLst/>
                <a:cxnLst>
                  <a:cxn ang="T60">
                    <a:pos x="T0" y="T1"/>
                  </a:cxn>
                  <a:cxn ang="T61">
                    <a:pos x="T2" y="T3"/>
                  </a:cxn>
                  <a:cxn ang="T62">
                    <a:pos x="T4" y="T5"/>
                  </a:cxn>
                  <a:cxn ang="T63">
                    <a:pos x="T6" y="T7"/>
                  </a:cxn>
                  <a:cxn ang="T64">
                    <a:pos x="T8" y="T9"/>
                  </a:cxn>
                  <a:cxn ang="T65">
                    <a:pos x="T10" y="T11"/>
                  </a:cxn>
                  <a:cxn ang="T66">
                    <a:pos x="T12" y="T13"/>
                  </a:cxn>
                  <a:cxn ang="T67">
                    <a:pos x="T14" y="T15"/>
                  </a:cxn>
                  <a:cxn ang="T68">
                    <a:pos x="T16" y="T17"/>
                  </a:cxn>
                  <a:cxn ang="T69">
                    <a:pos x="T18" y="T19"/>
                  </a:cxn>
                  <a:cxn ang="T70">
                    <a:pos x="T20" y="T21"/>
                  </a:cxn>
                  <a:cxn ang="T71">
                    <a:pos x="T22" y="T23"/>
                  </a:cxn>
                  <a:cxn ang="T72">
                    <a:pos x="T24" y="T25"/>
                  </a:cxn>
                  <a:cxn ang="T73">
                    <a:pos x="T26" y="T27"/>
                  </a:cxn>
                  <a:cxn ang="T74">
                    <a:pos x="T28" y="T29"/>
                  </a:cxn>
                  <a:cxn ang="T75">
                    <a:pos x="T30" y="T31"/>
                  </a:cxn>
                  <a:cxn ang="T76">
                    <a:pos x="T32" y="T33"/>
                  </a:cxn>
                  <a:cxn ang="T77">
                    <a:pos x="T34" y="T35"/>
                  </a:cxn>
                  <a:cxn ang="T78">
                    <a:pos x="T36" y="T37"/>
                  </a:cxn>
                  <a:cxn ang="T79">
                    <a:pos x="T38" y="T39"/>
                  </a:cxn>
                  <a:cxn ang="T80">
                    <a:pos x="T40" y="T41"/>
                  </a:cxn>
                  <a:cxn ang="T81">
                    <a:pos x="T42" y="T43"/>
                  </a:cxn>
                  <a:cxn ang="T82">
                    <a:pos x="T44" y="T45"/>
                  </a:cxn>
                  <a:cxn ang="T83">
                    <a:pos x="T46" y="T47"/>
                  </a:cxn>
                  <a:cxn ang="T84">
                    <a:pos x="T48" y="T49"/>
                  </a:cxn>
                  <a:cxn ang="T85">
                    <a:pos x="T50" y="T51"/>
                  </a:cxn>
                  <a:cxn ang="T86">
                    <a:pos x="T52" y="T53"/>
                  </a:cxn>
                  <a:cxn ang="T87">
                    <a:pos x="T54" y="T55"/>
                  </a:cxn>
                  <a:cxn ang="T88">
                    <a:pos x="T56" y="T57"/>
                  </a:cxn>
                  <a:cxn ang="T89">
                    <a:pos x="T58" y="T59"/>
                  </a:cxn>
                </a:cxnLst>
                <a:rect l="0" t="0" r="r" b="b"/>
                <a:pathLst>
                  <a:path w="29" h="57">
                    <a:moveTo>
                      <a:pt x="14" y="0"/>
                    </a:moveTo>
                    <a:lnTo>
                      <a:pt x="16" y="1"/>
                    </a:lnTo>
                    <a:lnTo>
                      <a:pt x="17" y="3"/>
                    </a:lnTo>
                    <a:lnTo>
                      <a:pt x="16" y="4"/>
                    </a:lnTo>
                    <a:lnTo>
                      <a:pt x="17" y="4"/>
                    </a:lnTo>
                    <a:lnTo>
                      <a:pt x="17" y="5"/>
                    </a:lnTo>
                    <a:lnTo>
                      <a:pt x="18" y="6"/>
                    </a:lnTo>
                    <a:lnTo>
                      <a:pt x="18" y="9"/>
                    </a:lnTo>
                    <a:lnTo>
                      <a:pt x="18" y="10"/>
                    </a:lnTo>
                    <a:lnTo>
                      <a:pt x="17" y="10"/>
                    </a:lnTo>
                    <a:lnTo>
                      <a:pt x="27" y="15"/>
                    </a:lnTo>
                    <a:lnTo>
                      <a:pt x="29" y="53"/>
                    </a:lnTo>
                    <a:lnTo>
                      <a:pt x="28" y="54"/>
                    </a:lnTo>
                    <a:lnTo>
                      <a:pt x="25" y="54"/>
                    </a:lnTo>
                    <a:lnTo>
                      <a:pt x="25" y="55"/>
                    </a:lnTo>
                    <a:lnTo>
                      <a:pt x="24" y="56"/>
                    </a:lnTo>
                    <a:lnTo>
                      <a:pt x="21" y="56"/>
                    </a:lnTo>
                    <a:lnTo>
                      <a:pt x="21" y="57"/>
                    </a:lnTo>
                    <a:lnTo>
                      <a:pt x="19" y="57"/>
                    </a:lnTo>
                    <a:lnTo>
                      <a:pt x="4" y="48"/>
                    </a:lnTo>
                    <a:lnTo>
                      <a:pt x="4" y="45"/>
                    </a:lnTo>
                    <a:lnTo>
                      <a:pt x="4" y="42"/>
                    </a:lnTo>
                    <a:lnTo>
                      <a:pt x="2" y="41"/>
                    </a:lnTo>
                    <a:lnTo>
                      <a:pt x="2" y="40"/>
                    </a:lnTo>
                    <a:lnTo>
                      <a:pt x="1" y="40"/>
                    </a:lnTo>
                    <a:lnTo>
                      <a:pt x="0" y="39"/>
                    </a:lnTo>
                    <a:lnTo>
                      <a:pt x="5" y="31"/>
                    </a:lnTo>
                    <a:lnTo>
                      <a:pt x="2" y="19"/>
                    </a:lnTo>
                    <a:lnTo>
                      <a:pt x="6" y="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60" name="Departement 57">
                <a:extLst>
                  <a:ext uri="{FF2B5EF4-FFF2-40B4-BE49-F238E27FC236}">
                    <a16:creationId xmlns:a16="http://schemas.microsoft.com/office/drawing/2014/main" id="{0965010F-0A58-7FE5-DE82-6AD7BB727C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42815" y="1600993"/>
                <a:ext cx="457200" cy="304800"/>
              </a:xfrm>
              <a:custGeom>
                <a:avLst/>
                <a:gdLst>
                  <a:gd name="T0" fmla="*/ 2147483647 w 55"/>
                  <a:gd name="T1" fmla="*/ 2147483647 h 43"/>
                  <a:gd name="T2" fmla="*/ 2147483647 w 55"/>
                  <a:gd name="T3" fmla="*/ 2147483647 h 43"/>
                  <a:gd name="T4" fmla="*/ 2147483647 w 55"/>
                  <a:gd name="T5" fmla="*/ 2147483647 h 43"/>
                  <a:gd name="T6" fmla="*/ 2147483647 w 55"/>
                  <a:gd name="T7" fmla="*/ 2147483647 h 43"/>
                  <a:gd name="T8" fmla="*/ 0 w 55"/>
                  <a:gd name="T9" fmla="*/ 0 h 43"/>
                  <a:gd name="T10" fmla="*/ 2147483647 w 55"/>
                  <a:gd name="T11" fmla="*/ 0 h 43"/>
                  <a:gd name="T12" fmla="*/ 2147483647 w 55"/>
                  <a:gd name="T13" fmla="*/ 2147483647 h 43"/>
                  <a:gd name="T14" fmla="*/ 2147483647 w 55"/>
                  <a:gd name="T15" fmla="*/ 2147483647 h 43"/>
                  <a:gd name="T16" fmla="*/ 2147483647 w 55"/>
                  <a:gd name="T17" fmla="*/ 2147483647 h 43"/>
                  <a:gd name="T18" fmla="*/ 2147483647 w 55"/>
                  <a:gd name="T19" fmla="*/ 2147483647 h 43"/>
                  <a:gd name="T20" fmla="*/ 2147483647 w 55"/>
                  <a:gd name="T21" fmla="*/ 2147483647 h 43"/>
                  <a:gd name="T22" fmla="*/ 2147483647 w 55"/>
                  <a:gd name="T23" fmla="*/ 2147483647 h 43"/>
                  <a:gd name="T24" fmla="*/ 2147483647 w 55"/>
                  <a:gd name="T25" fmla="*/ 2147483647 h 43"/>
                  <a:gd name="T26" fmla="*/ 2147483647 w 55"/>
                  <a:gd name="T27" fmla="*/ 2147483647 h 43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</a:gdLst>
                <a:ahLst/>
                <a:cxnLst>
                  <a:cxn ang="T28">
                    <a:pos x="T0" y="T1"/>
                  </a:cxn>
                  <a:cxn ang="T29">
                    <a:pos x="T2" y="T3"/>
                  </a:cxn>
                  <a:cxn ang="T30">
                    <a:pos x="T4" y="T5"/>
                  </a:cxn>
                  <a:cxn ang="T31">
                    <a:pos x="T6" y="T7"/>
                  </a:cxn>
                  <a:cxn ang="T32">
                    <a:pos x="T8" y="T9"/>
                  </a:cxn>
                  <a:cxn ang="T33">
                    <a:pos x="T10" y="T11"/>
                  </a:cxn>
                  <a:cxn ang="T34">
                    <a:pos x="T12" y="T13"/>
                  </a:cxn>
                  <a:cxn ang="T35">
                    <a:pos x="T14" y="T15"/>
                  </a:cxn>
                  <a:cxn ang="T36">
                    <a:pos x="T16" y="T17"/>
                  </a:cxn>
                  <a:cxn ang="T37">
                    <a:pos x="T18" y="T19"/>
                  </a:cxn>
                  <a:cxn ang="T38">
                    <a:pos x="T20" y="T21"/>
                  </a:cxn>
                  <a:cxn ang="T39">
                    <a:pos x="T22" y="T23"/>
                  </a:cxn>
                  <a:cxn ang="T40">
                    <a:pos x="T24" y="T25"/>
                  </a:cxn>
                  <a:cxn ang="T41">
                    <a:pos x="T26" y="T27"/>
                  </a:cxn>
                </a:cxnLst>
                <a:rect l="0" t="0" r="r" b="b"/>
                <a:pathLst>
                  <a:path w="55" h="43">
                    <a:moveTo>
                      <a:pt x="35" y="25"/>
                    </a:moveTo>
                    <a:lnTo>
                      <a:pt x="46" y="31"/>
                    </a:lnTo>
                    <a:lnTo>
                      <a:pt x="39" y="43"/>
                    </a:lnTo>
                    <a:lnTo>
                      <a:pt x="6" y="24"/>
                    </a:lnTo>
                    <a:lnTo>
                      <a:pt x="0" y="0"/>
                    </a:lnTo>
                    <a:lnTo>
                      <a:pt x="17" y="0"/>
                    </a:lnTo>
                    <a:lnTo>
                      <a:pt x="27" y="14"/>
                    </a:lnTo>
                    <a:lnTo>
                      <a:pt x="36" y="11"/>
                    </a:lnTo>
                    <a:lnTo>
                      <a:pt x="40" y="15"/>
                    </a:lnTo>
                    <a:lnTo>
                      <a:pt x="49" y="12"/>
                    </a:lnTo>
                    <a:lnTo>
                      <a:pt x="55" y="18"/>
                    </a:lnTo>
                    <a:lnTo>
                      <a:pt x="46" y="23"/>
                    </a:lnTo>
                    <a:lnTo>
                      <a:pt x="39" y="17"/>
                    </a:lnTo>
                    <a:lnTo>
                      <a:pt x="35" y="25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61" name="Departement 58">
                <a:extLst>
                  <a:ext uri="{FF2B5EF4-FFF2-40B4-BE49-F238E27FC236}">
                    <a16:creationId xmlns:a16="http://schemas.microsoft.com/office/drawing/2014/main" id="{A89224FE-94B9-D1DF-0419-4E3241A621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95103" y="2248693"/>
                <a:ext cx="358775" cy="320675"/>
              </a:xfrm>
              <a:custGeom>
                <a:avLst/>
                <a:gdLst>
                  <a:gd name="T0" fmla="*/ 2147483647 w 45"/>
                  <a:gd name="T1" fmla="*/ 2147483647 h 44"/>
                  <a:gd name="T2" fmla="*/ 2147483647 w 45"/>
                  <a:gd name="T3" fmla="*/ 2147483647 h 44"/>
                  <a:gd name="T4" fmla="*/ 2147483647 w 45"/>
                  <a:gd name="T5" fmla="*/ 2147483647 h 44"/>
                  <a:gd name="T6" fmla="*/ 2147483647 w 45"/>
                  <a:gd name="T7" fmla="*/ 2147483647 h 44"/>
                  <a:gd name="T8" fmla="*/ 2147483647 w 45"/>
                  <a:gd name="T9" fmla="*/ 2147483647 h 44"/>
                  <a:gd name="T10" fmla="*/ 2147483647 w 45"/>
                  <a:gd name="T11" fmla="*/ 2147483647 h 44"/>
                  <a:gd name="T12" fmla="*/ 2147483647 w 45"/>
                  <a:gd name="T13" fmla="*/ 2147483647 h 44"/>
                  <a:gd name="T14" fmla="*/ 0 w 45"/>
                  <a:gd name="T15" fmla="*/ 2147483647 h 44"/>
                  <a:gd name="T16" fmla="*/ 2147483647 w 45"/>
                  <a:gd name="T17" fmla="*/ 2147483647 h 44"/>
                  <a:gd name="T18" fmla="*/ 2147483647 w 45"/>
                  <a:gd name="T19" fmla="*/ 2147483647 h 44"/>
                  <a:gd name="T20" fmla="*/ 2147483647 w 45"/>
                  <a:gd name="T21" fmla="*/ 2147483647 h 44"/>
                  <a:gd name="T22" fmla="*/ 2147483647 w 45"/>
                  <a:gd name="T23" fmla="*/ 0 h 44"/>
                  <a:gd name="T24" fmla="*/ 2147483647 w 45"/>
                  <a:gd name="T25" fmla="*/ 2147483647 h 44"/>
                  <a:gd name="T26" fmla="*/ 2147483647 w 45"/>
                  <a:gd name="T27" fmla="*/ 2147483647 h 44"/>
                  <a:gd name="T28" fmla="*/ 2147483647 w 45"/>
                  <a:gd name="T29" fmla="*/ 2147483647 h 44"/>
                  <a:gd name="T30" fmla="*/ 2147483647 w 45"/>
                  <a:gd name="T31" fmla="*/ 2147483647 h 44"/>
                  <a:gd name="T32" fmla="*/ 2147483647 w 45"/>
                  <a:gd name="T33" fmla="*/ 2147483647 h 44"/>
                  <a:gd name="T34" fmla="*/ 2147483647 w 45"/>
                  <a:gd name="T35" fmla="*/ 2147483647 h 44"/>
                  <a:gd name="T36" fmla="*/ 2147483647 w 45"/>
                  <a:gd name="T37" fmla="*/ 2147483647 h 44"/>
                  <a:gd name="T38" fmla="*/ 2147483647 w 45"/>
                  <a:gd name="T39" fmla="*/ 2147483647 h 44"/>
                  <a:gd name="T40" fmla="*/ 2147483647 w 45"/>
                  <a:gd name="T41" fmla="*/ 2147483647 h 44"/>
                  <a:gd name="T42" fmla="*/ 2147483647 w 45"/>
                  <a:gd name="T43" fmla="*/ 2147483647 h 44"/>
                  <a:gd name="T44" fmla="*/ 2147483647 w 45"/>
                  <a:gd name="T45" fmla="*/ 2147483647 h 44"/>
                  <a:gd name="T46" fmla="*/ 2147483647 w 45"/>
                  <a:gd name="T47" fmla="*/ 2147483647 h 44"/>
                  <a:gd name="T48" fmla="*/ 2147483647 w 45"/>
                  <a:gd name="T49" fmla="*/ 2147483647 h 44"/>
                  <a:gd name="T50" fmla="*/ 2147483647 w 45"/>
                  <a:gd name="T51" fmla="*/ 2147483647 h 44"/>
                  <a:gd name="T52" fmla="*/ 2147483647 w 45"/>
                  <a:gd name="T53" fmla="*/ 2147483647 h 44"/>
                  <a:gd name="T54" fmla="*/ 2147483647 w 45"/>
                  <a:gd name="T55" fmla="*/ 2147483647 h 44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5" h="44">
                    <a:moveTo>
                      <a:pt x="26" y="40"/>
                    </a:moveTo>
                    <a:lnTo>
                      <a:pt x="20" y="44"/>
                    </a:lnTo>
                    <a:lnTo>
                      <a:pt x="6" y="38"/>
                    </a:lnTo>
                    <a:lnTo>
                      <a:pt x="7" y="27"/>
                    </a:lnTo>
                    <a:lnTo>
                      <a:pt x="1" y="12"/>
                    </a:lnTo>
                    <a:lnTo>
                      <a:pt x="3" y="7"/>
                    </a:lnTo>
                    <a:lnTo>
                      <a:pt x="1" y="3"/>
                    </a:lnTo>
                    <a:lnTo>
                      <a:pt x="0" y="2"/>
                    </a:lnTo>
                    <a:lnTo>
                      <a:pt x="2" y="1"/>
                    </a:lnTo>
                    <a:lnTo>
                      <a:pt x="4" y="2"/>
                    </a:lnTo>
                    <a:lnTo>
                      <a:pt x="4" y="1"/>
                    </a:lnTo>
                    <a:lnTo>
                      <a:pt x="9" y="0"/>
                    </a:lnTo>
                    <a:lnTo>
                      <a:pt x="16" y="6"/>
                    </a:lnTo>
                    <a:lnTo>
                      <a:pt x="21" y="4"/>
                    </a:lnTo>
                    <a:lnTo>
                      <a:pt x="21" y="1"/>
                    </a:lnTo>
                    <a:lnTo>
                      <a:pt x="28" y="9"/>
                    </a:lnTo>
                    <a:lnTo>
                      <a:pt x="32" y="7"/>
                    </a:lnTo>
                    <a:lnTo>
                      <a:pt x="37" y="12"/>
                    </a:lnTo>
                    <a:lnTo>
                      <a:pt x="40" y="11"/>
                    </a:lnTo>
                    <a:lnTo>
                      <a:pt x="42" y="10"/>
                    </a:lnTo>
                    <a:lnTo>
                      <a:pt x="41" y="13"/>
                    </a:lnTo>
                    <a:lnTo>
                      <a:pt x="42" y="16"/>
                    </a:lnTo>
                    <a:lnTo>
                      <a:pt x="43" y="16"/>
                    </a:lnTo>
                    <a:lnTo>
                      <a:pt x="45" y="17"/>
                    </a:lnTo>
                    <a:lnTo>
                      <a:pt x="44" y="20"/>
                    </a:lnTo>
                    <a:lnTo>
                      <a:pt x="37" y="28"/>
                    </a:lnTo>
                    <a:lnTo>
                      <a:pt x="39" y="38"/>
                    </a:lnTo>
                    <a:lnTo>
                      <a:pt x="26" y="40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62" name="Departement 60">
                <a:extLst>
                  <a:ext uri="{FF2B5EF4-FFF2-40B4-BE49-F238E27FC236}">
                    <a16:creationId xmlns:a16="http://schemas.microsoft.com/office/drawing/2014/main" id="{9A1C2395-DEB3-049A-D93F-563EA24E84C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2365" y="1502568"/>
                <a:ext cx="381000" cy="250825"/>
              </a:xfrm>
              <a:custGeom>
                <a:avLst/>
                <a:gdLst>
                  <a:gd name="T0" fmla="*/ 2147483647 w 46"/>
                  <a:gd name="T1" fmla="*/ 2147483647 h 34"/>
                  <a:gd name="T2" fmla="*/ 2147483647 w 46"/>
                  <a:gd name="T3" fmla="*/ 2147483647 h 34"/>
                  <a:gd name="T4" fmla="*/ 2147483647 w 46"/>
                  <a:gd name="T5" fmla="*/ 2147483647 h 34"/>
                  <a:gd name="T6" fmla="*/ 2147483647 w 46"/>
                  <a:gd name="T7" fmla="*/ 2147483647 h 34"/>
                  <a:gd name="T8" fmla="*/ 2147483647 w 46"/>
                  <a:gd name="T9" fmla="*/ 2147483647 h 34"/>
                  <a:gd name="T10" fmla="*/ 2147483647 w 46"/>
                  <a:gd name="T11" fmla="*/ 2147483647 h 34"/>
                  <a:gd name="T12" fmla="*/ 2147483647 w 46"/>
                  <a:gd name="T13" fmla="*/ 2147483647 h 34"/>
                  <a:gd name="T14" fmla="*/ 2147483647 w 46"/>
                  <a:gd name="T15" fmla="*/ 2147483647 h 34"/>
                  <a:gd name="T16" fmla="*/ 2147483647 w 46"/>
                  <a:gd name="T17" fmla="*/ 2147483647 h 34"/>
                  <a:gd name="T18" fmla="*/ 2147483647 w 46"/>
                  <a:gd name="T19" fmla="*/ 2147483647 h 34"/>
                  <a:gd name="T20" fmla="*/ 2147483647 w 46"/>
                  <a:gd name="T21" fmla="*/ 2147483647 h 34"/>
                  <a:gd name="T22" fmla="*/ 2147483647 w 46"/>
                  <a:gd name="T23" fmla="*/ 2147483647 h 34"/>
                  <a:gd name="T24" fmla="*/ 2147483647 w 46"/>
                  <a:gd name="T25" fmla="*/ 2147483647 h 34"/>
                  <a:gd name="T26" fmla="*/ 2147483647 w 46"/>
                  <a:gd name="T27" fmla="*/ 2147483647 h 34"/>
                  <a:gd name="T28" fmla="*/ 2147483647 w 46"/>
                  <a:gd name="T29" fmla="*/ 2147483647 h 34"/>
                  <a:gd name="T30" fmla="*/ 2147483647 w 46"/>
                  <a:gd name="T31" fmla="*/ 2147483647 h 34"/>
                  <a:gd name="T32" fmla="*/ 2147483647 w 46"/>
                  <a:gd name="T33" fmla="*/ 2147483647 h 34"/>
                  <a:gd name="T34" fmla="*/ 2147483647 w 46"/>
                  <a:gd name="T35" fmla="*/ 2147483647 h 34"/>
                  <a:gd name="T36" fmla="*/ 0 w 46"/>
                  <a:gd name="T37" fmla="*/ 2147483647 h 34"/>
                  <a:gd name="T38" fmla="*/ 2147483647 w 46"/>
                  <a:gd name="T39" fmla="*/ 2147483647 h 34"/>
                  <a:gd name="T40" fmla="*/ 0 w 46"/>
                  <a:gd name="T41" fmla="*/ 2147483647 h 34"/>
                  <a:gd name="T42" fmla="*/ 2147483647 w 46"/>
                  <a:gd name="T43" fmla="*/ 2147483647 h 34"/>
                  <a:gd name="T44" fmla="*/ 2147483647 w 46"/>
                  <a:gd name="T45" fmla="*/ 2147483647 h 34"/>
                  <a:gd name="T46" fmla="*/ 0 w 46"/>
                  <a:gd name="T47" fmla="*/ 2147483647 h 34"/>
                  <a:gd name="T48" fmla="*/ 2147483647 w 46"/>
                  <a:gd name="T49" fmla="*/ 0 h 34"/>
                  <a:gd name="T50" fmla="*/ 2147483647 w 46"/>
                  <a:gd name="T51" fmla="*/ 2147483647 h 34"/>
                  <a:gd name="T52" fmla="*/ 2147483647 w 46"/>
                  <a:gd name="T53" fmla="*/ 2147483647 h 3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6" h="34">
                    <a:moveTo>
                      <a:pt x="44" y="3"/>
                    </a:moveTo>
                    <a:lnTo>
                      <a:pt x="46" y="15"/>
                    </a:lnTo>
                    <a:lnTo>
                      <a:pt x="40" y="25"/>
                    </a:lnTo>
                    <a:lnTo>
                      <a:pt x="45" y="28"/>
                    </a:lnTo>
                    <a:lnTo>
                      <a:pt x="43" y="31"/>
                    </a:lnTo>
                    <a:lnTo>
                      <a:pt x="43" y="32"/>
                    </a:lnTo>
                    <a:lnTo>
                      <a:pt x="41" y="32"/>
                    </a:lnTo>
                    <a:lnTo>
                      <a:pt x="40" y="33"/>
                    </a:lnTo>
                    <a:lnTo>
                      <a:pt x="40" y="32"/>
                    </a:lnTo>
                    <a:lnTo>
                      <a:pt x="37" y="33"/>
                    </a:lnTo>
                    <a:lnTo>
                      <a:pt x="35" y="32"/>
                    </a:lnTo>
                    <a:lnTo>
                      <a:pt x="33" y="34"/>
                    </a:lnTo>
                    <a:lnTo>
                      <a:pt x="32" y="33"/>
                    </a:lnTo>
                    <a:lnTo>
                      <a:pt x="31" y="33"/>
                    </a:lnTo>
                    <a:lnTo>
                      <a:pt x="31" y="32"/>
                    </a:lnTo>
                    <a:lnTo>
                      <a:pt x="29" y="31"/>
                    </a:lnTo>
                    <a:lnTo>
                      <a:pt x="28" y="33"/>
                    </a:lnTo>
                    <a:lnTo>
                      <a:pt x="20" y="28"/>
                    </a:lnTo>
                    <a:lnTo>
                      <a:pt x="0" y="26"/>
                    </a:lnTo>
                    <a:lnTo>
                      <a:pt x="3" y="24"/>
                    </a:lnTo>
                    <a:lnTo>
                      <a:pt x="0" y="17"/>
                    </a:lnTo>
                    <a:lnTo>
                      <a:pt x="3" y="13"/>
                    </a:lnTo>
                    <a:lnTo>
                      <a:pt x="1" y="12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30" y="9"/>
                    </a:lnTo>
                    <a:lnTo>
                      <a:pt x="44" y="3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63" name="Departement 61">
                <a:extLst>
                  <a:ext uri="{FF2B5EF4-FFF2-40B4-BE49-F238E27FC236}">
                    <a16:creationId xmlns:a16="http://schemas.microsoft.com/office/drawing/2014/main" id="{29ECC325-DDBF-94B1-F083-A5B80BDE19E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2603" y="1783556"/>
                <a:ext cx="465137" cy="260350"/>
              </a:xfrm>
              <a:custGeom>
                <a:avLst/>
                <a:gdLst>
                  <a:gd name="T0" fmla="*/ 2147483647 w 58"/>
                  <a:gd name="T1" fmla="*/ 0 h 37"/>
                  <a:gd name="T2" fmla="*/ 2147483647 w 58"/>
                  <a:gd name="T3" fmla="*/ 2147483647 h 37"/>
                  <a:gd name="T4" fmla="*/ 2147483647 w 58"/>
                  <a:gd name="T5" fmla="*/ 2147483647 h 37"/>
                  <a:gd name="T6" fmla="*/ 2147483647 w 58"/>
                  <a:gd name="T7" fmla="*/ 2147483647 h 37"/>
                  <a:gd name="T8" fmla="*/ 2147483647 w 58"/>
                  <a:gd name="T9" fmla="*/ 2147483647 h 37"/>
                  <a:gd name="T10" fmla="*/ 2147483647 w 58"/>
                  <a:gd name="T11" fmla="*/ 2147483647 h 37"/>
                  <a:gd name="T12" fmla="*/ 2147483647 w 58"/>
                  <a:gd name="T13" fmla="*/ 2147483647 h 37"/>
                  <a:gd name="T14" fmla="*/ 2147483647 w 58"/>
                  <a:gd name="T15" fmla="*/ 2147483647 h 37"/>
                  <a:gd name="T16" fmla="*/ 2147483647 w 58"/>
                  <a:gd name="T17" fmla="*/ 2147483647 h 37"/>
                  <a:gd name="T18" fmla="*/ 2147483647 w 58"/>
                  <a:gd name="T19" fmla="*/ 2147483647 h 37"/>
                  <a:gd name="T20" fmla="*/ 2147483647 w 58"/>
                  <a:gd name="T21" fmla="*/ 2147483647 h 37"/>
                  <a:gd name="T22" fmla="*/ 2147483647 w 58"/>
                  <a:gd name="T23" fmla="*/ 2147483647 h 37"/>
                  <a:gd name="T24" fmla="*/ 2147483647 w 58"/>
                  <a:gd name="T25" fmla="*/ 2147483647 h 37"/>
                  <a:gd name="T26" fmla="*/ 2147483647 w 58"/>
                  <a:gd name="T27" fmla="*/ 2147483647 h 37"/>
                  <a:gd name="T28" fmla="*/ 0 w 58"/>
                  <a:gd name="T29" fmla="*/ 2147483647 h 37"/>
                  <a:gd name="T30" fmla="*/ 2147483647 w 58"/>
                  <a:gd name="T31" fmla="*/ 2147483647 h 37"/>
                  <a:gd name="T32" fmla="*/ 2147483647 w 58"/>
                  <a:gd name="T33" fmla="*/ 2147483647 h 37"/>
                  <a:gd name="T34" fmla="*/ 2147483647 w 58"/>
                  <a:gd name="T35" fmla="*/ 2147483647 h 37"/>
                  <a:gd name="T36" fmla="*/ 2147483647 w 58"/>
                  <a:gd name="T37" fmla="*/ 2147483647 h 37"/>
                  <a:gd name="T38" fmla="*/ 2147483647 w 58"/>
                  <a:gd name="T39" fmla="*/ 0 h 37"/>
                  <a:gd name="T40" fmla="*/ 2147483647 w 58"/>
                  <a:gd name="T41" fmla="*/ 0 h 37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58" h="37">
                    <a:moveTo>
                      <a:pt x="41" y="0"/>
                    </a:moveTo>
                    <a:lnTo>
                      <a:pt x="41" y="3"/>
                    </a:lnTo>
                    <a:lnTo>
                      <a:pt x="47" y="3"/>
                    </a:lnTo>
                    <a:lnTo>
                      <a:pt x="51" y="8"/>
                    </a:lnTo>
                    <a:lnTo>
                      <a:pt x="53" y="14"/>
                    </a:lnTo>
                    <a:lnTo>
                      <a:pt x="58" y="25"/>
                    </a:lnTo>
                    <a:lnTo>
                      <a:pt x="51" y="31"/>
                    </a:lnTo>
                    <a:lnTo>
                      <a:pt x="53" y="32"/>
                    </a:lnTo>
                    <a:lnTo>
                      <a:pt x="52" y="33"/>
                    </a:lnTo>
                    <a:lnTo>
                      <a:pt x="53" y="35"/>
                    </a:lnTo>
                    <a:lnTo>
                      <a:pt x="52" y="37"/>
                    </a:lnTo>
                    <a:lnTo>
                      <a:pt x="38" y="23"/>
                    </a:lnTo>
                    <a:lnTo>
                      <a:pt x="26" y="27"/>
                    </a:lnTo>
                    <a:lnTo>
                      <a:pt x="21" y="18"/>
                    </a:lnTo>
                    <a:lnTo>
                      <a:pt x="0" y="20"/>
                    </a:lnTo>
                    <a:lnTo>
                      <a:pt x="4" y="15"/>
                    </a:lnTo>
                    <a:lnTo>
                      <a:pt x="2" y="8"/>
                    </a:lnTo>
                    <a:lnTo>
                      <a:pt x="6" y="4"/>
                    </a:lnTo>
                    <a:lnTo>
                      <a:pt x="24" y="6"/>
                    </a:lnTo>
                    <a:lnTo>
                      <a:pt x="32" y="0"/>
                    </a:lnTo>
                    <a:lnTo>
                      <a:pt x="4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64" name="Departement 63">
                <a:extLst>
                  <a:ext uri="{FF2B5EF4-FFF2-40B4-BE49-F238E27FC236}">
                    <a16:creationId xmlns:a16="http://schemas.microsoft.com/office/drawing/2014/main" id="{839E53FE-D9D8-A87B-D698-1F3177B4F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72865" y="2705893"/>
                <a:ext cx="412750" cy="350838"/>
              </a:xfrm>
              <a:custGeom>
                <a:avLst/>
                <a:gdLst>
                  <a:gd name="T0" fmla="*/ 2147483647 w 52"/>
                  <a:gd name="T1" fmla="*/ 2147483647 h 46"/>
                  <a:gd name="T2" fmla="*/ 2147483647 w 52"/>
                  <a:gd name="T3" fmla="*/ 2147483647 h 46"/>
                  <a:gd name="T4" fmla="*/ 2147483647 w 52"/>
                  <a:gd name="T5" fmla="*/ 2147483647 h 46"/>
                  <a:gd name="T6" fmla="*/ 2147483647 w 52"/>
                  <a:gd name="T7" fmla="*/ 2147483647 h 46"/>
                  <a:gd name="T8" fmla="*/ 2147483647 w 52"/>
                  <a:gd name="T9" fmla="*/ 2147483647 h 46"/>
                  <a:gd name="T10" fmla="*/ 2147483647 w 52"/>
                  <a:gd name="T11" fmla="*/ 2147483647 h 46"/>
                  <a:gd name="T12" fmla="*/ 2147483647 w 52"/>
                  <a:gd name="T13" fmla="*/ 2147483647 h 46"/>
                  <a:gd name="T14" fmla="*/ 2147483647 w 52"/>
                  <a:gd name="T15" fmla="*/ 2147483647 h 46"/>
                  <a:gd name="T16" fmla="*/ 2147483647 w 52"/>
                  <a:gd name="T17" fmla="*/ 2147483647 h 46"/>
                  <a:gd name="T18" fmla="*/ 2147483647 w 52"/>
                  <a:gd name="T19" fmla="*/ 2147483647 h 46"/>
                  <a:gd name="T20" fmla="*/ 2147483647 w 52"/>
                  <a:gd name="T21" fmla="*/ 2147483647 h 46"/>
                  <a:gd name="T22" fmla="*/ 2147483647 w 52"/>
                  <a:gd name="T23" fmla="*/ 2147483647 h 46"/>
                  <a:gd name="T24" fmla="*/ 2147483647 w 52"/>
                  <a:gd name="T25" fmla="*/ 2147483647 h 46"/>
                  <a:gd name="T26" fmla="*/ 2147483647 w 52"/>
                  <a:gd name="T27" fmla="*/ 2147483647 h 46"/>
                  <a:gd name="T28" fmla="*/ 2147483647 w 52"/>
                  <a:gd name="T29" fmla="*/ 2147483647 h 46"/>
                  <a:gd name="T30" fmla="*/ 2147483647 w 52"/>
                  <a:gd name="T31" fmla="*/ 2147483647 h 46"/>
                  <a:gd name="T32" fmla="*/ 2147483647 w 52"/>
                  <a:gd name="T33" fmla="*/ 2147483647 h 46"/>
                  <a:gd name="T34" fmla="*/ 2147483647 w 52"/>
                  <a:gd name="T35" fmla="*/ 2147483647 h 46"/>
                  <a:gd name="T36" fmla="*/ 2147483647 w 52"/>
                  <a:gd name="T37" fmla="*/ 2147483647 h 46"/>
                  <a:gd name="T38" fmla="*/ 2147483647 w 52"/>
                  <a:gd name="T39" fmla="*/ 2147483647 h 46"/>
                  <a:gd name="T40" fmla="*/ 2147483647 w 52"/>
                  <a:gd name="T41" fmla="*/ 2147483647 h 46"/>
                  <a:gd name="T42" fmla="*/ 2147483647 w 52"/>
                  <a:gd name="T43" fmla="*/ 2147483647 h 46"/>
                  <a:gd name="T44" fmla="*/ 2147483647 w 52"/>
                  <a:gd name="T45" fmla="*/ 2147483647 h 46"/>
                  <a:gd name="T46" fmla="*/ 0 w 52"/>
                  <a:gd name="T47" fmla="*/ 2147483647 h 46"/>
                  <a:gd name="T48" fmla="*/ 2147483647 w 52"/>
                  <a:gd name="T49" fmla="*/ 2147483647 h 46"/>
                  <a:gd name="T50" fmla="*/ 2147483647 w 52"/>
                  <a:gd name="T51" fmla="*/ 2147483647 h 46"/>
                  <a:gd name="T52" fmla="*/ 2147483647 w 52"/>
                  <a:gd name="T53" fmla="*/ 0 h 46"/>
                  <a:gd name="T54" fmla="*/ 2147483647 w 52"/>
                  <a:gd name="T55" fmla="*/ 2147483647 h 46"/>
                  <a:gd name="T56" fmla="*/ 2147483647 w 52"/>
                  <a:gd name="T57" fmla="*/ 2147483647 h 4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52" h="46">
                    <a:moveTo>
                      <a:pt x="43" y="15"/>
                    </a:moveTo>
                    <a:lnTo>
                      <a:pt x="45" y="17"/>
                    </a:lnTo>
                    <a:lnTo>
                      <a:pt x="43" y="22"/>
                    </a:lnTo>
                    <a:lnTo>
                      <a:pt x="52" y="33"/>
                    </a:lnTo>
                    <a:lnTo>
                      <a:pt x="50" y="42"/>
                    </a:lnTo>
                    <a:lnTo>
                      <a:pt x="41" y="43"/>
                    </a:lnTo>
                    <a:lnTo>
                      <a:pt x="32" y="39"/>
                    </a:lnTo>
                    <a:lnTo>
                      <a:pt x="24" y="43"/>
                    </a:lnTo>
                    <a:lnTo>
                      <a:pt x="21" y="46"/>
                    </a:lnTo>
                    <a:lnTo>
                      <a:pt x="4" y="37"/>
                    </a:lnTo>
                    <a:lnTo>
                      <a:pt x="4" y="33"/>
                    </a:lnTo>
                    <a:lnTo>
                      <a:pt x="3" y="33"/>
                    </a:lnTo>
                    <a:lnTo>
                      <a:pt x="2" y="31"/>
                    </a:lnTo>
                    <a:lnTo>
                      <a:pt x="3" y="31"/>
                    </a:lnTo>
                    <a:lnTo>
                      <a:pt x="3" y="29"/>
                    </a:lnTo>
                    <a:lnTo>
                      <a:pt x="4" y="29"/>
                    </a:lnTo>
                    <a:lnTo>
                      <a:pt x="4" y="28"/>
                    </a:lnTo>
                    <a:lnTo>
                      <a:pt x="4" y="27"/>
                    </a:lnTo>
                    <a:lnTo>
                      <a:pt x="4" y="25"/>
                    </a:lnTo>
                    <a:lnTo>
                      <a:pt x="3" y="25"/>
                    </a:lnTo>
                    <a:lnTo>
                      <a:pt x="3" y="24"/>
                    </a:lnTo>
                    <a:lnTo>
                      <a:pt x="1" y="23"/>
                    </a:lnTo>
                    <a:lnTo>
                      <a:pt x="1" y="22"/>
                    </a:lnTo>
                    <a:lnTo>
                      <a:pt x="0" y="21"/>
                    </a:lnTo>
                    <a:lnTo>
                      <a:pt x="7" y="14"/>
                    </a:lnTo>
                    <a:lnTo>
                      <a:pt x="6" y="6"/>
                    </a:lnTo>
                    <a:lnTo>
                      <a:pt x="18" y="0"/>
                    </a:lnTo>
                    <a:lnTo>
                      <a:pt x="19" y="6"/>
                    </a:lnTo>
                    <a:lnTo>
                      <a:pt x="43" y="15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65" name="Departement 64">
                <a:extLst>
                  <a:ext uri="{FF2B5EF4-FFF2-40B4-BE49-F238E27FC236}">
                    <a16:creationId xmlns:a16="http://schemas.microsoft.com/office/drawing/2014/main" id="{0D8C8BB1-FA2F-4CD7-55B8-87EE4010652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3515" y="3650456"/>
                <a:ext cx="501650" cy="274637"/>
              </a:xfrm>
              <a:custGeom>
                <a:avLst/>
                <a:gdLst>
                  <a:gd name="T0" fmla="*/ 2147483647 w 63"/>
                  <a:gd name="T1" fmla="*/ 2147483647 h 38"/>
                  <a:gd name="T2" fmla="*/ 2147483647 w 63"/>
                  <a:gd name="T3" fmla="*/ 2147483647 h 38"/>
                  <a:gd name="T4" fmla="*/ 2147483647 w 63"/>
                  <a:gd name="T5" fmla="*/ 2147483647 h 38"/>
                  <a:gd name="T6" fmla="*/ 2147483647 w 63"/>
                  <a:gd name="T7" fmla="*/ 2147483647 h 38"/>
                  <a:gd name="T8" fmla="*/ 2147483647 w 63"/>
                  <a:gd name="T9" fmla="*/ 2147483647 h 38"/>
                  <a:gd name="T10" fmla="*/ 2147483647 w 63"/>
                  <a:gd name="T11" fmla="*/ 2147483647 h 38"/>
                  <a:gd name="T12" fmla="*/ 2147483647 w 63"/>
                  <a:gd name="T13" fmla="*/ 2147483647 h 38"/>
                  <a:gd name="T14" fmla="*/ 2147483647 w 63"/>
                  <a:gd name="T15" fmla="*/ 2147483647 h 38"/>
                  <a:gd name="T16" fmla="*/ 0 w 63"/>
                  <a:gd name="T17" fmla="*/ 2147483647 h 38"/>
                  <a:gd name="T18" fmla="*/ 2147483647 w 63"/>
                  <a:gd name="T19" fmla="*/ 2147483647 h 38"/>
                  <a:gd name="T20" fmla="*/ 2147483647 w 63"/>
                  <a:gd name="T21" fmla="*/ 2147483647 h 38"/>
                  <a:gd name="T22" fmla="*/ 2147483647 w 63"/>
                  <a:gd name="T23" fmla="*/ 2147483647 h 38"/>
                  <a:gd name="T24" fmla="*/ 2147483647 w 63"/>
                  <a:gd name="T25" fmla="*/ 2147483647 h 38"/>
                  <a:gd name="T26" fmla="*/ 2147483647 w 63"/>
                  <a:gd name="T27" fmla="*/ 0 h 38"/>
                  <a:gd name="T28" fmla="*/ 2147483647 w 63"/>
                  <a:gd name="T29" fmla="*/ 2147483647 h 38"/>
                  <a:gd name="T30" fmla="*/ 2147483647 w 63"/>
                  <a:gd name="T31" fmla="*/ 0 h 38"/>
                  <a:gd name="T32" fmla="*/ 2147483647 w 63"/>
                  <a:gd name="T33" fmla="*/ 2147483647 h 38"/>
                  <a:gd name="T34" fmla="*/ 2147483647 w 63"/>
                  <a:gd name="T35" fmla="*/ 0 h 38"/>
                  <a:gd name="T36" fmla="*/ 2147483647 w 63"/>
                  <a:gd name="T37" fmla="*/ 2147483647 h 38"/>
                  <a:gd name="T38" fmla="*/ 2147483647 w 63"/>
                  <a:gd name="T39" fmla="*/ 2147483647 h 38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63" h="38">
                    <a:moveTo>
                      <a:pt x="59" y="1"/>
                    </a:moveTo>
                    <a:lnTo>
                      <a:pt x="63" y="12"/>
                    </a:lnTo>
                    <a:lnTo>
                      <a:pt x="50" y="32"/>
                    </a:lnTo>
                    <a:lnTo>
                      <a:pt x="51" y="36"/>
                    </a:lnTo>
                    <a:lnTo>
                      <a:pt x="42" y="38"/>
                    </a:lnTo>
                    <a:lnTo>
                      <a:pt x="35" y="29"/>
                    </a:lnTo>
                    <a:lnTo>
                      <a:pt x="12" y="24"/>
                    </a:lnTo>
                    <a:lnTo>
                      <a:pt x="14" y="14"/>
                    </a:lnTo>
                    <a:lnTo>
                      <a:pt x="0" y="8"/>
                    </a:lnTo>
                    <a:lnTo>
                      <a:pt x="5" y="8"/>
                    </a:lnTo>
                    <a:lnTo>
                      <a:pt x="10" y="1"/>
                    </a:lnTo>
                    <a:lnTo>
                      <a:pt x="22" y="1"/>
                    </a:lnTo>
                    <a:lnTo>
                      <a:pt x="23" y="4"/>
                    </a:lnTo>
                    <a:lnTo>
                      <a:pt x="36" y="0"/>
                    </a:lnTo>
                    <a:lnTo>
                      <a:pt x="54" y="1"/>
                    </a:lnTo>
                    <a:lnTo>
                      <a:pt x="55" y="0"/>
                    </a:lnTo>
                    <a:lnTo>
                      <a:pt x="55" y="1"/>
                    </a:lnTo>
                    <a:lnTo>
                      <a:pt x="56" y="0"/>
                    </a:lnTo>
                    <a:lnTo>
                      <a:pt x="57" y="1"/>
                    </a:lnTo>
                    <a:lnTo>
                      <a:pt x="59" y="1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66" name="Departement 66">
                <a:extLst>
                  <a:ext uri="{FF2B5EF4-FFF2-40B4-BE49-F238E27FC236}">
                    <a16:creationId xmlns:a16="http://schemas.microsoft.com/office/drawing/2014/main" id="{98650C72-373A-12F1-A293-9B06022C1A6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2365" y="3917156"/>
                <a:ext cx="412750" cy="176212"/>
              </a:xfrm>
              <a:custGeom>
                <a:avLst/>
                <a:gdLst>
                  <a:gd name="T0" fmla="*/ 2147483647 w 51"/>
                  <a:gd name="T1" fmla="*/ 2147483647 h 24"/>
                  <a:gd name="T2" fmla="*/ 2147483647 w 51"/>
                  <a:gd name="T3" fmla="*/ 2147483647 h 24"/>
                  <a:gd name="T4" fmla="*/ 2147483647 w 51"/>
                  <a:gd name="T5" fmla="*/ 0 h 24"/>
                  <a:gd name="T6" fmla="*/ 2147483647 w 51"/>
                  <a:gd name="T7" fmla="*/ 2147483647 h 24"/>
                  <a:gd name="T8" fmla="*/ 2147483647 w 51"/>
                  <a:gd name="T9" fmla="*/ 2147483647 h 24"/>
                  <a:gd name="T10" fmla="*/ 0 w 51"/>
                  <a:gd name="T11" fmla="*/ 2147483647 h 24"/>
                  <a:gd name="T12" fmla="*/ 2147483647 w 51"/>
                  <a:gd name="T13" fmla="*/ 2147483647 h 24"/>
                  <a:gd name="T14" fmla="*/ 2147483647 w 51"/>
                  <a:gd name="T15" fmla="*/ 2147483647 h 24"/>
                  <a:gd name="T16" fmla="*/ 2147483647 w 51"/>
                  <a:gd name="T17" fmla="*/ 2147483647 h 24"/>
                  <a:gd name="T18" fmla="*/ 2147483647 w 51"/>
                  <a:gd name="T19" fmla="*/ 2147483647 h 24"/>
                  <a:gd name="T20" fmla="*/ 2147483647 w 51"/>
                  <a:gd name="T21" fmla="*/ 2147483647 h 24"/>
                  <a:gd name="T22" fmla="*/ 2147483647 w 51"/>
                  <a:gd name="T23" fmla="*/ 2147483647 h 24"/>
                  <a:gd name="T24" fmla="*/ 2147483647 w 51"/>
                  <a:gd name="T25" fmla="*/ 2147483647 h 24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51" h="24">
                    <a:moveTo>
                      <a:pt x="16" y="9"/>
                    </a:moveTo>
                    <a:lnTo>
                      <a:pt x="21" y="1"/>
                    </a:lnTo>
                    <a:lnTo>
                      <a:pt x="46" y="0"/>
                    </a:lnTo>
                    <a:lnTo>
                      <a:pt x="51" y="19"/>
                    </a:lnTo>
                    <a:lnTo>
                      <a:pt x="10" y="24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2" y="13"/>
                    </a:lnTo>
                    <a:lnTo>
                      <a:pt x="5" y="12"/>
                    </a:lnTo>
                    <a:lnTo>
                      <a:pt x="6" y="11"/>
                    </a:lnTo>
                    <a:lnTo>
                      <a:pt x="8" y="11"/>
                    </a:lnTo>
                    <a:lnTo>
                      <a:pt x="10" y="9"/>
                    </a:lnTo>
                    <a:lnTo>
                      <a:pt x="16" y="9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67" name="Departement 69">
                <a:extLst>
                  <a:ext uri="{FF2B5EF4-FFF2-40B4-BE49-F238E27FC236}">
                    <a16:creationId xmlns:a16="http://schemas.microsoft.com/office/drawing/2014/main" id="{98B9D94F-AA3A-F84A-2F05-A2AD62E608C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3878" y="2667793"/>
                <a:ext cx="242887" cy="304800"/>
              </a:xfrm>
              <a:custGeom>
                <a:avLst/>
                <a:gdLst>
                  <a:gd name="T0" fmla="*/ 2147483647 w 31"/>
                  <a:gd name="T1" fmla="*/ 2147483647 h 39"/>
                  <a:gd name="T2" fmla="*/ 2147483647 w 31"/>
                  <a:gd name="T3" fmla="*/ 2147483647 h 39"/>
                  <a:gd name="T4" fmla="*/ 2147483647 w 31"/>
                  <a:gd name="T5" fmla="*/ 2147483647 h 39"/>
                  <a:gd name="T6" fmla="*/ 2147483647 w 31"/>
                  <a:gd name="T7" fmla="*/ 2147483647 h 39"/>
                  <a:gd name="T8" fmla="*/ 2147483647 w 31"/>
                  <a:gd name="T9" fmla="*/ 2147483647 h 39"/>
                  <a:gd name="T10" fmla="*/ 2147483647 w 31"/>
                  <a:gd name="T11" fmla="*/ 2147483647 h 39"/>
                  <a:gd name="T12" fmla="*/ 2147483647 w 31"/>
                  <a:gd name="T13" fmla="*/ 2147483647 h 39"/>
                  <a:gd name="T14" fmla="*/ 2147483647 w 31"/>
                  <a:gd name="T15" fmla="*/ 2147483647 h 39"/>
                  <a:gd name="T16" fmla="*/ 2147483647 w 31"/>
                  <a:gd name="T17" fmla="*/ 2147483647 h 39"/>
                  <a:gd name="T18" fmla="*/ 2147483647 w 31"/>
                  <a:gd name="T19" fmla="*/ 2147483647 h 39"/>
                  <a:gd name="T20" fmla="*/ 2147483647 w 31"/>
                  <a:gd name="T21" fmla="*/ 2147483647 h 39"/>
                  <a:gd name="T22" fmla="*/ 2147483647 w 31"/>
                  <a:gd name="T23" fmla="*/ 2147483647 h 39"/>
                  <a:gd name="T24" fmla="*/ 2147483647 w 31"/>
                  <a:gd name="T25" fmla="*/ 2147483647 h 39"/>
                  <a:gd name="T26" fmla="*/ 2147483647 w 31"/>
                  <a:gd name="T27" fmla="*/ 2147483647 h 39"/>
                  <a:gd name="T28" fmla="*/ 0 w 31"/>
                  <a:gd name="T29" fmla="*/ 2147483647 h 39"/>
                  <a:gd name="T30" fmla="*/ 2147483647 w 31"/>
                  <a:gd name="T31" fmla="*/ 2147483647 h 39"/>
                  <a:gd name="T32" fmla="*/ 2147483647 w 31"/>
                  <a:gd name="T33" fmla="*/ 2147483647 h 39"/>
                  <a:gd name="T34" fmla="*/ 2147483647 w 31"/>
                  <a:gd name="T35" fmla="*/ 2147483647 h 39"/>
                  <a:gd name="T36" fmla="*/ 2147483647 w 31"/>
                  <a:gd name="T37" fmla="*/ 0 h 39"/>
                  <a:gd name="T38" fmla="*/ 2147483647 w 31"/>
                  <a:gd name="T39" fmla="*/ 2147483647 h 39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1" h="39">
                    <a:moveTo>
                      <a:pt x="17" y="6"/>
                    </a:moveTo>
                    <a:lnTo>
                      <a:pt x="18" y="7"/>
                    </a:lnTo>
                    <a:lnTo>
                      <a:pt x="17" y="10"/>
                    </a:lnTo>
                    <a:lnTo>
                      <a:pt x="17" y="11"/>
                    </a:lnTo>
                    <a:lnTo>
                      <a:pt x="17" y="12"/>
                    </a:lnTo>
                    <a:lnTo>
                      <a:pt x="17" y="15"/>
                    </a:lnTo>
                    <a:lnTo>
                      <a:pt x="16" y="16"/>
                    </a:lnTo>
                    <a:lnTo>
                      <a:pt x="16" y="17"/>
                    </a:lnTo>
                    <a:lnTo>
                      <a:pt x="21" y="18"/>
                    </a:lnTo>
                    <a:lnTo>
                      <a:pt x="23" y="23"/>
                    </a:lnTo>
                    <a:lnTo>
                      <a:pt x="30" y="23"/>
                    </a:lnTo>
                    <a:lnTo>
                      <a:pt x="31" y="28"/>
                    </a:lnTo>
                    <a:lnTo>
                      <a:pt x="18" y="39"/>
                    </a:lnTo>
                    <a:lnTo>
                      <a:pt x="6" y="32"/>
                    </a:lnTo>
                    <a:lnTo>
                      <a:pt x="0" y="16"/>
                    </a:lnTo>
                    <a:lnTo>
                      <a:pt x="3" y="9"/>
                    </a:lnTo>
                    <a:lnTo>
                      <a:pt x="6" y="8"/>
                    </a:lnTo>
                    <a:lnTo>
                      <a:pt x="5" y="4"/>
                    </a:lnTo>
                    <a:lnTo>
                      <a:pt x="14" y="0"/>
                    </a:lnTo>
                    <a:lnTo>
                      <a:pt x="17" y="6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68" name="Departement 71">
                <a:extLst>
                  <a:ext uri="{FF2B5EF4-FFF2-40B4-BE49-F238E27FC236}">
                    <a16:creationId xmlns:a16="http://schemas.microsoft.com/office/drawing/2014/main" id="{D9FD42CC-681C-F909-CBAE-6EFB43C086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3540" y="2409031"/>
                <a:ext cx="479425" cy="334962"/>
              </a:xfrm>
              <a:custGeom>
                <a:avLst/>
                <a:gdLst>
                  <a:gd name="T0" fmla="*/ 2147483647 w 59"/>
                  <a:gd name="T1" fmla="*/ 2147483647 h 47"/>
                  <a:gd name="T2" fmla="*/ 2147483647 w 59"/>
                  <a:gd name="T3" fmla="*/ 2147483647 h 47"/>
                  <a:gd name="T4" fmla="*/ 2147483647 w 59"/>
                  <a:gd name="T5" fmla="*/ 2147483647 h 47"/>
                  <a:gd name="T6" fmla="*/ 2147483647 w 59"/>
                  <a:gd name="T7" fmla="*/ 2147483647 h 47"/>
                  <a:gd name="T8" fmla="*/ 2147483647 w 59"/>
                  <a:gd name="T9" fmla="*/ 2147483647 h 47"/>
                  <a:gd name="T10" fmla="*/ 2147483647 w 59"/>
                  <a:gd name="T11" fmla="*/ 2147483647 h 47"/>
                  <a:gd name="T12" fmla="*/ 2147483647 w 59"/>
                  <a:gd name="T13" fmla="*/ 2147483647 h 47"/>
                  <a:gd name="T14" fmla="*/ 0 w 59"/>
                  <a:gd name="T15" fmla="*/ 2147483647 h 47"/>
                  <a:gd name="T16" fmla="*/ 0 w 59"/>
                  <a:gd name="T17" fmla="*/ 2147483647 h 47"/>
                  <a:gd name="T18" fmla="*/ 2147483647 w 59"/>
                  <a:gd name="T19" fmla="*/ 2147483647 h 47"/>
                  <a:gd name="T20" fmla="*/ 2147483647 w 59"/>
                  <a:gd name="T21" fmla="*/ 2147483647 h 47"/>
                  <a:gd name="T22" fmla="*/ 2147483647 w 59"/>
                  <a:gd name="T23" fmla="*/ 0 h 47"/>
                  <a:gd name="T24" fmla="*/ 2147483647 w 59"/>
                  <a:gd name="T25" fmla="*/ 2147483647 h 47"/>
                  <a:gd name="T26" fmla="*/ 2147483647 w 59"/>
                  <a:gd name="T27" fmla="*/ 2147483647 h 47"/>
                  <a:gd name="T28" fmla="*/ 2147483647 w 59"/>
                  <a:gd name="T29" fmla="*/ 2147483647 h 47"/>
                  <a:gd name="T30" fmla="*/ 2147483647 w 59"/>
                  <a:gd name="T31" fmla="*/ 2147483647 h 47"/>
                  <a:gd name="T32" fmla="*/ 2147483647 w 59"/>
                  <a:gd name="T33" fmla="*/ 2147483647 h 47"/>
                  <a:gd name="T34" fmla="*/ 2147483647 w 59"/>
                  <a:gd name="T35" fmla="*/ 2147483647 h 47"/>
                  <a:gd name="T36" fmla="*/ 2147483647 w 59"/>
                  <a:gd name="T37" fmla="*/ 2147483647 h 47"/>
                  <a:gd name="T38" fmla="*/ 2147483647 w 59"/>
                  <a:gd name="T39" fmla="*/ 2147483647 h 47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59" h="47">
                    <a:moveTo>
                      <a:pt x="37" y="46"/>
                    </a:moveTo>
                    <a:lnTo>
                      <a:pt x="34" y="40"/>
                    </a:lnTo>
                    <a:lnTo>
                      <a:pt x="25" y="44"/>
                    </a:lnTo>
                    <a:lnTo>
                      <a:pt x="21" y="47"/>
                    </a:lnTo>
                    <a:lnTo>
                      <a:pt x="12" y="47"/>
                    </a:lnTo>
                    <a:lnTo>
                      <a:pt x="8" y="42"/>
                    </a:lnTo>
                    <a:lnTo>
                      <a:pt x="11" y="32"/>
                    </a:lnTo>
                    <a:lnTo>
                      <a:pt x="0" y="21"/>
                    </a:lnTo>
                    <a:lnTo>
                      <a:pt x="0" y="20"/>
                    </a:lnTo>
                    <a:lnTo>
                      <a:pt x="13" y="18"/>
                    </a:lnTo>
                    <a:lnTo>
                      <a:pt x="11" y="8"/>
                    </a:lnTo>
                    <a:lnTo>
                      <a:pt x="18" y="0"/>
                    </a:lnTo>
                    <a:lnTo>
                      <a:pt x="34" y="12"/>
                    </a:lnTo>
                    <a:lnTo>
                      <a:pt x="52" y="7"/>
                    </a:lnTo>
                    <a:lnTo>
                      <a:pt x="59" y="13"/>
                    </a:lnTo>
                    <a:lnTo>
                      <a:pt x="55" y="15"/>
                    </a:lnTo>
                    <a:lnTo>
                      <a:pt x="59" y="23"/>
                    </a:lnTo>
                    <a:lnTo>
                      <a:pt x="55" y="32"/>
                    </a:lnTo>
                    <a:lnTo>
                      <a:pt x="43" y="30"/>
                    </a:lnTo>
                    <a:lnTo>
                      <a:pt x="37" y="46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69" name="Departement 72">
                <a:extLst>
                  <a:ext uri="{FF2B5EF4-FFF2-40B4-BE49-F238E27FC236}">
                    <a16:creationId xmlns:a16="http://schemas.microsoft.com/office/drawing/2014/main" id="{FA6FC355-6523-431F-6990-F6ED47B74F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42615" y="1943893"/>
                <a:ext cx="349250" cy="296863"/>
              </a:xfrm>
              <a:custGeom>
                <a:avLst/>
                <a:gdLst>
                  <a:gd name="T0" fmla="*/ 2147483647 w 43"/>
                  <a:gd name="T1" fmla="*/ 2147483647 h 42"/>
                  <a:gd name="T2" fmla="*/ 2147483647 w 43"/>
                  <a:gd name="T3" fmla="*/ 2147483647 h 42"/>
                  <a:gd name="T4" fmla="*/ 2147483647 w 43"/>
                  <a:gd name="T5" fmla="*/ 2147483647 h 42"/>
                  <a:gd name="T6" fmla="*/ 2147483647 w 43"/>
                  <a:gd name="T7" fmla="*/ 2147483647 h 42"/>
                  <a:gd name="T8" fmla="*/ 2147483647 w 43"/>
                  <a:gd name="T9" fmla="*/ 2147483647 h 42"/>
                  <a:gd name="T10" fmla="*/ 2147483647 w 43"/>
                  <a:gd name="T11" fmla="*/ 2147483647 h 42"/>
                  <a:gd name="T12" fmla="*/ 2147483647 w 43"/>
                  <a:gd name="T13" fmla="*/ 2147483647 h 42"/>
                  <a:gd name="T14" fmla="*/ 2147483647 w 43"/>
                  <a:gd name="T15" fmla="*/ 2147483647 h 42"/>
                  <a:gd name="T16" fmla="*/ 2147483647 w 43"/>
                  <a:gd name="T17" fmla="*/ 2147483647 h 42"/>
                  <a:gd name="T18" fmla="*/ 2147483647 w 43"/>
                  <a:gd name="T19" fmla="*/ 2147483647 h 42"/>
                  <a:gd name="T20" fmla="*/ 2147483647 w 43"/>
                  <a:gd name="T21" fmla="*/ 2147483647 h 42"/>
                  <a:gd name="T22" fmla="*/ 2147483647 w 43"/>
                  <a:gd name="T23" fmla="*/ 2147483647 h 42"/>
                  <a:gd name="T24" fmla="*/ 2147483647 w 43"/>
                  <a:gd name="T25" fmla="*/ 2147483647 h 42"/>
                  <a:gd name="T26" fmla="*/ 0 w 43"/>
                  <a:gd name="T27" fmla="*/ 2147483647 h 42"/>
                  <a:gd name="T28" fmla="*/ 2147483647 w 43"/>
                  <a:gd name="T29" fmla="*/ 2147483647 h 42"/>
                  <a:gd name="T30" fmla="*/ 2147483647 w 43"/>
                  <a:gd name="T31" fmla="*/ 2147483647 h 42"/>
                  <a:gd name="T32" fmla="*/ 2147483647 w 43"/>
                  <a:gd name="T33" fmla="*/ 2147483647 h 42"/>
                  <a:gd name="T34" fmla="*/ 2147483647 w 43"/>
                  <a:gd name="T35" fmla="*/ 2147483647 h 42"/>
                  <a:gd name="T36" fmla="*/ 2147483647 w 43"/>
                  <a:gd name="T37" fmla="*/ 2147483647 h 42"/>
                  <a:gd name="T38" fmla="*/ 2147483647 w 43"/>
                  <a:gd name="T39" fmla="*/ 2147483647 h 42"/>
                  <a:gd name="T40" fmla="*/ 2147483647 w 43"/>
                  <a:gd name="T41" fmla="*/ 2147483647 h 42"/>
                  <a:gd name="T42" fmla="*/ 2147483647 w 43"/>
                  <a:gd name="T43" fmla="*/ 2147483647 h 42"/>
                  <a:gd name="T44" fmla="*/ 2147483647 w 43"/>
                  <a:gd name="T45" fmla="*/ 2147483647 h 42"/>
                  <a:gd name="T46" fmla="*/ 2147483647 w 43"/>
                  <a:gd name="T47" fmla="*/ 0 h 42"/>
                  <a:gd name="T48" fmla="*/ 2147483647 w 43"/>
                  <a:gd name="T49" fmla="*/ 2147483647 h 42"/>
                  <a:gd name="T50" fmla="*/ 2147483647 w 43"/>
                  <a:gd name="T51" fmla="*/ 2147483647 h 42"/>
                  <a:gd name="T52" fmla="*/ 2147483647 w 43"/>
                  <a:gd name="T53" fmla="*/ 2147483647 h 42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3" h="42">
                    <a:moveTo>
                      <a:pt x="41" y="17"/>
                    </a:moveTo>
                    <a:lnTo>
                      <a:pt x="39" y="19"/>
                    </a:lnTo>
                    <a:lnTo>
                      <a:pt x="41" y="25"/>
                    </a:lnTo>
                    <a:lnTo>
                      <a:pt x="32" y="36"/>
                    </a:lnTo>
                    <a:lnTo>
                      <a:pt x="32" y="37"/>
                    </a:lnTo>
                    <a:lnTo>
                      <a:pt x="33" y="37"/>
                    </a:lnTo>
                    <a:lnTo>
                      <a:pt x="26" y="39"/>
                    </a:lnTo>
                    <a:lnTo>
                      <a:pt x="25" y="42"/>
                    </a:lnTo>
                    <a:lnTo>
                      <a:pt x="20" y="40"/>
                    </a:lnTo>
                    <a:lnTo>
                      <a:pt x="7" y="38"/>
                    </a:lnTo>
                    <a:lnTo>
                      <a:pt x="7" y="34"/>
                    </a:lnTo>
                    <a:lnTo>
                      <a:pt x="1" y="32"/>
                    </a:lnTo>
                    <a:lnTo>
                      <a:pt x="1" y="31"/>
                    </a:lnTo>
                    <a:lnTo>
                      <a:pt x="0" y="30"/>
                    </a:lnTo>
                    <a:lnTo>
                      <a:pt x="2" y="28"/>
                    </a:lnTo>
                    <a:lnTo>
                      <a:pt x="1" y="25"/>
                    </a:lnTo>
                    <a:lnTo>
                      <a:pt x="4" y="24"/>
                    </a:lnTo>
                    <a:lnTo>
                      <a:pt x="3" y="19"/>
                    </a:lnTo>
                    <a:lnTo>
                      <a:pt x="6" y="19"/>
                    </a:lnTo>
                    <a:lnTo>
                      <a:pt x="6" y="14"/>
                    </a:lnTo>
                    <a:lnTo>
                      <a:pt x="9" y="12"/>
                    </a:lnTo>
                    <a:lnTo>
                      <a:pt x="9" y="6"/>
                    </a:lnTo>
                    <a:lnTo>
                      <a:pt x="13" y="4"/>
                    </a:lnTo>
                    <a:lnTo>
                      <a:pt x="25" y="0"/>
                    </a:lnTo>
                    <a:lnTo>
                      <a:pt x="39" y="14"/>
                    </a:lnTo>
                    <a:lnTo>
                      <a:pt x="43" y="16"/>
                    </a:lnTo>
                    <a:lnTo>
                      <a:pt x="41" y="17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70" name="Departement 76">
                <a:extLst>
                  <a:ext uri="{FF2B5EF4-FFF2-40B4-BE49-F238E27FC236}">
                    <a16:creationId xmlns:a16="http://schemas.microsoft.com/office/drawing/2014/main" id="{420C72E6-88ED-5903-1100-4622F5D14D7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5015" y="1402556"/>
                <a:ext cx="419100" cy="274637"/>
              </a:xfrm>
              <a:custGeom>
                <a:avLst/>
                <a:gdLst>
                  <a:gd name="T0" fmla="*/ 2147483647 w 53"/>
                  <a:gd name="T1" fmla="*/ 2147483647 h 38"/>
                  <a:gd name="T2" fmla="*/ 2147483647 w 53"/>
                  <a:gd name="T3" fmla="*/ 2147483647 h 38"/>
                  <a:gd name="T4" fmla="*/ 2147483647 w 53"/>
                  <a:gd name="T5" fmla="*/ 2147483647 h 38"/>
                  <a:gd name="T6" fmla="*/ 0 w 53"/>
                  <a:gd name="T7" fmla="*/ 2147483647 h 38"/>
                  <a:gd name="T8" fmla="*/ 2147483647 w 53"/>
                  <a:gd name="T9" fmla="*/ 2147483647 h 38"/>
                  <a:gd name="T10" fmla="*/ 2147483647 w 53"/>
                  <a:gd name="T11" fmla="*/ 0 h 38"/>
                  <a:gd name="T12" fmla="*/ 2147483647 w 53"/>
                  <a:gd name="T13" fmla="*/ 2147483647 h 38"/>
                  <a:gd name="T14" fmla="*/ 2147483647 w 53"/>
                  <a:gd name="T15" fmla="*/ 2147483647 h 38"/>
                  <a:gd name="T16" fmla="*/ 2147483647 w 53"/>
                  <a:gd name="T17" fmla="*/ 2147483647 h 38"/>
                  <a:gd name="T18" fmla="*/ 2147483647 w 53"/>
                  <a:gd name="T19" fmla="*/ 2147483647 h 38"/>
                  <a:gd name="T20" fmla="*/ 2147483647 w 53"/>
                  <a:gd name="T21" fmla="*/ 2147483647 h 38"/>
                  <a:gd name="T22" fmla="*/ 2147483647 w 53"/>
                  <a:gd name="T23" fmla="*/ 2147483647 h 38"/>
                  <a:gd name="T24" fmla="*/ 2147483647 w 53"/>
                  <a:gd name="T25" fmla="*/ 2147483647 h 38"/>
                  <a:gd name="T26" fmla="*/ 2147483647 w 53"/>
                  <a:gd name="T27" fmla="*/ 2147483647 h 38"/>
                  <a:gd name="T28" fmla="*/ 2147483647 w 53"/>
                  <a:gd name="T29" fmla="*/ 2147483647 h 38"/>
                  <a:gd name="T30" fmla="*/ 2147483647 w 53"/>
                  <a:gd name="T31" fmla="*/ 2147483647 h 38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53" h="38">
                    <a:moveTo>
                      <a:pt x="10" y="28"/>
                    </a:moveTo>
                    <a:lnTo>
                      <a:pt x="2" y="27"/>
                    </a:lnTo>
                    <a:lnTo>
                      <a:pt x="1" y="26"/>
                    </a:lnTo>
                    <a:lnTo>
                      <a:pt x="0" y="25"/>
                    </a:lnTo>
                    <a:lnTo>
                      <a:pt x="5" y="16"/>
                    </a:lnTo>
                    <a:lnTo>
                      <a:pt x="41" y="0"/>
                    </a:lnTo>
                    <a:lnTo>
                      <a:pt x="50" y="8"/>
                    </a:lnTo>
                    <a:lnTo>
                      <a:pt x="53" y="14"/>
                    </a:lnTo>
                    <a:lnTo>
                      <a:pt x="50" y="17"/>
                    </a:lnTo>
                    <a:lnTo>
                      <a:pt x="51" y="26"/>
                    </a:lnTo>
                    <a:lnTo>
                      <a:pt x="53" y="27"/>
                    </a:lnTo>
                    <a:lnTo>
                      <a:pt x="50" y="31"/>
                    </a:lnTo>
                    <a:lnTo>
                      <a:pt x="40" y="28"/>
                    </a:lnTo>
                    <a:lnTo>
                      <a:pt x="28" y="38"/>
                    </a:lnTo>
                    <a:lnTo>
                      <a:pt x="26" y="32"/>
                    </a:lnTo>
                    <a:lnTo>
                      <a:pt x="10" y="28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71" name="Departement 80">
                <a:extLst>
                  <a:ext uri="{FF2B5EF4-FFF2-40B4-BE49-F238E27FC236}">
                    <a16:creationId xmlns:a16="http://schemas.microsoft.com/office/drawing/2014/main" id="{F6F2DB29-5AC5-BFB1-6B44-83BC2C3BA8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14103" y="1296193"/>
                <a:ext cx="449262" cy="274638"/>
              </a:xfrm>
              <a:custGeom>
                <a:avLst/>
                <a:gdLst>
                  <a:gd name="T0" fmla="*/ 2147483647 w 55"/>
                  <a:gd name="T1" fmla="*/ 2147483647 h 38"/>
                  <a:gd name="T2" fmla="*/ 2147483647 w 55"/>
                  <a:gd name="T3" fmla="*/ 2147483647 h 38"/>
                  <a:gd name="T4" fmla="*/ 2147483647 w 55"/>
                  <a:gd name="T5" fmla="*/ 2147483647 h 38"/>
                  <a:gd name="T6" fmla="*/ 2147483647 w 55"/>
                  <a:gd name="T7" fmla="*/ 2147483647 h 38"/>
                  <a:gd name="T8" fmla="*/ 0 w 55"/>
                  <a:gd name="T9" fmla="*/ 2147483647 h 38"/>
                  <a:gd name="T10" fmla="*/ 2147483647 w 55"/>
                  <a:gd name="T11" fmla="*/ 2147483647 h 38"/>
                  <a:gd name="T12" fmla="*/ 2147483647 w 55"/>
                  <a:gd name="T13" fmla="*/ 0 h 38"/>
                  <a:gd name="T14" fmla="*/ 2147483647 w 55"/>
                  <a:gd name="T15" fmla="*/ 2147483647 h 38"/>
                  <a:gd name="T16" fmla="*/ 2147483647 w 55"/>
                  <a:gd name="T17" fmla="*/ 2147483647 h 38"/>
                  <a:gd name="T18" fmla="*/ 2147483647 w 55"/>
                  <a:gd name="T19" fmla="*/ 2147483647 h 38"/>
                  <a:gd name="T20" fmla="*/ 2147483647 w 55"/>
                  <a:gd name="T21" fmla="*/ 2147483647 h 38"/>
                  <a:gd name="T22" fmla="*/ 2147483647 w 55"/>
                  <a:gd name="T23" fmla="*/ 2147483647 h 38"/>
                  <a:gd name="T24" fmla="*/ 2147483647 w 55"/>
                  <a:gd name="T25" fmla="*/ 2147483647 h 38"/>
                  <a:gd name="T26" fmla="*/ 2147483647 w 55"/>
                  <a:gd name="T27" fmla="*/ 2147483647 h 38"/>
                  <a:gd name="T28" fmla="*/ 2147483647 w 55"/>
                  <a:gd name="T29" fmla="*/ 2147483647 h 38"/>
                  <a:gd name="T30" fmla="*/ 2147483647 w 55"/>
                  <a:gd name="T31" fmla="*/ 2147483647 h 38"/>
                  <a:gd name="T32" fmla="*/ 2147483647 w 55"/>
                  <a:gd name="T33" fmla="*/ 2147483647 h 38"/>
                  <a:gd name="T34" fmla="*/ 2147483647 w 55"/>
                  <a:gd name="T35" fmla="*/ 2147483647 h 38"/>
                  <a:gd name="T36" fmla="*/ 2147483647 w 55"/>
                  <a:gd name="T37" fmla="*/ 2147483647 h 38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55" h="38">
                    <a:moveTo>
                      <a:pt x="53" y="32"/>
                    </a:moveTo>
                    <a:lnTo>
                      <a:pt x="39" y="38"/>
                    </a:lnTo>
                    <a:lnTo>
                      <a:pt x="12" y="29"/>
                    </a:lnTo>
                    <a:lnTo>
                      <a:pt x="9" y="23"/>
                    </a:lnTo>
                    <a:lnTo>
                      <a:pt x="0" y="15"/>
                    </a:lnTo>
                    <a:lnTo>
                      <a:pt x="9" y="9"/>
                    </a:lnTo>
                    <a:lnTo>
                      <a:pt x="7" y="0"/>
                    </a:lnTo>
                    <a:lnTo>
                      <a:pt x="18" y="2"/>
                    </a:lnTo>
                    <a:lnTo>
                      <a:pt x="23" y="8"/>
                    </a:lnTo>
                    <a:lnTo>
                      <a:pt x="32" y="7"/>
                    </a:lnTo>
                    <a:lnTo>
                      <a:pt x="32" y="13"/>
                    </a:lnTo>
                    <a:lnTo>
                      <a:pt x="36" y="11"/>
                    </a:lnTo>
                    <a:lnTo>
                      <a:pt x="43" y="12"/>
                    </a:lnTo>
                    <a:lnTo>
                      <a:pt x="42" y="16"/>
                    </a:lnTo>
                    <a:lnTo>
                      <a:pt x="52" y="15"/>
                    </a:lnTo>
                    <a:lnTo>
                      <a:pt x="53" y="17"/>
                    </a:lnTo>
                    <a:lnTo>
                      <a:pt x="55" y="17"/>
                    </a:lnTo>
                    <a:lnTo>
                      <a:pt x="52" y="26"/>
                    </a:lnTo>
                    <a:lnTo>
                      <a:pt x="53" y="32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72" name="Departement 81">
                <a:extLst>
                  <a:ext uri="{FF2B5EF4-FFF2-40B4-BE49-F238E27FC236}">
                    <a16:creationId xmlns:a16="http://schemas.microsoft.com/office/drawing/2014/main" id="{55DD3F47-4B1C-E497-585B-5E928EA56A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9978" y="3459956"/>
                <a:ext cx="388937" cy="266700"/>
              </a:xfrm>
              <a:custGeom>
                <a:avLst/>
                <a:gdLst>
                  <a:gd name="T0" fmla="*/ 2147483647 w 48"/>
                  <a:gd name="T1" fmla="*/ 2147483647 h 36"/>
                  <a:gd name="T2" fmla="*/ 2147483647 w 48"/>
                  <a:gd name="T3" fmla="*/ 2147483647 h 36"/>
                  <a:gd name="T4" fmla="*/ 2147483647 w 48"/>
                  <a:gd name="T5" fmla="*/ 2147483647 h 36"/>
                  <a:gd name="T6" fmla="*/ 2147483647 w 48"/>
                  <a:gd name="T7" fmla="*/ 2147483647 h 36"/>
                  <a:gd name="T8" fmla="*/ 0 w 48"/>
                  <a:gd name="T9" fmla="*/ 2147483647 h 36"/>
                  <a:gd name="T10" fmla="*/ 2147483647 w 48"/>
                  <a:gd name="T11" fmla="*/ 2147483647 h 36"/>
                  <a:gd name="T12" fmla="*/ 2147483647 w 48"/>
                  <a:gd name="T13" fmla="*/ 0 h 36"/>
                  <a:gd name="T14" fmla="*/ 2147483647 w 48"/>
                  <a:gd name="T15" fmla="*/ 2147483647 h 36"/>
                  <a:gd name="T16" fmla="*/ 2147483647 w 48"/>
                  <a:gd name="T17" fmla="*/ 2147483647 h 36"/>
                  <a:gd name="T18" fmla="*/ 2147483647 w 48"/>
                  <a:gd name="T19" fmla="*/ 2147483647 h 36"/>
                  <a:gd name="T20" fmla="*/ 2147483647 w 48"/>
                  <a:gd name="T21" fmla="*/ 2147483647 h 36"/>
                  <a:gd name="T22" fmla="*/ 2147483647 w 48"/>
                  <a:gd name="T23" fmla="*/ 2147483647 h 36"/>
                  <a:gd name="T24" fmla="*/ 2147483647 w 48"/>
                  <a:gd name="T25" fmla="*/ 2147483647 h 36"/>
                  <a:gd name="T26" fmla="*/ 2147483647 w 48"/>
                  <a:gd name="T27" fmla="*/ 2147483647 h 36"/>
                  <a:gd name="T28" fmla="*/ 2147483647 w 48"/>
                  <a:gd name="T29" fmla="*/ 2147483647 h 36"/>
                  <a:gd name="T30" fmla="*/ 2147483647 w 48"/>
                  <a:gd name="T31" fmla="*/ 2147483647 h 36"/>
                  <a:gd name="T32" fmla="*/ 2147483647 w 48"/>
                  <a:gd name="T33" fmla="*/ 2147483647 h 36"/>
                  <a:gd name="T34" fmla="*/ 2147483647 w 48"/>
                  <a:gd name="T35" fmla="*/ 2147483647 h 36"/>
                  <a:gd name="T36" fmla="*/ 2147483647 w 48"/>
                  <a:gd name="T37" fmla="*/ 2147483647 h 36"/>
                  <a:gd name="T38" fmla="*/ 2147483647 w 48"/>
                  <a:gd name="T39" fmla="*/ 2147483647 h 36"/>
                  <a:gd name="T40" fmla="*/ 2147483647 w 48"/>
                  <a:gd name="T41" fmla="*/ 2147483647 h 36"/>
                  <a:gd name="T42" fmla="*/ 2147483647 w 48"/>
                  <a:gd name="T43" fmla="*/ 2147483647 h 36"/>
                  <a:gd name="T44" fmla="*/ 2147483647 w 48"/>
                  <a:gd name="T45" fmla="*/ 2147483647 h 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48" h="36">
                    <a:moveTo>
                      <a:pt x="17" y="34"/>
                    </a:moveTo>
                    <a:lnTo>
                      <a:pt x="5" y="25"/>
                    </a:lnTo>
                    <a:lnTo>
                      <a:pt x="1" y="12"/>
                    </a:lnTo>
                    <a:lnTo>
                      <a:pt x="1" y="11"/>
                    </a:lnTo>
                    <a:lnTo>
                      <a:pt x="0" y="10"/>
                    </a:lnTo>
                    <a:lnTo>
                      <a:pt x="4" y="2"/>
                    </a:lnTo>
                    <a:lnTo>
                      <a:pt x="16" y="0"/>
                    </a:lnTo>
                    <a:lnTo>
                      <a:pt x="28" y="2"/>
                    </a:lnTo>
                    <a:lnTo>
                      <a:pt x="38" y="18"/>
                    </a:lnTo>
                    <a:lnTo>
                      <a:pt x="48" y="22"/>
                    </a:lnTo>
                    <a:lnTo>
                      <a:pt x="38" y="24"/>
                    </a:lnTo>
                    <a:lnTo>
                      <a:pt x="36" y="35"/>
                    </a:lnTo>
                    <a:lnTo>
                      <a:pt x="30" y="34"/>
                    </a:lnTo>
                    <a:lnTo>
                      <a:pt x="30" y="35"/>
                    </a:lnTo>
                    <a:lnTo>
                      <a:pt x="26" y="34"/>
                    </a:lnTo>
                    <a:lnTo>
                      <a:pt x="25" y="33"/>
                    </a:lnTo>
                    <a:lnTo>
                      <a:pt x="24" y="34"/>
                    </a:lnTo>
                    <a:lnTo>
                      <a:pt x="23" y="36"/>
                    </a:lnTo>
                    <a:lnTo>
                      <a:pt x="22" y="36"/>
                    </a:lnTo>
                    <a:lnTo>
                      <a:pt x="22" y="35"/>
                    </a:lnTo>
                    <a:lnTo>
                      <a:pt x="18" y="36"/>
                    </a:lnTo>
                    <a:lnTo>
                      <a:pt x="18" y="35"/>
                    </a:lnTo>
                    <a:lnTo>
                      <a:pt x="17" y="34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73" name="Departement 82">
                <a:extLst>
                  <a:ext uri="{FF2B5EF4-FFF2-40B4-BE49-F238E27FC236}">
                    <a16:creationId xmlns:a16="http://schemas.microsoft.com/office/drawing/2014/main" id="{5AE77D7E-EEA1-F575-AB00-DE3B83B240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5665" y="3377406"/>
                <a:ext cx="342900" cy="220662"/>
              </a:xfrm>
              <a:custGeom>
                <a:avLst/>
                <a:gdLst>
                  <a:gd name="T0" fmla="*/ 2147483647 w 43"/>
                  <a:gd name="T1" fmla="*/ 2147483647 h 29"/>
                  <a:gd name="T2" fmla="*/ 2147483647 w 43"/>
                  <a:gd name="T3" fmla="*/ 2147483647 h 29"/>
                  <a:gd name="T4" fmla="*/ 2147483647 w 43"/>
                  <a:gd name="T5" fmla="*/ 2147483647 h 29"/>
                  <a:gd name="T6" fmla="*/ 2147483647 w 43"/>
                  <a:gd name="T7" fmla="*/ 2147483647 h 29"/>
                  <a:gd name="T8" fmla="*/ 2147483647 w 43"/>
                  <a:gd name="T9" fmla="*/ 2147483647 h 29"/>
                  <a:gd name="T10" fmla="*/ 2147483647 w 43"/>
                  <a:gd name="T11" fmla="*/ 2147483647 h 29"/>
                  <a:gd name="T12" fmla="*/ 2147483647 w 43"/>
                  <a:gd name="T13" fmla="*/ 2147483647 h 29"/>
                  <a:gd name="T14" fmla="*/ 2147483647 w 43"/>
                  <a:gd name="T15" fmla="*/ 2147483647 h 29"/>
                  <a:gd name="T16" fmla="*/ 2147483647 w 43"/>
                  <a:gd name="T17" fmla="*/ 2147483647 h 29"/>
                  <a:gd name="T18" fmla="*/ 2147483647 w 43"/>
                  <a:gd name="T19" fmla="*/ 2147483647 h 29"/>
                  <a:gd name="T20" fmla="*/ 2147483647 w 43"/>
                  <a:gd name="T21" fmla="*/ 2147483647 h 29"/>
                  <a:gd name="T22" fmla="*/ 2147483647 w 43"/>
                  <a:gd name="T23" fmla="*/ 2147483647 h 29"/>
                  <a:gd name="T24" fmla="*/ 2147483647 w 43"/>
                  <a:gd name="T25" fmla="*/ 2147483647 h 29"/>
                  <a:gd name="T26" fmla="*/ 2147483647 w 43"/>
                  <a:gd name="T27" fmla="*/ 2147483647 h 29"/>
                  <a:gd name="T28" fmla="*/ 0 w 43"/>
                  <a:gd name="T29" fmla="*/ 2147483647 h 29"/>
                  <a:gd name="T30" fmla="*/ 2147483647 w 43"/>
                  <a:gd name="T31" fmla="*/ 2147483647 h 29"/>
                  <a:gd name="T32" fmla="*/ 2147483647 w 43"/>
                  <a:gd name="T33" fmla="*/ 0 h 29"/>
                  <a:gd name="T34" fmla="*/ 2147483647 w 43"/>
                  <a:gd name="T35" fmla="*/ 2147483647 h 29"/>
                  <a:gd name="T36" fmla="*/ 2147483647 w 43"/>
                  <a:gd name="T37" fmla="*/ 2147483647 h 29"/>
                  <a:gd name="T38" fmla="*/ 2147483647 w 43"/>
                  <a:gd name="T39" fmla="*/ 2147483647 h 29"/>
                  <a:gd name="T40" fmla="*/ 2147483647 w 43"/>
                  <a:gd name="T41" fmla="*/ 2147483647 h 29"/>
                  <a:gd name="T42" fmla="*/ 2147483647 w 43"/>
                  <a:gd name="T43" fmla="*/ 2147483647 h 2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43" h="29">
                    <a:moveTo>
                      <a:pt x="38" y="5"/>
                    </a:moveTo>
                    <a:lnTo>
                      <a:pt x="42" y="6"/>
                    </a:lnTo>
                    <a:lnTo>
                      <a:pt x="39" y="9"/>
                    </a:lnTo>
                    <a:lnTo>
                      <a:pt x="43" y="11"/>
                    </a:lnTo>
                    <a:lnTo>
                      <a:pt x="31" y="13"/>
                    </a:lnTo>
                    <a:lnTo>
                      <a:pt x="27" y="21"/>
                    </a:lnTo>
                    <a:lnTo>
                      <a:pt x="28" y="22"/>
                    </a:lnTo>
                    <a:lnTo>
                      <a:pt x="28" y="23"/>
                    </a:lnTo>
                    <a:lnTo>
                      <a:pt x="21" y="23"/>
                    </a:lnTo>
                    <a:lnTo>
                      <a:pt x="18" y="29"/>
                    </a:lnTo>
                    <a:lnTo>
                      <a:pt x="7" y="28"/>
                    </a:lnTo>
                    <a:lnTo>
                      <a:pt x="5" y="23"/>
                    </a:lnTo>
                    <a:lnTo>
                      <a:pt x="1" y="21"/>
                    </a:lnTo>
                    <a:lnTo>
                      <a:pt x="4" y="16"/>
                    </a:lnTo>
                    <a:lnTo>
                      <a:pt x="0" y="15"/>
                    </a:lnTo>
                    <a:lnTo>
                      <a:pt x="5" y="1"/>
                    </a:lnTo>
                    <a:lnTo>
                      <a:pt x="11" y="0"/>
                    </a:lnTo>
                    <a:lnTo>
                      <a:pt x="21" y="9"/>
                    </a:lnTo>
                    <a:lnTo>
                      <a:pt x="39" y="3"/>
                    </a:lnTo>
                    <a:lnTo>
                      <a:pt x="38" y="4"/>
                    </a:lnTo>
                    <a:lnTo>
                      <a:pt x="39" y="4"/>
                    </a:lnTo>
                    <a:lnTo>
                      <a:pt x="38" y="5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74" name="Departement 90">
                <a:extLst>
                  <a:ext uri="{FF2B5EF4-FFF2-40B4-BE49-F238E27FC236}">
                    <a16:creationId xmlns:a16="http://schemas.microsoft.com/office/drawing/2014/main" id="{7EF478D2-0C11-1AFC-23FD-12EDF4EB4D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93640" y="2142331"/>
                <a:ext cx="114300" cy="136525"/>
              </a:xfrm>
              <a:custGeom>
                <a:avLst/>
                <a:gdLst>
                  <a:gd name="T0" fmla="*/ 2147483647 w 13"/>
                  <a:gd name="T1" fmla="*/ 2147483647 h 19"/>
                  <a:gd name="T2" fmla="*/ 2147483647 w 13"/>
                  <a:gd name="T3" fmla="*/ 2147483647 h 19"/>
                  <a:gd name="T4" fmla="*/ 2147483647 w 13"/>
                  <a:gd name="T5" fmla="*/ 2147483647 h 19"/>
                  <a:gd name="T6" fmla="*/ 2147483647 w 13"/>
                  <a:gd name="T7" fmla="*/ 2147483647 h 19"/>
                  <a:gd name="T8" fmla="*/ 0 w 13"/>
                  <a:gd name="T9" fmla="*/ 2147483647 h 19"/>
                  <a:gd name="T10" fmla="*/ 2147483647 w 13"/>
                  <a:gd name="T11" fmla="*/ 2147483647 h 19"/>
                  <a:gd name="T12" fmla="*/ 2147483647 w 13"/>
                  <a:gd name="T13" fmla="*/ 0 h 19"/>
                  <a:gd name="T14" fmla="*/ 2147483647 w 13"/>
                  <a:gd name="T15" fmla="*/ 2147483647 h 19"/>
                  <a:gd name="T16" fmla="*/ 2147483647 w 13"/>
                  <a:gd name="T17" fmla="*/ 2147483647 h 19"/>
                  <a:gd name="T18" fmla="*/ 2147483647 w 13"/>
                  <a:gd name="T19" fmla="*/ 2147483647 h 19"/>
                  <a:gd name="T20" fmla="*/ 2147483647 w 13"/>
                  <a:gd name="T21" fmla="*/ 2147483647 h 19"/>
                  <a:gd name="T22" fmla="*/ 2147483647 w 13"/>
                  <a:gd name="T23" fmla="*/ 2147483647 h 19"/>
                  <a:gd name="T24" fmla="*/ 2147483647 w 13"/>
                  <a:gd name="T25" fmla="*/ 2147483647 h 19"/>
                  <a:gd name="T26" fmla="*/ 2147483647 w 13"/>
                  <a:gd name="T27" fmla="*/ 2147483647 h 19"/>
                  <a:gd name="T28" fmla="*/ 2147483647 w 13"/>
                  <a:gd name="T29" fmla="*/ 2147483647 h 19"/>
                  <a:gd name="T30" fmla="*/ 2147483647 w 13"/>
                  <a:gd name="T31" fmla="*/ 2147483647 h 19"/>
                  <a:gd name="T32" fmla="*/ 2147483647 w 13"/>
                  <a:gd name="T33" fmla="*/ 2147483647 h 19"/>
                  <a:gd name="T34" fmla="*/ 2147483647 w 13"/>
                  <a:gd name="T35" fmla="*/ 2147483647 h 19"/>
                  <a:gd name="T36" fmla="*/ 2147483647 w 13"/>
                  <a:gd name="T37" fmla="*/ 2147483647 h 19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13" h="19">
                    <a:moveTo>
                      <a:pt x="2" y="13"/>
                    </a:moveTo>
                    <a:lnTo>
                      <a:pt x="2" y="12"/>
                    </a:lnTo>
                    <a:lnTo>
                      <a:pt x="1" y="10"/>
                    </a:lnTo>
                    <a:lnTo>
                      <a:pt x="2" y="9"/>
                    </a:lnTo>
                    <a:lnTo>
                      <a:pt x="0" y="4"/>
                    </a:lnTo>
                    <a:lnTo>
                      <a:pt x="2" y="1"/>
                    </a:lnTo>
                    <a:lnTo>
                      <a:pt x="2" y="0"/>
                    </a:lnTo>
                    <a:lnTo>
                      <a:pt x="8" y="5"/>
                    </a:lnTo>
                    <a:lnTo>
                      <a:pt x="8" y="10"/>
                    </a:lnTo>
                    <a:lnTo>
                      <a:pt x="13" y="15"/>
                    </a:lnTo>
                    <a:lnTo>
                      <a:pt x="10" y="16"/>
                    </a:lnTo>
                    <a:lnTo>
                      <a:pt x="9" y="15"/>
                    </a:lnTo>
                    <a:lnTo>
                      <a:pt x="8" y="16"/>
                    </a:lnTo>
                    <a:lnTo>
                      <a:pt x="8" y="17"/>
                    </a:lnTo>
                    <a:lnTo>
                      <a:pt x="8" y="18"/>
                    </a:lnTo>
                    <a:lnTo>
                      <a:pt x="7" y="19"/>
                    </a:lnTo>
                    <a:lnTo>
                      <a:pt x="6" y="18"/>
                    </a:lnTo>
                    <a:lnTo>
                      <a:pt x="6" y="15"/>
                    </a:lnTo>
                    <a:lnTo>
                      <a:pt x="2" y="13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75" name="Departement 83">
                <a:extLst>
                  <a:ext uri="{FF2B5EF4-FFF2-40B4-BE49-F238E27FC236}">
                    <a16:creationId xmlns:a16="http://schemas.microsoft.com/office/drawing/2014/main" id="{10EAAF8D-A53C-69BB-E61D-9C2D8C76071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572978" y="3552031"/>
                <a:ext cx="350837" cy="250825"/>
              </a:xfrm>
              <a:custGeom>
                <a:avLst/>
                <a:gdLst>
                  <a:gd name="T0" fmla="*/ 2147483647 w 43"/>
                  <a:gd name="T1" fmla="*/ 2147483647 h 36"/>
                  <a:gd name="T2" fmla="*/ 2147483647 w 43"/>
                  <a:gd name="T3" fmla="*/ 2147483647 h 36"/>
                  <a:gd name="T4" fmla="*/ 2147483647 w 43"/>
                  <a:gd name="T5" fmla="*/ 2147483647 h 36"/>
                  <a:gd name="T6" fmla="*/ 2147483647 w 43"/>
                  <a:gd name="T7" fmla="*/ 0 h 36"/>
                  <a:gd name="T8" fmla="*/ 2147483647 w 43"/>
                  <a:gd name="T9" fmla="*/ 2147483647 h 36"/>
                  <a:gd name="T10" fmla="*/ 2147483647 w 43"/>
                  <a:gd name="T11" fmla="*/ 0 h 36"/>
                  <a:gd name="T12" fmla="*/ 2147483647 w 43"/>
                  <a:gd name="T13" fmla="*/ 2147483647 h 36"/>
                  <a:gd name="T14" fmla="*/ 2147483647 w 43"/>
                  <a:gd name="T15" fmla="*/ 2147483647 h 36"/>
                  <a:gd name="T16" fmla="*/ 2147483647 w 43"/>
                  <a:gd name="T17" fmla="*/ 2147483647 h 36"/>
                  <a:gd name="T18" fmla="*/ 2147483647 w 43"/>
                  <a:gd name="T19" fmla="*/ 2147483647 h 36"/>
                  <a:gd name="T20" fmla="*/ 2147483647 w 43"/>
                  <a:gd name="T21" fmla="*/ 2147483647 h 36"/>
                  <a:gd name="T22" fmla="*/ 2147483647 w 43"/>
                  <a:gd name="T23" fmla="*/ 2147483647 h 36"/>
                  <a:gd name="T24" fmla="*/ 2147483647 w 43"/>
                  <a:gd name="T25" fmla="*/ 2147483647 h 36"/>
                  <a:gd name="T26" fmla="*/ 2147483647 w 43"/>
                  <a:gd name="T27" fmla="*/ 2147483647 h 36"/>
                  <a:gd name="T28" fmla="*/ 2147483647 w 43"/>
                  <a:gd name="T29" fmla="*/ 2147483647 h 36"/>
                  <a:gd name="T30" fmla="*/ 0 w 43"/>
                  <a:gd name="T31" fmla="*/ 2147483647 h 36"/>
                  <a:gd name="T32" fmla="*/ 2147483647 w 43"/>
                  <a:gd name="T33" fmla="*/ 2147483647 h 36"/>
                  <a:gd name="T34" fmla="*/ 2147483647 w 43"/>
                  <a:gd name="T35" fmla="*/ 2147483647 h 36"/>
                  <a:gd name="T36" fmla="*/ 2147483647 w 43"/>
                  <a:gd name="T37" fmla="*/ 2147483647 h 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43" h="36">
                    <a:moveTo>
                      <a:pt x="3" y="4"/>
                    </a:moveTo>
                    <a:lnTo>
                      <a:pt x="9" y="3"/>
                    </a:lnTo>
                    <a:lnTo>
                      <a:pt x="12" y="6"/>
                    </a:lnTo>
                    <a:lnTo>
                      <a:pt x="18" y="0"/>
                    </a:lnTo>
                    <a:lnTo>
                      <a:pt x="24" y="3"/>
                    </a:lnTo>
                    <a:lnTo>
                      <a:pt x="33" y="0"/>
                    </a:lnTo>
                    <a:lnTo>
                      <a:pt x="43" y="9"/>
                    </a:lnTo>
                    <a:lnTo>
                      <a:pt x="43" y="14"/>
                    </a:lnTo>
                    <a:lnTo>
                      <a:pt x="25" y="34"/>
                    </a:lnTo>
                    <a:lnTo>
                      <a:pt x="7" y="36"/>
                    </a:lnTo>
                    <a:lnTo>
                      <a:pt x="1" y="30"/>
                    </a:lnTo>
                    <a:lnTo>
                      <a:pt x="4" y="25"/>
                    </a:lnTo>
                    <a:lnTo>
                      <a:pt x="1" y="24"/>
                    </a:lnTo>
                    <a:lnTo>
                      <a:pt x="1" y="20"/>
                    </a:lnTo>
                    <a:lnTo>
                      <a:pt x="5" y="18"/>
                    </a:lnTo>
                    <a:lnTo>
                      <a:pt x="0" y="11"/>
                    </a:lnTo>
                    <a:lnTo>
                      <a:pt x="4" y="8"/>
                    </a:lnTo>
                    <a:lnTo>
                      <a:pt x="3" y="5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76" name="Departement 84">
                <a:extLst>
                  <a:ext uri="{FF2B5EF4-FFF2-40B4-BE49-F238E27FC236}">
                    <a16:creationId xmlns:a16="http://schemas.microsoft.com/office/drawing/2014/main" id="{ECC4067B-9F06-6FBF-19BC-77660DE8B7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2465" y="3353593"/>
                <a:ext cx="320675" cy="274638"/>
              </a:xfrm>
              <a:custGeom>
                <a:avLst/>
                <a:gdLst>
                  <a:gd name="T0" fmla="*/ 2147483647 w 39"/>
                  <a:gd name="T1" fmla="*/ 2147483647 h 36"/>
                  <a:gd name="T2" fmla="*/ 2147483647 w 39"/>
                  <a:gd name="T3" fmla="*/ 2147483647 h 36"/>
                  <a:gd name="T4" fmla="*/ 2147483647 w 39"/>
                  <a:gd name="T5" fmla="*/ 2147483647 h 36"/>
                  <a:gd name="T6" fmla="*/ 2147483647 w 39"/>
                  <a:gd name="T7" fmla="*/ 2147483647 h 36"/>
                  <a:gd name="T8" fmla="*/ 2147483647 w 39"/>
                  <a:gd name="T9" fmla="*/ 2147483647 h 36"/>
                  <a:gd name="T10" fmla="*/ 2147483647 w 39"/>
                  <a:gd name="T11" fmla="*/ 2147483647 h 36"/>
                  <a:gd name="T12" fmla="*/ 2147483647 w 39"/>
                  <a:gd name="T13" fmla="*/ 2147483647 h 36"/>
                  <a:gd name="T14" fmla="*/ 2147483647 w 39"/>
                  <a:gd name="T15" fmla="*/ 2147483647 h 36"/>
                  <a:gd name="T16" fmla="*/ 0 w 39"/>
                  <a:gd name="T17" fmla="*/ 2147483647 h 36"/>
                  <a:gd name="T18" fmla="*/ 0 w 39"/>
                  <a:gd name="T19" fmla="*/ 2147483647 h 36"/>
                  <a:gd name="T20" fmla="*/ 2147483647 w 39"/>
                  <a:gd name="T21" fmla="*/ 2147483647 h 36"/>
                  <a:gd name="T22" fmla="*/ 2147483647 w 39"/>
                  <a:gd name="T23" fmla="*/ 0 h 36"/>
                  <a:gd name="T24" fmla="*/ 2147483647 w 39"/>
                  <a:gd name="T25" fmla="*/ 2147483647 h 36"/>
                  <a:gd name="T26" fmla="*/ 2147483647 w 39"/>
                  <a:gd name="T27" fmla="*/ 2147483647 h 36"/>
                  <a:gd name="T28" fmla="*/ 2147483647 w 39"/>
                  <a:gd name="T29" fmla="*/ 2147483647 h 36"/>
                  <a:gd name="T30" fmla="*/ 2147483647 w 39"/>
                  <a:gd name="T31" fmla="*/ 2147483647 h 36"/>
                  <a:gd name="T32" fmla="*/ 2147483647 w 39"/>
                  <a:gd name="T33" fmla="*/ 2147483647 h 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39" h="36">
                    <a:moveTo>
                      <a:pt x="30" y="22"/>
                    </a:moveTo>
                    <a:lnTo>
                      <a:pt x="33" y="24"/>
                    </a:lnTo>
                    <a:lnTo>
                      <a:pt x="31" y="28"/>
                    </a:lnTo>
                    <a:lnTo>
                      <a:pt x="39" y="32"/>
                    </a:lnTo>
                    <a:lnTo>
                      <a:pt x="39" y="33"/>
                    </a:lnTo>
                    <a:lnTo>
                      <a:pt x="30" y="36"/>
                    </a:lnTo>
                    <a:lnTo>
                      <a:pt x="4" y="24"/>
                    </a:lnTo>
                    <a:lnTo>
                      <a:pt x="7" y="20"/>
                    </a:lnTo>
                    <a:lnTo>
                      <a:pt x="0" y="8"/>
                    </a:lnTo>
                    <a:lnTo>
                      <a:pt x="0" y="5"/>
                    </a:lnTo>
                    <a:lnTo>
                      <a:pt x="6" y="10"/>
                    </a:lnTo>
                    <a:lnTo>
                      <a:pt x="13" y="0"/>
                    </a:lnTo>
                    <a:lnTo>
                      <a:pt x="12" y="7"/>
                    </a:lnTo>
                    <a:lnTo>
                      <a:pt x="29" y="14"/>
                    </a:lnTo>
                    <a:lnTo>
                      <a:pt x="29" y="16"/>
                    </a:lnTo>
                    <a:lnTo>
                      <a:pt x="30" y="16"/>
                    </a:lnTo>
                    <a:lnTo>
                      <a:pt x="30" y="22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77" name="Departement 85">
                <a:extLst>
                  <a:ext uri="{FF2B5EF4-FFF2-40B4-BE49-F238E27FC236}">
                    <a16:creationId xmlns:a16="http://schemas.microsoft.com/office/drawing/2014/main" id="{5491B446-6298-72BC-DD86-89D015AFC6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7478" y="2416968"/>
                <a:ext cx="411162" cy="258763"/>
              </a:xfrm>
              <a:custGeom>
                <a:avLst/>
                <a:gdLst>
                  <a:gd name="T0" fmla="*/ 2147483647 w 51"/>
                  <a:gd name="T1" fmla="*/ 2147483647 h 36"/>
                  <a:gd name="T2" fmla="*/ 2147483647 w 51"/>
                  <a:gd name="T3" fmla="*/ 2147483647 h 36"/>
                  <a:gd name="T4" fmla="*/ 0 w 51"/>
                  <a:gd name="T5" fmla="*/ 2147483647 h 36"/>
                  <a:gd name="T6" fmla="*/ 0 w 51"/>
                  <a:gd name="T7" fmla="*/ 2147483647 h 36"/>
                  <a:gd name="T8" fmla="*/ 2147483647 w 51"/>
                  <a:gd name="T9" fmla="*/ 0 h 36"/>
                  <a:gd name="T10" fmla="*/ 2147483647 w 51"/>
                  <a:gd name="T11" fmla="*/ 2147483647 h 36"/>
                  <a:gd name="T12" fmla="*/ 2147483647 w 51"/>
                  <a:gd name="T13" fmla="*/ 0 h 36"/>
                  <a:gd name="T14" fmla="*/ 2147483647 w 51"/>
                  <a:gd name="T15" fmla="*/ 2147483647 h 36"/>
                  <a:gd name="T16" fmla="*/ 2147483647 w 51"/>
                  <a:gd name="T17" fmla="*/ 2147483647 h 36"/>
                  <a:gd name="T18" fmla="*/ 2147483647 w 51"/>
                  <a:gd name="T19" fmla="*/ 2147483647 h 36"/>
                  <a:gd name="T20" fmla="*/ 2147483647 w 51"/>
                  <a:gd name="T21" fmla="*/ 2147483647 h 36"/>
                  <a:gd name="T22" fmla="*/ 2147483647 w 51"/>
                  <a:gd name="T23" fmla="*/ 2147483647 h 36"/>
                  <a:gd name="T24" fmla="*/ 2147483647 w 51"/>
                  <a:gd name="T25" fmla="*/ 2147483647 h 36"/>
                  <a:gd name="T26" fmla="*/ 2147483647 w 51"/>
                  <a:gd name="T27" fmla="*/ 2147483647 h 36"/>
                  <a:gd name="T28" fmla="*/ 2147483647 w 51"/>
                  <a:gd name="T29" fmla="*/ 2147483647 h 36"/>
                  <a:gd name="T30" fmla="*/ 2147483647 w 51"/>
                  <a:gd name="T31" fmla="*/ 2147483647 h 36"/>
                  <a:gd name="T32" fmla="*/ 2147483647 w 51"/>
                  <a:gd name="T33" fmla="*/ 2147483647 h 36"/>
                  <a:gd name="T34" fmla="*/ 2147483647 w 51"/>
                  <a:gd name="T35" fmla="*/ 2147483647 h 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51" h="36">
                    <a:moveTo>
                      <a:pt x="32" y="35"/>
                    </a:moveTo>
                    <a:lnTo>
                      <a:pt x="10" y="26"/>
                    </a:lnTo>
                    <a:lnTo>
                      <a:pt x="0" y="10"/>
                    </a:lnTo>
                    <a:lnTo>
                      <a:pt x="0" y="7"/>
                    </a:lnTo>
                    <a:lnTo>
                      <a:pt x="6" y="0"/>
                    </a:lnTo>
                    <a:lnTo>
                      <a:pt x="19" y="8"/>
                    </a:lnTo>
                    <a:lnTo>
                      <a:pt x="21" y="0"/>
                    </a:lnTo>
                    <a:lnTo>
                      <a:pt x="22" y="6"/>
                    </a:lnTo>
                    <a:lnTo>
                      <a:pt x="33" y="2"/>
                    </a:lnTo>
                    <a:lnTo>
                      <a:pt x="37" y="3"/>
                    </a:lnTo>
                    <a:lnTo>
                      <a:pt x="37" y="2"/>
                    </a:lnTo>
                    <a:lnTo>
                      <a:pt x="39" y="3"/>
                    </a:lnTo>
                    <a:lnTo>
                      <a:pt x="40" y="3"/>
                    </a:lnTo>
                    <a:lnTo>
                      <a:pt x="41" y="4"/>
                    </a:lnTo>
                    <a:lnTo>
                      <a:pt x="51" y="32"/>
                    </a:lnTo>
                    <a:lnTo>
                      <a:pt x="44" y="36"/>
                    </a:lnTo>
                    <a:lnTo>
                      <a:pt x="37" y="33"/>
                    </a:lnTo>
                    <a:lnTo>
                      <a:pt x="32" y="35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78" name="Departement 86">
                <a:extLst>
                  <a:ext uri="{FF2B5EF4-FFF2-40B4-BE49-F238E27FC236}">
                    <a16:creationId xmlns:a16="http://schemas.microsoft.com/office/drawing/2014/main" id="{1963741A-A55C-C608-C01F-185D65E5E6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0878" y="2386806"/>
                <a:ext cx="334962" cy="381000"/>
              </a:xfrm>
              <a:custGeom>
                <a:avLst/>
                <a:gdLst>
                  <a:gd name="T0" fmla="*/ 2147483647 w 42"/>
                  <a:gd name="T1" fmla="*/ 2147483647 h 53"/>
                  <a:gd name="T2" fmla="*/ 2147483647 w 42"/>
                  <a:gd name="T3" fmla="*/ 2147483647 h 53"/>
                  <a:gd name="T4" fmla="*/ 2147483647 w 42"/>
                  <a:gd name="T5" fmla="*/ 2147483647 h 53"/>
                  <a:gd name="T6" fmla="*/ 2147483647 w 42"/>
                  <a:gd name="T7" fmla="*/ 2147483647 h 53"/>
                  <a:gd name="T8" fmla="*/ 2147483647 w 42"/>
                  <a:gd name="T9" fmla="*/ 2147483647 h 53"/>
                  <a:gd name="T10" fmla="*/ 2147483647 w 42"/>
                  <a:gd name="T11" fmla="*/ 2147483647 h 53"/>
                  <a:gd name="T12" fmla="*/ 2147483647 w 42"/>
                  <a:gd name="T13" fmla="*/ 2147483647 h 53"/>
                  <a:gd name="T14" fmla="*/ 2147483647 w 42"/>
                  <a:gd name="T15" fmla="*/ 2147483647 h 53"/>
                  <a:gd name="T16" fmla="*/ 2147483647 w 42"/>
                  <a:gd name="T17" fmla="*/ 2147483647 h 53"/>
                  <a:gd name="T18" fmla="*/ 0 w 42"/>
                  <a:gd name="T19" fmla="*/ 2147483647 h 53"/>
                  <a:gd name="T20" fmla="*/ 2147483647 w 42"/>
                  <a:gd name="T21" fmla="*/ 2147483647 h 53"/>
                  <a:gd name="T22" fmla="*/ 2147483647 w 42"/>
                  <a:gd name="T23" fmla="*/ 2147483647 h 53"/>
                  <a:gd name="T24" fmla="*/ 2147483647 w 42"/>
                  <a:gd name="T25" fmla="*/ 2147483647 h 53"/>
                  <a:gd name="T26" fmla="*/ 2147483647 w 42"/>
                  <a:gd name="T27" fmla="*/ 0 h 53"/>
                  <a:gd name="T28" fmla="*/ 2147483647 w 42"/>
                  <a:gd name="T29" fmla="*/ 0 h 53"/>
                  <a:gd name="T30" fmla="*/ 2147483647 w 42"/>
                  <a:gd name="T31" fmla="*/ 2147483647 h 53"/>
                  <a:gd name="T32" fmla="*/ 2147483647 w 42"/>
                  <a:gd name="T33" fmla="*/ 2147483647 h 53"/>
                  <a:gd name="T34" fmla="*/ 2147483647 w 42"/>
                  <a:gd name="T35" fmla="*/ 2147483647 h 53"/>
                  <a:gd name="T36" fmla="*/ 2147483647 w 42"/>
                  <a:gd name="T37" fmla="*/ 2147483647 h 53"/>
                  <a:gd name="T38" fmla="*/ 2147483647 w 42"/>
                  <a:gd name="T39" fmla="*/ 2147483647 h 53"/>
                  <a:gd name="T40" fmla="*/ 2147483647 w 42"/>
                  <a:gd name="T41" fmla="*/ 2147483647 h 53"/>
                  <a:gd name="T42" fmla="*/ 2147483647 w 42"/>
                  <a:gd name="T43" fmla="*/ 2147483647 h 53"/>
                  <a:gd name="T44" fmla="*/ 2147483647 w 42"/>
                  <a:gd name="T45" fmla="*/ 2147483647 h 53"/>
                  <a:gd name="T46" fmla="*/ 2147483647 w 42"/>
                  <a:gd name="T47" fmla="*/ 2147483647 h 53"/>
                  <a:gd name="T48" fmla="*/ 2147483647 w 42"/>
                  <a:gd name="T49" fmla="*/ 2147483647 h 53"/>
                  <a:gd name="T50" fmla="*/ 2147483647 w 42"/>
                  <a:gd name="T51" fmla="*/ 2147483647 h 53"/>
                  <a:gd name="T52" fmla="*/ 2147483647 w 42"/>
                  <a:gd name="T53" fmla="*/ 2147483647 h 53"/>
                  <a:gd name="T54" fmla="*/ 2147483647 w 42"/>
                  <a:gd name="T55" fmla="*/ 2147483647 h 5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2" h="53">
                    <a:moveTo>
                      <a:pt x="9" y="51"/>
                    </a:moveTo>
                    <a:lnTo>
                      <a:pt x="10" y="48"/>
                    </a:lnTo>
                    <a:lnTo>
                      <a:pt x="6" y="46"/>
                    </a:lnTo>
                    <a:lnTo>
                      <a:pt x="8" y="40"/>
                    </a:lnTo>
                    <a:lnTo>
                      <a:pt x="3" y="40"/>
                    </a:lnTo>
                    <a:lnTo>
                      <a:pt x="2" y="36"/>
                    </a:lnTo>
                    <a:lnTo>
                      <a:pt x="4" y="26"/>
                    </a:lnTo>
                    <a:lnTo>
                      <a:pt x="1" y="26"/>
                    </a:lnTo>
                    <a:lnTo>
                      <a:pt x="4" y="15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14" y="11"/>
                    </a:lnTo>
                    <a:lnTo>
                      <a:pt x="26" y="10"/>
                    </a:lnTo>
                    <a:lnTo>
                      <a:pt x="32" y="20"/>
                    </a:lnTo>
                    <a:lnTo>
                      <a:pt x="33" y="23"/>
                    </a:lnTo>
                    <a:lnTo>
                      <a:pt x="32" y="26"/>
                    </a:lnTo>
                    <a:lnTo>
                      <a:pt x="41" y="32"/>
                    </a:lnTo>
                    <a:lnTo>
                      <a:pt x="42" y="38"/>
                    </a:lnTo>
                    <a:lnTo>
                      <a:pt x="29" y="45"/>
                    </a:lnTo>
                    <a:lnTo>
                      <a:pt x="29" y="50"/>
                    </a:lnTo>
                    <a:lnTo>
                      <a:pt x="22" y="52"/>
                    </a:lnTo>
                    <a:lnTo>
                      <a:pt x="19" y="49"/>
                    </a:lnTo>
                    <a:lnTo>
                      <a:pt x="16" y="53"/>
                    </a:lnTo>
                    <a:lnTo>
                      <a:pt x="9" y="51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79" name="Departement 88">
                <a:extLst>
                  <a:ext uri="{FF2B5EF4-FFF2-40B4-BE49-F238E27FC236}">
                    <a16:creationId xmlns:a16="http://schemas.microsoft.com/office/drawing/2014/main" id="{0B5F03CE-16B2-7DE9-AD57-C1709AC7D8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34865" y="1913731"/>
                <a:ext cx="457200" cy="236537"/>
              </a:xfrm>
              <a:custGeom>
                <a:avLst/>
                <a:gdLst>
                  <a:gd name="T0" fmla="*/ 2147483647 w 57"/>
                  <a:gd name="T1" fmla="*/ 2147483647 h 34"/>
                  <a:gd name="T2" fmla="*/ 2147483647 w 57"/>
                  <a:gd name="T3" fmla="*/ 2147483647 h 34"/>
                  <a:gd name="T4" fmla="*/ 2147483647 w 57"/>
                  <a:gd name="T5" fmla="*/ 2147483647 h 34"/>
                  <a:gd name="T6" fmla="*/ 2147483647 w 57"/>
                  <a:gd name="T7" fmla="*/ 2147483647 h 34"/>
                  <a:gd name="T8" fmla="*/ 2147483647 w 57"/>
                  <a:gd name="T9" fmla="*/ 2147483647 h 34"/>
                  <a:gd name="T10" fmla="*/ 2147483647 w 57"/>
                  <a:gd name="T11" fmla="*/ 2147483647 h 34"/>
                  <a:gd name="T12" fmla="*/ 2147483647 w 57"/>
                  <a:gd name="T13" fmla="*/ 2147483647 h 34"/>
                  <a:gd name="T14" fmla="*/ 2147483647 w 57"/>
                  <a:gd name="T15" fmla="*/ 2147483647 h 34"/>
                  <a:gd name="T16" fmla="*/ 2147483647 w 57"/>
                  <a:gd name="T17" fmla="*/ 2147483647 h 34"/>
                  <a:gd name="T18" fmla="*/ 2147483647 w 57"/>
                  <a:gd name="T19" fmla="*/ 2147483647 h 34"/>
                  <a:gd name="T20" fmla="*/ 2147483647 w 57"/>
                  <a:gd name="T21" fmla="*/ 2147483647 h 34"/>
                  <a:gd name="T22" fmla="*/ 2147483647 w 57"/>
                  <a:gd name="T23" fmla="*/ 2147483647 h 34"/>
                  <a:gd name="T24" fmla="*/ 2147483647 w 57"/>
                  <a:gd name="T25" fmla="*/ 2147483647 h 34"/>
                  <a:gd name="T26" fmla="*/ 2147483647 w 57"/>
                  <a:gd name="T27" fmla="*/ 2147483647 h 34"/>
                  <a:gd name="T28" fmla="*/ 2147483647 w 57"/>
                  <a:gd name="T29" fmla="*/ 2147483647 h 34"/>
                  <a:gd name="T30" fmla="*/ 2147483647 w 57"/>
                  <a:gd name="T31" fmla="*/ 2147483647 h 34"/>
                  <a:gd name="T32" fmla="*/ 2147483647 w 57"/>
                  <a:gd name="T33" fmla="*/ 2147483647 h 34"/>
                  <a:gd name="T34" fmla="*/ 2147483647 w 57"/>
                  <a:gd name="T35" fmla="*/ 2147483647 h 34"/>
                  <a:gd name="T36" fmla="*/ 2147483647 w 57"/>
                  <a:gd name="T37" fmla="*/ 2147483647 h 34"/>
                  <a:gd name="T38" fmla="*/ 0 w 57"/>
                  <a:gd name="T39" fmla="*/ 2147483647 h 34"/>
                  <a:gd name="T40" fmla="*/ 2147483647 w 57"/>
                  <a:gd name="T41" fmla="*/ 2147483647 h 34"/>
                  <a:gd name="T42" fmla="*/ 2147483647 w 57"/>
                  <a:gd name="T43" fmla="*/ 2147483647 h 34"/>
                  <a:gd name="T44" fmla="*/ 2147483647 w 57"/>
                  <a:gd name="T45" fmla="*/ 2147483647 h 34"/>
                  <a:gd name="T46" fmla="*/ 2147483647 w 57"/>
                  <a:gd name="T47" fmla="*/ 2147483647 h 34"/>
                  <a:gd name="T48" fmla="*/ 2147483647 w 57"/>
                  <a:gd name="T49" fmla="*/ 2147483647 h 34"/>
                  <a:gd name="T50" fmla="*/ 2147483647 w 57"/>
                  <a:gd name="T51" fmla="*/ 2147483647 h 34"/>
                  <a:gd name="T52" fmla="*/ 2147483647 w 57"/>
                  <a:gd name="T53" fmla="*/ 2147483647 h 34"/>
                  <a:gd name="T54" fmla="*/ 2147483647 w 57"/>
                  <a:gd name="T55" fmla="*/ 2147483647 h 34"/>
                  <a:gd name="T56" fmla="*/ 2147483647 w 57"/>
                  <a:gd name="T57" fmla="*/ 2147483647 h 34"/>
                  <a:gd name="T58" fmla="*/ 2147483647 w 57"/>
                  <a:gd name="T59" fmla="*/ 0 h 34"/>
                  <a:gd name="T60" fmla="*/ 2147483647 w 57"/>
                  <a:gd name="T61" fmla="*/ 2147483647 h 34"/>
                  <a:gd name="T62" fmla="*/ 2147483647 w 57"/>
                  <a:gd name="T63" fmla="*/ 2147483647 h 34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</a:gdLst>
                <a:ahLst/>
                <a:cxnLst>
                  <a:cxn ang="T64">
                    <a:pos x="T0" y="T1"/>
                  </a:cxn>
                  <a:cxn ang="T65">
                    <a:pos x="T2" y="T3"/>
                  </a:cxn>
                  <a:cxn ang="T66">
                    <a:pos x="T4" y="T5"/>
                  </a:cxn>
                  <a:cxn ang="T67">
                    <a:pos x="T6" y="T7"/>
                  </a:cxn>
                  <a:cxn ang="T68">
                    <a:pos x="T8" y="T9"/>
                  </a:cxn>
                  <a:cxn ang="T69">
                    <a:pos x="T10" y="T11"/>
                  </a:cxn>
                  <a:cxn ang="T70">
                    <a:pos x="T12" y="T13"/>
                  </a:cxn>
                  <a:cxn ang="T71">
                    <a:pos x="T14" y="T15"/>
                  </a:cxn>
                  <a:cxn ang="T72">
                    <a:pos x="T16" y="T17"/>
                  </a:cxn>
                  <a:cxn ang="T73">
                    <a:pos x="T18" y="T19"/>
                  </a:cxn>
                  <a:cxn ang="T74">
                    <a:pos x="T20" y="T21"/>
                  </a:cxn>
                  <a:cxn ang="T75">
                    <a:pos x="T22" y="T23"/>
                  </a:cxn>
                  <a:cxn ang="T76">
                    <a:pos x="T24" y="T25"/>
                  </a:cxn>
                  <a:cxn ang="T77">
                    <a:pos x="T26" y="T27"/>
                  </a:cxn>
                  <a:cxn ang="T78">
                    <a:pos x="T28" y="T29"/>
                  </a:cxn>
                  <a:cxn ang="T79">
                    <a:pos x="T30" y="T31"/>
                  </a:cxn>
                  <a:cxn ang="T80">
                    <a:pos x="T32" y="T33"/>
                  </a:cxn>
                  <a:cxn ang="T81">
                    <a:pos x="T34" y="T35"/>
                  </a:cxn>
                  <a:cxn ang="T82">
                    <a:pos x="T36" y="T37"/>
                  </a:cxn>
                  <a:cxn ang="T83">
                    <a:pos x="T38" y="T39"/>
                  </a:cxn>
                  <a:cxn ang="T84">
                    <a:pos x="T40" y="T41"/>
                  </a:cxn>
                  <a:cxn ang="T85">
                    <a:pos x="T42" y="T43"/>
                  </a:cxn>
                  <a:cxn ang="T86">
                    <a:pos x="T44" y="T45"/>
                  </a:cxn>
                  <a:cxn ang="T87">
                    <a:pos x="T46" y="T47"/>
                  </a:cxn>
                  <a:cxn ang="T88">
                    <a:pos x="T48" y="T49"/>
                  </a:cxn>
                  <a:cxn ang="T89">
                    <a:pos x="T50" y="T51"/>
                  </a:cxn>
                  <a:cxn ang="T90">
                    <a:pos x="T52" y="T53"/>
                  </a:cxn>
                  <a:cxn ang="T91">
                    <a:pos x="T54" y="T55"/>
                  </a:cxn>
                  <a:cxn ang="T92">
                    <a:pos x="T56" y="T57"/>
                  </a:cxn>
                  <a:cxn ang="T93">
                    <a:pos x="T58" y="T59"/>
                  </a:cxn>
                  <a:cxn ang="T94">
                    <a:pos x="T60" y="T61"/>
                  </a:cxn>
                  <a:cxn ang="T95">
                    <a:pos x="T62" y="T63"/>
                  </a:cxn>
                </a:cxnLst>
                <a:rect l="0" t="0" r="r" b="b"/>
                <a:pathLst>
                  <a:path w="57" h="34">
                    <a:moveTo>
                      <a:pt x="57" y="10"/>
                    </a:moveTo>
                    <a:lnTo>
                      <a:pt x="56" y="11"/>
                    </a:lnTo>
                    <a:lnTo>
                      <a:pt x="55" y="15"/>
                    </a:lnTo>
                    <a:lnTo>
                      <a:pt x="54" y="16"/>
                    </a:lnTo>
                    <a:lnTo>
                      <a:pt x="53" y="18"/>
                    </a:lnTo>
                    <a:lnTo>
                      <a:pt x="54" y="20"/>
                    </a:lnTo>
                    <a:lnTo>
                      <a:pt x="51" y="25"/>
                    </a:lnTo>
                    <a:lnTo>
                      <a:pt x="50" y="25"/>
                    </a:lnTo>
                    <a:lnTo>
                      <a:pt x="49" y="29"/>
                    </a:lnTo>
                    <a:lnTo>
                      <a:pt x="50" y="29"/>
                    </a:lnTo>
                    <a:lnTo>
                      <a:pt x="49" y="30"/>
                    </a:lnTo>
                    <a:lnTo>
                      <a:pt x="50" y="32"/>
                    </a:lnTo>
                    <a:lnTo>
                      <a:pt x="49" y="33"/>
                    </a:lnTo>
                    <a:lnTo>
                      <a:pt x="47" y="33"/>
                    </a:lnTo>
                    <a:lnTo>
                      <a:pt x="47" y="34"/>
                    </a:lnTo>
                    <a:lnTo>
                      <a:pt x="24" y="25"/>
                    </a:lnTo>
                    <a:lnTo>
                      <a:pt x="17" y="30"/>
                    </a:lnTo>
                    <a:lnTo>
                      <a:pt x="8" y="23"/>
                    </a:lnTo>
                    <a:lnTo>
                      <a:pt x="10" y="16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4" y="7"/>
                    </a:lnTo>
                    <a:lnTo>
                      <a:pt x="4" y="6"/>
                    </a:lnTo>
                    <a:lnTo>
                      <a:pt x="7" y="6"/>
                    </a:lnTo>
                    <a:lnTo>
                      <a:pt x="8" y="5"/>
                    </a:lnTo>
                    <a:lnTo>
                      <a:pt x="8" y="4"/>
                    </a:lnTo>
                    <a:lnTo>
                      <a:pt x="11" y="4"/>
                    </a:lnTo>
                    <a:lnTo>
                      <a:pt x="12" y="3"/>
                    </a:lnTo>
                    <a:lnTo>
                      <a:pt x="22" y="9"/>
                    </a:lnTo>
                    <a:lnTo>
                      <a:pt x="53" y="0"/>
                    </a:lnTo>
                    <a:lnTo>
                      <a:pt x="53" y="8"/>
                    </a:lnTo>
                    <a:lnTo>
                      <a:pt x="57" y="10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80" name="Departement 89">
                <a:extLst>
                  <a:ext uri="{FF2B5EF4-FFF2-40B4-BE49-F238E27FC236}">
                    <a16:creationId xmlns:a16="http://schemas.microsoft.com/office/drawing/2014/main" id="{735B331B-4357-40BB-B227-4E93A91DE2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7165" y="1981993"/>
                <a:ext cx="381000" cy="342900"/>
              </a:xfrm>
              <a:custGeom>
                <a:avLst/>
                <a:gdLst>
                  <a:gd name="T0" fmla="*/ 2147483647 w 47"/>
                  <a:gd name="T1" fmla="*/ 2147483647 h 50"/>
                  <a:gd name="T2" fmla="*/ 2147483647 w 47"/>
                  <a:gd name="T3" fmla="*/ 2147483647 h 50"/>
                  <a:gd name="T4" fmla="*/ 2147483647 w 47"/>
                  <a:gd name="T5" fmla="*/ 2147483647 h 50"/>
                  <a:gd name="T6" fmla="*/ 2147483647 w 47"/>
                  <a:gd name="T7" fmla="*/ 2147483647 h 50"/>
                  <a:gd name="T8" fmla="*/ 2147483647 w 47"/>
                  <a:gd name="T9" fmla="*/ 2147483647 h 50"/>
                  <a:gd name="T10" fmla="*/ 2147483647 w 47"/>
                  <a:gd name="T11" fmla="*/ 2147483647 h 50"/>
                  <a:gd name="T12" fmla="*/ 2147483647 w 47"/>
                  <a:gd name="T13" fmla="*/ 2147483647 h 50"/>
                  <a:gd name="T14" fmla="*/ 2147483647 w 47"/>
                  <a:gd name="T15" fmla="*/ 2147483647 h 50"/>
                  <a:gd name="T16" fmla="*/ 2147483647 w 47"/>
                  <a:gd name="T17" fmla="*/ 2147483647 h 50"/>
                  <a:gd name="T18" fmla="*/ 2147483647 w 47"/>
                  <a:gd name="T19" fmla="*/ 2147483647 h 50"/>
                  <a:gd name="T20" fmla="*/ 2147483647 w 47"/>
                  <a:gd name="T21" fmla="*/ 2147483647 h 50"/>
                  <a:gd name="T22" fmla="*/ 2147483647 w 47"/>
                  <a:gd name="T23" fmla="*/ 2147483647 h 50"/>
                  <a:gd name="T24" fmla="*/ 2147483647 w 47"/>
                  <a:gd name="T25" fmla="*/ 2147483647 h 50"/>
                  <a:gd name="T26" fmla="*/ 2147483647 w 47"/>
                  <a:gd name="T27" fmla="*/ 2147483647 h 50"/>
                  <a:gd name="T28" fmla="*/ 2147483647 w 47"/>
                  <a:gd name="T29" fmla="*/ 2147483647 h 50"/>
                  <a:gd name="T30" fmla="*/ 2147483647 w 47"/>
                  <a:gd name="T31" fmla="*/ 2147483647 h 50"/>
                  <a:gd name="T32" fmla="*/ 2147483647 w 47"/>
                  <a:gd name="T33" fmla="*/ 2147483647 h 50"/>
                  <a:gd name="T34" fmla="*/ 2147483647 w 47"/>
                  <a:gd name="T35" fmla="*/ 2147483647 h 50"/>
                  <a:gd name="T36" fmla="*/ 2147483647 w 47"/>
                  <a:gd name="T37" fmla="*/ 2147483647 h 50"/>
                  <a:gd name="T38" fmla="*/ 2147483647 w 47"/>
                  <a:gd name="T39" fmla="*/ 2147483647 h 50"/>
                  <a:gd name="T40" fmla="*/ 2147483647 w 47"/>
                  <a:gd name="T41" fmla="*/ 2147483647 h 50"/>
                  <a:gd name="T42" fmla="*/ 0 w 47"/>
                  <a:gd name="T43" fmla="*/ 2147483647 h 50"/>
                  <a:gd name="T44" fmla="*/ 2147483647 w 47"/>
                  <a:gd name="T45" fmla="*/ 2147483647 h 50"/>
                  <a:gd name="T46" fmla="*/ 2147483647 w 47"/>
                  <a:gd name="T47" fmla="*/ 2147483647 h 50"/>
                  <a:gd name="T48" fmla="*/ 2147483647 w 47"/>
                  <a:gd name="T49" fmla="*/ 2147483647 h 50"/>
                  <a:gd name="T50" fmla="*/ 2147483647 w 47"/>
                  <a:gd name="T51" fmla="*/ 0 h 50"/>
                  <a:gd name="T52" fmla="*/ 2147483647 w 47"/>
                  <a:gd name="T53" fmla="*/ 2147483647 h 50"/>
                  <a:gd name="T54" fmla="*/ 2147483647 w 47"/>
                  <a:gd name="T55" fmla="*/ 2147483647 h 50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7" h="50">
                    <a:moveTo>
                      <a:pt x="46" y="21"/>
                    </a:moveTo>
                    <a:lnTo>
                      <a:pt x="47" y="29"/>
                    </a:lnTo>
                    <a:lnTo>
                      <a:pt x="39" y="46"/>
                    </a:lnTo>
                    <a:lnTo>
                      <a:pt x="40" y="47"/>
                    </a:lnTo>
                    <a:lnTo>
                      <a:pt x="40" y="48"/>
                    </a:lnTo>
                    <a:lnTo>
                      <a:pt x="41" y="48"/>
                    </a:lnTo>
                    <a:lnTo>
                      <a:pt x="40" y="49"/>
                    </a:lnTo>
                    <a:lnTo>
                      <a:pt x="37" y="50"/>
                    </a:lnTo>
                    <a:lnTo>
                      <a:pt x="32" y="45"/>
                    </a:lnTo>
                    <a:lnTo>
                      <a:pt x="28" y="47"/>
                    </a:lnTo>
                    <a:lnTo>
                      <a:pt x="21" y="39"/>
                    </a:lnTo>
                    <a:lnTo>
                      <a:pt x="21" y="42"/>
                    </a:lnTo>
                    <a:lnTo>
                      <a:pt x="16" y="44"/>
                    </a:lnTo>
                    <a:lnTo>
                      <a:pt x="9" y="38"/>
                    </a:lnTo>
                    <a:lnTo>
                      <a:pt x="4" y="39"/>
                    </a:lnTo>
                    <a:lnTo>
                      <a:pt x="3" y="37"/>
                    </a:lnTo>
                    <a:lnTo>
                      <a:pt x="3" y="35"/>
                    </a:lnTo>
                    <a:lnTo>
                      <a:pt x="2" y="34"/>
                    </a:lnTo>
                    <a:lnTo>
                      <a:pt x="2" y="33"/>
                    </a:lnTo>
                    <a:lnTo>
                      <a:pt x="1" y="33"/>
                    </a:lnTo>
                    <a:lnTo>
                      <a:pt x="1" y="32"/>
                    </a:lnTo>
                    <a:lnTo>
                      <a:pt x="0" y="32"/>
                    </a:lnTo>
                    <a:lnTo>
                      <a:pt x="8" y="20"/>
                    </a:lnTo>
                    <a:lnTo>
                      <a:pt x="2" y="11"/>
                    </a:lnTo>
                    <a:lnTo>
                      <a:pt x="6" y="1"/>
                    </a:lnTo>
                    <a:lnTo>
                      <a:pt x="18" y="0"/>
                    </a:lnTo>
                    <a:lnTo>
                      <a:pt x="33" y="22"/>
                    </a:lnTo>
                    <a:lnTo>
                      <a:pt x="46" y="21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81" name="Departement 20">
                <a:extLst>
                  <a:ext uri="{FF2B5EF4-FFF2-40B4-BE49-F238E27FC236}">
                    <a16:creationId xmlns:a16="http://schemas.microsoft.com/office/drawing/2014/main" id="{E26C23C2-9AB3-6AEC-B09E-118CBD9C13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06378" y="3696493"/>
                <a:ext cx="304800" cy="549275"/>
              </a:xfrm>
              <a:custGeom>
                <a:avLst/>
                <a:gdLst>
                  <a:gd name="T0" fmla="*/ 0 w 37"/>
                  <a:gd name="T1" fmla="*/ 2147483647 h 74"/>
                  <a:gd name="T2" fmla="*/ 2147483647 w 37"/>
                  <a:gd name="T3" fmla="*/ 2147483647 h 74"/>
                  <a:gd name="T4" fmla="*/ 0 w 37"/>
                  <a:gd name="T5" fmla="*/ 2147483647 h 74"/>
                  <a:gd name="T6" fmla="*/ 2147483647 w 37"/>
                  <a:gd name="T7" fmla="*/ 2147483647 h 74"/>
                  <a:gd name="T8" fmla="*/ 2147483647 w 37"/>
                  <a:gd name="T9" fmla="*/ 2147483647 h 74"/>
                  <a:gd name="T10" fmla="*/ 2147483647 w 37"/>
                  <a:gd name="T11" fmla="*/ 0 h 74"/>
                  <a:gd name="T12" fmla="*/ 2147483647 w 37"/>
                  <a:gd name="T13" fmla="*/ 0 h 74"/>
                  <a:gd name="T14" fmla="*/ 2147483647 w 37"/>
                  <a:gd name="T15" fmla="*/ 2147483647 h 74"/>
                  <a:gd name="T16" fmla="*/ 2147483647 w 37"/>
                  <a:gd name="T17" fmla="*/ 2147483647 h 74"/>
                  <a:gd name="T18" fmla="*/ 2147483647 w 37"/>
                  <a:gd name="T19" fmla="*/ 2147483647 h 74"/>
                  <a:gd name="T20" fmla="*/ 2147483647 w 37"/>
                  <a:gd name="T21" fmla="*/ 2147483647 h 74"/>
                  <a:gd name="T22" fmla="*/ 2147483647 w 37"/>
                  <a:gd name="T23" fmla="*/ 2147483647 h 74"/>
                  <a:gd name="T24" fmla="*/ 2147483647 w 37"/>
                  <a:gd name="T25" fmla="*/ 2147483647 h 74"/>
                  <a:gd name="T26" fmla="*/ 2147483647 w 37"/>
                  <a:gd name="T27" fmla="*/ 2147483647 h 74"/>
                  <a:gd name="T28" fmla="*/ 2147483647 w 37"/>
                  <a:gd name="T29" fmla="*/ 2147483647 h 74"/>
                  <a:gd name="T30" fmla="*/ 0 w 37"/>
                  <a:gd name="T31" fmla="*/ 2147483647 h 74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</a:gdLst>
                <a:ahLst/>
                <a:cxnLst>
                  <a:cxn ang="T32">
                    <a:pos x="T0" y="T1"/>
                  </a:cxn>
                  <a:cxn ang="T33">
                    <a:pos x="T2" y="T3"/>
                  </a:cxn>
                  <a:cxn ang="T34">
                    <a:pos x="T4" y="T5"/>
                  </a:cxn>
                  <a:cxn ang="T35">
                    <a:pos x="T6" y="T7"/>
                  </a:cxn>
                  <a:cxn ang="T36">
                    <a:pos x="T8" y="T9"/>
                  </a:cxn>
                  <a:cxn ang="T37">
                    <a:pos x="T10" y="T11"/>
                  </a:cxn>
                  <a:cxn ang="T38">
                    <a:pos x="T12" y="T13"/>
                  </a:cxn>
                  <a:cxn ang="T39">
                    <a:pos x="T14" y="T15"/>
                  </a:cxn>
                  <a:cxn ang="T40">
                    <a:pos x="T16" y="T17"/>
                  </a:cxn>
                  <a:cxn ang="T41">
                    <a:pos x="T18" y="T19"/>
                  </a:cxn>
                  <a:cxn ang="T42">
                    <a:pos x="T20" y="T21"/>
                  </a:cxn>
                  <a:cxn ang="T43">
                    <a:pos x="T22" y="T23"/>
                  </a:cxn>
                  <a:cxn ang="T44">
                    <a:pos x="T24" y="T25"/>
                  </a:cxn>
                  <a:cxn ang="T45">
                    <a:pos x="T26" y="T27"/>
                  </a:cxn>
                  <a:cxn ang="T46">
                    <a:pos x="T28" y="T29"/>
                  </a:cxn>
                  <a:cxn ang="T47">
                    <a:pos x="T30" y="T31"/>
                  </a:cxn>
                </a:cxnLst>
                <a:rect l="0" t="0" r="r" b="b"/>
                <a:pathLst>
                  <a:path w="37" h="74">
                    <a:moveTo>
                      <a:pt x="0" y="38"/>
                    </a:moveTo>
                    <a:lnTo>
                      <a:pt x="5" y="36"/>
                    </a:lnTo>
                    <a:lnTo>
                      <a:pt x="0" y="32"/>
                    </a:lnTo>
                    <a:lnTo>
                      <a:pt x="4" y="22"/>
                    </a:lnTo>
                    <a:lnTo>
                      <a:pt x="25" y="15"/>
                    </a:lnTo>
                    <a:lnTo>
                      <a:pt x="25" y="0"/>
                    </a:lnTo>
                    <a:lnTo>
                      <a:pt x="29" y="0"/>
                    </a:lnTo>
                    <a:lnTo>
                      <a:pt x="37" y="39"/>
                    </a:lnTo>
                    <a:lnTo>
                      <a:pt x="28" y="74"/>
                    </a:lnTo>
                    <a:lnTo>
                      <a:pt x="12" y="67"/>
                    </a:lnTo>
                    <a:lnTo>
                      <a:pt x="16" y="61"/>
                    </a:lnTo>
                    <a:lnTo>
                      <a:pt x="7" y="60"/>
                    </a:lnTo>
                    <a:lnTo>
                      <a:pt x="11" y="52"/>
                    </a:lnTo>
                    <a:lnTo>
                      <a:pt x="4" y="53"/>
                    </a:lnTo>
                    <a:lnTo>
                      <a:pt x="8" y="45"/>
                    </a:lnTo>
                    <a:lnTo>
                      <a:pt x="0" y="38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 cmpd="sng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grpSp>
            <p:nvGrpSpPr>
              <p:cNvPr id="82" name="Groupe 81">
                <a:extLst>
                  <a:ext uri="{FF2B5EF4-FFF2-40B4-BE49-F238E27FC236}">
                    <a16:creationId xmlns:a16="http://schemas.microsoft.com/office/drawing/2014/main" id="{81C25228-ABC0-39ED-8089-42A83411CABB}"/>
                  </a:ext>
                </a:extLst>
              </p:cNvPr>
              <p:cNvGrpSpPr/>
              <p:nvPr/>
            </p:nvGrpSpPr>
            <p:grpSpPr>
              <a:xfrm>
                <a:off x="4422040" y="1693068"/>
                <a:ext cx="541338" cy="388938"/>
                <a:chOff x="2551761" y="1921668"/>
                <a:chExt cx="541338" cy="388938"/>
              </a:xfrm>
              <a:grpFill/>
            </p:grpSpPr>
            <p:sp>
              <p:nvSpPr>
                <p:cNvPr id="83" name="Departement 91">
                  <a:extLst>
                    <a:ext uri="{FF2B5EF4-FFF2-40B4-BE49-F238E27FC236}">
                      <a16:creationId xmlns:a16="http://schemas.microsoft.com/office/drawing/2014/main" id="{28166799-D2AA-28FE-2A3C-1E9B5AA920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81936" y="2082006"/>
                  <a:ext cx="166688" cy="152400"/>
                </a:xfrm>
                <a:custGeom>
                  <a:avLst/>
                  <a:gdLst>
                    <a:gd name="T0" fmla="*/ 0 w 21"/>
                    <a:gd name="T1" fmla="*/ 2147483647 h 23"/>
                    <a:gd name="T2" fmla="*/ 2147483647 w 21"/>
                    <a:gd name="T3" fmla="*/ 2147483647 h 23"/>
                    <a:gd name="T4" fmla="*/ 0 w 21"/>
                    <a:gd name="T5" fmla="*/ 2147483647 h 23"/>
                    <a:gd name="T6" fmla="*/ 2147483647 w 21"/>
                    <a:gd name="T7" fmla="*/ 2147483647 h 23"/>
                    <a:gd name="T8" fmla="*/ 2147483647 w 21"/>
                    <a:gd name="T9" fmla="*/ 2147483647 h 23"/>
                    <a:gd name="T10" fmla="*/ 2147483647 w 21"/>
                    <a:gd name="T11" fmla="*/ 0 h 23"/>
                    <a:gd name="T12" fmla="*/ 2147483647 w 21"/>
                    <a:gd name="T13" fmla="*/ 2147483647 h 23"/>
                    <a:gd name="T14" fmla="*/ 2147483647 w 21"/>
                    <a:gd name="T15" fmla="*/ 2147483647 h 23"/>
                    <a:gd name="T16" fmla="*/ 2147483647 w 21"/>
                    <a:gd name="T17" fmla="*/ 2147483647 h 23"/>
                    <a:gd name="T18" fmla="*/ 2147483647 w 21"/>
                    <a:gd name="T19" fmla="*/ 2147483647 h 23"/>
                    <a:gd name="T20" fmla="*/ 2147483647 w 21"/>
                    <a:gd name="T21" fmla="*/ 2147483647 h 23"/>
                    <a:gd name="T22" fmla="*/ 2147483647 w 21"/>
                    <a:gd name="T23" fmla="*/ 2147483647 h 23"/>
                    <a:gd name="T24" fmla="*/ 2147483647 w 21"/>
                    <a:gd name="T25" fmla="*/ 2147483647 h 23"/>
                    <a:gd name="T26" fmla="*/ 2147483647 w 21"/>
                    <a:gd name="T27" fmla="*/ 2147483647 h 23"/>
                    <a:gd name="T28" fmla="*/ 2147483647 w 21"/>
                    <a:gd name="T29" fmla="*/ 2147483647 h 23"/>
                    <a:gd name="T30" fmla="*/ 2147483647 w 21"/>
                    <a:gd name="T31" fmla="*/ 2147483647 h 23"/>
                    <a:gd name="T32" fmla="*/ 2147483647 w 21"/>
                    <a:gd name="T33" fmla="*/ 2147483647 h 23"/>
                    <a:gd name="T34" fmla="*/ 2147483647 w 21"/>
                    <a:gd name="T35" fmla="*/ 2147483647 h 23"/>
                    <a:gd name="T36" fmla="*/ 2147483647 w 21"/>
                    <a:gd name="T37" fmla="*/ 2147483647 h 23"/>
                    <a:gd name="T38" fmla="*/ 2147483647 w 21"/>
                    <a:gd name="T39" fmla="*/ 2147483647 h 23"/>
                    <a:gd name="T40" fmla="*/ 2147483647 w 21"/>
                    <a:gd name="T41" fmla="*/ 2147483647 h 23"/>
                    <a:gd name="T42" fmla="*/ 2147483647 w 21"/>
                    <a:gd name="T43" fmla="*/ 2147483647 h 23"/>
                    <a:gd name="T44" fmla="*/ 2147483647 w 21"/>
                    <a:gd name="T45" fmla="*/ 2147483647 h 23"/>
                    <a:gd name="T46" fmla="*/ 2147483647 w 21"/>
                    <a:gd name="T47" fmla="*/ 2147483647 h 23"/>
                    <a:gd name="T48" fmla="*/ 2147483647 w 21"/>
                    <a:gd name="T49" fmla="*/ 2147483647 h 23"/>
                    <a:gd name="T50" fmla="*/ 2147483647 w 21"/>
                    <a:gd name="T51" fmla="*/ 2147483647 h 23"/>
                    <a:gd name="T52" fmla="*/ 2147483647 w 21"/>
                    <a:gd name="T53" fmla="*/ 2147483647 h 23"/>
                    <a:gd name="T54" fmla="*/ 2147483647 w 21"/>
                    <a:gd name="T55" fmla="*/ 2147483647 h 23"/>
                    <a:gd name="T56" fmla="*/ 0 w 21"/>
                    <a:gd name="T57" fmla="*/ 2147483647 h 23"/>
                    <a:gd name="T58" fmla="*/ 0 w 21"/>
                    <a:gd name="T59" fmla="*/ 2147483647 h 23"/>
                    <a:gd name="T60" fmla="*/ 0 w 21"/>
                    <a:gd name="T61" fmla="*/ 2147483647 h 23"/>
                    <a:gd name="T62" fmla="*/ 0 w 21"/>
                    <a:gd name="T63" fmla="*/ 2147483647 h 23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60000 65536"/>
                    <a:gd name="T91" fmla="*/ 0 60000 65536"/>
                    <a:gd name="T92" fmla="*/ 0 60000 65536"/>
                    <a:gd name="T93" fmla="*/ 0 60000 65536"/>
                    <a:gd name="T94" fmla="*/ 0 60000 65536"/>
                    <a:gd name="T95" fmla="*/ 0 60000 65536"/>
                  </a:gdLst>
                  <a:ahLst/>
                  <a:cxnLst>
                    <a:cxn ang="T64">
                      <a:pos x="T0" y="T1"/>
                    </a:cxn>
                    <a:cxn ang="T65">
                      <a:pos x="T2" y="T3"/>
                    </a:cxn>
                    <a:cxn ang="T66">
                      <a:pos x="T4" y="T5"/>
                    </a:cxn>
                    <a:cxn ang="T67">
                      <a:pos x="T6" y="T7"/>
                    </a:cxn>
                    <a:cxn ang="T68">
                      <a:pos x="T8" y="T9"/>
                    </a:cxn>
                    <a:cxn ang="T69">
                      <a:pos x="T10" y="T11"/>
                    </a:cxn>
                    <a:cxn ang="T70">
                      <a:pos x="T12" y="T13"/>
                    </a:cxn>
                    <a:cxn ang="T71">
                      <a:pos x="T14" y="T15"/>
                    </a:cxn>
                    <a:cxn ang="T72">
                      <a:pos x="T16" y="T17"/>
                    </a:cxn>
                    <a:cxn ang="T73">
                      <a:pos x="T18" y="T19"/>
                    </a:cxn>
                    <a:cxn ang="T74">
                      <a:pos x="T20" y="T21"/>
                    </a:cxn>
                    <a:cxn ang="T75">
                      <a:pos x="T22" y="T23"/>
                    </a:cxn>
                    <a:cxn ang="T76">
                      <a:pos x="T24" y="T25"/>
                    </a:cxn>
                    <a:cxn ang="T77">
                      <a:pos x="T26" y="T27"/>
                    </a:cxn>
                    <a:cxn ang="T78">
                      <a:pos x="T28" y="T29"/>
                    </a:cxn>
                    <a:cxn ang="T79">
                      <a:pos x="T30" y="T31"/>
                    </a:cxn>
                    <a:cxn ang="T80">
                      <a:pos x="T32" y="T33"/>
                    </a:cxn>
                    <a:cxn ang="T81">
                      <a:pos x="T34" y="T35"/>
                    </a:cxn>
                    <a:cxn ang="T82">
                      <a:pos x="T36" y="T37"/>
                    </a:cxn>
                    <a:cxn ang="T83">
                      <a:pos x="T38" y="T39"/>
                    </a:cxn>
                    <a:cxn ang="T84">
                      <a:pos x="T40" y="T41"/>
                    </a:cxn>
                    <a:cxn ang="T85">
                      <a:pos x="T42" y="T43"/>
                    </a:cxn>
                    <a:cxn ang="T86">
                      <a:pos x="T44" y="T45"/>
                    </a:cxn>
                    <a:cxn ang="T87">
                      <a:pos x="T46" y="T47"/>
                    </a:cxn>
                    <a:cxn ang="T88">
                      <a:pos x="T48" y="T49"/>
                    </a:cxn>
                    <a:cxn ang="T89">
                      <a:pos x="T50" y="T51"/>
                    </a:cxn>
                    <a:cxn ang="T90">
                      <a:pos x="T52" y="T53"/>
                    </a:cxn>
                    <a:cxn ang="T91">
                      <a:pos x="T54" y="T55"/>
                    </a:cxn>
                    <a:cxn ang="T92">
                      <a:pos x="T56" y="T57"/>
                    </a:cxn>
                    <a:cxn ang="T93">
                      <a:pos x="T58" y="T59"/>
                    </a:cxn>
                    <a:cxn ang="T94">
                      <a:pos x="T60" y="T61"/>
                    </a:cxn>
                    <a:cxn ang="T95">
                      <a:pos x="T62" y="T63"/>
                    </a:cxn>
                  </a:cxnLst>
                  <a:rect l="0" t="0" r="r" b="b"/>
                  <a:pathLst>
                    <a:path w="21" h="23">
                      <a:moveTo>
                        <a:pt x="0" y="14"/>
                      </a:moveTo>
                      <a:lnTo>
                        <a:pt x="2" y="11"/>
                      </a:lnTo>
                      <a:lnTo>
                        <a:pt x="0" y="10"/>
                      </a:lnTo>
                      <a:lnTo>
                        <a:pt x="4" y="8"/>
                      </a:lnTo>
                      <a:lnTo>
                        <a:pt x="4" y="4"/>
                      </a:lnTo>
                      <a:lnTo>
                        <a:pt x="9" y="0"/>
                      </a:lnTo>
                      <a:lnTo>
                        <a:pt x="11" y="1"/>
                      </a:lnTo>
                      <a:lnTo>
                        <a:pt x="11" y="2"/>
                      </a:lnTo>
                      <a:lnTo>
                        <a:pt x="12" y="2"/>
                      </a:lnTo>
                      <a:lnTo>
                        <a:pt x="12" y="1"/>
                      </a:lnTo>
                      <a:lnTo>
                        <a:pt x="14" y="1"/>
                      </a:lnTo>
                      <a:lnTo>
                        <a:pt x="14" y="3"/>
                      </a:lnTo>
                      <a:lnTo>
                        <a:pt x="18" y="2"/>
                      </a:lnTo>
                      <a:lnTo>
                        <a:pt x="19" y="4"/>
                      </a:lnTo>
                      <a:lnTo>
                        <a:pt x="21" y="4"/>
                      </a:lnTo>
                      <a:lnTo>
                        <a:pt x="20" y="17"/>
                      </a:lnTo>
                      <a:lnTo>
                        <a:pt x="15" y="22"/>
                      </a:lnTo>
                      <a:lnTo>
                        <a:pt x="14" y="22"/>
                      </a:lnTo>
                      <a:lnTo>
                        <a:pt x="13" y="21"/>
                      </a:lnTo>
                      <a:lnTo>
                        <a:pt x="10" y="23"/>
                      </a:lnTo>
                      <a:lnTo>
                        <a:pt x="10" y="21"/>
                      </a:lnTo>
                      <a:lnTo>
                        <a:pt x="9" y="21"/>
                      </a:lnTo>
                      <a:lnTo>
                        <a:pt x="7" y="22"/>
                      </a:lnTo>
                      <a:lnTo>
                        <a:pt x="2" y="23"/>
                      </a:lnTo>
                      <a:lnTo>
                        <a:pt x="1" y="23"/>
                      </a:lnTo>
                      <a:lnTo>
                        <a:pt x="1" y="22"/>
                      </a:lnTo>
                      <a:lnTo>
                        <a:pt x="2" y="19"/>
                      </a:lnTo>
                      <a:lnTo>
                        <a:pt x="1" y="18"/>
                      </a:lnTo>
                      <a:lnTo>
                        <a:pt x="0" y="18"/>
                      </a:lnTo>
                      <a:lnTo>
                        <a:pt x="0" y="16"/>
                      </a:lnTo>
                      <a:lnTo>
                        <a:pt x="0" y="15"/>
                      </a:lnTo>
                      <a:lnTo>
                        <a:pt x="0" y="1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84" name="Departement 92">
                  <a:extLst>
                    <a:ext uri="{FF2B5EF4-FFF2-40B4-BE49-F238E27FC236}">
                      <a16:creationId xmlns:a16="http://schemas.microsoft.com/office/drawing/2014/main" id="{E2C6E507-A8E5-B02A-0031-932888477B0D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6386" y="2012156"/>
                  <a:ext cx="53975" cy="84137"/>
                </a:xfrm>
                <a:custGeom>
                  <a:avLst/>
                  <a:gdLst>
                    <a:gd name="T0" fmla="*/ 2147483647 w 6"/>
                    <a:gd name="T1" fmla="*/ 2147483647 h 11"/>
                    <a:gd name="T2" fmla="*/ 2147483647 w 6"/>
                    <a:gd name="T3" fmla="*/ 2147483647 h 11"/>
                    <a:gd name="T4" fmla="*/ 2147483647 w 6"/>
                    <a:gd name="T5" fmla="*/ 2147483647 h 11"/>
                    <a:gd name="T6" fmla="*/ 0 w 6"/>
                    <a:gd name="T7" fmla="*/ 2147483647 h 11"/>
                    <a:gd name="T8" fmla="*/ 0 w 6"/>
                    <a:gd name="T9" fmla="*/ 2147483647 h 11"/>
                    <a:gd name="T10" fmla="*/ 2147483647 w 6"/>
                    <a:gd name="T11" fmla="*/ 2147483647 h 11"/>
                    <a:gd name="T12" fmla="*/ 2147483647 w 6"/>
                    <a:gd name="T13" fmla="*/ 2147483647 h 11"/>
                    <a:gd name="T14" fmla="*/ 2147483647 w 6"/>
                    <a:gd name="T15" fmla="*/ 2147483647 h 11"/>
                    <a:gd name="T16" fmla="*/ 2147483647 w 6"/>
                    <a:gd name="T17" fmla="*/ 0 h 11"/>
                    <a:gd name="T18" fmla="*/ 2147483647 w 6"/>
                    <a:gd name="T19" fmla="*/ 2147483647 h 11"/>
                    <a:gd name="T20" fmla="*/ 2147483647 w 6"/>
                    <a:gd name="T21" fmla="*/ 2147483647 h 11"/>
                    <a:gd name="T22" fmla="*/ 2147483647 w 6"/>
                    <a:gd name="T23" fmla="*/ 2147483647 h 11"/>
                    <a:gd name="T24" fmla="*/ 2147483647 w 6"/>
                    <a:gd name="T25" fmla="*/ 2147483647 h 11"/>
                    <a:gd name="T26" fmla="*/ 2147483647 w 6"/>
                    <a:gd name="T27" fmla="*/ 2147483647 h 11"/>
                    <a:gd name="T28" fmla="*/ 2147483647 w 6"/>
                    <a:gd name="T29" fmla="*/ 2147483647 h 11"/>
                    <a:gd name="T30" fmla="*/ 2147483647 w 6"/>
                    <a:gd name="T31" fmla="*/ 2147483647 h 11"/>
                    <a:gd name="T32" fmla="*/ 2147483647 w 6"/>
                    <a:gd name="T33" fmla="*/ 2147483647 h 11"/>
                    <a:gd name="T34" fmla="*/ 2147483647 w 6"/>
                    <a:gd name="T35" fmla="*/ 2147483647 h 11"/>
                    <a:gd name="T36" fmla="*/ 2147483647 w 6"/>
                    <a:gd name="T37" fmla="*/ 2147483647 h 11"/>
                    <a:gd name="T38" fmla="*/ 2147483647 w 6"/>
                    <a:gd name="T39" fmla="*/ 2147483647 h 11"/>
                    <a:gd name="T40" fmla="*/ 2147483647 w 6"/>
                    <a:gd name="T41" fmla="*/ 2147483647 h 11"/>
                    <a:gd name="T42" fmla="*/ 2147483647 w 6"/>
                    <a:gd name="T43" fmla="*/ 2147483647 h 11"/>
                    <a:gd name="T44" fmla="*/ 2147483647 w 6"/>
                    <a:gd name="T45" fmla="*/ 2147483647 h 11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</a:gdLst>
                  <a:ahLst/>
                  <a:cxnLst>
                    <a:cxn ang="T46">
                      <a:pos x="T0" y="T1"/>
                    </a:cxn>
                    <a:cxn ang="T47">
                      <a:pos x="T2" y="T3"/>
                    </a:cxn>
                    <a:cxn ang="T48">
                      <a:pos x="T4" y="T5"/>
                    </a:cxn>
                    <a:cxn ang="T49">
                      <a:pos x="T6" y="T7"/>
                    </a:cxn>
                    <a:cxn ang="T50">
                      <a:pos x="T8" y="T9"/>
                    </a:cxn>
                    <a:cxn ang="T51">
                      <a:pos x="T10" y="T11"/>
                    </a:cxn>
                    <a:cxn ang="T52">
                      <a:pos x="T12" y="T13"/>
                    </a:cxn>
                    <a:cxn ang="T53">
                      <a:pos x="T14" y="T15"/>
                    </a:cxn>
                    <a:cxn ang="T54">
                      <a:pos x="T16" y="T17"/>
                    </a:cxn>
                    <a:cxn ang="T55">
                      <a:pos x="T18" y="T19"/>
                    </a:cxn>
                    <a:cxn ang="T56">
                      <a:pos x="T20" y="T21"/>
                    </a:cxn>
                    <a:cxn ang="T57">
                      <a:pos x="T22" y="T23"/>
                    </a:cxn>
                    <a:cxn ang="T58">
                      <a:pos x="T24" y="T25"/>
                    </a:cxn>
                    <a:cxn ang="T59">
                      <a:pos x="T26" y="T27"/>
                    </a:cxn>
                    <a:cxn ang="T60">
                      <a:pos x="T28" y="T29"/>
                    </a:cxn>
                    <a:cxn ang="T61">
                      <a:pos x="T30" y="T31"/>
                    </a:cxn>
                    <a:cxn ang="T62">
                      <a:pos x="T32" y="T33"/>
                    </a:cxn>
                    <a:cxn ang="T63">
                      <a:pos x="T34" y="T35"/>
                    </a:cxn>
                    <a:cxn ang="T64">
                      <a:pos x="T36" y="T37"/>
                    </a:cxn>
                    <a:cxn ang="T65">
                      <a:pos x="T38" y="T39"/>
                    </a:cxn>
                    <a:cxn ang="T66">
                      <a:pos x="T40" y="T41"/>
                    </a:cxn>
                    <a:cxn ang="T67">
                      <a:pos x="T42" y="T43"/>
                    </a:cxn>
                    <a:cxn ang="T68">
                      <a:pos x="T44" y="T45"/>
                    </a:cxn>
                  </a:cxnLst>
                  <a:rect l="0" t="0" r="r" b="b"/>
                  <a:pathLst>
                    <a:path w="6" h="11">
                      <a:moveTo>
                        <a:pt x="2" y="9"/>
                      </a:moveTo>
                      <a:lnTo>
                        <a:pt x="1" y="8"/>
                      </a:lnTo>
                      <a:lnTo>
                        <a:pt x="1" y="7"/>
                      </a:lnTo>
                      <a:lnTo>
                        <a:pt x="0" y="7"/>
                      </a:lnTo>
                      <a:lnTo>
                        <a:pt x="0" y="6"/>
                      </a:lnTo>
                      <a:lnTo>
                        <a:pt x="1" y="4"/>
                      </a:lnTo>
                      <a:lnTo>
                        <a:pt x="2" y="3"/>
                      </a:lnTo>
                      <a:lnTo>
                        <a:pt x="5" y="1"/>
                      </a:lnTo>
                      <a:lnTo>
                        <a:pt x="5" y="0"/>
                      </a:lnTo>
                      <a:lnTo>
                        <a:pt x="6" y="1"/>
                      </a:lnTo>
                      <a:lnTo>
                        <a:pt x="5" y="3"/>
                      </a:lnTo>
                      <a:lnTo>
                        <a:pt x="4" y="4"/>
                      </a:lnTo>
                      <a:lnTo>
                        <a:pt x="3" y="4"/>
                      </a:lnTo>
                      <a:lnTo>
                        <a:pt x="2" y="5"/>
                      </a:lnTo>
                      <a:lnTo>
                        <a:pt x="4" y="6"/>
                      </a:lnTo>
                      <a:lnTo>
                        <a:pt x="6" y="7"/>
                      </a:lnTo>
                      <a:lnTo>
                        <a:pt x="5" y="8"/>
                      </a:lnTo>
                      <a:lnTo>
                        <a:pt x="5" y="9"/>
                      </a:lnTo>
                      <a:lnTo>
                        <a:pt x="5" y="10"/>
                      </a:lnTo>
                      <a:lnTo>
                        <a:pt x="5" y="11"/>
                      </a:lnTo>
                      <a:lnTo>
                        <a:pt x="4" y="11"/>
                      </a:lnTo>
                      <a:lnTo>
                        <a:pt x="4" y="10"/>
                      </a:lnTo>
                      <a:lnTo>
                        <a:pt x="2" y="9"/>
                      </a:lnTo>
                      <a:close/>
                    </a:path>
                  </a:pathLst>
                </a:custGeom>
                <a:grp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85" name="Departement 77">
                  <a:extLst>
                    <a:ext uri="{FF2B5EF4-FFF2-40B4-BE49-F238E27FC236}">
                      <a16:creationId xmlns:a16="http://schemas.microsoft.com/office/drawing/2014/main" id="{A130788D-16CA-C9B7-15D0-8154D7A265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802586" y="1959768"/>
                  <a:ext cx="290513" cy="350838"/>
                </a:xfrm>
                <a:custGeom>
                  <a:avLst/>
                  <a:gdLst>
                    <a:gd name="T0" fmla="*/ 2147483647 w 37"/>
                    <a:gd name="T1" fmla="*/ 2147483647 h 47"/>
                    <a:gd name="T2" fmla="*/ 2147483647 w 37"/>
                    <a:gd name="T3" fmla="*/ 2147483647 h 47"/>
                    <a:gd name="T4" fmla="*/ 2147483647 w 37"/>
                    <a:gd name="T5" fmla="*/ 2147483647 h 47"/>
                    <a:gd name="T6" fmla="*/ 2147483647 w 37"/>
                    <a:gd name="T7" fmla="*/ 2147483647 h 47"/>
                    <a:gd name="T8" fmla="*/ 2147483647 w 37"/>
                    <a:gd name="T9" fmla="*/ 2147483647 h 47"/>
                    <a:gd name="T10" fmla="*/ 2147483647 w 37"/>
                    <a:gd name="T11" fmla="*/ 2147483647 h 47"/>
                    <a:gd name="T12" fmla="*/ 2147483647 w 37"/>
                    <a:gd name="T13" fmla="*/ 2147483647 h 47"/>
                    <a:gd name="T14" fmla="*/ 2147483647 w 37"/>
                    <a:gd name="T15" fmla="*/ 2147483647 h 47"/>
                    <a:gd name="T16" fmla="*/ 2147483647 w 37"/>
                    <a:gd name="T17" fmla="*/ 2147483647 h 47"/>
                    <a:gd name="T18" fmla="*/ 2147483647 w 37"/>
                    <a:gd name="T19" fmla="*/ 2147483647 h 47"/>
                    <a:gd name="T20" fmla="*/ 2147483647 w 37"/>
                    <a:gd name="T21" fmla="*/ 2147483647 h 47"/>
                    <a:gd name="T22" fmla="*/ 2147483647 w 37"/>
                    <a:gd name="T23" fmla="*/ 2147483647 h 47"/>
                    <a:gd name="T24" fmla="*/ 2147483647 w 37"/>
                    <a:gd name="T25" fmla="*/ 2147483647 h 47"/>
                    <a:gd name="T26" fmla="*/ 2147483647 w 37"/>
                    <a:gd name="T27" fmla="*/ 2147483647 h 47"/>
                    <a:gd name="T28" fmla="*/ 2147483647 w 37"/>
                    <a:gd name="T29" fmla="*/ 2147483647 h 47"/>
                    <a:gd name="T30" fmla="*/ 2147483647 w 37"/>
                    <a:gd name="T31" fmla="*/ 2147483647 h 47"/>
                    <a:gd name="T32" fmla="*/ 2147483647 w 37"/>
                    <a:gd name="T33" fmla="*/ 2147483647 h 47"/>
                    <a:gd name="T34" fmla="*/ 2147483647 w 37"/>
                    <a:gd name="T35" fmla="*/ 2147483647 h 47"/>
                    <a:gd name="T36" fmla="*/ 2147483647 w 37"/>
                    <a:gd name="T37" fmla="*/ 2147483647 h 47"/>
                    <a:gd name="T38" fmla="*/ 2147483647 w 37"/>
                    <a:gd name="T39" fmla="*/ 2147483647 h 47"/>
                    <a:gd name="T40" fmla="*/ 2147483647 w 37"/>
                    <a:gd name="T41" fmla="*/ 2147483647 h 47"/>
                    <a:gd name="T42" fmla="*/ 0 w 37"/>
                    <a:gd name="T43" fmla="*/ 2147483647 h 47"/>
                    <a:gd name="T44" fmla="*/ 2147483647 w 37"/>
                    <a:gd name="T45" fmla="*/ 2147483647 h 47"/>
                    <a:gd name="T46" fmla="*/ 2147483647 w 37"/>
                    <a:gd name="T47" fmla="*/ 2147483647 h 47"/>
                    <a:gd name="T48" fmla="*/ 2147483647 w 37"/>
                    <a:gd name="T49" fmla="*/ 2147483647 h 47"/>
                    <a:gd name="T50" fmla="*/ 2147483647 w 37"/>
                    <a:gd name="T51" fmla="*/ 2147483647 h 47"/>
                    <a:gd name="T52" fmla="*/ 2147483647 w 37"/>
                    <a:gd name="T53" fmla="*/ 2147483647 h 47"/>
                    <a:gd name="T54" fmla="*/ 2147483647 w 37"/>
                    <a:gd name="T55" fmla="*/ 2147483647 h 47"/>
                    <a:gd name="T56" fmla="*/ 2147483647 w 37"/>
                    <a:gd name="T57" fmla="*/ 2147483647 h 47"/>
                    <a:gd name="T58" fmla="*/ 2147483647 w 37"/>
                    <a:gd name="T59" fmla="*/ 2147483647 h 47"/>
                    <a:gd name="T60" fmla="*/ 2147483647 w 37"/>
                    <a:gd name="T61" fmla="*/ 2147483647 h 47"/>
                    <a:gd name="T62" fmla="*/ 2147483647 w 37"/>
                    <a:gd name="T63" fmla="*/ 2147483647 h 47"/>
                    <a:gd name="T64" fmla="*/ 2147483647 w 37"/>
                    <a:gd name="T65" fmla="*/ 2147483647 h 47"/>
                    <a:gd name="T66" fmla="*/ 2147483647 w 37"/>
                    <a:gd name="T67" fmla="*/ 2147483647 h 47"/>
                    <a:gd name="T68" fmla="*/ 2147483647 w 37"/>
                    <a:gd name="T69" fmla="*/ 2147483647 h 47"/>
                    <a:gd name="T70" fmla="*/ 2147483647 w 37"/>
                    <a:gd name="T71" fmla="*/ 2147483647 h 47"/>
                    <a:gd name="T72" fmla="*/ 2147483647 w 37"/>
                    <a:gd name="T73" fmla="*/ 2147483647 h 47"/>
                    <a:gd name="T74" fmla="*/ 2147483647 w 37"/>
                    <a:gd name="T75" fmla="*/ 2147483647 h 47"/>
                    <a:gd name="T76" fmla="*/ 2147483647 w 37"/>
                    <a:gd name="T77" fmla="*/ 2147483647 h 47"/>
                    <a:gd name="T78" fmla="*/ 2147483647 w 37"/>
                    <a:gd name="T79" fmla="*/ 0 h 47"/>
                    <a:gd name="T80" fmla="*/ 2147483647 w 37"/>
                    <a:gd name="T81" fmla="*/ 2147483647 h 47"/>
                    <a:gd name="T82" fmla="*/ 2147483647 w 37"/>
                    <a:gd name="T83" fmla="*/ 2147483647 h 47"/>
                    <a:gd name="T84" fmla="*/ 2147483647 w 37"/>
                    <a:gd name="T85" fmla="*/ 2147483647 h 47"/>
                    <a:gd name="T86" fmla="*/ 2147483647 w 37"/>
                    <a:gd name="T87" fmla="*/ 2147483647 h 47"/>
                    <a:gd name="T88" fmla="*/ 2147483647 w 37"/>
                    <a:gd name="T89" fmla="*/ 2147483647 h 47"/>
                    <a:gd name="T90" fmla="*/ 2147483647 w 37"/>
                    <a:gd name="T91" fmla="*/ 2147483647 h 47"/>
                    <a:gd name="T92" fmla="*/ 2147483647 w 37"/>
                    <a:gd name="T93" fmla="*/ 2147483647 h 47"/>
                    <a:gd name="T94" fmla="*/ 2147483647 w 37"/>
                    <a:gd name="T95" fmla="*/ 2147483647 h 47"/>
                    <a:gd name="T96" fmla="*/ 2147483647 w 37"/>
                    <a:gd name="T97" fmla="*/ 2147483647 h 47"/>
                    <a:gd name="T98" fmla="*/ 2147483647 w 37"/>
                    <a:gd name="T99" fmla="*/ 2147483647 h 47"/>
                    <a:gd name="T100" fmla="*/ 2147483647 w 37"/>
                    <a:gd name="T101" fmla="*/ 0 h 47"/>
                    <a:gd name="T102" fmla="*/ 2147483647 w 37"/>
                    <a:gd name="T103" fmla="*/ 2147483647 h 47"/>
                    <a:gd name="T104" fmla="*/ 2147483647 w 37"/>
                    <a:gd name="T105" fmla="*/ 2147483647 h 47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</a:gdLst>
                  <a:ahLst/>
                  <a:cxnLst>
                    <a:cxn ang="T106">
                      <a:pos x="T0" y="T1"/>
                    </a:cxn>
                    <a:cxn ang="T107">
                      <a:pos x="T2" y="T3"/>
                    </a:cxn>
                    <a:cxn ang="T108">
                      <a:pos x="T4" y="T5"/>
                    </a:cxn>
                    <a:cxn ang="T109">
                      <a:pos x="T6" y="T7"/>
                    </a:cxn>
                    <a:cxn ang="T110">
                      <a:pos x="T8" y="T9"/>
                    </a:cxn>
                    <a:cxn ang="T111">
                      <a:pos x="T10" y="T11"/>
                    </a:cxn>
                    <a:cxn ang="T112">
                      <a:pos x="T12" y="T13"/>
                    </a:cxn>
                    <a:cxn ang="T113">
                      <a:pos x="T14" y="T15"/>
                    </a:cxn>
                    <a:cxn ang="T114">
                      <a:pos x="T16" y="T17"/>
                    </a:cxn>
                    <a:cxn ang="T115">
                      <a:pos x="T18" y="T19"/>
                    </a:cxn>
                    <a:cxn ang="T116">
                      <a:pos x="T20" y="T21"/>
                    </a:cxn>
                    <a:cxn ang="T117">
                      <a:pos x="T22" y="T23"/>
                    </a:cxn>
                    <a:cxn ang="T118">
                      <a:pos x="T24" y="T25"/>
                    </a:cxn>
                    <a:cxn ang="T119">
                      <a:pos x="T26" y="T27"/>
                    </a:cxn>
                    <a:cxn ang="T120">
                      <a:pos x="T28" y="T29"/>
                    </a:cxn>
                    <a:cxn ang="T121">
                      <a:pos x="T30" y="T31"/>
                    </a:cxn>
                    <a:cxn ang="T122">
                      <a:pos x="T32" y="T33"/>
                    </a:cxn>
                    <a:cxn ang="T123">
                      <a:pos x="T34" y="T35"/>
                    </a:cxn>
                    <a:cxn ang="T124">
                      <a:pos x="T36" y="T37"/>
                    </a:cxn>
                    <a:cxn ang="T125">
                      <a:pos x="T38" y="T39"/>
                    </a:cxn>
                    <a:cxn ang="T126">
                      <a:pos x="T40" y="T41"/>
                    </a:cxn>
                    <a:cxn ang="T127">
                      <a:pos x="T42" y="T43"/>
                    </a:cxn>
                    <a:cxn ang="T128">
                      <a:pos x="T44" y="T45"/>
                    </a:cxn>
                    <a:cxn ang="T129">
                      <a:pos x="T46" y="T47"/>
                    </a:cxn>
                    <a:cxn ang="T130">
                      <a:pos x="T48" y="T49"/>
                    </a:cxn>
                    <a:cxn ang="T131">
                      <a:pos x="T50" y="T51"/>
                    </a:cxn>
                    <a:cxn ang="T132">
                      <a:pos x="T52" y="T53"/>
                    </a:cxn>
                    <a:cxn ang="T133">
                      <a:pos x="T54" y="T55"/>
                    </a:cxn>
                    <a:cxn ang="T134">
                      <a:pos x="T56" y="T57"/>
                    </a:cxn>
                    <a:cxn ang="T135">
                      <a:pos x="T58" y="T59"/>
                    </a:cxn>
                    <a:cxn ang="T136">
                      <a:pos x="T60" y="T61"/>
                    </a:cxn>
                    <a:cxn ang="T137">
                      <a:pos x="T62" y="T63"/>
                    </a:cxn>
                    <a:cxn ang="T138">
                      <a:pos x="T64" y="T65"/>
                    </a:cxn>
                    <a:cxn ang="T139">
                      <a:pos x="T66" y="T67"/>
                    </a:cxn>
                    <a:cxn ang="T140">
                      <a:pos x="T68" y="T69"/>
                    </a:cxn>
                    <a:cxn ang="T141">
                      <a:pos x="T70" y="T71"/>
                    </a:cxn>
                    <a:cxn ang="T142">
                      <a:pos x="T72" y="T73"/>
                    </a:cxn>
                    <a:cxn ang="T143">
                      <a:pos x="T74" y="T75"/>
                    </a:cxn>
                    <a:cxn ang="T144">
                      <a:pos x="T76" y="T77"/>
                    </a:cxn>
                    <a:cxn ang="T145">
                      <a:pos x="T78" y="T79"/>
                    </a:cxn>
                    <a:cxn ang="T146">
                      <a:pos x="T80" y="T81"/>
                    </a:cxn>
                    <a:cxn ang="T147">
                      <a:pos x="T82" y="T83"/>
                    </a:cxn>
                    <a:cxn ang="T148">
                      <a:pos x="T84" y="T85"/>
                    </a:cxn>
                    <a:cxn ang="T149">
                      <a:pos x="T86" y="T87"/>
                    </a:cxn>
                    <a:cxn ang="T150">
                      <a:pos x="T88" y="T89"/>
                    </a:cxn>
                    <a:cxn ang="T151">
                      <a:pos x="T90" y="T91"/>
                    </a:cxn>
                    <a:cxn ang="T152">
                      <a:pos x="T92" y="T93"/>
                    </a:cxn>
                    <a:cxn ang="T153">
                      <a:pos x="T94" y="T95"/>
                    </a:cxn>
                    <a:cxn ang="T154">
                      <a:pos x="T96" y="T97"/>
                    </a:cxn>
                    <a:cxn ang="T155">
                      <a:pos x="T98" y="T99"/>
                    </a:cxn>
                    <a:cxn ang="T156">
                      <a:pos x="T100" y="T101"/>
                    </a:cxn>
                    <a:cxn ang="T157">
                      <a:pos x="T102" y="T103"/>
                    </a:cxn>
                    <a:cxn ang="T158">
                      <a:pos x="T104" y="T105"/>
                    </a:cxn>
                  </a:cxnLst>
                  <a:rect l="0" t="0" r="r" b="b"/>
                  <a:pathLst>
                    <a:path w="37" h="47">
                      <a:moveTo>
                        <a:pt x="34" y="12"/>
                      </a:moveTo>
                      <a:lnTo>
                        <a:pt x="34" y="14"/>
                      </a:lnTo>
                      <a:lnTo>
                        <a:pt x="32" y="14"/>
                      </a:lnTo>
                      <a:lnTo>
                        <a:pt x="33" y="16"/>
                      </a:lnTo>
                      <a:lnTo>
                        <a:pt x="32" y="16"/>
                      </a:lnTo>
                      <a:lnTo>
                        <a:pt x="31" y="17"/>
                      </a:lnTo>
                      <a:lnTo>
                        <a:pt x="34" y="18"/>
                      </a:lnTo>
                      <a:lnTo>
                        <a:pt x="33" y="22"/>
                      </a:lnTo>
                      <a:lnTo>
                        <a:pt x="37" y="23"/>
                      </a:lnTo>
                      <a:lnTo>
                        <a:pt x="34" y="25"/>
                      </a:lnTo>
                      <a:lnTo>
                        <a:pt x="34" y="27"/>
                      </a:lnTo>
                      <a:lnTo>
                        <a:pt x="33" y="28"/>
                      </a:lnTo>
                      <a:lnTo>
                        <a:pt x="32" y="27"/>
                      </a:lnTo>
                      <a:lnTo>
                        <a:pt x="33" y="29"/>
                      </a:lnTo>
                      <a:lnTo>
                        <a:pt x="32" y="30"/>
                      </a:lnTo>
                      <a:lnTo>
                        <a:pt x="32" y="32"/>
                      </a:lnTo>
                      <a:lnTo>
                        <a:pt x="33" y="33"/>
                      </a:lnTo>
                      <a:lnTo>
                        <a:pt x="33" y="34"/>
                      </a:lnTo>
                      <a:lnTo>
                        <a:pt x="21" y="35"/>
                      </a:lnTo>
                      <a:lnTo>
                        <a:pt x="17" y="45"/>
                      </a:lnTo>
                      <a:lnTo>
                        <a:pt x="2" y="47"/>
                      </a:lnTo>
                      <a:lnTo>
                        <a:pt x="0" y="38"/>
                      </a:lnTo>
                      <a:lnTo>
                        <a:pt x="5" y="33"/>
                      </a:lnTo>
                      <a:lnTo>
                        <a:pt x="6" y="20"/>
                      </a:lnTo>
                      <a:lnTo>
                        <a:pt x="5" y="19"/>
                      </a:lnTo>
                      <a:lnTo>
                        <a:pt x="7" y="16"/>
                      </a:lnTo>
                      <a:lnTo>
                        <a:pt x="6" y="16"/>
                      </a:lnTo>
                      <a:lnTo>
                        <a:pt x="6" y="14"/>
                      </a:lnTo>
                      <a:lnTo>
                        <a:pt x="6" y="13"/>
                      </a:lnTo>
                      <a:lnTo>
                        <a:pt x="6" y="12"/>
                      </a:lnTo>
                      <a:lnTo>
                        <a:pt x="5" y="11"/>
                      </a:lnTo>
                      <a:lnTo>
                        <a:pt x="6" y="10"/>
                      </a:lnTo>
                      <a:lnTo>
                        <a:pt x="6" y="8"/>
                      </a:lnTo>
                      <a:lnTo>
                        <a:pt x="6" y="7"/>
                      </a:lnTo>
                      <a:lnTo>
                        <a:pt x="6" y="5"/>
                      </a:lnTo>
                      <a:lnTo>
                        <a:pt x="5" y="5"/>
                      </a:lnTo>
                      <a:lnTo>
                        <a:pt x="4" y="4"/>
                      </a:lnTo>
                      <a:lnTo>
                        <a:pt x="6" y="3"/>
                      </a:lnTo>
                      <a:lnTo>
                        <a:pt x="6" y="2"/>
                      </a:lnTo>
                      <a:lnTo>
                        <a:pt x="7" y="0"/>
                      </a:lnTo>
                      <a:lnTo>
                        <a:pt x="9" y="1"/>
                      </a:lnTo>
                      <a:lnTo>
                        <a:pt x="9" y="2"/>
                      </a:lnTo>
                      <a:lnTo>
                        <a:pt x="10" y="2"/>
                      </a:lnTo>
                      <a:lnTo>
                        <a:pt x="11" y="3"/>
                      </a:lnTo>
                      <a:lnTo>
                        <a:pt x="13" y="1"/>
                      </a:lnTo>
                      <a:lnTo>
                        <a:pt x="15" y="2"/>
                      </a:lnTo>
                      <a:lnTo>
                        <a:pt x="18" y="1"/>
                      </a:lnTo>
                      <a:lnTo>
                        <a:pt x="18" y="2"/>
                      </a:lnTo>
                      <a:lnTo>
                        <a:pt x="19" y="1"/>
                      </a:lnTo>
                      <a:lnTo>
                        <a:pt x="21" y="1"/>
                      </a:lnTo>
                      <a:lnTo>
                        <a:pt x="21" y="0"/>
                      </a:lnTo>
                      <a:lnTo>
                        <a:pt x="27" y="8"/>
                      </a:lnTo>
                      <a:lnTo>
                        <a:pt x="34" y="1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86" name="Departement 93">
                  <a:extLst>
                    <a:ext uri="{FF2B5EF4-FFF2-40B4-BE49-F238E27FC236}">
                      <a16:creationId xmlns:a16="http://schemas.microsoft.com/office/drawing/2014/main" id="{8B46D540-92BD-E762-FA17-21BB51D2402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2424" y="1989931"/>
                  <a:ext cx="68262" cy="68262"/>
                </a:xfrm>
                <a:custGeom>
                  <a:avLst/>
                  <a:gdLst>
                    <a:gd name="T0" fmla="*/ 0 w 9"/>
                    <a:gd name="T1" fmla="*/ 2147483647 h 9"/>
                    <a:gd name="T2" fmla="*/ 2147483647 w 9"/>
                    <a:gd name="T3" fmla="*/ 2147483647 h 9"/>
                    <a:gd name="T4" fmla="*/ 0 w 9"/>
                    <a:gd name="T5" fmla="*/ 2147483647 h 9"/>
                    <a:gd name="T6" fmla="*/ 2147483647 w 9"/>
                    <a:gd name="T7" fmla="*/ 2147483647 h 9"/>
                    <a:gd name="T8" fmla="*/ 2147483647 w 9"/>
                    <a:gd name="T9" fmla="*/ 2147483647 h 9"/>
                    <a:gd name="T10" fmla="*/ 2147483647 w 9"/>
                    <a:gd name="T11" fmla="*/ 0 h 9"/>
                    <a:gd name="T12" fmla="*/ 2147483647 w 9"/>
                    <a:gd name="T13" fmla="*/ 0 h 9"/>
                    <a:gd name="T14" fmla="*/ 2147483647 w 9"/>
                    <a:gd name="T15" fmla="*/ 2147483647 h 9"/>
                    <a:gd name="T16" fmla="*/ 2147483647 w 9"/>
                    <a:gd name="T17" fmla="*/ 2147483647 h 9"/>
                    <a:gd name="T18" fmla="*/ 2147483647 w 9"/>
                    <a:gd name="T19" fmla="*/ 2147483647 h 9"/>
                    <a:gd name="T20" fmla="*/ 2147483647 w 9"/>
                    <a:gd name="T21" fmla="*/ 2147483647 h 9"/>
                    <a:gd name="T22" fmla="*/ 2147483647 w 9"/>
                    <a:gd name="T23" fmla="*/ 2147483647 h 9"/>
                    <a:gd name="T24" fmla="*/ 2147483647 w 9"/>
                    <a:gd name="T25" fmla="*/ 2147483647 h 9"/>
                    <a:gd name="T26" fmla="*/ 2147483647 w 9"/>
                    <a:gd name="T27" fmla="*/ 2147483647 h 9"/>
                    <a:gd name="T28" fmla="*/ 2147483647 w 9"/>
                    <a:gd name="T29" fmla="*/ 2147483647 h 9"/>
                    <a:gd name="T30" fmla="*/ 2147483647 w 9"/>
                    <a:gd name="T31" fmla="*/ 2147483647 h 9"/>
                    <a:gd name="T32" fmla="*/ 2147483647 w 9"/>
                    <a:gd name="T33" fmla="*/ 2147483647 h 9"/>
                    <a:gd name="T34" fmla="*/ 2147483647 w 9"/>
                    <a:gd name="T35" fmla="*/ 2147483647 h 9"/>
                    <a:gd name="T36" fmla="*/ 0 w 9"/>
                    <a:gd name="T37" fmla="*/ 2147483647 h 9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9" h="9">
                      <a:moveTo>
                        <a:pt x="0" y="5"/>
                      </a:moveTo>
                      <a:lnTo>
                        <a:pt x="1" y="3"/>
                      </a:lnTo>
                      <a:lnTo>
                        <a:pt x="0" y="2"/>
                      </a:lnTo>
                      <a:lnTo>
                        <a:pt x="2" y="2"/>
                      </a:lnTo>
                      <a:lnTo>
                        <a:pt x="5" y="3"/>
                      </a:lnTo>
                      <a:lnTo>
                        <a:pt x="8" y="0"/>
                      </a:lnTo>
                      <a:lnTo>
                        <a:pt x="9" y="0"/>
                      </a:lnTo>
                      <a:lnTo>
                        <a:pt x="9" y="2"/>
                      </a:lnTo>
                      <a:lnTo>
                        <a:pt x="9" y="3"/>
                      </a:lnTo>
                      <a:lnTo>
                        <a:pt x="9" y="5"/>
                      </a:lnTo>
                      <a:lnTo>
                        <a:pt x="8" y="6"/>
                      </a:lnTo>
                      <a:lnTo>
                        <a:pt x="9" y="7"/>
                      </a:lnTo>
                      <a:lnTo>
                        <a:pt x="9" y="8"/>
                      </a:lnTo>
                      <a:lnTo>
                        <a:pt x="9" y="9"/>
                      </a:lnTo>
                      <a:lnTo>
                        <a:pt x="6" y="7"/>
                      </a:lnTo>
                      <a:lnTo>
                        <a:pt x="3" y="7"/>
                      </a:lnTo>
                      <a:lnTo>
                        <a:pt x="4" y="7"/>
                      </a:lnTo>
                      <a:lnTo>
                        <a:pt x="3" y="5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87" name="Departement 95">
                  <a:extLst>
                    <a:ext uri="{FF2B5EF4-FFF2-40B4-BE49-F238E27FC236}">
                      <a16:creationId xmlns:a16="http://schemas.microsoft.com/office/drawing/2014/main" id="{560D6B94-4629-E995-A6CF-BC5D3C122D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97799" y="1921668"/>
                  <a:ext cx="250825" cy="106363"/>
                </a:xfrm>
                <a:custGeom>
                  <a:avLst/>
                  <a:gdLst>
                    <a:gd name="T0" fmla="*/ 0 w 31"/>
                    <a:gd name="T1" fmla="*/ 2147483647 h 15"/>
                    <a:gd name="T2" fmla="*/ 2147483647 w 31"/>
                    <a:gd name="T3" fmla="*/ 2147483647 h 15"/>
                    <a:gd name="T4" fmla="*/ 2147483647 w 31"/>
                    <a:gd name="T5" fmla="*/ 0 h 15"/>
                    <a:gd name="T6" fmla="*/ 2147483647 w 31"/>
                    <a:gd name="T7" fmla="*/ 0 h 15"/>
                    <a:gd name="T8" fmla="*/ 2147483647 w 31"/>
                    <a:gd name="T9" fmla="*/ 2147483647 h 15"/>
                    <a:gd name="T10" fmla="*/ 2147483647 w 31"/>
                    <a:gd name="T11" fmla="*/ 2147483647 h 15"/>
                    <a:gd name="T12" fmla="*/ 2147483647 w 31"/>
                    <a:gd name="T13" fmla="*/ 2147483647 h 15"/>
                    <a:gd name="T14" fmla="*/ 2147483647 w 31"/>
                    <a:gd name="T15" fmla="*/ 2147483647 h 15"/>
                    <a:gd name="T16" fmla="*/ 2147483647 w 31"/>
                    <a:gd name="T17" fmla="*/ 2147483647 h 15"/>
                    <a:gd name="T18" fmla="*/ 2147483647 w 31"/>
                    <a:gd name="T19" fmla="*/ 2147483647 h 15"/>
                    <a:gd name="T20" fmla="*/ 2147483647 w 31"/>
                    <a:gd name="T21" fmla="*/ 2147483647 h 15"/>
                    <a:gd name="T22" fmla="*/ 2147483647 w 31"/>
                    <a:gd name="T23" fmla="*/ 2147483647 h 15"/>
                    <a:gd name="T24" fmla="*/ 2147483647 w 31"/>
                    <a:gd name="T25" fmla="*/ 2147483647 h 15"/>
                    <a:gd name="T26" fmla="*/ 2147483647 w 31"/>
                    <a:gd name="T27" fmla="*/ 2147483647 h 15"/>
                    <a:gd name="T28" fmla="*/ 2147483647 w 31"/>
                    <a:gd name="T29" fmla="*/ 2147483647 h 15"/>
                    <a:gd name="T30" fmla="*/ 0 w 31"/>
                    <a:gd name="T31" fmla="*/ 2147483647 h 15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</a:gdLst>
                  <a:ahLst/>
                  <a:cxnLst>
                    <a:cxn ang="T32">
                      <a:pos x="T0" y="T1"/>
                    </a:cxn>
                    <a:cxn ang="T33">
                      <a:pos x="T2" y="T3"/>
                    </a:cxn>
                    <a:cxn ang="T34">
                      <a:pos x="T4" y="T5"/>
                    </a:cxn>
                    <a:cxn ang="T35">
                      <a:pos x="T6" y="T7"/>
                    </a:cxn>
                    <a:cxn ang="T36">
                      <a:pos x="T8" y="T9"/>
                    </a:cxn>
                    <a:cxn ang="T37">
                      <a:pos x="T10" y="T11"/>
                    </a:cxn>
                    <a:cxn ang="T38">
                      <a:pos x="T12" y="T13"/>
                    </a:cxn>
                    <a:cxn ang="T39">
                      <a:pos x="T14" y="T15"/>
                    </a:cxn>
                    <a:cxn ang="T40">
                      <a:pos x="T16" y="T17"/>
                    </a:cxn>
                    <a:cxn ang="T41">
                      <a:pos x="T18" y="T19"/>
                    </a:cxn>
                    <a:cxn ang="T42">
                      <a:pos x="T20" y="T21"/>
                    </a:cxn>
                    <a:cxn ang="T43">
                      <a:pos x="T22" y="T23"/>
                    </a:cxn>
                    <a:cxn ang="T44">
                      <a:pos x="T24" y="T25"/>
                    </a:cxn>
                    <a:cxn ang="T45">
                      <a:pos x="T26" y="T27"/>
                    </a:cxn>
                    <a:cxn ang="T46">
                      <a:pos x="T28" y="T29"/>
                    </a:cxn>
                    <a:cxn ang="T47">
                      <a:pos x="T30" y="T31"/>
                    </a:cxn>
                  </a:cxnLst>
                  <a:rect l="0" t="0" r="r" b="b"/>
                  <a:pathLst>
                    <a:path w="31" h="15">
                      <a:moveTo>
                        <a:pt x="0" y="7"/>
                      </a:moveTo>
                      <a:lnTo>
                        <a:pt x="2" y="4"/>
                      </a:lnTo>
                      <a:lnTo>
                        <a:pt x="2" y="0"/>
                      </a:lnTo>
                      <a:lnTo>
                        <a:pt x="3" y="0"/>
                      </a:lnTo>
                      <a:lnTo>
                        <a:pt x="23" y="2"/>
                      </a:lnTo>
                      <a:lnTo>
                        <a:pt x="31" y="7"/>
                      </a:lnTo>
                      <a:lnTo>
                        <a:pt x="31" y="8"/>
                      </a:lnTo>
                      <a:lnTo>
                        <a:pt x="29" y="9"/>
                      </a:lnTo>
                      <a:lnTo>
                        <a:pt x="30" y="10"/>
                      </a:lnTo>
                      <a:lnTo>
                        <a:pt x="27" y="13"/>
                      </a:lnTo>
                      <a:lnTo>
                        <a:pt x="24" y="12"/>
                      </a:lnTo>
                      <a:lnTo>
                        <a:pt x="22" y="12"/>
                      </a:lnTo>
                      <a:lnTo>
                        <a:pt x="22" y="13"/>
                      </a:lnTo>
                      <a:lnTo>
                        <a:pt x="19" y="15"/>
                      </a:lnTo>
                      <a:lnTo>
                        <a:pt x="17" y="10"/>
                      </a:lnTo>
                      <a:lnTo>
                        <a:pt x="0" y="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88" name="Departement 94">
                  <a:extLst>
                    <a:ext uri="{FF2B5EF4-FFF2-40B4-BE49-F238E27FC236}">
                      <a16:creationId xmlns:a16="http://schemas.microsoft.com/office/drawing/2014/main" id="{EBB33FC1-7B78-8D51-0713-15A1237B029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72424" y="2050256"/>
                  <a:ext cx="84137" cy="53975"/>
                </a:xfrm>
                <a:custGeom>
                  <a:avLst/>
                  <a:gdLst>
                    <a:gd name="T0" fmla="*/ 0 w 10"/>
                    <a:gd name="T1" fmla="*/ 2147483647 h 8"/>
                    <a:gd name="T2" fmla="*/ 0 w 10"/>
                    <a:gd name="T3" fmla="*/ 2147483647 h 8"/>
                    <a:gd name="T4" fmla="*/ 0 w 10"/>
                    <a:gd name="T5" fmla="*/ 2147483647 h 8"/>
                    <a:gd name="T6" fmla="*/ 2147483647 w 10"/>
                    <a:gd name="T7" fmla="*/ 2147483647 h 8"/>
                    <a:gd name="T8" fmla="*/ 2147483647 w 10"/>
                    <a:gd name="T9" fmla="*/ 2147483647 h 8"/>
                    <a:gd name="T10" fmla="*/ 2147483647 w 10"/>
                    <a:gd name="T11" fmla="*/ 2147483647 h 8"/>
                    <a:gd name="T12" fmla="*/ 2147483647 w 10"/>
                    <a:gd name="T13" fmla="*/ 2147483647 h 8"/>
                    <a:gd name="T14" fmla="*/ 2147483647 w 10"/>
                    <a:gd name="T15" fmla="*/ 2147483647 h 8"/>
                    <a:gd name="T16" fmla="*/ 2147483647 w 10"/>
                    <a:gd name="T17" fmla="*/ 0 h 8"/>
                    <a:gd name="T18" fmla="*/ 2147483647 w 10"/>
                    <a:gd name="T19" fmla="*/ 0 h 8"/>
                    <a:gd name="T20" fmla="*/ 2147483647 w 10"/>
                    <a:gd name="T21" fmla="*/ 2147483647 h 8"/>
                    <a:gd name="T22" fmla="*/ 2147483647 w 10"/>
                    <a:gd name="T23" fmla="*/ 2147483647 h 8"/>
                    <a:gd name="T24" fmla="*/ 2147483647 w 10"/>
                    <a:gd name="T25" fmla="*/ 2147483647 h 8"/>
                    <a:gd name="T26" fmla="*/ 2147483647 w 10"/>
                    <a:gd name="T27" fmla="*/ 2147483647 h 8"/>
                    <a:gd name="T28" fmla="*/ 2147483647 w 10"/>
                    <a:gd name="T29" fmla="*/ 2147483647 h 8"/>
                    <a:gd name="T30" fmla="*/ 2147483647 w 10"/>
                    <a:gd name="T31" fmla="*/ 2147483647 h 8"/>
                    <a:gd name="T32" fmla="*/ 2147483647 w 10"/>
                    <a:gd name="T33" fmla="*/ 2147483647 h 8"/>
                    <a:gd name="T34" fmla="*/ 2147483647 w 10"/>
                    <a:gd name="T35" fmla="*/ 2147483647 h 8"/>
                    <a:gd name="T36" fmla="*/ 2147483647 w 10"/>
                    <a:gd name="T37" fmla="*/ 2147483647 h 8"/>
                    <a:gd name="T38" fmla="*/ 0 w 10"/>
                    <a:gd name="T39" fmla="*/ 2147483647 h 8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10" h="8">
                      <a:moveTo>
                        <a:pt x="0" y="5"/>
                      </a:moveTo>
                      <a:lnTo>
                        <a:pt x="0" y="4"/>
                      </a:lnTo>
                      <a:lnTo>
                        <a:pt x="0" y="3"/>
                      </a:lnTo>
                      <a:lnTo>
                        <a:pt x="1" y="2"/>
                      </a:lnTo>
                      <a:lnTo>
                        <a:pt x="3" y="1"/>
                      </a:lnTo>
                      <a:lnTo>
                        <a:pt x="5" y="2"/>
                      </a:lnTo>
                      <a:lnTo>
                        <a:pt x="5" y="1"/>
                      </a:lnTo>
                      <a:lnTo>
                        <a:pt x="4" y="1"/>
                      </a:lnTo>
                      <a:lnTo>
                        <a:pt x="3" y="0"/>
                      </a:lnTo>
                      <a:lnTo>
                        <a:pt x="6" y="0"/>
                      </a:lnTo>
                      <a:lnTo>
                        <a:pt x="9" y="2"/>
                      </a:lnTo>
                      <a:lnTo>
                        <a:pt x="9" y="4"/>
                      </a:lnTo>
                      <a:lnTo>
                        <a:pt x="10" y="4"/>
                      </a:lnTo>
                      <a:lnTo>
                        <a:pt x="8" y="7"/>
                      </a:lnTo>
                      <a:lnTo>
                        <a:pt x="9" y="8"/>
                      </a:lnTo>
                      <a:lnTo>
                        <a:pt x="7" y="8"/>
                      </a:lnTo>
                      <a:lnTo>
                        <a:pt x="6" y="6"/>
                      </a:lnTo>
                      <a:lnTo>
                        <a:pt x="2" y="7"/>
                      </a:lnTo>
                      <a:lnTo>
                        <a:pt x="2" y="5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89" name="Departement 75">
                  <a:extLst>
                    <a:ext uri="{FF2B5EF4-FFF2-40B4-BE49-F238E27FC236}">
                      <a16:creationId xmlns:a16="http://schemas.microsoft.com/office/drawing/2014/main" id="{5672E8AA-8EE6-CDC5-338D-D53278751E5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58136" y="2028031"/>
                  <a:ext cx="60325" cy="30162"/>
                </a:xfrm>
                <a:custGeom>
                  <a:avLst/>
                  <a:gdLst>
                    <a:gd name="T0" fmla="*/ 2147483647 w 8"/>
                    <a:gd name="T1" fmla="*/ 0 h 4"/>
                    <a:gd name="T2" fmla="*/ 2147483647 w 8"/>
                    <a:gd name="T3" fmla="*/ 0 h 4"/>
                    <a:gd name="T4" fmla="*/ 2147483647 w 8"/>
                    <a:gd name="T5" fmla="*/ 2147483647 h 4"/>
                    <a:gd name="T6" fmla="*/ 2147483647 w 8"/>
                    <a:gd name="T7" fmla="*/ 2147483647 h 4"/>
                    <a:gd name="T8" fmla="*/ 2147483647 w 8"/>
                    <a:gd name="T9" fmla="*/ 2147483647 h 4"/>
                    <a:gd name="T10" fmla="*/ 2147483647 w 8"/>
                    <a:gd name="T11" fmla="*/ 2147483647 h 4"/>
                    <a:gd name="T12" fmla="*/ 2147483647 w 8"/>
                    <a:gd name="T13" fmla="*/ 2147483647 h 4"/>
                    <a:gd name="T14" fmla="*/ 2147483647 w 8"/>
                    <a:gd name="T15" fmla="*/ 2147483647 h 4"/>
                    <a:gd name="T16" fmla="*/ 2147483647 w 8"/>
                    <a:gd name="T17" fmla="*/ 2147483647 h 4"/>
                    <a:gd name="T18" fmla="*/ 2147483647 w 8"/>
                    <a:gd name="T19" fmla="*/ 2147483647 h 4"/>
                    <a:gd name="T20" fmla="*/ 0 w 8"/>
                    <a:gd name="T21" fmla="*/ 2147483647 h 4"/>
                    <a:gd name="T22" fmla="*/ 2147483647 w 8"/>
                    <a:gd name="T23" fmla="*/ 2147483647 h 4"/>
                    <a:gd name="T24" fmla="*/ 2147483647 w 8"/>
                    <a:gd name="T25" fmla="*/ 2147483647 h 4"/>
                    <a:gd name="T26" fmla="*/ 2147483647 w 8"/>
                    <a:gd name="T27" fmla="*/ 0 h 4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8" h="4">
                      <a:moveTo>
                        <a:pt x="3" y="0"/>
                      </a:moveTo>
                      <a:lnTo>
                        <a:pt x="6" y="0"/>
                      </a:lnTo>
                      <a:lnTo>
                        <a:pt x="7" y="2"/>
                      </a:lnTo>
                      <a:lnTo>
                        <a:pt x="6" y="2"/>
                      </a:lnTo>
                      <a:lnTo>
                        <a:pt x="7" y="3"/>
                      </a:lnTo>
                      <a:lnTo>
                        <a:pt x="8" y="3"/>
                      </a:lnTo>
                      <a:lnTo>
                        <a:pt x="8" y="4"/>
                      </a:lnTo>
                      <a:lnTo>
                        <a:pt x="6" y="3"/>
                      </a:lnTo>
                      <a:lnTo>
                        <a:pt x="4" y="4"/>
                      </a:lnTo>
                      <a:lnTo>
                        <a:pt x="2" y="3"/>
                      </a:lnTo>
                      <a:lnTo>
                        <a:pt x="0" y="2"/>
                      </a:lnTo>
                      <a:lnTo>
                        <a:pt x="1" y="1"/>
                      </a:lnTo>
                      <a:lnTo>
                        <a:pt x="2" y="1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90" name="Departement 78">
                  <a:extLst>
                    <a:ext uri="{FF2B5EF4-FFF2-40B4-BE49-F238E27FC236}">
                      <a16:creationId xmlns:a16="http://schemas.microsoft.com/office/drawing/2014/main" id="{C86C8035-9E44-007B-590F-6ECDFA92518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51761" y="1974056"/>
                  <a:ext cx="206375" cy="214312"/>
                </a:xfrm>
                <a:custGeom>
                  <a:avLst/>
                  <a:gdLst>
                    <a:gd name="T0" fmla="*/ 2147483647 w 24"/>
                    <a:gd name="T1" fmla="*/ 2147483647 h 30"/>
                    <a:gd name="T2" fmla="*/ 2147483647 w 24"/>
                    <a:gd name="T3" fmla="*/ 2147483647 h 30"/>
                    <a:gd name="T4" fmla="*/ 2147483647 w 24"/>
                    <a:gd name="T5" fmla="*/ 2147483647 h 30"/>
                    <a:gd name="T6" fmla="*/ 2147483647 w 24"/>
                    <a:gd name="T7" fmla="*/ 2147483647 h 30"/>
                    <a:gd name="T8" fmla="*/ 2147483647 w 24"/>
                    <a:gd name="T9" fmla="*/ 2147483647 h 30"/>
                    <a:gd name="T10" fmla="*/ 2147483647 w 24"/>
                    <a:gd name="T11" fmla="*/ 2147483647 h 30"/>
                    <a:gd name="T12" fmla="*/ 2147483647 w 24"/>
                    <a:gd name="T13" fmla="*/ 2147483647 h 30"/>
                    <a:gd name="T14" fmla="*/ 2147483647 w 24"/>
                    <a:gd name="T15" fmla="*/ 2147483647 h 30"/>
                    <a:gd name="T16" fmla="*/ 2147483647 w 24"/>
                    <a:gd name="T17" fmla="*/ 2147483647 h 30"/>
                    <a:gd name="T18" fmla="*/ 0 w 24"/>
                    <a:gd name="T19" fmla="*/ 2147483647 h 30"/>
                    <a:gd name="T20" fmla="*/ 2147483647 w 24"/>
                    <a:gd name="T21" fmla="*/ 2147483647 h 30"/>
                    <a:gd name="T22" fmla="*/ 2147483647 w 24"/>
                    <a:gd name="T23" fmla="*/ 0 h 30"/>
                    <a:gd name="T24" fmla="*/ 2147483647 w 24"/>
                    <a:gd name="T25" fmla="*/ 0 h 30"/>
                    <a:gd name="T26" fmla="*/ 2147483647 w 24"/>
                    <a:gd name="T27" fmla="*/ 2147483647 h 30"/>
                    <a:gd name="T28" fmla="*/ 2147483647 w 24"/>
                    <a:gd name="T29" fmla="*/ 2147483647 h 30"/>
                    <a:gd name="T30" fmla="*/ 2147483647 w 24"/>
                    <a:gd name="T31" fmla="*/ 2147483647 h 30"/>
                    <a:gd name="T32" fmla="*/ 2147483647 w 24"/>
                    <a:gd name="T33" fmla="*/ 2147483647 h 30"/>
                    <a:gd name="T34" fmla="*/ 2147483647 w 24"/>
                    <a:gd name="T35" fmla="*/ 2147483647 h 30"/>
                    <a:gd name="T36" fmla="*/ 2147483647 w 24"/>
                    <a:gd name="T37" fmla="*/ 2147483647 h 30"/>
                    <a:gd name="T38" fmla="*/ 2147483647 w 24"/>
                    <a:gd name="T39" fmla="*/ 2147483647 h 30"/>
                    <a:gd name="T40" fmla="*/ 2147483647 w 24"/>
                    <a:gd name="T41" fmla="*/ 2147483647 h 30"/>
                    <a:gd name="T42" fmla="*/ 2147483647 w 24"/>
                    <a:gd name="T43" fmla="*/ 2147483647 h 30"/>
                    <a:gd name="T44" fmla="*/ 2147483647 w 24"/>
                    <a:gd name="T45" fmla="*/ 2147483647 h 30"/>
                    <a:gd name="T46" fmla="*/ 2147483647 w 24"/>
                    <a:gd name="T47" fmla="*/ 2147483647 h 30"/>
                    <a:gd name="T48" fmla="*/ 2147483647 w 24"/>
                    <a:gd name="T49" fmla="*/ 2147483647 h 30"/>
                    <a:gd name="T50" fmla="*/ 2147483647 w 24"/>
                    <a:gd name="T51" fmla="*/ 2147483647 h 30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</a:gdLst>
                  <a:ahLst/>
                  <a:cxnLst>
                    <a:cxn ang="T52">
                      <a:pos x="T0" y="T1"/>
                    </a:cxn>
                    <a:cxn ang="T53">
                      <a:pos x="T2" y="T3"/>
                    </a:cxn>
                    <a:cxn ang="T54">
                      <a:pos x="T4" y="T5"/>
                    </a:cxn>
                    <a:cxn ang="T55">
                      <a:pos x="T6" y="T7"/>
                    </a:cxn>
                    <a:cxn ang="T56">
                      <a:pos x="T8" y="T9"/>
                    </a:cxn>
                    <a:cxn ang="T57">
                      <a:pos x="T10" y="T11"/>
                    </a:cxn>
                    <a:cxn ang="T58">
                      <a:pos x="T12" y="T13"/>
                    </a:cxn>
                    <a:cxn ang="T59">
                      <a:pos x="T14" y="T15"/>
                    </a:cxn>
                    <a:cxn ang="T60">
                      <a:pos x="T16" y="T17"/>
                    </a:cxn>
                    <a:cxn ang="T61">
                      <a:pos x="T18" y="T19"/>
                    </a:cxn>
                    <a:cxn ang="T62">
                      <a:pos x="T20" y="T21"/>
                    </a:cxn>
                    <a:cxn ang="T63">
                      <a:pos x="T22" y="T23"/>
                    </a:cxn>
                    <a:cxn ang="T64">
                      <a:pos x="T24" y="T25"/>
                    </a:cxn>
                    <a:cxn ang="T65">
                      <a:pos x="T26" y="T27"/>
                    </a:cxn>
                    <a:cxn ang="T66">
                      <a:pos x="T28" y="T29"/>
                    </a:cxn>
                    <a:cxn ang="T67">
                      <a:pos x="T30" y="T31"/>
                    </a:cxn>
                    <a:cxn ang="T68">
                      <a:pos x="T32" y="T33"/>
                    </a:cxn>
                    <a:cxn ang="T69">
                      <a:pos x="T34" y="T35"/>
                    </a:cxn>
                    <a:cxn ang="T70">
                      <a:pos x="T36" y="T37"/>
                    </a:cxn>
                    <a:cxn ang="T71">
                      <a:pos x="T38" y="T39"/>
                    </a:cxn>
                    <a:cxn ang="T72">
                      <a:pos x="T40" y="T41"/>
                    </a:cxn>
                    <a:cxn ang="T73">
                      <a:pos x="T42" y="T43"/>
                    </a:cxn>
                    <a:cxn ang="T74">
                      <a:pos x="T44" y="T45"/>
                    </a:cxn>
                    <a:cxn ang="T75">
                      <a:pos x="T46" y="T47"/>
                    </a:cxn>
                    <a:cxn ang="T76">
                      <a:pos x="T48" y="T49"/>
                    </a:cxn>
                    <a:cxn ang="T77">
                      <a:pos x="T50" y="T51"/>
                    </a:cxn>
                  </a:cxnLst>
                  <a:rect l="0" t="0" r="r" b="b"/>
                  <a:pathLst>
                    <a:path w="24" h="30">
                      <a:moveTo>
                        <a:pt x="15" y="28"/>
                      </a:moveTo>
                      <a:lnTo>
                        <a:pt x="15" y="29"/>
                      </a:lnTo>
                      <a:lnTo>
                        <a:pt x="12" y="30"/>
                      </a:lnTo>
                      <a:lnTo>
                        <a:pt x="5" y="19"/>
                      </a:lnTo>
                      <a:lnTo>
                        <a:pt x="2" y="6"/>
                      </a:lnTo>
                      <a:lnTo>
                        <a:pt x="1" y="5"/>
                      </a:lnTo>
                      <a:lnTo>
                        <a:pt x="2" y="4"/>
                      </a:lnTo>
                      <a:lnTo>
                        <a:pt x="1" y="4"/>
                      </a:lnTo>
                      <a:lnTo>
                        <a:pt x="1" y="3"/>
                      </a:lnTo>
                      <a:lnTo>
                        <a:pt x="0" y="1"/>
                      </a:lnTo>
                      <a:lnTo>
                        <a:pt x="1" y="1"/>
                      </a:lnTo>
                      <a:lnTo>
                        <a:pt x="2" y="0"/>
                      </a:lnTo>
                      <a:lnTo>
                        <a:pt x="5" y="0"/>
                      </a:lnTo>
                      <a:lnTo>
                        <a:pt x="22" y="3"/>
                      </a:lnTo>
                      <a:lnTo>
                        <a:pt x="24" y="8"/>
                      </a:lnTo>
                      <a:lnTo>
                        <a:pt x="23" y="9"/>
                      </a:lnTo>
                      <a:lnTo>
                        <a:pt x="22" y="11"/>
                      </a:lnTo>
                      <a:lnTo>
                        <a:pt x="22" y="12"/>
                      </a:lnTo>
                      <a:lnTo>
                        <a:pt x="23" y="12"/>
                      </a:lnTo>
                      <a:lnTo>
                        <a:pt x="23" y="13"/>
                      </a:lnTo>
                      <a:lnTo>
                        <a:pt x="24" y="14"/>
                      </a:lnTo>
                      <a:lnTo>
                        <a:pt x="19" y="18"/>
                      </a:lnTo>
                      <a:lnTo>
                        <a:pt x="19" y="22"/>
                      </a:lnTo>
                      <a:lnTo>
                        <a:pt x="15" y="24"/>
                      </a:lnTo>
                      <a:lnTo>
                        <a:pt x="17" y="25"/>
                      </a:lnTo>
                      <a:lnTo>
                        <a:pt x="15" y="28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91" name="Forme libre 4">
                  <a:extLst>
                    <a:ext uri="{FF2B5EF4-FFF2-40B4-BE49-F238E27FC236}">
                      <a16:creationId xmlns:a16="http://schemas.microsoft.com/office/drawing/2014/main" id="{27DF1F5F-64B0-5B02-834B-B4DFEE79B8D8}"/>
                    </a:ext>
                  </a:extLst>
                </p:cNvPr>
                <p:cNvSpPr/>
                <p:nvPr/>
              </p:nvSpPr>
              <p:spPr>
                <a:xfrm>
                  <a:off x="2594610" y="1950720"/>
                  <a:ext cx="359198" cy="304800"/>
                </a:xfrm>
                <a:custGeom>
                  <a:avLst/>
                  <a:gdLst>
                    <a:gd name="connsiteX0" fmla="*/ 213360 w 359198"/>
                    <a:gd name="connsiteY0" fmla="*/ 17145 h 304800"/>
                    <a:gd name="connsiteX1" fmla="*/ 213360 w 359198"/>
                    <a:gd name="connsiteY1" fmla="*/ 17145 h 304800"/>
                    <a:gd name="connsiteX2" fmla="*/ 232410 w 359198"/>
                    <a:gd name="connsiteY2" fmla="*/ 20955 h 304800"/>
                    <a:gd name="connsiteX3" fmla="*/ 243840 w 359198"/>
                    <a:gd name="connsiteY3" fmla="*/ 22860 h 304800"/>
                    <a:gd name="connsiteX4" fmla="*/ 255270 w 359198"/>
                    <a:gd name="connsiteY4" fmla="*/ 26670 h 304800"/>
                    <a:gd name="connsiteX5" fmla="*/ 268605 w 359198"/>
                    <a:gd name="connsiteY5" fmla="*/ 34290 h 304800"/>
                    <a:gd name="connsiteX6" fmla="*/ 280035 w 359198"/>
                    <a:gd name="connsiteY6" fmla="*/ 38100 h 304800"/>
                    <a:gd name="connsiteX7" fmla="*/ 285750 w 359198"/>
                    <a:gd name="connsiteY7" fmla="*/ 40005 h 304800"/>
                    <a:gd name="connsiteX8" fmla="*/ 299085 w 359198"/>
                    <a:gd name="connsiteY8" fmla="*/ 47625 h 304800"/>
                    <a:gd name="connsiteX9" fmla="*/ 312420 w 359198"/>
                    <a:gd name="connsiteY9" fmla="*/ 55245 h 304800"/>
                    <a:gd name="connsiteX10" fmla="*/ 320040 w 359198"/>
                    <a:gd name="connsiteY10" fmla="*/ 62865 h 304800"/>
                    <a:gd name="connsiteX11" fmla="*/ 327660 w 359198"/>
                    <a:gd name="connsiteY11" fmla="*/ 72390 h 304800"/>
                    <a:gd name="connsiteX12" fmla="*/ 335280 w 359198"/>
                    <a:gd name="connsiteY12" fmla="*/ 83820 h 304800"/>
                    <a:gd name="connsiteX13" fmla="*/ 339090 w 359198"/>
                    <a:gd name="connsiteY13" fmla="*/ 91440 h 304800"/>
                    <a:gd name="connsiteX14" fmla="*/ 348615 w 359198"/>
                    <a:gd name="connsiteY14" fmla="*/ 106680 h 304800"/>
                    <a:gd name="connsiteX15" fmla="*/ 352425 w 359198"/>
                    <a:gd name="connsiteY15" fmla="*/ 118110 h 304800"/>
                    <a:gd name="connsiteX16" fmla="*/ 354330 w 359198"/>
                    <a:gd name="connsiteY16" fmla="*/ 123825 h 304800"/>
                    <a:gd name="connsiteX17" fmla="*/ 356235 w 359198"/>
                    <a:gd name="connsiteY17" fmla="*/ 133350 h 304800"/>
                    <a:gd name="connsiteX18" fmla="*/ 356235 w 359198"/>
                    <a:gd name="connsiteY18" fmla="*/ 234315 h 304800"/>
                    <a:gd name="connsiteX19" fmla="*/ 352425 w 359198"/>
                    <a:gd name="connsiteY19" fmla="*/ 243840 h 304800"/>
                    <a:gd name="connsiteX20" fmla="*/ 348615 w 359198"/>
                    <a:gd name="connsiteY20" fmla="*/ 251460 h 304800"/>
                    <a:gd name="connsiteX21" fmla="*/ 346710 w 359198"/>
                    <a:gd name="connsiteY21" fmla="*/ 257175 h 304800"/>
                    <a:gd name="connsiteX22" fmla="*/ 333375 w 359198"/>
                    <a:gd name="connsiteY22" fmla="*/ 268605 h 304800"/>
                    <a:gd name="connsiteX23" fmla="*/ 327660 w 359198"/>
                    <a:gd name="connsiteY23" fmla="*/ 270510 h 304800"/>
                    <a:gd name="connsiteX24" fmla="*/ 321945 w 359198"/>
                    <a:gd name="connsiteY24" fmla="*/ 274320 h 304800"/>
                    <a:gd name="connsiteX25" fmla="*/ 314325 w 359198"/>
                    <a:gd name="connsiteY25" fmla="*/ 276225 h 304800"/>
                    <a:gd name="connsiteX26" fmla="*/ 306705 w 359198"/>
                    <a:gd name="connsiteY26" fmla="*/ 280035 h 304800"/>
                    <a:gd name="connsiteX27" fmla="*/ 297180 w 359198"/>
                    <a:gd name="connsiteY27" fmla="*/ 283845 h 304800"/>
                    <a:gd name="connsiteX28" fmla="*/ 291465 w 359198"/>
                    <a:gd name="connsiteY28" fmla="*/ 287655 h 304800"/>
                    <a:gd name="connsiteX29" fmla="*/ 281940 w 359198"/>
                    <a:gd name="connsiteY29" fmla="*/ 289560 h 304800"/>
                    <a:gd name="connsiteX30" fmla="*/ 274320 w 359198"/>
                    <a:gd name="connsiteY30" fmla="*/ 293370 h 304800"/>
                    <a:gd name="connsiteX31" fmla="*/ 268605 w 359198"/>
                    <a:gd name="connsiteY31" fmla="*/ 297180 h 304800"/>
                    <a:gd name="connsiteX32" fmla="*/ 259080 w 359198"/>
                    <a:gd name="connsiteY32" fmla="*/ 299085 h 304800"/>
                    <a:gd name="connsiteX33" fmla="*/ 245745 w 359198"/>
                    <a:gd name="connsiteY33" fmla="*/ 304800 h 304800"/>
                    <a:gd name="connsiteX34" fmla="*/ 232410 w 359198"/>
                    <a:gd name="connsiteY34" fmla="*/ 302895 h 304800"/>
                    <a:gd name="connsiteX35" fmla="*/ 226695 w 359198"/>
                    <a:gd name="connsiteY35" fmla="*/ 291465 h 304800"/>
                    <a:gd name="connsiteX36" fmla="*/ 215265 w 359198"/>
                    <a:gd name="connsiteY36" fmla="*/ 283845 h 304800"/>
                    <a:gd name="connsiteX37" fmla="*/ 213360 w 359198"/>
                    <a:gd name="connsiteY37" fmla="*/ 278130 h 304800"/>
                    <a:gd name="connsiteX38" fmla="*/ 196215 w 359198"/>
                    <a:gd name="connsiteY38" fmla="*/ 259080 h 304800"/>
                    <a:gd name="connsiteX39" fmla="*/ 184785 w 359198"/>
                    <a:gd name="connsiteY39" fmla="*/ 251460 h 304800"/>
                    <a:gd name="connsiteX40" fmla="*/ 171450 w 359198"/>
                    <a:gd name="connsiteY40" fmla="*/ 243840 h 304800"/>
                    <a:gd name="connsiteX41" fmla="*/ 160020 w 359198"/>
                    <a:gd name="connsiteY41" fmla="*/ 238125 h 304800"/>
                    <a:gd name="connsiteX42" fmla="*/ 97155 w 359198"/>
                    <a:gd name="connsiteY42" fmla="*/ 234315 h 304800"/>
                    <a:gd name="connsiteX43" fmla="*/ 91440 w 359198"/>
                    <a:gd name="connsiteY43" fmla="*/ 232410 h 304800"/>
                    <a:gd name="connsiteX44" fmla="*/ 76200 w 359198"/>
                    <a:gd name="connsiteY44" fmla="*/ 228600 h 304800"/>
                    <a:gd name="connsiteX45" fmla="*/ 68580 w 359198"/>
                    <a:gd name="connsiteY45" fmla="*/ 215265 h 304800"/>
                    <a:gd name="connsiteX46" fmla="*/ 64770 w 359198"/>
                    <a:gd name="connsiteY46" fmla="*/ 201930 h 304800"/>
                    <a:gd name="connsiteX47" fmla="*/ 60960 w 359198"/>
                    <a:gd name="connsiteY47" fmla="*/ 190500 h 304800"/>
                    <a:gd name="connsiteX48" fmla="*/ 55245 w 359198"/>
                    <a:gd name="connsiteY48" fmla="*/ 173355 h 304800"/>
                    <a:gd name="connsiteX49" fmla="*/ 53340 w 359198"/>
                    <a:gd name="connsiteY49" fmla="*/ 167640 h 304800"/>
                    <a:gd name="connsiteX50" fmla="*/ 51435 w 359198"/>
                    <a:gd name="connsiteY50" fmla="*/ 158115 h 304800"/>
                    <a:gd name="connsiteX51" fmla="*/ 47625 w 359198"/>
                    <a:gd name="connsiteY51" fmla="*/ 150495 h 304800"/>
                    <a:gd name="connsiteX52" fmla="*/ 43815 w 359198"/>
                    <a:gd name="connsiteY52" fmla="*/ 139065 h 304800"/>
                    <a:gd name="connsiteX53" fmla="*/ 36195 w 359198"/>
                    <a:gd name="connsiteY53" fmla="*/ 127635 h 304800"/>
                    <a:gd name="connsiteX54" fmla="*/ 34290 w 359198"/>
                    <a:gd name="connsiteY54" fmla="*/ 116205 h 304800"/>
                    <a:gd name="connsiteX55" fmla="*/ 26670 w 359198"/>
                    <a:gd name="connsiteY55" fmla="*/ 106680 h 304800"/>
                    <a:gd name="connsiteX56" fmla="*/ 22860 w 359198"/>
                    <a:gd name="connsiteY56" fmla="*/ 100965 h 304800"/>
                    <a:gd name="connsiteX57" fmla="*/ 15240 w 359198"/>
                    <a:gd name="connsiteY57" fmla="*/ 91440 h 304800"/>
                    <a:gd name="connsiteX58" fmla="*/ 11430 w 359198"/>
                    <a:gd name="connsiteY58" fmla="*/ 80010 h 304800"/>
                    <a:gd name="connsiteX59" fmla="*/ 3810 w 359198"/>
                    <a:gd name="connsiteY59" fmla="*/ 64770 h 304800"/>
                    <a:gd name="connsiteX60" fmla="*/ 0 w 359198"/>
                    <a:gd name="connsiteY60" fmla="*/ 49530 h 304800"/>
                    <a:gd name="connsiteX61" fmla="*/ 5715 w 359198"/>
                    <a:gd name="connsiteY61" fmla="*/ 19050 h 304800"/>
                    <a:gd name="connsiteX62" fmla="*/ 17145 w 359198"/>
                    <a:gd name="connsiteY62" fmla="*/ 7620 h 304800"/>
                    <a:gd name="connsiteX63" fmla="*/ 34290 w 359198"/>
                    <a:gd name="connsiteY63" fmla="*/ 1905 h 304800"/>
                    <a:gd name="connsiteX64" fmla="*/ 40005 w 359198"/>
                    <a:gd name="connsiteY64" fmla="*/ 0 h 304800"/>
                    <a:gd name="connsiteX65" fmla="*/ 129540 w 359198"/>
                    <a:gd name="connsiteY65" fmla="*/ 1905 h 304800"/>
                    <a:gd name="connsiteX66" fmla="*/ 150495 w 359198"/>
                    <a:gd name="connsiteY66" fmla="*/ 3810 h 304800"/>
                    <a:gd name="connsiteX67" fmla="*/ 213360 w 359198"/>
                    <a:gd name="connsiteY67" fmla="*/ 17145 h 3048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359198" h="304800">
                      <a:moveTo>
                        <a:pt x="213360" y="17145"/>
                      </a:moveTo>
                      <a:lnTo>
                        <a:pt x="213360" y="17145"/>
                      </a:lnTo>
                      <a:lnTo>
                        <a:pt x="232410" y="20955"/>
                      </a:lnTo>
                      <a:cubicBezTo>
                        <a:pt x="236206" y="21667"/>
                        <a:pt x="240093" y="21923"/>
                        <a:pt x="243840" y="22860"/>
                      </a:cubicBezTo>
                      <a:cubicBezTo>
                        <a:pt x="247736" y="23834"/>
                        <a:pt x="251928" y="24442"/>
                        <a:pt x="255270" y="26670"/>
                      </a:cubicBezTo>
                      <a:cubicBezTo>
                        <a:pt x="260425" y="30107"/>
                        <a:pt x="262563" y="31873"/>
                        <a:pt x="268605" y="34290"/>
                      </a:cubicBezTo>
                      <a:cubicBezTo>
                        <a:pt x="272334" y="35782"/>
                        <a:pt x="276225" y="36830"/>
                        <a:pt x="280035" y="38100"/>
                      </a:cubicBezTo>
                      <a:cubicBezTo>
                        <a:pt x="281940" y="38735"/>
                        <a:pt x="283954" y="39107"/>
                        <a:pt x="285750" y="40005"/>
                      </a:cubicBezTo>
                      <a:cubicBezTo>
                        <a:pt x="308777" y="51518"/>
                        <a:pt x="280237" y="36855"/>
                        <a:pt x="299085" y="47625"/>
                      </a:cubicBezTo>
                      <a:cubicBezTo>
                        <a:pt x="304490" y="50714"/>
                        <a:pt x="307779" y="51267"/>
                        <a:pt x="312420" y="55245"/>
                      </a:cubicBezTo>
                      <a:cubicBezTo>
                        <a:pt x="315147" y="57583"/>
                        <a:pt x="317500" y="60325"/>
                        <a:pt x="320040" y="62865"/>
                      </a:cubicBezTo>
                      <a:cubicBezTo>
                        <a:pt x="324330" y="75735"/>
                        <a:pt x="318380" y="61785"/>
                        <a:pt x="327660" y="72390"/>
                      </a:cubicBezTo>
                      <a:cubicBezTo>
                        <a:pt x="330675" y="75836"/>
                        <a:pt x="332924" y="79893"/>
                        <a:pt x="335280" y="83820"/>
                      </a:cubicBezTo>
                      <a:cubicBezTo>
                        <a:pt x="336741" y="86255"/>
                        <a:pt x="337585" y="89032"/>
                        <a:pt x="339090" y="91440"/>
                      </a:cubicBezTo>
                      <a:cubicBezTo>
                        <a:pt x="345459" y="101630"/>
                        <a:pt x="344324" y="95954"/>
                        <a:pt x="348615" y="106680"/>
                      </a:cubicBezTo>
                      <a:cubicBezTo>
                        <a:pt x="350107" y="110409"/>
                        <a:pt x="351155" y="114300"/>
                        <a:pt x="352425" y="118110"/>
                      </a:cubicBezTo>
                      <a:cubicBezTo>
                        <a:pt x="353060" y="120015"/>
                        <a:pt x="353936" y="121856"/>
                        <a:pt x="354330" y="123825"/>
                      </a:cubicBezTo>
                      <a:lnTo>
                        <a:pt x="356235" y="133350"/>
                      </a:lnTo>
                      <a:cubicBezTo>
                        <a:pt x="360017" y="174956"/>
                        <a:pt x="360353" y="169800"/>
                        <a:pt x="356235" y="234315"/>
                      </a:cubicBezTo>
                      <a:cubicBezTo>
                        <a:pt x="356017" y="237728"/>
                        <a:pt x="353814" y="240715"/>
                        <a:pt x="352425" y="243840"/>
                      </a:cubicBezTo>
                      <a:cubicBezTo>
                        <a:pt x="351272" y="246435"/>
                        <a:pt x="349734" y="248850"/>
                        <a:pt x="348615" y="251460"/>
                      </a:cubicBezTo>
                      <a:cubicBezTo>
                        <a:pt x="347824" y="253306"/>
                        <a:pt x="347877" y="255541"/>
                        <a:pt x="346710" y="257175"/>
                      </a:cubicBezTo>
                      <a:cubicBezTo>
                        <a:pt x="344106" y="260820"/>
                        <a:pt x="337850" y="266368"/>
                        <a:pt x="333375" y="268605"/>
                      </a:cubicBezTo>
                      <a:cubicBezTo>
                        <a:pt x="331579" y="269503"/>
                        <a:pt x="329456" y="269612"/>
                        <a:pt x="327660" y="270510"/>
                      </a:cubicBezTo>
                      <a:cubicBezTo>
                        <a:pt x="325612" y="271534"/>
                        <a:pt x="324049" y="273418"/>
                        <a:pt x="321945" y="274320"/>
                      </a:cubicBezTo>
                      <a:cubicBezTo>
                        <a:pt x="319539" y="275351"/>
                        <a:pt x="316776" y="275306"/>
                        <a:pt x="314325" y="276225"/>
                      </a:cubicBezTo>
                      <a:cubicBezTo>
                        <a:pt x="311666" y="277222"/>
                        <a:pt x="309300" y="278882"/>
                        <a:pt x="306705" y="280035"/>
                      </a:cubicBezTo>
                      <a:cubicBezTo>
                        <a:pt x="303580" y="281424"/>
                        <a:pt x="300239" y="282316"/>
                        <a:pt x="297180" y="283845"/>
                      </a:cubicBezTo>
                      <a:cubicBezTo>
                        <a:pt x="295132" y="284869"/>
                        <a:pt x="293609" y="286851"/>
                        <a:pt x="291465" y="287655"/>
                      </a:cubicBezTo>
                      <a:cubicBezTo>
                        <a:pt x="288433" y="288792"/>
                        <a:pt x="285115" y="288925"/>
                        <a:pt x="281940" y="289560"/>
                      </a:cubicBezTo>
                      <a:cubicBezTo>
                        <a:pt x="279400" y="290830"/>
                        <a:pt x="276786" y="291961"/>
                        <a:pt x="274320" y="293370"/>
                      </a:cubicBezTo>
                      <a:cubicBezTo>
                        <a:pt x="272332" y="294506"/>
                        <a:pt x="270749" y="296376"/>
                        <a:pt x="268605" y="297180"/>
                      </a:cubicBezTo>
                      <a:cubicBezTo>
                        <a:pt x="265573" y="298317"/>
                        <a:pt x="262255" y="298450"/>
                        <a:pt x="259080" y="299085"/>
                      </a:cubicBezTo>
                      <a:cubicBezTo>
                        <a:pt x="257592" y="299829"/>
                        <a:pt x="248548" y="304800"/>
                        <a:pt x="245745" y="304800"/>
                      </a:cubicBezTo>
                      <a:cubicBezTo>
                        <a:pt x="241255" y="304800"/>
                        <a:pt x="236855" y="303530"/>
                        <a:pt x="232410" y="302895"/>
                      </a:cubicBezTo>
                      <a:cubicBezTo>
                        <a:pt x="231051" y="298818"/>
                        <a:pt x="230171" y="294506"/>
                        <a:pt x="226695" y="291465"/>
                      </a:cubicBezTo>
                      <a:cubicBezTo>
                        <a:pt x="223249" y="288450"/>
                        <a:pt x="215265" y="283845"/>
                        <a:pt x="215265" y="283845"/>
                      </a:cubicBezTo>
                      <a:cubicBezTo>
                        <a:pt x="214630" y="281940"/>
                        <a:pt x="214258" y="279926"/>
                        <a:pt x="213360" y="278130"/>
                      </a:cubicBezTo>
                      <a:cubicBezTo>
                        <a:pt x="210161" y="271732"/>
                        <a:pt x="199917" y="261548"/>
                        <a:pt x="196215" y="259080"/>
                      </a:cubicBezTo>
                      <a:cubicBezTo>
                        <a:pt x="192405" y="256540"/>
                        <a:pt x="188023" y="254698"/>
                        <a:pt x="184785" y="251460"/>
                      </a:cubicBezTo>
                      <a:cubicBezTo>
                        <a:pt x="177219" y="243894"/>
                        <a:pt x="181684" y="246398"/>
                        <a:pt x="171450" y="243840"/>
                      </a:cubicBezTo>
                      <a:cubicBezTo>
                        <a:pt x="167918" y="241485"/>
                        <a:pt x="164527" y="238501"/>
                        <a:pt x="160020" y="238125"/>
                      </a:cubicBezTo>
                      <a:cubicBezTo>
                        <a:pt x="139099" y="236382"/>
                        <a:pt x="97155" y="234315"/>
                        <a:pt x="97155" y="234315"/>
                      </a:cubicBezTo>
                      <a:cubicBezTo>
                        <a:pt x="95250" y="233680"/>
                        <a:pt x="93377" y="232938"/>
                        <a:pt x="91440" y="232410"/>
                      </a:cubicBezTo>
                      <a:cubicBezTo>
                        <a:pt x="86388" y="231032"/>
                        <a:pt x="76200" y="228600"/>
                        <a:pt x="76200" y="228600"/>
                      </a:cubicBezTo>
                      <a:cubicBezTo>
                        <a:pt x="72374" y="222860"/>
                        <a:pt x="71480" y="222032"/>
                        <a:pt x="68580" y="215265"/>
                      </a:cubicBezTo>
                      <a:cubicBezTo>
                        <a:pt x="66446" y="210286"/>
                        <a:pt x="66381" y="207301"/>
                        <a:pt x="64770" y="201930"/>
                      </a:cubicBezTo>
                      <a:cubicBezTo>
                        <a:pt x="63616" y="198083"/>
                        <a:pt x="62230" y="194310"/>
                        <a:pt x="60960" y="190500"/>
                      </a:cubicBezTo>
                      <a:lnTo>
                        <a:pt x="55245" y="173355"/>
                      </a:lnTo>
                      <a:cubicBezTo>
                        <a:pt x="54610" y="171450"/>
                        <a:pt x="53734" y="169609"/>
                        <a:pt x="53340" y="167640"/>
                      </a:cubicBezTo>
                      <a:cubicBezTo>
                        <a:pt x="52705" y="164465"/>
                        <a:pt x="52459" y="161187"/>
                        <a:pt x="51435" y="158115"/>
                      </a:cubicBezTo>
                      <a:cubicBezTo>
                        <a:pt x="50537" y="155421"/>
                        <a:pt x="48680" y="153132"/>
                        <a:pt x="47625" y="150495"/>
                      </a:cubicBezTo>
                      <a:cubicBezTo>
                        <a:pt x="46133" y="146766"/>
                        <a:pt x="46043" y="142407"/>
                        <a:pt x="43815" y="139065"/>
                      </a:cubicBezTo>
                      <a:lnTo>
                        <a:pt x="36195" y="127635"/>
                      </a:lnTo>
                      <a:cubicBezTo>
                        <a:pt x="35560" y="123825"/>
                        <a:pt x="35888" y="119721"/>
                        <a:pt x="34290" y="116205"/>
                      </a:cubicBezTo>
                      <a:cubicBezTo>
                        <a:pt x="32607" y="112503"/>
                        <a:pt x="29110" y="109933"/>
                        <a:pt x="26670" y="106680"/>
                      </a:cubicBezTo>
                      <a:cubicBezTo>
                        <a:pt x="25296" y="104848"/>
                        <a:pt x="24234" y="102797"/>
                        <a:pt x="22860" y="100965"/>
                      </a:cubicBezTo>
                      <a:cubicBezTo>
                        <a:pt x="20420" y="97712"/>
                        <a:pt x="17780" y="94615"/>
                        <a:pt x="15240" y="91440"/>
                      </a:cubicBezTo>
                      <a:cubicBezTo>
                        <a:pt x="13970" y="87630"/>
                        <a:pt x="13226" y="83602"/>
                        <a:pt x="11430" y="80010"/>
                      </a:cubicBezTo>
                      <a:cubicBezTo>
                        <a:pt x="8890" y="74930"/>
                        <a:pt x="5606" y="70158"/>
                        <a:pt x="3810" y="64770"/>
                      </a:cubicBezTo>
                      <a:cubicBezTo>
                        <a:pt x="881" y="55983"/>
                        <a:pt x="2299" y="61024"/>
                        <a:pt x="0" y="49530"/>
                      </a:cubicBezTo>
                      <a:cubicBezTo>
                        <a:pt x="1121" y="34956"/>
                        <a:pt x="-2422" y="28204"/>
                        <a:pt x="5715" y="19050"/>
                      </a:cubicBezTo>
                      <a:cubicBezTo>
                        <a:pt x="9295" y="15023"/>
                        <a:pt x="12033" y="9324"/>
                        <a:pt x="17145" y="7620"/>
                      </a:cubicBezTo>
                      <a:lnTo>
                        <a:pt x="34290" y="1905"/>
                      </a:lnTo>
                      <a:lnTo>
                        <a:pt x="40005" y="0"/>
                      </a:lnTo>
                      <a:lnTo>
                        <a:pt x="129540" y="1905"/>
                      </a:lnTo>
                      <a:cubicBezTo>
                        <a:pt x="136550" y="2147"/>
                        <a:pt x="150495" y="3810"/>
                        <a:pt x="150495" y="3810"/>
                      </a:cubicBezTo>
                      <a:lnTo>
                        <a:pt x="213360" y="1714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6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92" name="Groupe 91">
                <a:extLst>
                  <a:ext uri="{FF2B5EF4-FFF2-40B4-BE49-F238E27FC236}">
                    <a16:creationId xmlns:a16="http://schemas.microsoft.com/office/drawing/2014/main" id="{4FD42B08-6502-F133-54C0-DCF824C2797C}"/>
                  </a:ext>
                </a:extLst>
              </p:cNvPr>
              <p:cNvGrpSpPr/>
              <p:nvPr/>
            </p:nvGrpSpPr>
            <p:grpSpPr>
              <a:xfrm>
                <a:off x="2844065" y="1769268"/>
                <a:ext cx="946150" cy="495300"/>
                <a:chOff x="973786" y="1997868"/>
                <a:chExt cx="946150" cy="495300"/>
              </a:xfrm>
              <a:grpFill/>
            </p:grpSpPr>
            <p:sp>
              <p:nvSpPr>
                <p:cNvPr id="93" name="Departement 22">
                  <a:extLst>
                    <a:ext uri="{FF2B5EF4-FFF2-40B4-BE49-F238E27FC236}">
                      <a16:creationId xmlns:a16="http://schemas.microsoft.com/office/drawing/2014/main" id="{D340277C-ED0A-778D-9E94-1F3C6566113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72236" y="1997868"/>
                  <a:ext cx="425450" cy="304800"/>
                </a:xfrm>
                <a:custGeom>
                  <a:avLst/>
                  <a:gdLst>
                    <a:gd name="T0" fmla="*/ 2147483647 w 53"/>
                    <a:gd name="T1" fmla="*/ 2147483647 h 41"/>
                    <a:gd name="T2" fmla="*/ 2147483647 w 53"/>
                    <a:gd name="T3" fmla="*/ 2147483647 h 41"/>
                    <a:gd name="T4" fmla="*/ 2147483647 w 53"/>
                    <a:gd name="T5" fmla="*/ 2147483647 h 41"/>
                    <a:gd name="T6" fmla="*/ 2147483647 w 53"/>
                    <a:gd name="T7" fmla="*/ 2147483647 h 41"/>
                    <a:gd name="T8" fmla="*/ 2147483647 w 53"/>
                    <a:gd name="T9" fmla="*/ 2147483647 h 41"/>
                    <a:gd name="T10" fmla="*/ 2147483647 w 53"/>
                    <a:gd name="T11" fmla="*/ 2147483647 h 41"/>
                    <a:gd name="T12" fmla="*/ 2147483647 w 53"/>
                    <a:gd name="T13" fmla="*/ 2147483647 h 41"/>
                    <a:gd name="T14" fmla="*/ 0 w 53"/>
                    <a:gd name="T15" fmla="*/ 2147483647 h 41"/>
                    <a:gd name="T16" fmla="*/ 2147483647 w 53"/>
                    <a:gd name="T17" fmla="*/ 0 h 41"/>
                    <a:gd name="T18" fmla="*/ 2147483647 w 53"/>
                    <a:gd name="T19" fmla="*/ 2147483647 h 41"/>
                    <a:gd name="T20" fmla="*/ 2147483647 w 53"/>
                    <a:gd name="T21" fmla="*/ 2147483647 h 41"/>
                    <a:gd name="T22" fmla="*/ 2147483647 w 53"/>
                    <a:gd name="T23" fmla="*/ 2147483647 h 41"/>
                    <a:gd name="T24" fmla="*/ 2147483647 w 53"/>
                    <a:gd name="T25" fmla="*/ 2147483647 h 41"/>
                    <a:gd name="T26" fmla="*/ 2147483647 w 53"/>
                    <a:gd name="T27" fmla="*/ 2147483647 h 41"/>
                    <a:gd name="T28" fmla="*/ 2147483647 w 53"/>
                    <a:gd name="T29" fmla="*/ 2147483647 h 41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</a:gdLst>
                  <a:ahLst/>
                  <a:cxnLst>
                    <a:cxn ang="T30">
                      <a:pos x="T0" y="T1"/>
                    </a:cxn>
                    <a:cxn ang="T31">
                      <a:pos x="T2" y="T3"/>
                    </a:cxn>
                    <a:cxn ang="T32">
                      <a:pos x="T4" y="T5"/>
                    </a:cxn>
                    <a:cxn ang="T33">
                      <a:pos x="T6" y="T7"/>
                    </a:cxn>
                    <a:cxn ang="T34">
                      <a:pos x="T8" y="T9"/>
                    </a:cxn>
                    <a:cxn ang="T35">
                      <a:pos x="T10" y="T11"/>
                    </a:cxn>
                    <a:cxn ang="T36">
                      <a:pos x="T12" y="T13"/>
                    </a:cxn>
                    <a:cxn ang="T37">
                      <a:pos x="T14" y="T15"/>
                    </a:cxn>
                    <a:cxn ang="T38">
                      <a:pos x="T16" y="T17"/>
                    </a:cxn>
                    <a:cxn ang="T39">
                      <a:pos x="T18" y="T19"/>
                    </a:cxn>
                    <a:cxn ang="T40">
                      <a:pos x="T20" y="T21"/>
                    </a:cxn>
                    <a:cxn ang="T41">
                      <a:pos x="T22" y="T23"/>
                    </a:cxn>
                    <a:cxn ang="T42">
                      <a:pos x="T24" y="T25"/>
                    </a:cxn>
                    <a:cxn ang="T43">
                      <a:pos x="T26" y="T27"/>
                    </a:cxn>
                    <a:cxn ang="T44">
                      <a:pos x="T28" y="T29"/>
                    </a:cxn>
                  </a:cxnLst>
                  <a:rect l="0" t="0" r="r" b="b"/>
                  <a:pathLst>
                    <a:path w="53" h="41">
                      <a:moveTo>
                        <a:pt x="41" y="37"/>
                      </a:moveTo>
                      <a:lnTo>
                        <a:pt x="29" y="41"/>
                      </a:lnTo>
                      <a:lnTo>
                        <a:pt x="17" y="32"/>
                      </a:lnTo>
                      <a:lnTo>
                        <a:pt x="1" y="32"/>
                      </a:lnTo>
                      <a:lnTo>
                        <a:pt x="3" y="25"/>
                      </a:lnTo>
                      <a:lnTo>
                        <a:pt x="1" y="17"/>
                      </a:lnTo>
                      <a:lnTo>
                        <a:pt x="3" y="15"/>
                      </a:lnTo>
                      <a:lnTo>
                        <a:pt x="0" y="8"/>
                      </a:lnTo>
                      <a:lnTo>
                        <a:pt x="18" y="0"/>
                      </a:lnTo>
                      <a:lnTo>
                        <a:pt x="30" y="18"/>
                      </a:lnTo>
                      <a:lnTo>
                        <a:pt x="41" y="10"/>
                      </a:lnTo>
                      <a:lnTo>
                        <a:pt x="48" y="15"/>
                      </a:lnTo>
                      <a:lnTo>
                        <a:pt x="53" y="18"/>
                      </a:lnTo>
                      <a:lnTo>
                        <a:pt x="53" y="27"/>
                      </a:lnTo>
                      <a:lnTo>
                        <a:pt x="41" y="3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94" name="Departement 29">
                  <a:extLst>
                    <a:ext uri="{FF2B5EF4-FFF2-40B4-BE49-F238E27FC236}">
                      <a16:creationId xmlns:a16="http://schemas.microsoft.com/office/drawing/2014/main" id="{D4CA024B-D102-82F1-DE97-F39C0558A45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973786" y="2066131"/>
                  <a:ext cx="342900" cy="312737"/>
                </a:xfrm>
                <a:custGeom>
                  <a:avLst/>
                  <a:gdLst>
                    <a:gd name="T0" fmla="*/ 2147483647 w 43"/>
                    <a:gd name="T1" fmla="*/ 2147483647 h 44"/>
                    <a:gd name="T2" fmla="*/ 2147483647 w 43"/>
                    <a:gd name="T3" fmla="*/ 2147483647 h 44"/>
                    <a:gd name="T4" fmla="*/ 2147483647 w 43"/>
                    <a:gd name="T5" fmla="*/ 2147483647 h 44"/>
                    <a:gd name="T6" fmla="*/ 2147483647 w 43"/>
                    <a:gd name="T7" fmla="*/ 2147483647 h 44"/>
                    <a:gd name="T8" fmla="*/ 2147483647 w 43"/>
                    <a:gd name="T9" fmla="*/ 2147483647 h 44"/>
                    <a:gd name="T10" fmla="*/ 2147483647 w 43"/>
                    <a:gd name="T11" fmla="*/ 2147483647 h 44"/>
                    <a:gd name="T12" fmla="*/ 2147483647 w 43"/>
                    <a:gd name="T13" fmla="*/ 2147483647 h 44"/>
                    <a:gd name="T14" fmla="*/ 2147483647 w 43"/>
                    <a:gd name="T15" fmla="*/ 2147483647 h 44"/>
                    <a:gd name="T16" fmla="*/ 0 w 43"/>
                    <a:gd name="T17" fmla="*/ 2147483647 h 44"/>
                    <a:gd name="T18" fmla="*/ 2147483647 w 43"/>
                    <a:gd name="T19" fmla="*/ 2147483647 h 44"/>
                    <a:gd name="T20" fmla="*/ 2147483647 w 43"/>
                    <a:gd name="T21" fmla="*/ 2147483647 h 44"/>
                    <a:gd name="T22" fmla="*/ 2147483647 w 43"/>
                    <a:gd name="T23" fmla="*/ 2147483647 h 44"/>
                    <a:gd name="T24" fmla="*/ 2147483647 w 43"/>
                    <a:gd name="T25" fmla="*/ 2147483647 h 44"/>
                    <a:gd name="T26" fmla="*/ 2147483647 w 43"/>
                    <a:gd name="T27" fmla="*/ 2147483647 h 44"/>
                    <a:gd name="T28" fmla="*/ 2147483647 w 43"/>
                    <a:gd name="T29" fmla="*/ 2147483647 h 44"/>
                    <a:gd name="T30" fmla="*/ 2147483647 w 43"/>
                    <a:gd name="T31" fmla="*/ 0 h 44"/>
                    <a:gd name="T32" fmla="*/ 2147483647 w 43"/>
                    <a:gd name="T33" fmla="*/ 2147483647 h 44"/>
                    <a:gd name="T34" fmla="*/ 2147483647 w 43"/>
                    <a:gd name="T35" fmla="*/ 2147483647 h 44"/>
                    <a:gd name="T36" fmla="*/ 2147483647 w 43"/>
                    <a:gd name="T37" fmla="*/ 2147483647 h 44"/>
                    <a:gd name="T38" fmla="*/ 2147483647 w 43"/>
                    <a:gd name="T39" fmla="*/ 2147483647 h 44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</a:gdLst>
                  <a:ahLst/>
                  <a:cxnLst>
                    <a:cxn ang="T40">
                      <a:pos x="T0" y="T1"/>
                    </a:cxn>
                    <a:cxn ang="T41">
                      <a:pos x="T2" y="T3"/>
                    </a:cxn>
                    <a:cxn ang="T42">
                      <a:pos x="T4" y="T5"/>
                    </a:cxn>
                    <a:cxn ang="T43">
                      <a:pos x="T6" y="T7"/>
                    </a:cxn>
                    <a:cxn ang="T44">
                      <a:pos x="T8" y="T9"/>
                    </a:cxn>
                    <a:cxn ang="T45">
                      <a:pos x="T10" y="T11"/>
                    </a:cxn>
                    <a:cxn ang="T46">
                      <a:pos x="T12" y="T13"/>
                    </a:cxn>
                    <a:cxn ang="T47">
                      <a:pos x="T14" y="T15"/>
                    </a:cxn>
                    <a:cxn ang="T48">
                      <a:pos x="T16" y="T17"/>
                    </a:cxn>
                    <a:cxn ang="T49">
                      <a:pos x="T18" y="T19"/>
                    </a:cxn>
                    <a:cxn ang="T50">
                      <a:pos x="T20" y="T21"/>
                    </a:cxn>
                    <a:cxn ang="T51">
                      <a:pos x="T22" y="T23"/>
                    </a:cxn>
                    <a:cxn ang="T52">
                      <a:pos x="T24" y="T25"/>
                    </a:cxn>
                    <a:cxn ang="T53">
                      <a:pos x="T26" y="T27"/>
                    </a:cxn>
                    <a:cxn ang="T54">
                      <a:pos x="T28" y="T29"/>
                    </a:cxn>
                    <a:cxn ang="T55">
                      <a:pos x="T30" y="T31"/>
                    </a:cxn>
                    <a:cxn ang="T56">
                      <a:pos x="T32" y="T33"/>
                    </a:cxn>
                    <a:cxn ang="T57">
                      <a:pos x="T34" y="T35"/>
                    </a:cxn>
                    <a:cxn ang="T58">
                      <a:pos x="T36" y="T37"/>
                    </a:cxn>
                    <a:cxn ang="T59">
                      <a:pos x="T38" y="T39"/>
                    </a:cxn>
                  </a:cxnLst>
                  <a:rect l="0" t="0" r="r" b="b"/>
                  <a:pathLst>
                    <a:path w="43" h="44">
                      <a:moveTo>
                        <a:pt x="38" y="24"/>
                      </a:moveTo>
                      <a:lnTo>
                        <a:pt x="34" y="25"/>
                      </a:lnTo>
                      <a:lnTo>
                        <a:pt x="32" y="27"/>
                      </a:lnTo>
                      <a:lnTo>
                        <a:pt x="43" y="35"/>
                      </a:lnTo>
                      <a:lnTo>
                        <a:pt x="38" y="44"/>
                      </a:lnTo>
                      <a:lnTo>
                        <a:pt x="24" y="36"/>
                      </a:lnTo>
                      <a:lnTo>
                        <a:pt x="11" y="40"/>
                      </a:lnTo>
                      <a:lnTo>
                        <a:pt x="10" y="32"/>
                      </a:lnTo>
                      <a:lnTo>
                        <a:pt x="0" y="27"/>
                      </a:lnTo>
                      <a:lnTo>
                        <a:pt x="15" y="25"/>
                      </a:lnTo>
                      <a:lnTo>
                        <a:pt x="5" y="17"/>
                      </a:lnTo>
                      <a:lnTo>
                        <a:pt x="15" y="16"/>
                      </a:lnTo>
                      <a:lnTo>
                        <a:pt x="12" y="12"/>
                      </a:lnTo>
                      <a:lnTo>
                        <a:pt x="1" y="14"/>
                      </a:lnTo>
                      <a:lnTo>
                        <a:pt x="3" y="3"/>
                      </a:lnTo>
                      <a:lnTo>
                        <a:pt x="37" y="0"/>
                      </a:lnTo>
                      <a:lnTo>
                        <a:pt x="40" y="7"/>
                      </a:lnTo>
                      <a:lnTo>
                        <a:pt x="38" y="9"/>
                      </a:lnTo>
                      <a:lnTo>
                        <a:pt x="40" y="17"/>
                      </a:lnTo>
                      <a:lnTo>
                        <a:pt x="38" y="24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95" name="Departement 35">
                  <a:extLst>
                    <a:ext uri="{FF2B5EF4-FFF2-40B4-BE49-F238E27FC236}">
                      <a16:creationId xmlns:a16="http://schemas.microsoft.com/office/drawing/2014/main" id="{37364071-5676-9D7F-45E9-C2B6533157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591324" y="2082006"/>
                  <a:ext cx="328612" cy="349250"/>
                </a:xfrm>
                <a:custGeom>
                  <a:avLst/>
                  <a:gdLst>
                    <a:gd name="T0" fmla="*/ 0 w 40"/>
                    <a:gd name="T1" fmla="*/ 2147483647 h 50"/>
                    <a:gd name="T2" fmla="*/ 2147483647 w 40"/>
                    <a:gd name="T3" fmla="*/ 2147483647 h 50"/>
                    <a:gd name="T4" fmla="*/ 2147483647 w 40"/>
                    <a:gd name="T5" fmla="*/ 2147483647 h 50"/>
                    <a:gd name="T6" fmla="*/ 2147483647 w 40"/>
                    <a:gd name="T7" fmla="*/ 2147483647 h 50"/>
                    <a:gd name="T8" fmla="*/ 2147483647 w 40"/>
                    <a:gd name="T9" fmla="*/ 0 h 50"/>
                    <a:gd name="T10" fmla="*/ 2147483647 w 40"/>
                    <a:gd name="T11" fmla="*/ 2147483647 h 50"/>
                    <a:gd name="T12" fmla="*/ 2147483647 w 40"/>
                    <a:gd name="T13" fmla="*/ 2147483647 h 50"/>
                    <a:gd name="T14" fmla="*/ 2147483647 w 40"/>
                    <a:gd name="T15" fmla="*/ 2147483647 h 50"/>
                    <a:gd name="T16" fmla="*/ 2147483647 w 40"/>
                    <a:gd name="T17" fmla="*/ 2147483647 h 50"/>
                    <a:gd name="T18" fmla="*/ 2147483647 w 40"/>
                    <a:gd name="T19" fmla="*/ 2147483647 h 50"/>
                    <a:gd name="T20" fmla="*/ 2147483647 w 40"/>
                    <a:gd name="T21" fmla="*/ 2147483647 h 50"/>
                    <a:gd name="T22" fmla="*/ 2147483647 w 40"/>
                    <a:gd name="T23" fmla="*/ 2147483647 h 50"/>
                    <a:gd name="T24" fmla="*/ 2147483647 w 40"/>
                    <a:gd name="T25" fmla="*/ 2147483647 h 50"/>
                    <a:gd name="T26" fmla="*/ 2147483647 w 40"/>
                    <a:gd name="T27" fmla="*/ 2147483647 h 50"/>
                    <a:gd name="T28" fmla="*/ 2147483647 w 40"/>
                    <a:gd name="T29" fmla="*/ 2147483647 h 50"/>
                    <a:gd name="T30" fmla="*/ 2147483647 w 40"/>
                    <a:gd name="T31" fmla="*/ 2147483647 h 50"/>
                    <a:gd name="T32" fmla="*/ 0 w 40"/>
                    <a:gd name="T33" fmla="*/ 2147483647 h 50"/>
                    <a:gd name="T34" fmla="*/ 2147483647 w 40"/>
                    <a:gd name="T35" fmla="*/ 2147483647 h 50"/>
                    <a:gd name="T36" fmla="*/ 0 w 40"/>
                    <a:gd name="T37" fmla="*/ 2147483647 h 50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40" h="50">
                      <a:moveTo>
                        <a:pt x="0" y="27"/>
                      </a:moveTo>
                      <a:lnTo>
                        <a:pt x="12" y="17"/>
                      </a:lnTo>
                      <a:lnTo>
                        <a:pt x="12" y="8"/>
                      </a:lnTo>
                      <a:lnTo>
                        <a:pt x="7" y="5"/>
                      </a:lnTo>
                      <a:lnTo>
                        <a:pt x="16" y="0"/>
                      </a:lnTo>
                      <a:lnTo>
                        <a:pt x="16" y="5"/>
                      </a:lnTo>
                      <a:lnTo>
                        <a:pt x="24" y="4"/>
                      </a:lnTo>
                      <a:lnTo>
                        <a:pt x="29" y="13"/>
                      </a:lnTo>
                      <a:lnTo>
                        <a:pt x="40" y="11"/>
                      </a:lnTo>
                      <a:lnTo>
                        <a:pt x="40" y="34"/>
                      </a:lnTo>
                      <a:lnTo>
                        <a:pt x="33" y="44"/>
                      </a:lnTo>
                      <a:lnTo>
                        <a:pt x="32" y="45"/>
                      </a:lnTo>
                      <a:lnTo>
                        <a:pt x="26" y="42"/>
                      </a:lnTo>
                      <a:lnTo>
                        <a:pt x="20" y="47"/>
                      </a:lnTo>
                      <a:lnTo>
                        <a:pt x="5" y="50"/>
                      </a:lnTo>
                      <a:lnTo>
                        <a:pt x="7" y="39"/>
                      </a:lnTo>
                      <a:lnTo>
                        <a:pt x="0" y="33"/>
                      </a:lnTo>
                      <a:lnTo>
                        <a:pt x="4" y="30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96" name="Departement 56">
                  <a:extLst>
                    <a:ext uri="{FF2B5EF4-FFF2-40B4-BE49-F238E27FC236}">
                      <a16:creationId xmlns:a16="http://schemas.microsoft.com/office/drawing/2014/main" id="{CC3B8DD5-5911-E92F-87C7-AF8A0768670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1226199" y="2226468"/>
                  <a:ext cx="433387" cy="266700"/>
                </a:xfrm>
                <a:custGeom>
                  <a:avLst/>
                  <a:gdLst>
                    <a:gd name="T0" fmla="*/ 2147483647 w 53"/>
                    <a:gd name="T1" fmla="*/ 2147483647 h 36"/>
                    <a:gd name="T2" fmla="*/ 2147483647 w 53"/>
                    <a:gd name="T3" fmla="*/ 2147483647 h 36"/>
                    <a:gd name="T4" fmla="*/ 2147483647 w 53"/>
                    <a:gd name="T5" fmla="*/ 2147483647 h 36"/>
                    <a:gd name="T6" fmla="*/ 2147483647 w 53"/>
                    <a:gd name="T7" fmla="*/ 2147483647 h 36"/>
                    <a:gd name="T8" fmla="*/ 2147483647 w 53"/>
                    <a:gd name="T9" fmla="*/ 2147483647 h 36"/>
                    <a:gd name="T10" fmla="*/ 2147483647 w 53"/>
                    <a:gd name="T11" fmla="*/ 2147483647 h 36"/>
                    <a:gd name="T12" fmla="*/ 2147483647 w 53"/>
                    <a:gd name="T13" fmla="*/ 2147483647 h 36"/>
                    <a:gd name="T14" fmla="*/ 2147483647 w 53"/>
                    <a:gd name="T15" fmla="*/ 2147483647 h 36"/>
                    <a:gd name="T16" fmla="*/ 2147483647 w 53"/>
                    <a:gd name="T17" fmla="*/ 2147483647 h 36"/>
                    <a:gd name="T18" fmla="*/ 2147483647 w 53"/>
                    <a:gd name="T19" fmla="*/ 2147483647 h 36"/>
                    <a:gd name="T20" fmla="*/ 2147483647 w 53"/>
                    <a:gd name="T21" fmla="*/ 2147483647 h 36"/>
                    <a:gd name="T22" fmla="*/ 2147483647 w 53"/>
                    <a:gd name="T23" fmla="*/ 2147483647 h 36"/>
                    <a:gd name="T24" fmla="*/ 2147483647 w 53"/>
                    <a:gd name="T25" fmla="*/ 2147483647 h 36"/>
                    <a:gd name="T26" fmla="*/ 2147483647 w 53"/>
                    <a:gd name="T27" fmla="*/ 2147483647 h 36"/>
                    <a:gd name="T28" fmla="*/ 2147483647 w 53"/>
                    <a:gd name="T29" fmla="*/ 2147483647 h 36"/>
                    <a:gd name="T30" fmla="*/ 2147483647 w 53"/>
                    <a:gd name="T31" fmla="*/ 2147483647 h 36"/>
                    <a:gd name="T32" fmla="*/ 2147483647 w 53"/>
                    <a:gd name="T33" fmla="*/ 2147483647 h 36"/>
                    <a:gd name="T34" fmla="*/ 2147483647 w 53"/>
                    <a:gd name="T35" fmla="*/ 2147483647 h 36"/>
                    <a:gd name="T36" fmla="*/ 2147483647 w 53"/>
                    <a:gd name="T37" fmla="*/ 2147483647 h 36"/>
                    <a:gd name="T38" fmla="*/ 0 w 53"/>
                    <a:gd name="T39" fmla="*/ 2147483647 h 36"/>
                    <a:gd name="T40" fmla="*/ 2147483647 w 53"/>
                    <a:gd name="T41" fmla="*/ 2147483647 h 36"/>
                    <a:gd name="T42" fmla="*/ 2147483647 w 53"/>
                    <a:gd name="T43" fmla="*/ 0 h 36"/>
                    <a:gd name="T44" fmla="*/ 2147483647 w 53"/>
                    <a:gd name="T45" fmla="*/ 0 h 36"/>
                    <a:gd name="T46" fmla="*/ 2147483647 w 53"/>
                    <a:gd name="T47" fmla="*/ 2147483647 h 36"/>
                    <a:gd name="T48" fmla="*/ 2147483647 w 53"/>
                    <a:gd name="T49" fmla="*/ 2147483647 h 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0" t="0" r="r" b="b"/>
                  <a:pathLst>
                    <a:path w="53" h="36">
                      <a:moveTo>
                        <a:pt x="46" y="5"/>
                      </a:moveTo>
                      <a:lnTo>
                        <a:pt x="50" y="8"/>
                      </a:lnTo>
                      <a:lnTo>
                        <a:pt x="46" y="11"/>
                      </a:lnTo>
                      <a:lnTo>
                        <a:pt x="53" y="17"/>
                      </a:lnTo>
                      <a:lnTo>
                        <a:pt x="51" y="28"/>
                      </a:lnTo>
                      <a:lnTo>
                        <a:pt x="49" y="35"/>
                      </a:lnTo>
                      <a:lnTo>
                        <a:pt x="39" y="36"/>
                      </a:lnTo>
                      <a:lnTo>
                        <a:pt x="38" y="35"/>
                      </a:lnTo>
                      <a:lnTo>
                        <a:pt x="40" y="34"/>
                      </a:lnTo>
                      <a:lnTo>
                        <a:pt x="34" y="33"/>
                      </a:lnTo>
                      <a:lnTo>
                        <a:pt x="28" y="34"/>
                      </a:lnTo>
                      <a:lnTo>
                        <a:pt x="25" y="31"/>
                      </a:lnTo>
                      <a:lnTo>
                        <a:pt x="32" y="27"/>
                      </a:lnTo>
                      <a:lnTo>
                        <a:pt x="24" y="28"/>
                      </a:lnTo>
                      <a:lnTo>
                        <a:pt x="24" y="31"/>
                      </a:lnTo>
                      <a:lnTo>
                        <a:pt x="18" y="29"/>
                      </a:lnTo>
                      <a:lnTo>
                        <a:pt x="14" y="24"/>
                      </a:lnTo>
                      <a:lnTo>
                        <a:pt x="6" y="20"/>
                      </a:lnTo>
                      <a:lnTo>
                        <a:pt x="11" y="11"/>
                      </a:lnTo>
                      <a:lnTo>
                        <a:pt x="0" y="3"/>
                      </a:lnTo>
                      <a:lnTo>
                        <a:pt x="2" y="1"/>
                      </a:lnTo>
                      <a:lnTo>
                        <a:pt x="6" y="0"/>
                      </a:lnTo>
                      <a:lnTo>
                        <a:pt x="22" y="0"/>
                      </a:lnTo>
                      <a:lnTo>
                        <a:pt x="34" y="9"/>
                      </a:lnTo>
                      <a:lnTo>
                        <a:pt x="46" y="5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97" name="Forme libre 107">
                  <a:extLst>
                    <a:ext uri="{FF2B5EF4-FFF2-40B4-BE49-F238E27FC236}">
                      <a16:creationId xmlns:a16="http://schemas.microsoft.com/office/drawing/2014/main" id="{1394C9A7-BC75-FCBF-8B3C-EEBF56060689}"/>
                    </a:ext>
                  </a:extLst>
                </p:cNvPr>
                <p:cNvSpPr/>
                <p:nvPr/>
              </p:nvSpPr>
              <p:spPr>
                <a:xfrm>
                  <a:off x="1192530" y="2061210"/>
                  <a:ext cx="566062" cy="365760"/>
                </a:xfrm>
                <a:custGeom>
                  <a:avLst/>
                  <a:gdLst>
                    <a:gd name="connsiteX0" fmla="*/ 60960 w 566062"/>
                    <a:gd name="connsiteY0" fmla="*/ 30480 h 365760"/>
                    <a:gd name="connsiteX1" fmla="*/ 60960 w 566062"/>
                    <a:gd name="connsiteY1" fmla="*/ 30480 h 365760"/>
                    <a:gd name="connsiteX2" fmla="*/ 85725 w 566062"/>
                    <a:gd name="connsiteY2" fmla="*/ 3810 h 365760"/>
                    <a:gd name="connsiteX3" fmla="*/ 91440 w 566062"/>
                    <a:gd name="connsiteY3" fmla="*/ 0 h 365760"/>
                    <a:gd name="connsiteX4" fmla="*/ 125730 w 566062"/>
                    <a:gd name="connsiteY4" fmla="*/ 3810 h 365760"/>
                    <a:gd name="connsiteX5" fmla="*/ 137160 w 566062"/>
                    <a:gd name="connsiteY5" fmla="*/ 11430 h 365760"/>
                    <a:gd name="connsiteX6" fmla="*/ 150495 w 566062"/>
                    <a:gd name="connsiteY6" fmla="*/ 22860 h 365760"/>
                    <a:gd name="connsiteX7" fmla="*/ 161925 w 566062"/>
                    <a:gd name="connsiteY7" fmla="*/ 28575 h 365760"/>
                    <a:gd name="connsiteX8" fmla="*/ 175260 w 566062"/>
                    <a:gd name="connsiteY8" fmla="*/ 40005 h 365760"/>
                    <a:gd name="connsiteX9" fmla="*/ 182880 w 566062"/>
                    <a:gd name="connsiteY9" fmla="*/ 43815 h 365760"/>
                    <a:gd name="connsiteX10" fmla="*/ 201930 w 566062"/>
                    <a:gd name="connsiteY10" fmla="*/ 55245 h 365760"/>
                    <a:gd name="connsiteX11" fmla="*/ 207645 w 566062"/>
                    <a:gd name="connsiteY11" fmla="*/ 59055 h 365760"/>
                    <a:gd name="connsiteX12" fmla="*/ 213360 w 566062"/>
                    <a:gd name="connsiteY12" fmla="*/ 64770 h 365760"/>
                    <a:gd name="connsiteX13" fmla="*/ 220980 w 566062"/>
                    <a:gd name="connsiteY13" fmla="*/ 66675 h 365760"/>
                    <a:gd name="connsiteX14" fmla="*/ 232410 w 566062"/>
                    <a:gd name="connsiteY14" fmla="*/ 74295 h 365760"/>
                    <a:gd name="connsiteX15" fmla="*/ 253365 w 566062"/>
                    <a:gd name="connsiteY15" fmla="*/ 89535 h 365760"/>
                    <a:gd name="connsiteX16" fmla="*/ 259080 w 566062"/>
                    <a:gd name="connsiteY16" fmla="*/ 91440 h 365760"/>
                    <a:gd name="connsiteX17" fmla="*/ 281940 w 566062"/>
                    <a:gd name="connsiteY17" fmla="*/ 100965 h 365760"/>
                    <a:gd name="connsiteX18" fmla="*/ 297180 w 566062"/>
                    <a:gd name="connsiteY18" fmla="*/ 104775 h 365760"/>
                    <a:gd name="connsiteX19" fmla="*/ 308610 w 566062"/>
                    <a:gd name="connsiteY19" fmla="*/ 108585 h 365760"/>
                    <a:gd name="connsiteX20" fmla="*/ 339090 w 566062"/>
                    <a:gd name="connsiteY20" fmla="*/ 106680 h 365760"/>
                    <a:gd name="connsiteX21" fmla="*/ 344805 w 566062"/>
                    <a:gd name="connsiteY21" fmla="*/ 102870 h 365760"/>
                    <a:gd name="connsiteX22" fmla="*/ 356235 w 566062"/>
                    <a:gd name="connsiteY22" fmla="*/ 91440 h 365760"/>
                    <a:gd name="connsiteX23" fmla="*/ 367665 w 566062"/>
                    <a:gd name="connsiteY23" fmla="*/ 89535 h 365760"/>
                    <a:gd name="connsiteX24" fmla="*/ 398145 w 566062"/>
                    <a:gd name="connsiteY24" fmla="*/ 83820 h 365760"/>
                    <a:gd name="connsiteX25" fmla="*/ 424815 w 566062"/>
                    <a:gd name="connsiteY25" fmla="*/ 78105 h 365760"/>
                    <a:gd name="connsiteX26" fmla="*/ 430530 w 566062"/>
                    <a:gd name="connsiteY26" fmla="*/ 76200 h 365760"/>
                    <a:gd name="connsiteX27" fmla="*/ 447675 w 566062"/>
                    <a:gd name="connsiteY27" fmla="*/ 72390 h 365760"/>
                    <a:gd name="connsiteX28" fmla="*/ 453390 w 566062"/>
                    <a:gd name="connsiteY28" fmla="*/ 66675 h 365760"/>
                    <a:gd name="connsiteX29" fmla="*/ 510540 w 566062"/>
                    <a:gd name="connsiteY29" fmla="*/ 64770 h 365760"/>
                    <a:gd name="connsiteX30" fmla="*/ 523875 w 566062"/>
                    <a:gd name="connsiteY30" fmla="*/ 66675 h 365760"/>
                    <a:gd name="connsiteX31" fmla="*/ 541020 w 566062"/>
                    <a:gd name="connsiteY31" fmla="*/ 81915 h 365760"/>
                    <a:gd name="connsiteX32" fmla="*/ 544830 w 566062"/>
                    <a:gd name="connsiteY32" fmla="*/ 87630 h 365760"/>
                    <a:gd name="connsiteX33" fmla="*/ 552450 w 566062"/>
                    <a:gd name="connsiteY33" fmla="*/ 95250 h 365760"/>
                    <a:gd name="connsiteX34" fmla="*/ 560070 w 566062"/>
                    <a:gd name="connsiteY34" fmla="*/ 108585 h 365760"/>
                    <a:gd name="connsiteX35" fmla="*/ 561975 w 566062"/>
                    <a:gd name="connsiteY35" fmla="*/ 131445 h 365760"/>
                    <a:gd name="connsiteX36" fmla="*/ 565785 w 566062"/>
                    <a:gd name="connsiteY36" fmla="*/ 137160 h 365760"/>
                    <a:gd name="connsiteX37" fmla="*/ 560070 w 566062"/>
                    <a:gd name="connsiteY37" fmla="*/ 171450 h 365760"/>
                    <a:gd name="connsiteX38" fmla="*/ 556260 w 566062"/>
                    <a:gd name="connsiteY38" fmla="*/ 177165 h 365760"/>
                    <a:gd name="connsiteX39" fmla="*/ 552450 w 566062"/>
                    <a:gd name="connsiteY39" fmla="*/ 188595 h 365760"/>
                    <a:gd name="connsiteX40" fmla="*/ 548640 w 566062"/>
                    <a:gd name="connsiteY40" fmla="*/ 198120 h 365760"/>
                    <a:gd name="connsiteX41" fmla="*/ 544830 w 566062"/>
                    <a:gd name="connsiteY41" fmla="*/ 209550 h 365760"/>
                    <a:gd name="connsiteX42" fmla="*/ 529590 w 566062"/>
                    <a:gd name="connsiteY42" fmla="*/ 236220 h 365760"/>
                    <a:gd name="connsiteX43" fmla="*/ 527685 w 566062"/>
                    <a:gd name="connsiteY43" fmla="*/ 245745 h 365760"/>
                    <a:gd name="connsiteX44" fmla="*/ 525780 w 566062"/>
                    <a:gd name="connsiteY44" fmla="*/ 251460 h 365760"/>
                    <a:gd name="connsiteX45" fmla="*/ 523875 w 566062"/>
                    <a:gd name="connsiteY45" fmla="*/ 276225 h 365760"/>
                    <a:gd name="connsiteX46" fmla="*/ 521970 w 566062"/>
                    <a:gd name="connsiteY46" fmla="*/ 283845 h 365760"/>
                    <a:gd name="connsiteX47" fmla="*/ 518160 w 566062"/>
                    <a:gd name="connsiteY47" fmla="*/ 299085 h 365760"/>
                    <a:gd name="connsiteX48" fmla="*/ 512445 w 566062"/>
                    <a:gd name="connsiteY48" fmla="*/ 302895 h 365760"/>
                    <a:gd name="connsiteX49" fmla="*/ 510540 w 566062"/>
                    <a:gd name="connsiteY49" fmla="*/ 312420 h 365760"/>
                    <a:gd name="connsiteX50" fmla="*/ 495300 w 566062"/>
                    <a:gd name="connsiteY50" fmla="*/ 327660 h 365760"/>
                    <a:gd name="connsiteX51" fmla="*/ 478155 w 566062"/>
                    <a:gd name="connsiteY51" fmla="*/ 337185 h 365760"/>
                    <a:gd name="connsiteX52" fmla="*/ 472440 w 566062"/>
                    <a:gd name="connsiteY52" fmla="*/ 342900 h 365760"/>
                    <a:gd name="connsiteX53" fmla="*/ 461010 w 566062"/>
                    <a:gd name="connsiteY53" fmla="*/ 354330 h 365760"/>
                    <a:gd name="connsiteX54" fmla="*/ 453390 w 566062"/>
                    <a:gd name="connsiteY54" fmla="*/ 356235 h 365760"/>
                    <a:gd name="connsiteX55" fmla="*/ 443865 w 566062"/>
                    <a:gd name="connsiteY55" fmla="*/ 361950 h 365760"/>
                    <a:gd name="connsiteX56" fmla="*/ 430530 w 566062"/>
                    <a:gd name="connsiteY56" fmla="*/ 365760 h 365760"/>
                    <a:gd name="connsiteX57" fmla="*/ 407670 w 566062"/>
                    <a:gd name="connsiteY57" fmla="*/ 363855 h 365760"/>
                    <a:gd name="connsiteX58" fmla="*/ 401955 w 566062"/>
                    <a:gd name="connsiteY58" fmla="*/ 360045 h 365760"/>
                    <a:gd name="connsiteX59" fmla="*/ 375285 w 566062"/>
                    <a:gd name="connsiteY59" fmla="*/ 350520 h 365760"/>
                    <a:gd name="connsiteX60" fmla="*/ 367665 w 566062"/>
                    <a:gd name="connsiteY60" fmla="*/ 346710 h 365760"/>
                    <a:gd name="connsiteX61" fmla="*/ 361950 w 566062"/>
                    <a:gd name="connsiteY61" fmla="*/ 342900 h 365760"/>
                    <a:gd name="connsiteX62" fmla="*/ 354330 w 566062"/>
                    <a:gd name="connsiteY62" fmla="*/ 340995 h 365760"/>
                    <a:gd name="connsiteX63" fmla="*/ 348615 w 566062"/>
                    <a:gd name="connsiteY63" fmla="*/ 337185 h 365760"/>
                    <a:gd name="connsiteX64" fmla="*/ 331470 w 566062"/>
                    <a:gd name="connsiteY64" fmla="*/ 331470 h 365760"/>
                    <a:gd name="connsiteX65" fmla="*/ 325755 w 566062"/>
                    <a:gd name="connsiteY65" fmla="*/ 327660 h 365760"/>
                    <a:gd name="connsiteX66" fmla="*/ 297180 w 566062"/>
                    <a:gd name="connsiteY66" fmla="*/ 321945 h 365760"/>
                    <a:gd name="connsiteX67" fmla="*/ 270510 w 566062"/>
                    <a:gd name="connsiteY67" fmla="*/ 318135 h 365760"/>
                    <a:gd name="connsiteX68" fmla="*/ 260985 w 566062"/>
                    <a:gd name="connsiteY68" fmla="*/ 316230 h 365760"/>
                    <a:gd name="connsiteX69" fmla="*/ 89535 w 566062"/>
                    <a:gd name="connsiteY69" fmla="*/ 312420 h 365760"/>
                    <a:gd name="connsiteX70" fmla="*/ 78105 w 566062"/>
                    <a:gd name="connsiteY70" fmla="*/ 310515 h 365760"/>
                    <a:gd name="connsiteX71" fmla="*/ 70485 w 566062"/>
                    <a:gd name="connsiteY71" fmla="*/ 308610 h 365760"/>
                    <a:gd name="connsiteX72" fmla="*/ 60960 w 566062"/>
                    <a:gd name="connsiteY72" fmla="*/ 293370 h 365760"/>
                    <a:gd name="connsiteX73" fmla="*/ 51435 w 566062"/>
                    <a:gd name="connsiteY73" fmla="*/ 280035 h 365760"/>
                    <a:gd name="connsiteX74" fmla="*/ 43815 w 566062"/>
                    <a:gd name="connsiteY74" fmla="*/ 268605 h 365760"/>
                    <a:gd name="connsiteX75" fmla="*/ 36195 w 566062"/>
                    <a:gd name="connsiteY75" fmla="*/ 257175 h 365760"/>
                    <a:gd name="connsiteX76" fmla="*/ 32385 w 566062"/>
                    <a:gd name="connsiteY76" fmla="*/ 249555 h 365760"/>
                    <a:gd name="connsiteX77" fmla="*/ 24765 w 566062"/>
                    <a:gd name="connsiteY77" fmla="*/ 241935 h 365760"/>
                    <a:gd name="connsiteX78" fmla="*/ 20955 w 566062"/>
                    <a:gd name="connsiteY78" fmla="*/ 228600 h 365760"/>
                    <a:gd name="connsiteX79" fmla="*/ 19050 w 566062"/>
                    <a:gd name="connsiteY79" fmla="*/ 222885 h 365760"/>
                    <a:gd name="connsiteX80" fmla="*/ 11430 w 566062"/>
                    <a:gd name="connsiteY80" fmla="*/ 200025 h 365760"/>
                    <a:gd name="connsiteX81" fmla="*/ 7620 w 566062"/>
                    <a:gd name="connsiteY81" fmla="*/ 175260 h 365760"/>
                    <a:gd name="connsiteX82" fmla="*/ 5715 w 566062"/>
                    <a:gd name="connsiteY82" fmla="*/ 160020 h 365760"/>
                    <a:gd name="connsiteX83" fmla="*/ 1905 w 566062"/>
                    <a:gd name="connsiteY83" fmla="*/ 152400 h 365760"/>
                    <a:gd name="connsiteX84" fmla="*/ 0 w 566062"/>
                    <a:gd name="connsiteY84" fmla="*/ 146685 h 365760"/>
                    <a:gd name="connsiteX85" fmla="*/ 1905 w 566062"/>
                    <a:gd name="connsiteY85" fmla="*/ 112395 h 365760"/>
                    <a:gd name="connsiteX86" fmla="*/ 3810 w 566062"/>
                    <a:gd name="connsiteY86" fmla="*/ 106680 h 365760"/>
                    <a:gd name="connsiteX87" fmla="*/ 11430 w 566062"/>
                    <a:gd name="connsiteY87" fmla="*/ 104775 h 365760"/>
                    <a:gd name="connsiteX88" fmla="*/ 22860 w 566062"/>
                    <a:gd name="connsiteY88" fmla="*/ 97155 h 365760"/>
                    <a:gd name="connsiteX89" fmla="*/ 28575 w 566062"/>
                    <a:gd name="connsiteY89" fmla="*/ 91440 h 365760"/>
                    <a:gd name="connsiteX90" fmla="*/ 34290 w 566062"/>
                    <a:gd name="connsiteY90" fmla="*/ 87630 h 365760"/>
                    <a:gd name="connsiteX91" fmla="*/ 41910 w 566062"/>
                    <a:gd name="connsiteY91" fmla="*/ 80010 h 365760"/>
                    <a:gd name="connsiteX92" fmla="*/ 60960 w 566062"/>
                    <a:gd name="connsiteY92" fmla="*/ 30480 h 36576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</a:cxnLst>
                  <a:rect l="l" t="t" r="r" b="b"/>
                  <a:pathLst>
                    <a:path w="566062" h="365760">
                      <a:moveTo>
                        <a:pt x="60960" y="30480"/>
                      </a:moveTo>
                      <a:lnTo>
                        <a:pt x="60960" y="30480"/>
                      </a:lnTo>
                      <a:cubicBezTo>
                        <a:pt x="65631" y="25030"/>
                        <a:pt x="79900" y="7693"/>
                        <a:pt x="85725" y="3810"/>
                      </a:cubicBezTo>
                      <a:lnTo>
                        <a:pt x="91440" y="0"/>
                      </a:lnTo>
                      <a:cubicBezTo>
                        <a:pt x="102870" y="1270"/>
                        <a:pt x="114573" y="1021"/>
                        <a:pt x="125730" y="3810"/>
                      </a:cubicBezTo>
                      <a:cubicBezTo>
                        <a:pt x="130172" y="4921"/>
                        <a:pt x="133497" y="8683"/>
                        <a:pt x="137160" y="11430"/>
                      </a:cubicBezTo>
                      <a:cubicBezTo>
                        <a:pt x="165697" y="32833"/>
                        <a:pt x="126615" y="2960"/>
                        <a:pt x="150495" y="22860"/>
                      </a:cubicBezTo>
                      <a:cubicBezTo>
                        <a:pt x="158684" y="29684"/>
                        <a:pt x="153333" y="24279"/>
                        <a:pt x="161925" y="28575"/>
                      </a:cubicBezTo>
                      <a:cubicBezTo>
                        <a:pt x="170715" y="32970"/>
                        <a:pt x="165886" y="32974"/>
                        <a:pt x="175260" y="40005"/>
                      </a:cubicBezTo>
                      <a:cubicBezTo>
                        <a:pt x="177532" y="41709"/>
                        <a:pt x="180414" y="42406"/>
                        <a:pt x="182880" y="43815"/>
                      </a:cubicBezTo>
                      <a:cubicBezTo>
                        <a:pt x="189310" y="47489"/>
                        <a:pt x="195768" y="51137"/>
                        <a:pt x="201930" y="55245"/>
                      </a:cubicBezTo>
                      <a:cubicBezTo>
                        <a:pt x="203835" y="56515"/>
                        <a:pt x="205886" y="57589"/>
                        <a:pt x="207645" y="59055"/>
                      </a:cubicBezTo>
                      <a:cubicBezTo>
                        <a:pt x="209715" y="60780"/>
                        <a:pt x="211021" y="63433"/>
                        <a:pt x="213360" y="64770"/>
                      </a:cubicBezTo>
                      <a:cubicBezTo>
                        <a:pt x="215633" y="66069"/>
                        <a:pt x="218440" y="66040"/>
                        <a:pt x="220980" y="66675"/>
                      </a:cubicBezTo>
                      <a:cubicBezTo>
                        <a:pt x="224790" y="69215"/>
                        <a:pt x="228707" y="71602"/>
                        <a:pt x="232410" y="74295"/>
                      </a:cubicBezTo>
                      <a:cubicBezTo>
                        <a:pt x="242548" y="81668"/>
                        <a:pt x="241888" y="83159"/>
                        <a:pt x="253365" y="89535"/>
                      </a:cubicBezTo>
                      <a:cubicBezTo>
                        <a:pt x="255120" y="90510"/>
                        <a:pt x="257216" y="90694"/>
                        <a:pt x="259080" y="91440"/>
                      </a:cubicBezTo>
                      <a:cubicBezTo>
                        <a:pt x="266745" y="94506"/>
                        <a:pt x="274109" y="98355"/>
                        <a:pt x="281940" y="100965"/>
                      </a:cubicBezTo>
                      <a:cubicBezTo>
                        <a:pt x="299281" y="106745"/>
                        <a:pt x="271893" y="97879"/>
                        <a:pt x="297180" y="104775"/>
                      </a:cubicBezTo>
                      <a:cubicBezTo>
                        <a:pt x="301055" y="105832"/>
                        <a:pt x="308610" y="108585"/>
                        <a:pt x="308610" y="108585"/>
                      </a:cubicBezTo>
                      <a:cubicBezTo>
                        <a:pt x="318770" y="107950"/>
                        <a:pt x="329035" y="108268"/>
                        <a:pt x="339090" y="106680"/>
                      </a:cubicBezTo>
                      <a:cubicBezTo>
                        <a:pt x="341352" y="106323"/>
                        <a:pt x="343094" y="104391"/>
                        <a:pt x="344805" y="102870"/>
                      </a:cubicBezTo>
                      <a:cubicBezTo>
                        <a:pt x="348832" y="99290"/>
                        <a:pt x="350920" y="92326"/>
                        <a:pt x="356235" y="91440"/>
                      </a:cubicBezTo>
                      <a:lnTo>
                        <a:pt x="367665" y="89535"/>
                      </a:lnTo>
                      <a:cubicBezTo>
                        <a:pt x="380646" y="80881"/>
                        <a:pt x="369732" y="86811"/>
                        <a:pt x="398145" y="83820"/>
                      </a:cubicBezTo>
                      <a:cubicBezTo>
                        <a:pt x="405155" y="83082"/>
                        <a:pt x="418822" y="80103"/>
                        <a:pt x="424815" y="78105"/>
                      </a:cubicBezTo>
                      <a:cubicBezTo>
                        <a:pt x="426720" y="77470"/>
                        <a:pt x="428570" y="76636"/>
                        <a:pt x="430530" y="76200"/>
                      </a:cubicBezTo>
                      <a:cubicBezTo>
                        <a:pt x="450646" y="71730"/>
                        <a:pt x="434810" y="76678"/>
                        <a:pt x="447675" y="72390"/>
                      </a:cubicBezTo>
                      <a:cubicBezTo>
                        <a:pt x="449580" y="70485"/>
                        <a:pt x="451320" y="68400"/>
                        <a:pt x="453390" y="66675"/>
                      </a:cubicBezTo>
                      <a:cubicBezTo>
                        <a:pt x="469552" y="53206"/>
                        <a:pt x="485502" y="63843"/>
                        <a:pt x="510540" y="64770"/>
                      </a:cubicBezTo>
                      <a:cubicBezTo>
                        <a:pt x="514985" y="65405"/>
                        <a:pt x="519684" y="65063"/>
                        <a:pt x="523875" y="66675"/>
                      </a:cubicBezTo>
                      <a:cubicBezTo>
                        <a:pt x="533237" y="70276"/>
                        <a:pt x="535823" y="74640"/>
                        <a:pt x="541020" y="81915"/>
                      </a:cubicBezTo>
                      <a:cubicBezTo>
                        <a:pt x="542351" y="83778"/>
                        <a:pt x="543340" y="85892"/>
                        <a:pt x="544830" y="87630"/>
                      </a:cubicBezTo>
                      <a:cubicBezTo>
                        <a:pt x="547168" y="90357"/>
                        <a:pt x="550112" y="92523"/>
                        <a:pt x="552450" y="95250"/>
                      </a:cubicBezTo>
                      <a:cubicBezTo>
                        <a:pt x="555681" y="99020"/>
                        <a:pt x="557908" y="104261"/>
                        <a:pt x="560070" y="108585"/>
                      </a:cubicBezTo>
                      <a:cubicBezTo>
                        <a:pt x="560705" y="116205"/>
                        <a:pt x="560475" y="123947"/>
                        <a:pt x="561975" y="131445"/>
                      </a:cubicBezTo>
                      <a:cubicBezTo>
                        <a:pt x="562424" y="133690"/>
                        <a:pt x="565642" y="134875"/>
                        <a:pt x="565785" y="137160"/>
                      </a:cubicBezTo>
                      <a:cubicBezTo>
                        <a:pt x="566646" y="150942"/>
                        <a:pt x="565704" y="160182"/>
                        <a:pt x="560070" y="171450"/>
                      </a:cubicBezTo>
                      <a:cubicBezTo>
                        <a:pt x="559046" y="173498"/>
                        <a:pt x="557190" y="175073"/>
                        <a:pt x="556260" y="177165"/>
                      </a:cubicBezTo>
                      <a:cubicBezTo>
                        <a:pt x="554629" y="180835"/>
                        <a:pt x="553942" y="184866"/>
                        <a:pt x="552450" y="188595"/>
                      </a:cubicBezTo>
                      <a:cubicBezTo>
                        <a:pt x="551180" y="191770"/>
                        <a:pt x="549809" y="194906"/>
                        <a:pt x="548640" y="198120"/>
                      </a:cubicBezTo>
                      <a:cubicBezTo>
                        <a:pt x="547268" y="201894"/>
                        <a:pt x="546626" y="205958"/>
                        <a:pt x="544830" y="209550"/>
                      </a:cubicBezTo>
                      <a:cubicBezTo>
                        <a:pt x="533885" y="231440"/>
                        <a:pt x="539565" y="222920"/>
                        <a:pt x="529590" y="236220"/>
                      </a:cubicBezTo>
                      <a:cubicBezTo>
                        <a:pt x="528955" y="239395"/>
                        <a:pt x="528470" y="242604"/>
                        <a:pt x="527685" y="245745"/>
                      </a:cubicBezTo>
                      <a:cubicBezTo>
                        <a:pt x="527198" y="247693"/>
                        <a:pt x="526029" y="249467"/>
                        <a:pt x="525780" y="251460"/>
                      </a:cubicBezTo>
                      <a:cubicBezTo>
                        <a:pt x="524753" y="259675"/>
                        <a:pt x="524842" y="268002"/>
                        <a:pt x="523875" y="276225"/>
                      </a:cubicBezTo>
                      <a:cubicBezTo>
                        <a:pt x="523569" y="278825"/>
                        <a:pt x="522538" y="281289"/>
                        <a:pt x="521970" y="283845"/>
                      </a:cubicBezTo>
                      <a:cubicBezTo>
                        <a:pt x="521861" y="284338"/>
                        <a:pt x="519731" y="297121"/>
                        <a:pt x="518160" y="299085"/>
                      </a:cubicBezTo>
                      <a:cubicBezTo>
                        <a:pt x="516730" y="300873"/>
                        <a:pt x="514350" y="301625"/>
                        <a:pt x="512445" y="302895"/>
                      </a:cubicBezTo>
                      <a:cubicBezTo>
                        <a:pt x="511810" y="306070"/>
                        <a:pt x="512383" y="309758"/>
                        <a:pt x="510540" y="312420"/>
                      </a:cubicBezTo>
                      <a:cubicBezTo>
                        <a:pt x="506451" y="318327"/>
                        <a:pt x="502116" y="325388"/>
                        <a:pt x="495300" y="327660"/>
                      </a:cubicBezTo>
                      <a:cubicBezTo>
                        <a:pt x="488113" y="330056"/>
                        <a:pt x="484705" y="330635"/>
                        <a:pt x="478155" y="337185"/>
                      </a:cubicBezTo>
                      <a:cubicBezTo>
                        <a:pt x="476250" y="339090"/>
                        <a:pt x="474165" y="340830"/>
                        <a:pt x="472440" y="342900"/>
                      </a:cubicBezTo>
                      <a:cubicBezTo>
                        <a:pt x="466915" y="349530"/>
                        <a:pt x="470397" y="349636"/>
                        <a:pt x="461010" y="354330"/>
                      </a:cubicBezTo>
                      <a:cubicBezTo>
                        <a:pt x="458668" y="355501"/>
                        <a:pt x="455930" y="355600"/>
                        <a:pt x="453390" y="356235"/>
                      </a:cubicBezTo>
                      <a:cubicBezTo>
                        <a:pt x="450215" y="358140"/>
                        <a:pt x="447177" y="360294"/>
                        <a:pt x="443865" y="361950"/>
                      </a:cubicBezTo>
                      <a:cubicBezTo>
                        <a:pt x="441132" y="363316"/>
                        <a:pt x="432971" y="365150"/>
                        <a:pt x="430530" y="365760"/>
                      </a:cubicBezTo>
                      <a:cubicBezTo>
                        <a:pt x="422910" y="365125"/>
                        <a:pt x="415168" y="365355"/>
                        <a:pt x="407670" y="363855"/>
                      </a:cubicBezTo>
                      <a:cubicBezTo>
                        <a:pt x="405425" y="363406"/>
                        <a:pt x="404068" y="360926"/>
                        <a:pt x="401955" y="360045"/>
                      </a:cubicBezTo>
                      <a:cubicBezTo>
                        <a:pt x="363012" y="343819"/>
                        <a:pt x="400935" y="361920"/>
                        <a:pt x="375285" y="350520"/>
                      </a:cubicBezTo>
                      <a:cubicBezTo>
                        <a:pt x="372690" y="349367"/>
                        <a:pt x="370131" y="348119"/>
                        <a:pt x="367665" y="346710"/>
                      </a:cubicBezTo>
                      <a:cubicBezTo>
                        <a:pt x="365677" y="345574"/>
                        <a:pt x="364054" y="343802"/>
                        <a:pt x="361950" y="342900"/>
                      </a:cubicBezTo>
                      <a:cubicBezTo>
                        <a:pt x="359544" y="341869"/>
                        <a:pt x="356870" y="341630"/>
                        <a:pt x="354330" y="340995"/>
                      </a:cubicBezTo>
                      <a:cubicBezTo>
                        <a:pt x="352425" y="339725"/>
                        <a:pt x="350663" y="338209"/>
                        <a:pt x="348615" y="337185"/>
                      </a:cubicBezTo>
                      <a:cubicBezTo>
                        <a:pt x="341441" y="333598"/>
                        <a:pt x="338746" y="333289"/>
                        <a:pt x="331470" y="331470"/>
                      </a:cubicBezTo>
                      <a:cubicBezTo>
                        <a:pt x="329565" y="330200"/>
                        <a:pt x="327927" y="328384"/>
                        <a:pt x="325755" y="327660"/>
                      </a:cubicBezTo>
                      <a:cubicBezTo>
                        <a:pt x="319886" y="325704"/>
                        <a:pt x="304457" y="323037"/>
                        <a:pt x="297180" y="321945"/>
                      </a:cubicBezTo>
                      <a:lnTo>
                        <a:pt x="270510" y="318135"/>
                      </a:lnTo>
                      <a:cubicBezTo>
                        <a:pt x="267312" y="317630"/>
                        <a:pt x="264205" y="316569"/>
                        <a:pt x="260985" y="316230"/>
                      </a:cubicBezTo>
                      <a:cubicBezTo>
                        <a:pt x="213655" y="311248"/>
                        <a:pt x="94406" y="312484"/>
                        <a:pt x="89535" y="312420"/>
                      </a:cubicBezTo>
                      <a:cubicBezTo>
                        <a:pt x="85725" y="311785"/>
                        <a:pt x="81893" y="311273"/>
                        <a:pt x="78105" y="310515"/>
                      </a:cubicBezTo>
                      <a:cubicBezTo>
                        <a:pt x="75538" y="310002"/>
                        <a:pt x="72615" y="310132"/>
                        <a:pt x="70485" y="308610"/>
                      </a:cubicBezTo>
                      <a:cubicBezTo>
                        <a:pt x="66089" y="305470"/>
                        <a:pt x="63486" y="297791"/>
                        <a:pt x="60960" y="293370"/>
                      </a:cubicBezTo>
                      <a:cubicBezTo>
                        <a:pt x="58732" y="289470"/>
                        <a:pt x="53888" y="283306"/>
                        <a:pt x="51435" y="280035"/>
                      </a:cubicBezTo>
                      <a:cubicBezTo>
                        <a:pt x="47792" y="269105"/>
                        <a:pt x="52139" y="279307"/>
                        <a:pt x="43815" y="268605"/>
                      </a:cubicBezTo>
                      <a:cubicBezTo>
                        <a:pt x="41004" y="264991"/>
                        <a:pt x="38243" y="261271"/>
                        <a:pt x="36195" y="257175"/>
                      </a:cubicBezTo>
                      <a:cubicBezTo>
                        <a:pt x="34925" y="254635"/>
                        <a:pt x="34089" y="251827"/>
                        <a:pt x="32385" y="249555"/>
                      </a:cubicBezTo>
                      <a:cubicBezTo>
                        <a:pt x="30230" y="246681"/>
                        <a:pt x="27305" y="244475"/>
                        <a:pt x="24765" y="241935"/>
                      </a:cubicBezTo>
                      <a:cubicBezTo>
                        <a:pt x="23495" y="237490"/>
                        <a:pt x="22283" y="233028"/>
                        <a:pt x="20955" y="228600"/>
                      </a:cubicBezTo>
                      <a:cubicBezTo>
                        <a:pt x="20378" y="226677"/>
                        <a:pt x="19578" y="224822"/>
                        <a:pt x="19050" y="222885"/>
                      </a:cubicBezTo>
                      <a:cubicBezTo>
                        <a:pt x="13651" y="203090"/>
                        <a:pt x="18070" y="213304"/>
                        <a:pt x="11430" y="200025"/>
                      </a:cubicBezTo>
                      <a:cubicBezTo>
                        <a:pt x="9490" y="188383"/>
                        <a:pt x="9254" y="187516"/>
                        <a:pt x="7620" y="175260"/>
                      </a:cubicBezTo>
                      <a:cubicBezTo>
                        <a:pt x="6943" y="170185"/>
                        <a:pt x="6957" y="164987"/>
                        <a:pt x="5715" y="160020"/>
                      </a:cubicBezTo>
                      <a:cubicBezTo>
                        <a:pt x="5026" y="157265"/>
                        <a:pt x="3024" y="155010"/>
                        <a:pt x="1905" y="152400"/>
                      </a:cubicBezTo>
                      <a:cubicBezTo>
                        <a:pt x="1114" y="150554"/>
                        <a:pt x="635" y="148590"/>
                        <a:pt x="0" y="146685"/>
                      </a:cubicBezTo>
                      <a:cubicBezTo>
                        <a:pt x="635" y="135255"/>
                        <a:pt x="820" y="123791"/>
                        <a:pt x="1905" y="112395"/>
                      </a:cubicBezTo>
                      <a:cubicBezTo>
                        <a:pt x="2095" y="110396"/>
                        <a:pt x="2242" y="107934"/>
                        <a:pt x="3810" y="106680"/>
                      </a:cubicBezTo>
                      <a:cubicBezTo>
                        <a:pt x="5854" y="105044"/>
                        <a:pt x="8890" y="105410"/>
                        <a:pt x="11430" y="104775"/>
                      </a:cubicBezTo>
                      <a:cubicBezTo>
                        <a:pt x="15240" y="102235"/>
                        <a:pt x="19622" y="100393"/>
                        <a:pt x="22860" y="97155"/>
                      </a:cubicBezTo>
                      <a:cubicBezTo>
                        <a:pt x="24765" y="95250"/>
                        <a:pt x="26505" y="93165"/>
                        <a:pt x="28575" y="91440"/>
                      </a:cubicBezTo>
                      <a:cubicBezTo>
                        <a:pt x="30334" y="89974"/>
                        <a:pt x="32552" y="89120"/>
                        <a:pt x="34290" y="87630"/>
                      </a:cubicBezTo>
                      <a:cubicBezTo>
                        <a:pt x="37017" y="85292"/>
                        <a:pt x="41910" y="80010"/>
                        <a:pt x="41910" y="80010"/>
                      </a:cubicBezTo>
                      <a:lnTo>
                        <a:pt x="60960" y="3048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600"/>
                </a:p>
              </p:txBody>
            </p:sp>
          </p:grpSp>
          <p:grpSp>
            <p:nvGrpSpPr>
              <p:cNvPr id="98" name="Groupe 97">
                <a:extLst>
                  <a:ext uri="{FF2B5EF4-FFF2-40B4-BE49-F238E27FC236}">
                    <a16:creationId xmlns:a16="http://schemas.microsoft.com/office/drawing/2014/main" id="{2E4DEC55-EEAE-8698-66BF-C268DFBED7EA}"/>
                  </a:ext>
                </a:extLst>
              </p:cNvPr>
              <p:cNvGrpSpPr/>
              <p:nvPr/>
            </p:nvGrpSpPr>
            <p:grpSpPr>
              <a:xfrm>
                <a:off x="5809515" y="1723231"/>
                <a:ext cx="334963" cy="549275"/>
                <a:chOff x="3939236" y="1951831"/>
                <a:chExt cx="334963" cy="549275"/>
              </a:xfrm>
              <a:grpFill/>
            </p:grpSpPr>
            <p:sp>
              <p:nvSpPr>
                <p:cNvPr id="99" name="Departement 67">
                  <a:extLst>
                    <a:ext uri="{FF2B5EF4-FFF2-40B4-BE49-F238E27FC236}">
                      <a16:creationId xmlns:a16="http://schemas.microsoft.com/office/drawing/2014/main" id="{5C198C7B-A6BB-AFF5-623E-5F73932906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53524" y="1951831"/>
                  <a:ext cx="320675" cy="327025"/>
                </a:xfrm>
                <a:custGeom>
                  <a:avLst/>
                  <a:gdLst>
                    <a:gd name="T0" fmla="*/ 2147483647 w 40"/>
                    <a:gd name="T1" fmla="*/ 2147483647 h 45"/>
                    <a:gd name="T2" fmla="*/ 2147483647 w 40"/>
                    <a:gd name="T3" fmla="*/ 2147483647 h 45"/>
                    <a:gd name="T4" fmla="*/ 2147483647 w 40"/>
                    <a:gd name="T5" fmla="*/ 2147483647 h 45"/>
                    <a:gd name="T6" fmla="*/ 2147483647 w 40"/>
                    <a:gd name="T7" fmla="*/ 2147483647 h 45"/>
                    <a:gd name="T8" fmla="*/ 2147483647 w 40"/>
                    <a:gd name="T9" fmla="*/ 2147483647 h 45"/>
                    <a:gd name="T10" fmla="*/ 2147483647 w 40"/>
                    <a:gd name="T11" fmla="*/ 2147483647 h 45"/>
                    <a:gd name="T12" fmla="*/ 0 w 40"/>
                    <a:gd name="T13" fmla="*/ 2147483647 h 45"/>
                    <a:gd name="T14" fmla="*/ 2147483647 w 40"/>
                    <a:gd name="T15" fmla="*/ 0 h 45"/>
                    <a:gd name="T16" fmla="*/ 2147483647 w 40"/>
                    <a:gd name="T17" fmla="*/ 2147483647 h 45"/>
                    <a:gd name="T18" fmla="*/ 2147483647 w 40"/>
                    <a:gd name="T19" fmla="*/ 2147483647 h 45"/>
                    <a:gd name="T20" fmla="*/ 2147483647 w 40"/>
                    <a:gd name="T21" fmla="*/ 2147483647 h 45"/>
                    <a:gd name="T22" fmla="*/ 2147483647 w 40"/>
                    <a:gd name="T23" fmla="*/ 2147483647 h 45"/>
                    <a:gd name="T24" fmla="*/ 2147483647 w 40"/>
                    <a:gd name="T25" fmla="*/ 2147483647 h 45"/>
                    <a:gd name="T26" fmla="*/ 2147483647 w 40"/>
                    <a:gd name="T27" fmla="*/ 2147483647 h 45"/>
                    <a:gd name="T28" fmla="*/ 2147483647 w 40"/>
                    <a:gd name="T29" fmla="*/ 2147483647 h 45"/>
                    <a:gd name="T30" fmla="*/ 2147483647 w 40"/>
                    <a:gd name="T31" fmla="*/ 2147483647 h 45"/>
                    <a:gd name="T32" fmla="*/ 2147483647 w 40"/>
                    <a:gd name="T33" fmla="*/ 2147483647 h 45"/>
                    <a:gd name="T34" fmla="*/ 2147483647 w 40"/>
                    <a:gd name="T35" fmla="*/ 2147483647 h 45"/>
                    <a:gd name="T36" fmla="*/ 2147483647 w 40"/>
                    <a:gd name="T37" fmla="*/ 2147483647 h 45"/>
                    <a:gd name="T38" fmla="*/ 2147483647 w 40"/>
                    <a:gd name="T39" fmla="*/ 2147483647 h 45"/>
                    <a:gd name="T40" fmla="*/ 2147483647 w 40"/>
                    <a:gd name="T41" fmla="*/ 2147483647 h 45"/>
                    <a:gd name="T42" fmla="*/ 2147483647 w 40"/>
                    <a:gd name="T43" fmla="*/ 2147483647 h 45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</a:gdLst>
                  <a:ahLst/>
                  <a:cxnLst>
                    <a:cxn ang="T44">
                      <a:pos x="T0" y="T1"/>
                    </a:cxn>
                    <a:cxn ang="T45">
                      <a:pos x="T2" y="T3"/>
                    </a:cxn>
                    <a:cxn ang="T46">
                      <a:pos x="T4" y="T5"/>
                    </a:cxn>
                    <a:cxn ang="T47">
                      <a:pos x="T6" y="T7"/>
                    </a:cxn>
                    <a:cxn ang="T48">
                      <a:pos x="T8" y="T9"/>
                    </a:cxn>
                    <a:cxn ang="T49">
                      <a:pos x="T10" y="T11"/>
                    </a:cxn>
                    <a:cxn ang="T50">
                      <a:pos x="T12" y="T13"/>
                    </a:cxn>
                    <a:cxn ang="T51">
                      <a:pos x="T14" y="T15"/>
                    </a:cxn>
                    <a:cxn ang="T52">
                      <a:pos x="T16" y="T17"/>
                    </a:cxn>
                    <a:cxn ang="T53">
                      <a:pos x="T18" y="T19"/>
                    </a:cxn>
                    <a:cxn ang="T54">
                      <a:pos x="T20" y="T21"/>
                    </a:cxn>
                    <a:cxn ang="T55">
                      <a:pos x="T22" y="T23"/>
                    </a:cxn>
                    <a:cxn ang="T56">
                      <a:pos x="T24" y="T25"/>
                    </a:cxn>
                    <a:cxn ang="T57">
                      <a:pos x="T26" y="T27"/>
                    </a:cxn>
                    <a:cxn ang="T58">
                      <a:pos x="T28" y="T29"/>
                    </a:cxn>
                    <a:cxn ang="T59">
                      <a:pos x="T30" y="T31"/>
                    </a:cxn>
                    <a:cxn ang="T60">
                      <a:pos x="T32" y="T33"/>
                    </a:cxn>
                    <a:cxn ang="T61">
                      <a:pos x="T34" y="T35"/>
                    </a:cxn>
                    <a:cxn ang="T62">
                      <a:pos x="T36" y="T37"/>
                    </a:cxn>
                    <a:cxn ang="T63">
                      <a:pos x="T38" y="T39"/>
                    </a:cxn>
                    <a:cxn ang="T64">
                      <a:pos x="T40" y="T41"/>
                    </a:cxn>
                    <a:cxn ang="T65">
                      <a:pos x="T42" y="T43"/>
                    </a:cxn>
                  </a:cxnLst>
                  <a:rect l="0" t="0" r="r" b="b"/>
                  <a:pathLst>
                    <a:path w="40" h="45">
                      <a:moveTo>
                        <a:pt x="9" y="37"/>
                      </a:moveTo>
                      <a:lnTo>
                        <a:pt x="5" y="35"/>
                      </a:lnTo>
                      <a:lnTo>
                        <a:pt x="5" y="27"/>
                      </a:lnTo>
                      <a:lnTo>
                        <a:pt x="4" y="27"/>
                      </a:lnTo>
                      <a:lnTo>
                        <a:pt x="4" y="26"/>
                      </a:lnTo>
                      <a:lnTo>
                        <a:pt x="11" y="14"/>
                      </a:lnTo>
                      <a:lnTo>
                        <a:pt x="0" y="8"/>
                      </a:lnTo>
                      <a:lnTo>
                        <a:pt x="4" y="0"/>
                      </a:lnTo>
                      <a:lnTo>
                        <a:pt x="11" y="6"/>
                      </a:lnTo>
                      <a:lnTo>
                        <a:pt x="20" y="1"/>
                      </a:lnTo>
                      <a:lnTo>
                        <a:pt x="40" y="4"/>
                      </a:lnTo>
                      <a:lnTo>
                        <a:pt x="28" y="20"/>
                      </a:lnTo>
                      <a:lnTo>
                        <a:pt x="22" y="45"/>
                      </a:lnTo>
                      <a:lnTo>
                        <a:pt x="20" y="45"/>
                      </a:lnTo>
                      <a:lnTo>
                        <a:pt x="20" y="43"/>
                      </a:lnTo>
                      <a:lnTo>
                        <a:pt x="18" y="43"/>
                      </a:lnTo>
                      <a:lnTo>
                        <a:pt x="18" y="41"/>
                      </a:lnTo>
                      <a:lnTo>
                        <a:pt x="13" y="40"/>
                      </a:lnTo>
                      <a:lnTo>
                        <a:pt x="13" y="38"/>
                      </a:lnTo>
                      <a:lnTo>
                        <a:pt x="12" y="38"/>
                      </a:lnTo>
                      <a:lnTo>
                        <a:pt x="12" y="37"/>
                      </a:lnTo>
                      <a:lnTo>
                        <a:pt x="9" y="37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100" name="Departement 68">
                  <a:extLst>
                    <a:ext uri="{FF2B5EF4-FFF2-40B4-BE49-F238E27FC236}">
                      <a16:creationId xmlns:a16="http://schemas.microsoft.com/office/drawing/2014/main" id="{C918F6CF-7183-0F26-A7E6-7DF5BD8BE9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939236" y="2210593"/>
                  <a:ext cx="196850" cy="290513"/>
                </a:xfrm>
                <a:custGeom>
                  <a:avLst/>
                  <a:gdLst>
                    <a:gd name="T0" fmla="*/ 2147483647 w 24"/>
                    <a:gd name="T1" fmla="*/ 0 h 41"/>
                    <a:gd name="T2" fmla="*/ 2147483647 w 24"/>
                    <a:gd name="T3" fmla="*/ 0 h 41"/>
                    <a:gd name="T4" fmla="*/ 2147483647 w 24"/>
                    <a:gd name="T5" fmla="*/ 2147483647 h 41"/>
                    <a:gd name="T6" fmla="*/ 2147483647 w 24"/>
                    <a:gd name="T7" fmla="*/ 2147483647 h 41"/>
                    <a:gd name="T8" fmla="*/ 2147483647 w 24"/>
                    <a:gd name="T9" fmla="*/ 2147483647 h 41"/>
                    <a:gd name="T10" fmla="*/ 2147483647 w 24"/>
                    <a:gd name="T11" fmla="*/ 2147483647 h 41"/>
                    <a:gd name="T12" fmla="*/ 2147483647 w 24"/>
                    <a:gd name="T13" fmla="*/ 2147483647 h 41"/>
                    <a:gd name="T14" fmla="*/ 2147483647 w 24"/>
                    <a:gd name="T15" fmla="*/ 2147483647 h 41"/>
                    <a:gd name="T16" fmla="*/ 2147483647 w 24"/>
                    <a:gd name="T17" fmla="*/ 2147483647 h 41"/>
                    <a:gd name="T18" fmla="*/ 2147483647 w 24"/>
                    <a:gd name="T19" fmla="*/ 2147483647 h 41"/>
                    <a:gd name="T20" fmla="*/ 2147483647 w 24"/>
                    <a:gd name="T21" fmla="*/ 2147483647 h 41"/>
                    <a:gd name="T22" fmla="*/ 2147483647 w 24"/>
                    <a:gd name="T23" fmla="*/ 2147483647 h 41"/>
                    <a:gd name="T24" fmla="*/ 2147483647 w 24"/>
                    <a:gd name="T25" fmla="*/ 2147483647 h 41"/>
                    <a:gd name="T26" fmla="*/ 2147483647 w 24"/>
                    <a:gd name="T27" fmla="*/ 2147483647 h 41"/>
                    <a:gd name="T28" fmla="*/ 2147483647 w 24"/>
                    <a:gd name="T29" fmla="*/ 2147483647 h 41"/>
                    <a:gd name="T30" fmla="*/ 0 w 24"/>
                    <a:gd name="T31" fmla="*/ 2147483647 h 41"/>
                    <a:gd name="T32" fmla="*/ 2147483647 w 24"/>
                    <a:gd name="T33" fmla="*/ 2147483647 h 41"/>
                    <a:gd name="T34" fmla="*/ 2147483647 w 24"/>
                    <a:gd name="T35" fmla="*/ 2147483647 h 41"/>
                    <a:gd name="T36" fmla="*/ 2147483647 w 24"/>
                    <a:gd name="T37" fmla="*/ 2147483647 h 41"/>
                    <a:gd name="T38" fmla="*/ 2147483647 w 24"/>
                    <a:gd name="T39" fmla="*/ 2147483647 h 41"/>
                    <a:gd name="T40" fmla="*/ 2147483647 w 24"/>
                    <a:gd name="T41" fmla="*/ 2147483647 h 41"/>
                    <a:gd name="T42" fmla="*/ 2147483647 w 24"/>
                    <a:gd name="T43" fmla="*/ 2147483647 h 41"/>
                    <a:gd name="T44" fmla="*/ 2147483647 w 24"/>
                    <a:gd name="T45" fmla="*/ 2147483647 h 41"/>
                    <a:gd name="T46" fmla="*/ 2147483647 w 24"/>
                    <a:gd name="T47" fmla="*/ 2147483647 h 41"/>
                    <a:gd name="T48" fmla="*/ 2147483647 w 24"/>
                    <a:gd name="T49" fmla="*/ 2147483647 h 41"/>
                    <a:gd name="T50" fmla="*/ 2147483647 w 24"/>
                    <a:gd name="T51" fmla="*/ 2147483647 h 41"/>
                    <a:gd name="T52" fmla="*/ 2147483647 w 24"/>
                    <a:gd name="T53" fmla="*/ 2147483647 h 41"/>
                    <a:gd name="T54" fmla="*/ 2147483647 w 24"/>
                    <a:gd name="T55" fmla="*/ 2147483647 h 41"/>
                    <a:gd name="T56" fmla="*/ 2147483647 w 24"/>
                    <a:gd name="T57" fmla="*/ 0 h 41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</a:gdLst>
                  <a:ahLst/>
                  <a:cxnLst>
                    <a:cxn ang="T58">
                      <a:pos x="T0" y="T1"/>
                    </a:cxn>
                    <a:cxn ang="T59">
                      <a:pos x="T2" y="T3"/>
                    </a:cxn>
                    <a:cxn ang="T60">
                      <a:pos x="T4" y="T5"/>
                    </a:cxn>
                    <a:cxn ang="T61">
                      <a:pos x="T6" y="T7"/>
                    </a:cxn>
                    <a:cxn ang="T62">
                      <a:pos x="T8" y="T9"/>
                    </a:cxn>
                    <a:cxn ang="T63">
                      <a:pos x="T10" y="T11"/>
                    </a:cxn>
                    <a:cxn ang="T64">
                      <a:pos x="T12" y="T13"/>
                    </a:cxn>
                    <a:cxn ang="T65">
                      <a:pos x="T14" y="T15"/>
                    </a:cxn>
                    <a:cxn ang="T66">
                      <a:pos x="T16" y="T17"/>
                    </a:cxn>
                    <a:cxn ang="T67">
                      <a:pos x="T18" y="T19"/>
                    </a:cxn>
                    <a:cxn ang="T68">
                      <a:pos x="T20" y="T21"/>
                    </a:cxn>
                    <a:cxn ang="T69">
                      <a:pos x="T22" y="T23"/>
                    </a:cxn>
                    <a:cxn ang="T70">
                      <a:pos x="T24" y="T25"/>
                    </a:cxn>
                    <a:cxn ang="T71">
                      <a:pos x="T26" y="T27"/>
                    </a:cxn>
                    <a:cxn ang="T72">
                      <a:pos x="T28" y="T29"/>
                    </a:cxn>
                    <a:cxn ang="T73">
                      <a:pos x="T30" y="T31"/>
                    </a:cxn>
                    <a:cxn ang="T74">
                      <a:pos x="T32" y="T33"/>
                    </a:cxn>
                    <a:cxn ang="T75">
                      <a:pos x="T34" y="T35"/>
                    </a:cxn>
                    <a:cxn ang="T76">
                      <a:pos x="T36" y="T37"/>
                    </a:cxn>
                    <a:cxn ang="T77">
                      <a:pos x="T38" y="T39"/>
                    </a:cxn>
                    <a:cxn ang="T78">
                      <a:pos x="T40" y="T41"/>
                    </a:cxn>
                    <a:cxn ang="T79">
                      <a:pos x="T42" y="T43"/>
                    </a:cxn>
                    <a:cxn ang="T80">
                      <a:pos x="T44" y="T45"/>
                    </a:cxn>
                    <a:cxn ang="T81">
                      <a:pos x="T46" y="T47"/>
                    </a:cxn>
                    <a:cxn ang="T82">
                      <a:pos x="T48" y="T49"/>
                    </a:cxn>
                    <a:cxn ang="T83">
                      <a:pos x="T50" y="T51"/>
                    </a:cxn>
                    <a:cxn ang="T84">
                      <a:pos x="T52" y="T53"/>
                    </a:cxn>
                    <a:cxn ang="T85">
                      <a:pos x="T54" y="T55"/>
                    </a:cxn>
                    <a:cxn ang="T86">
                      <a:pos x="T56" y="T57"/>
                    </a:cxn>
                  </a:cxnLst>
                  <a:rect l="0" t="0" r="r" b="b"/>
                  <a:pathLst>
                    <a:path w="24" h="41">
                      <a:moveTo>
                        <a:pt x="10" y="0"/>
                      </a:moveTo>
                      <a:lnTo>
                        <a:pt x="13" y="0"/>
                      </a:lnTo>
                      <a:lnTo>
                        <a:pt x="13" y="1"/>
                      </a:lnTo>
                      <a:lnTo>
                        <a:pt x="14" y="1"/>
                      </a:lnTo>
                      <a:lnTo>
                        <a:pt x="14" y="3"/>
                      </a:lnTo>
                      <a:lnTo>
                        <a:pt x="19" y="4"/>
                      </a:lnTo>
                      <a:lnTo>
                        <a:pt x="19" y="6"/>
                      </a:lnTo>
                      <a:lnTo>
                        <a:pt x="21" y="6"/>
                      </a:lnTo>
                      <a:lnTo>
                        <a:pt x="21" y="8"/>
                      </a:lnTo>
                      <a:lnTo>
                        <a:pt x="23" y="8"/>
                      </a:lnTo>
                      <a:lnTo>
                        <a:pt x="24" y="34"/>
                      </a:lnTo>
                      <a:lnTo>
                        <a:pt x="18" y="41"/>
                      </a:lnTo>
                      <a:lnTo>
                        <a:pt x="11" y="38"/>
                      </a:lnTo>
                      <a:lnTo>
                        <a:pt x="6" y="33"/>
                      </a:lnTo>
                      <a:lnTo>
                        <a:pt x="6" y="28"/>
                      </a:lnTo>
                      <a:lnTo>
                        <a:pt x="0" y="23"/>
                      </a:lnTo>
                      <a:lnTo>
                        <a:pt x="2" y="23"/>
                      </a:lnTo>
                      <a:lnTo>
                        <a:pt x="3" y="22"/>
                      </a:lnTo>
                      <a:lnTo>
                        <a:pt x="2" y="20"/>
                      </a:lnTo>
                      <a:lnTo>
                        <a:pt x="3" y="19"/>
                      </a:lnTo>
                      <a:lnTo>
                        <a:pt x="2" y="19"/>
                      </a:lnTo>
                      <a:lnTo>
                        <a:pt x="3" y="15"/>
                      </a:lnTo>
                      <a:lnTo>
                        <a:pt x="4" y="15"/>
                      </a:lnTo>
                      <a:lnTo>
                        <a:pt x="7" y="10"/>
                      </a:lnTo>
                      <a:lnTo>
                        <a:pt x="6" y="8"/>
                      </a:lnTo>
                      <a:lnTo>
                        <a:pt x="7" y="6"/>
                      </a:lnTo>
                      <a:lnTo>
                        <a:pt x="8" y="5"/>
                      </a:lnTo>
                      <a:lnTo>
                        <a:pt x="9" y="1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101" name="Forme libre 109">
                  <a:extLst>
                    <a:ext uri="{FF2B5EF4-FFF2-40B4-BE49-F238E27FC236}">
                      <a16:creationId xmlns:a16="http://schemas.microsoft.com/office/drawing/2014/main" id="{E4D79ED6-9A82-5347-DBE1-4002B842E2F4}"/>
                    </a:ext>
                  </a:extLst>
                </p:cNvPr>
                <p:cNvSpPr/>
                <p:nvPr/>
              </p:nvSpPr>
              <p:spPr>
                <a:xfrm>
                  <a:off x="4013835" y="2160270"/>
                  <a:ext cx="116683" cy="163830"/>
                </a:xfrm>
                <a:custGeom>
                  <a:avLst/>
                  <a:gdLst>
                    <a:gd name="connsiteX0" fmla="*/ 0 w 116683"/>
                    <a:gd name="connsiteY0" fmla="*/ 30480 h 163830"/>
                    <a:gd name="connsiteX1" fmla="*/ 0 w 116683"/>
                    <a:gd name="connsiteY1" fmla="*/ 30480 h 163830"/>
                    <a:gd name="connsiteX2" fmla="*/ 9525 w 116683"/>
                    <a:gd name="connsiteY2" fmla="*/ 45720 h 163830"/>
                    <a:gd name="connsiteX3" fmla="*/ 11430 w 116683"/>
                    <a:gd name="connsiteY3" fmla="*/ 53340 h 163830"/>
                    <a:gd name="connsiteX4" fmla="*/ 19050 w 116683"/>
                    <a:gd name="connsiteY4" fmla="*/ 60960 h 163830"/>
                    <a:gd name="connsiteX5" fmla="*/ 20955 w 116683"/>
                    <a:gd name="connsiteY5" fmla="*/ 70485 h 163830"/>
                    <a:gd name="connsiteX6" fmla="*/ 26670 w 116683"/>
                    <a:gd name="connsiteY6" fmla="*/ 81915 h 163830"/>
                    <a:gd name="connsiteX7" fmla="*/ 28575 w 116683"/>
                    <a:gd name="connsiteY7" fmla="*/ 87630 h 163830"/>
                    <a:gd name="connsiteX8" fmla="*/ 30480 w 116683"/>
                    <a:gd name="connsiteY8" fmla="*/ 100965 h 163830"/>
                    <a:gd name="connsiteX9" fmla="*/ 32385 w 116683"/>
                    <a:gd name="connsiteY9" fmla="*/ 118110 h 163830"/>
                    <a:gd name="connsiteX10" fmla="*/ 34290 w 116683"/>
                    <a:gd name="connsiteY10" fmla="*/ 129540 h 163830"/>
                    <a:gd name="connsiteX11" fmla="*/ 38100 w 116683"/>
                    <a:gd name="connsiteY11" fmla="*/ 163830 h 163830"/>
                    <a:gd name="connsiteX12" fmla="*/ 55245 w 116683"/>
                    <a:gd name="connsiteY12" fmla="*/ 160020 h 163830"/>
                    <a:gd name="connsiteX13" fmla="*/ 60960 w 116683"/>
                    <a:gd name="connsiteY13" fmla="*/ 156210 h 163830"/>
                    <a:gd name="connsiteX14" fmla="*/ 68580 w 116683"/>
                    <a:gd name="connsiteY14" fmla="*/ 152400 h 163830"/>
                    <a:gd name="connsiteX15" fmla="*/ 70485 w 116683"/>
                    <a:gd name="connsiteY15" fmla="*/ 146685 h 163830"/>
                    <a:gd name="connsiteX16" fmla="*/ 76200 w 116683"/>
                    <a:gd name="connsiteY16" fmla="*/ 139065 h 163830"/>
                    <a:gd name="connsiteX17" fmla="*/ 78105 w 116683"/>
                    <a:gd name="connsiteY17" fmla="*/ 123825 h 163830"/>
                    <a:gd name="connsiteX18" fmla="*/ 97155 w 116683"/>
                    <a:gd name="connsiteY18" fmla="*/ 118110 h 163830"/>
                    <a:gd name="connsiteX19" fmla="*/ 102870 w 116683"/>
                    <a:gd name="connsiteY19" fmla="*/ 106680 h 163830"/>
                    <a:gd name="connsiteX20" fmla="*/ 110490 w 116683"/>
                    <a:gd name="connsiteY20" fmla="*/ 95250 h 163830"/>
                    <a:gd name="connsiteX21" fmla="*/ 112395 w 116683"/>
                    <a:gd name="connsiteY21" fmla="*/ 89535 h 163830"/>
                    <a:gd name="connsiteX22" fmla="*/ 114300 w 116683"/>
                    <a:gd name="connsiteY22" fmla="*/ 1905 h 163830"/>
                    <a:gd name="connsiteX23" fmla="*/ 114300 w 116683"/>
                    <a:gd name="connsiteY23" fmla="*/ 1905 h 163830"/>
                    <a:gd name="connsiteX24" fmla="*/ 81915 w 116683"/>
                    <a:gd name="connsiteY24" fmla="*/ 0 h 1638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16683" h="163830">
                      <a:moveTo>
                        <a:pt x="0" y="30480"/>
                      </a:moveTo>
                      <a:lnTo>
                        <a:pt x="0" y="30480"/>
                      </a:lnTo>
                      <a:cubicBezTo>
                        <a:pt x="3175" y="35560"/>
                        <a:pt x="6846" y="40362"/>
                        <a:pt x="9525" y="45720"/>
                      </a:cubicBezTo>
                      <a:cubicBezTo>
                        <a:pt x="10696" y="48062"/>
                        <a:pt x="10042" y="51120"/>
                        <a:pt x="11430" y="53340"/>
                      </a:cubicBezTo>
                      <a:cubicBezTo>
                        <a:pt x="13334" y="56386"/>
                        <a:pt x="16510" y="58420"/>
                        <a:pt x="19050" y="60960"/>
                      </a:cubicBezTo>
                      <a:cubicBezTo>
                        <a:pt x="19685" y="64135"/>
                        <a:pt x="19848" y="67442"/>
                        <a:pt x="20955" y="70485"/>
                      </a:cubicBezTo>
                      <a:cubicBezTo>
                        <a:pt x="22411" y="74488"/>
                        <a:pt x="24940" y="78022"/>
                        <a:pt x="26670" y="81915"/>
                      </a:cubicBezTo>
                      <a:cubicBezTo>
                        <a:pt x="27486" y="83750"/>
                        <a:pt x="27940" y="85725"/>
                        <a:pt x="28575" y="87630"/>
                      </a:cubicBezTo>
                      <a:cubicBezTo>
                        <a:pt x="29210" y="92075"/>
                        <a:pt x="29923" y="96510"/>
                        <a:pt x="30480" y="100965"/>
                      </a:cubicBezTo>
                      <a:cubicBezTo>
                        <a:pt x="31193" y="106671"/>
                        <a:pt x="31625" y="112410"/>
                        <a:pt x="32385" y="118110"/>
                      </a:cubicBezTo>
                      <a:cubicBezTo>
                        <a:pt x="32895" y="121939"/>
                        <a:pt x="33811" y="125707"/>
                        <a:pt x="34290" y="129540"/>
                      </a:cubicBezTo>
                      <a:cubicBezTo>
                        <a:pt x="35716" y="140952"/>
                        <a:pt x="36830" y="152400"/>
                        <a:pt x="38100" y="163830"/>
                      </a:cubicBezTo>
                      <a:cubicBezTo>
                        <a:pt x="42490" y="163098"/>
                        <a:pt x="50555" y="162365"/>
                        <a:pt x="55245" y="160020"/>
                      </a:cubicBezTo>
                      <a:cubicBezTo>
                        <a:pt x="57293" y="158996"/>
                        <a:pt x="58972" y="157346"/>
                        <a:pt x="60960" y="156210"/>
                      </a:cubicBezTo>
                      <a:cubicBezTo>
                        <a:pt x="63426" y="154801"/>
                        <a:pt x="66040" y="153670"/>
                        <a:pt x="68580" y="152400"/>
                      </a:cubicBezTo>
                      <a:cubicBezTo>
                        <a:pt x="69215" y="150495"/>
                        <a:pt x="69489" y="148428"/>
                        <a:pt x="70485" y="146685"/>
                      </a:cubicBezTo>
                      <a:cubicBezTo>
                        <a:pt x="72060" y="143928"/>
                        <a:pt x="75196" y="142077"/>
                        <a:pt x="76200" y="139065"/>
                      </a:cubicBezTo>
                      <a:cubicBezTo>
                        <a:pt x="77819" y="134208"/>
                        <a:pt x="75815" y="128404"/>
                        <a:pt x="78105" y="123825"/>
                      </a:cubicBezTo>
                      <a:cubicBezTo>
                        <a:pt x="80119" y="119798"/>
                        <a:pt x="95248" y="118428"/>
                        <a:pt x="97155" y="118110"/>
                      </a:cubicBezTo>
                      <a:cubicBezTo>
                        <a:pt x="114069" y="92739"/>
                        <a:pt x="89725" y="130341"/>
                        <a:pt x="102870" y="106680"/>
                      </a:cubicBezTo>
                      <a:cubicBezTo>
                        <a:pt x="105094" y="102677"/>
                        <a:pt x="109042" y="99594"/>
                        <a:pt x="110490" y="95250"/>
                      </a:cubicBezTo>
                      <a:cubicBezTo>
                        <a:pt x="111125" y="93345"/>
                        <a:pt x="111843" y="91466"/>
                        <a:pt x="112395" y="89535"/>
                      </a:cubicBezTo>
                      <a:cubicBezTo>
                        <a:pt x="120768" y="60228"/>
                        <a:pt x="114300" y="41885"/>
                        <a:pt x="114300" y="1905"/>
                      </a:cubicBezTo>
                      <a:lnTo>
                        <a:pt x="114300" y="1905"/>
                      </a:lnTo>
                      <a:lnTo>
                        <a:pt x="81915" y="0"/>
                      </a:lnTo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6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2" name="Groupe 101">
                <a:extLst>
                  <a:ext uri="{FF2B5EF4-FFF2-40B4-BE49-F238E27FC236}">
                    <a16:creationId xmlns:a16="http://schemas.microsoft.com/office/drawing/2014/main" id="{5EF6CAC9-5564-C005-09CF-50A454FBBA9C}"/>
                  </a:ext>
                </a:extLst>
              </p:cNvPr>
              <p:cNvGrpSpPr/>
              <p:nvPr/>
            </p:nvGrpSpPr>
            <p:grpSpPr>
              <a:xfrm>
                <a:off x="5526940" y="2637631"/>
                <a:ext cx="419100" cy="479425"/>
                <a:chOff x="5526940" y="2637631"/>
                <a:chExt cx="419100" cy="479425"/>
              </a:xfrm>
              <a:grpFill/>
            </p:grpSpPr>
            <p:sp>
              <p:nvSpPr>
                <p:cNvPr id="103" name="Departement 74">
                  <a:extLst>
                    <a:ext uri="{FF2B5EF4-FFF2-40B4-BE49-F238E27FC236}">
                      <a16:creationId xmlns:a16="http://schemas.microsoft.com/office/drawing/2014/main" id="{17D31FF5-E21D-8BDE-8FB1-18CAAA0893E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72978" y="2637631"/>
                  <a:ext cx="334962" cy="258762"/>
                </a:xfrm>
                <a:custGeom>
                  <a:avLst/>
                  <a:gdLst>
                    <a:gd name="T0" fmla="*/ 2147483647 w 41"/>
                    <a:gd name="T1" fmla="*/ 2147483647 h 34"/>
                    <a:gd name="T2" fmla="*/ 2147483647 w 41"/>
                    <a:gd name="T3" fmla="*/ 2147483647 h 34"/>
                    <a:gd name="T4" fmla="*/ 0 w 41"/>
                    <a:gd name="T5" fmla="*/ 2147483647 h 34"/>
                    <a:gd name="T6" fmla="*/ 0 w 41"/>
                    <a:gd name="T7" fmla="*/ 2147483647 h 34"/>
                    <a:gd name="T8" fmla="*/ 0 w 41"/>
                    <a:gd name="T9" fmla="*/ 2147483647 h 34"/>
                    <a:gd name="T10" fmla="*/ 2147483647 w 41"/>
                    <a:gd name="T11" fmla="*/ 2147483647 h 34"/>
                    <a:gd name="T12" fmla="*/ 2147483647 w 41"/>
                    <a:gd name="T13" fmla="*/ 2147483647 h 34"/>
                    <a:gd name="T14" fmla="*/ 2147483647 w 41"/>
                    <a:gd name="T15" fmla="*/ 2147483647 h 34"/>
                    <a:gd name="T16" fmla="*/ 2147483647 w 41"/>
                    <a:gd name="T17" fmla="*/ 2147483647 h 34"/>
                    <a:gd name="T18" fmla="*/ 2147483647 w 41"/>
                    <a:gd name="T19" fmla="*/ 2147483647 h 34"/>
                    <a:gd name="T20" fmla="*/ 2147483647 w 41"/>
                    <a:gd name="T21" fmla="*/ 0 h 34"/>
                    <a:gd name="T22" fmla="*/ 2147483647 w 41"/>
                    <a:gd name="T23" fmla="*/ 2147483647 h 34"/>
                    <a:gd name="T24" fmla="*/ 2147483647 w 41"/>
                    <a:gd name="T25" fmla="*/ 2147483647 h 34"/>
                    <a:gd name="T26" fmla="*/ 2147483647 w 41"/>
                    <a:gd name="T27" fmla="*/ 2147483647 h 34"/>
                    <a:gd name="T28" fmla="*/ 2147483647 w 41"/>
                    <a:gd name="T29" fmla="*/ 2147483647 h 34"/>
                    <a:gd name="T30" fmla="*/ 2147483647 w 41"/>
                    <a:gd name="T31" fmla="*/ 2147483647 h 34"/>
                    <a:gd name="T32" fmla="*/ 2147483647 w 41"/>
                    <a:gd name="T33" fmla="*/ 2147483647 h 34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41" h="34">
                      <a:moveTo>
                        <a:pt x="1" y="23"/>
                      </a:moveTo>
                      <a:lnTo>
                        <a:pt x="1" y="21"/>
                      </a:lnTo>
                      <a:lnTo>
                        <a:pt x="0" y="20"/>
                      </a:lnTo>
                      <a:lnTo>
                        <a:pt x="0" y="17"/>
                      </a:lnTo>
                      <a:lnTo>
                        <a:pt x="0" y="15"/>
                      </a:lnTo>
                      <a:lnTo>
                        <a:pt x="2" y="16"/>
                      </a:lnTo>
                      <a:lnTo>
                        <a:pt x="2" y="15"/>
                      </a:lnTo>
                      <a:lnTo>
                        <a:pt x="5" y="14"/>
                      </a:lnTo>
                      <a:lnTo>
                        <a:pt x="16" y="9"/>
                      </a:lnTo>
                      <a:lnTo>
                        <a:pt x="16" y="2"/>
                      </a:lnTo>
                      <a:lnTo>
                        <a:pt x="31" y="0"/>
                      </a:lnTo>
                      <a:lnTo>
                        <a:pt x="32" y="12"/>
                      </a:lnTo>
                      <a:lnTo>
                        <a:pt x="41" y="22"/>
                      </a:lnTo>
                      <a:lnTo>
                        <a:pt x="33" y="29"/>
                      </a:lnTo>
                      <a:lnTo>
                        <a:pt x="23" y="23"/>
                      </a:lnTo>
                      <a:lnTo>
                        <a:pt x="13" y="34"/>
                      </a:lnTo>
                      <a:lnTo>
                        <a:pt x="1" y="23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104" name="Departement 73">
                  <a:extLst>
                    <a:ext uri="{FF2B5EF4-FFF2-40B4-BE49-F238E27FC236}">
                      <a16:creationId xmlns:a16="http://schemas.microsoft.com/office/drawing/2014/main" id="{0379C38C-D388-AC90-B9C2-E1F2EF6B28C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6940" y="2805906"/>
                  <a:ext cx="419100" cy="311150"/>
                </a:xfrm>
                <a:custGeom>
                  <a:avLst/>
                  <a:gdLst>
                    <a:gd name="T0" fmla="*/ 2147483647 w 52"/>
                    <a:gd name="T1" fmla="*/ 0 h 41"/>
                    <a:gd name="T2" fmla="*/ 2147483647 w 52"/>
                    <a:gd name="T3" fmla="*/ 2147483647 h 41"/>
                    <a:gd name="T4" fmla="*/ 2147483647 w 52"/>
                    <a:gd name="T5" fmla="*/ 0 h 41"/>
                    <a:gd name="T6" fmla="*/ 2147483647 w 52"/>
                    <a:gd name="T7" fmla="*/ 2147483647 h 41"/>
                    <a:gd name="T8" fmla="*/ 2147483647 w 52"/>
                    <a:gd name="T9" fmla="*/ 2147483647 h 41"/>
                    <a:gd name="T10" fmla="*/ 2147483647 w 52"/>
                    <a:gd name="T11" fmla="*/ 2147483647 h 41"/>
                    <a:gd name="T12" fmla="*/ 2147483647 w 52"/>
                    <a:gd name="T13" fmla="*/ 2147483647 h 41"/>
                    <a:gd name="T14" fmla="*/ 2147483647 w 52"/>
                    <a:gd name="T15" fmla="*/ 2147483647 h 41"/>
                    <a:gd name="T16" fmla="*/ 2147483647 w 52"/>
                    <a:gd name="T17" fmla="*/ 2147483647 h 41"/>
                    <a:gd name="T18" fmla="*/ 2147483647 w 52"/>
                    <a:gd name="T19" fmla="*/ 2147483647 h 41"/>
                    <a:gd name="T20" fmla="*/ 2147483647 w 52"/>
                    <a:gd name="T21" fmla="*/ 2147483647 h 41"/>
                    <a:gd name="T22" fmla="*/ 0 w 52"/>
                    <a:gd name="T23" fmla="*/ 2147483647 h 41"/>
                    <a:gd name="T24" fmla="*/ 2147483647 w 52"/>
                    <a:gd name="T25" fmla="*/ 2147483647 h 41"/>
                    <a:gd name="T26" fmla="*/ 2147483647 w 52"/>
                    <a:gd name="T27" fmla="*/ 0 h 41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</a:gdLst>
                  <a:ahLst/>
                  <a:cxnLst>
                    <a:cxn ang="T28">
                      <a:pos x="T0" y="T1"/>
                    </a:cxn>
                    <a:cxn ang="T29">
                      <a:pos x="T2" y="T3"/>
                    </a:cxn>
                    <a:cxn ang="T30">
                      <a:pos x="T4" y="T5"/>
                    </a:cxn>
                    <a:cxn ang="T31">
                      <a:pos x="T6" y="T7"/>
                    </a:cxn>
                    <a:cxn ang="T32">
                      <a:pos x="T8" y="T9"/>
                    </a:cxn>
                    <a:cxn ang="T33">
                      <a:pos x="T10" y="T11"/>
                    </a:cxn>
                    <a:cxn ang="T34">
                      <a:pos x="T12" y="T13"/>
                    </a:cxn>
                    <a:cxn ang="T35">
                      <a:pos x="T14" y="T15"/>
                    </a:cxn>
                    <a:cxn ang="T36">
                      <a:pos x="T16" y="T17"/>
                    </a:cxn>
                    <a:cxn ang="T37">
                      <a:pos x="T18" y="T19"/>
                    </a:cxn>
                    <a:cxn ang="T38">
                      <a:pos x="T20" y="T21"/>
                    </a:cxn>
                    <a:cxn ang="T39">
                      <a:pos x="T22" y="T23"/>
                    </a:cxn>
                    <a:cxn ang="T40">
                      <a:pos x="T24" y="T25"/>
                    </a:cxn>
                    <a:cxn ang="T41">
                      <a:pos x="T26" y="T27"/>
                    </a:cxn>
                  </a:cxnLst>
                  <a:rect l="0" t="0" r="r" b="b"/>
                  <a:pathLst>
                    <a:path w="52" h="41">
                      <a:moveTo>
                        <a:pt x="6" y="0"/>
                      </a:moveTo>
                      <a:lnTo>
                        <a:pt x="18" y="11"/>
                      </a:lnTo>
                      <a:lnTo>
                        <a:pt x="28" y="0"/>
                      </a:lnTo>
                      <a:lnTo>
                        <a:pt x="38" y="6"/>
                      </a:lnTo>
                      <a:lnTo>
                        <a:pt x="52" y="23"/>
                      </a:lnTo>
                      <a:lnTo>
                        <a:pt x="49" y="32"/>
                      </a:lnTo>
                      <a:lnTo>
                        <a:pt x="34" y="37"/>
                      </a:lnTo>
                      <a:lnTo>
                        <a:pt x="28" y="41"/>
                      </a:lnTo>
                      <a:lnTo>
                        <a:pt x="22" y="37"/>
                      </a:lnTo>
                      <a:lnTo>
                        <a:pt x="17" y="23"/>
                      </a:lnTo>
                      <a:lnTo>
                        <a:pt x="4" y="24"/>
                      </a:lnTo>
                      <a:lnTo>
                        <a:pt x="0" y="15"/>
                      </a:lnTo>
                      <a:lnTo>
                        <a:pt x="4" y="10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105" name="Forme libre 111">
                  <a:extLst>
                    <a:ext uri="{FF2B5EF4-FFF2-40B4-BE49-F238E27FC236}">
                      <a16:creationId xmlns:a16="http://schemas.microsoft.com/office/drawing/2014/main" id="{CCE515C9-B077-DCCD-45A9-EA50C569F387}"/>
                    </a:ext>
                  </a:extLst>
                </p:cNvPr>
                <p:cNvSpPr/>
                <p:nvPr/>
              </p:nvSpPr>
              <p:spPr>
                <a:xfrm>
                  <a:off x="5581607" y="2783205"/>
                  <a:ext cx="258692" cy="154305"/>
                </a:xfrm>
                <a:custGeom>
                  <a:avLst/>
                  <a:gdLst>
                    <a:gd name="connsiteX0" fmla="*/ 7232 w 258692"/>
                    <a:gd name="connsiteY0" fmla="*/ 11430 h 154305"/>
                    <a:gd name="connsiteX1" fmla="*/ 7232 w 258692"/>
                    <a:gd name="connsiteY1" fmla="*/ 11430 h 154305"/>
                    <a:gd name="connsiteX2" fmla="*/ 3422 w 258692"/>
                    <a:gd name="connsiteY2" fmla="*/ 28575 h 154305"/>
                    <a:gd name="connsiteX3" fmla="*/ 1517 w 258692"/>
                    <a:gd name="connsiteY3" fmla="*/ 34290 h 154305"/>
                    <a:gd name="connsiteX4" fmla="*/ 28187 w 258692"/>
                    <a:gd name="connsiteY4" fmla="*/ 123825 h 154305"/>
                    <a:gd name="connsiteX5" fmla="*/ 207257 w 258692"/>
                    <a:gd name="connsiteY5" fmla="*/ 154305 h 154305"/>
                    <a:gd name="connsiteX6" fmla="*/ 258692 w 258692"/>
                    <a:gd name="connsiteY6" fmla="*/ 110490 h 154305"/>
                    <a:gd name="connsiteX7" fmla="*/ 258692 w 258692"/>
                    <a:gd name="connsiteY7" fmla="*/ 20955 h 154305"/>
                    <a:gd name="connsiteX8" fmla="*/ 108197 w 258692"/>
                    <a:gd name="connsiteY8" fmla="*/ 0 h 15430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</a:cxnLst>
                  <a:rect l="l" t="t" r="r" b="b"/>
                  <a:pathLst>
                    <a:path w="258692" h="154305">
                      <a:moveTo>
                        <a:pt x="7232" y="11430"/>
                      </a:moveTo>
                      <a:lnTo>
                        <a:pt x="7232" y="11430"/>
                      </a:lnTo>
                      <a:cubicBezTo>
                        <a:pt x="5962" y="17145"/>
                        <a:pt x="4842" y="22895"/>
                        <a:pt x="3422" y="28575"/>
                      </a:cubicBezTo>
                      <a:cubicBezTo>
                        <a:pt x="2935" y="30523"/>
                        <a:pt x="-2610" y="18733"/>
                        <a:pt x="1517" y="34290"/>
                      </a:cubicBezTo>
                      <a:lnTo>
                        <a:pt x="28187" y="123825"/>
                      </a:lnTo>
                      <a:lnTo>
                        <a:pt x="207257" y="154305"/>
                      </a:lnTo>
                      <a:lnTo>
                        <a:pt x="258692" y="110490"/>
                      </a:lnTo>
                      <a:lnTo>
                        <a:pt x="258692" y="20955"/>
                      </a:lnTo>
                      <a:lnTo>
                        <a:pt x="108197" y="0"/>
                      </a:lnTo>
                    </a:path>
                  </a:pathLst>
                </a:custGeom>
                <a:solidFill>
                  <a:schemeClr val="accent1"/>
                </a:solidFill>
                <a:ln w="19050">
                  <a:solidFill>
                    <a:schemeClr val="accent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600" dirty="0">
                    <a:solidFill>
                      <a:schemeClr val="tx1"/>
                    </a:solidFill>
                  </a:endParaRPr>
                </a:p>
              </p:txBody>
            </p:sp>
          </p:grpSp>
          <p:grpSp>
            <p:nvGrpSpPr>
              <p:cNvPr id="106" name="Groupe 105">
                <a:extLst>
                  <a:ext uri="{FF2B5EF4-FFF2-40B4-BE49-F238E27FC236}">
                    <a16:creationId xmlns:a16="http://schemas.microsoft.com/office/drawing/2014/main" id="{85AB8D4A-5E7B-3E67-5898-45B2D2D00E0C}"/>
                  </a:ext>
                </a:extLst>
              </p:cNvPr>
              <p:cNvGrpSpPr/>
              <p:nvPr/>
            </p:nvGrpSpPr>
            <p:grpSpPr>
              <a:xfrm>
                <a:off x="4460140" y="1053306"/>
                <a:ext cx="655638" cy="373062"/>
                <a:chOff x="2589861" y="1281906"/>
                <a:chExt cx="655638" cy="373062"/>
              </a:xfrm>
              <a:grpFill/>
            </p:grpSpPr>
            <p:sp>
              <p:nvSpPr>
                <p:cNvPr id="107" name="Departement 59">
                  <a:extLst>
                    <a:ext uri="{FF2B5EF4-FFF2-40B4-BE49-F238E27FC236}">
                      <a16:creationId xmlns:a16="http://schemas.microsoft.com/office/drawing/2014/main" id="{D259C11E-2882-94F1-41B4-AAFF8D1F94F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726386" y="1281906"/>
                  <a:ext cx="519113" cy="373062"/>
                </a:xfrm>
                <a:custGeom>
                  <a:avLst/>
                  <a:gdLst>
                    <a:gd name="T0" fmla="*/ 2147483647 w 64"/>
                    <a:gd name="T1" fmla="*/ 2147483647 h 52"/>
                    <a:gd name="T2" fmla="*/ 2147483647 w 64"/>
                    <a:gd name="T3" fmla="*/ 2147483647 h 52"/>
                    <a:gd name="T4" fmla="*/ 2147483647 w 64"/>
                    <a:gd name="T5" fmla="*/ 2147483647 h 52"/>
                    <a:gd name="T6" fmla="*/ 2147483647 w 64"/>
                    <a:gd name="T7" fmla="*/ 2147483647 h 52"/>
                    <a:gd name="T8" fmla="*/ 2147483647 w 64"/>
                    <a:gd name="T9" fmla="*/ 2147483647 h 52"/>
                    <a:gd name="T10" fmla="*/ 2147483647 w 64"/>
                    <a:gd name="T11" fmla="*/ 2147483647 h 52"/>
                    <a:gd name="T12" fmla="*/ 2147483647 w 64"/>
                    <a:gd name="T13" fmla="*/ 2147483647 h 52"/>
                    <a:gd name="T14" fmla="*/ 2147483647 w 64"/>
                    <a:gd name="T15" fmla="*/ 2147483647 h 52"/>
                    <a:gd name="T16" fmla="*/ 2147483647 w 64"/>
                    <a:gd name="T17" fmla="*/ 2147483647 h 52"/>
                    <a:gd name="T18" fmla="*/ 2147483647 w 64"/>
                    <a:gd name="T19" fmla="*/ 2147483647 h 52"/>
                    <a:gd name="T20" fmla="*/ 0 w 64"/>
                    <a:gd name="T21" fmla="*/ 2147483647 h 52"/>
                    <a:gd name="T22" fmla="*/ 2147483647 w 64"/>
                    <a:gd name="T23" fmla="*/ 0 h 52"/>
                    <a:gd name="T24" fmla="*/ 2147483647 w 64"/>
                    <a:gd name="T25" fmla="*/ 2147483647 h 52"/>
                    <a:gd name="T26" fmla="*/ 2147483647 w 64"/>
                    <a:gd name="T27" fmla="*/ 2147483647 h 52"/>
                    <a:gd name="T28" fmla="*/ 2147483647 w 64"/>
                    <a:gd name="T29" fmla="*/ 2147483647 h 52"/>
                    <a:gd name="T30" fmla="*/ 2147483647 w 64"/>
                    <a:gd name="T31" fmla="*/ 2147483647 h 52"/>
                    <a:gd name="T32" fmla="*/ 2147483647 w 64"/>
                    <a:gd name="T33" fmla="*/ 2147483647 h 52"/>
                    <a:gd name="T34" fmla="*/ 2147483647 w 64"/>
                    <a:gd name="T35" fmla="*/ 2147483647 h 52"/>
                    <a:gd name="T36" fmla="*/ 2147483647 w 64"/>
                    <a:gd name="T37" fmla="*/ 2147483647 h 52"/>
                    <a:gd name="T38" fmla="*/ 2147483647 w 64"/>
                    <a:gd name="T39" fmla="*/ 2147483647 h 52"/>
                    <a:gd name="T40" fmla="*/ 2147483647 w 64"/>
                    <a:gd name="T41" fmla="*/ 2147483647 h 52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64" h="52">
                      <a:moveTo>
                        <a:pt x="33" y="51"/>
                      </a:moveTo>
                      <a:lnTo>
                        <a:pt x="31" y="51"/>
                      </a:lnTo>
                      <a:lnTo>
                        <a:pt x="30" y="49"/>
                      </a:lnTo>
                      <a:lnTo>
                        <a:pt x="27" y="45"/>
                      </a:lnTo>
                      <a:lnTo>
                        <a:pt x="33" y="41"/>
                      </a:lnTo>
                      <a:lnTo>
                        <a:pt x="28" y="39"/>
                      </a:lnTo>
                      <a:lnTo>
                        <a:pt x="30" y="30"/>
                      </a:lnTo>
                      <a:lnTo>
                        <a:pt x="21" y="26"/>
                      </a:lnTo>
                      <a:lnTo>
                        <a:pt x="22" y="20"/>
                      </a:lnTo>
                      <a:lnTo>
                        <a:pt x="8" y="20"/>
                      </a:lnTo>
                      <a:lnTo>
                        <a:pt x="0" y="4"/>
                      </a:lnTo>
                      <a:lnTo>
                        <a:pt x="14" y="0"/>
                      </a:lnTo>
                      <a:lnTo>
                        <a:pt x="21" y="17"/>
                      </a:lnTo>
                      <a:lnTo>
                        <a:pt x="32" y="14"/>
                      </a:lnTo>
                      <a:lnTo>
                        <a:pt x="36" y="26"/>
                      </a:lnTo>
                      <a:lnTo>
                        <a:pt x="46" y="28"/>
                      </a:lnTo>
                      <a:lnTo>
                        <a:pt x="49" y="37"/>
                      </a:lnTo>
                      <a:lnTo>
                        <a:pt x="64" y="38"/>
                      </a:lnTo>
                      <a:lnTo>
                        <a:pt x="63" y="52"/>
                      </a:lnTo>
                      <a:lnTo>
                        <a:pt x="49" y="48"/>
                      </a:lnTo>
                      <a:lnTo>
                        <a:pt x="33" y="51"/>
                      </a:lnTo>
                      <a:close/>
                    </a:path>
                  </a:pathLst>
                </a:custGeom>
                <a:grp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108" name="Departement 62">
                  <a:extLst>
                    <a:ext uri="{FF2B5EF4-FFF2-40B4-BE49-F238E27FC236}">
                      <a16:creationId xmlns:a16="http://schemas.microsoft.com/office/drawing/2014/main" id="{9DA17964-7C79-72AA-2B46-F6D814EF53B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89861" y="1312068"/>
                  <a:ext cx="403225" cy="327025"/>
                </a:xfrm>
                <a:custGeom>
                  <a:avLst/>
                  <a:gdLst>
                    <a:gd name="T0" fmla="*/ 2147483647 w 50"/>
                    <a:gd name="T1" fmla="*/ 2147483647 h 46"/>
                    <a:gd name="T2" fmla="*/ 2147483647 w 50"/>
                    <a:gd name="T3" fmla="*/ 2147483647 h 46"/>
                    <a:gd name="T4" fmla="*/ 2147483647 w 50"/>
                    <a:gd name="T5" fmla="*/ 2147483647 h 46"/>
                    <a:gd name="T6" fmla="*/ 2147483647 w 50"/>
                    <a:gd name="T7" fmla="*/ 2147483647 h 46"/>
                    <a:gd name="T8" fmla="*/ 2147483647 w 50"/>
                    <a:gd name="T9" fmla="*/ 2147483647 h 46"/>
                    <a:gd name="T10" fmla="*/ 2147483647 w 50"/>
                    <a:gd name="T11" fmla="*/ 2147483647 h 46"/>
                    <a:gd name="T12" fmla="*/ 2147483647 w 50"/>
                    <a:gd name="T13" fmla="*/ 2147483647 h 46"/>
                    <a:gd name="T14" fmla="*/ 2147483647 w 50"/>
                    <a:gd name="T15" fmla="*/ 2147483647 h 46"/>
                    <a:gd name="T16" fmla="*/ 2147483647 w 50"/>
                    <a:gd name="T17" fmla="*/ 2147483647 h 46"/>
                    <a:gd name="T18" fmla="*/ 2147483647 w 50"/>
                    <a:gd name="T19" fmla="*/ 2147483647 h 46"/>
                    <a:gd name="T20" fmla="*/ 0 w 50"/>
                    <a:gd name="T21" fmla="*/ 2147483647 h 46"/>
                    <a:gd name="T22" fmla="*/ 2147483647 w 50"/>
                    <a:gd name="T23" fmla="*/ 2147483647 h 46"/>
                    <a:gd name="T24" fmla="*/ 2147483647 w 50"/>
                    <a:gd name="T25" fmla="*/ 0 h 46"/>
                    <a:gd name="T26" fmla="*/ 2147483647 w 50"/>
                    <a:gd name="T27" fmla="*/ 2147483647 h 46"/>
                    <a:gd name="T28" fmla="*/ 2147483647 w 50"/>
                    <a:gd name="T29" fmla="*/ 2147483647 h 46"/>
                    <a:gd name="T30" fmla="*/ 2147483647 w 50"/>
                    <a:gd name="T31" fmla="*/ 2147483647 h 46"/>
                    <a:gd name="T32" fmla="*/ 2147483647 w 50"/>
                    <a:gd name="T33" fmla="*/ 2147483647 h 46"/>
                    <a:gd name="T34" fmla="*/ 2147483647 w 50"/>
                    <a:gd name="T35" fmla="*/ 2147483647 h 46"/>
                    <a:gd name="T36" fmla="*/ 2147483647 w 50"/>
                    <a:gd name="T37" fmla="*/ 2147483647 h 46"/>
                    <a:gd name="T38" fmla="*/ 2147483647 w 50"/>
                    <a:gd name="T39" fmla="*/ 2147483647 h 46"/>
                    <a:gd name="T40" fmla="*/ 2147483647 w 50"/>
                    <a:gd name="T41" fmla="*/ 2147483647 h 4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</a:gdLst>
                  <a:ahLst/>
                  <a:cxnLst>
                    <a:cxn ang="T42">
                      <a:pos x="T0" y="T1"/>
                    </a:cxn>
                    <a:cxn ang="T43">
                      <a:pos x="T2" y="T3"/>
                    </a:cxn>
                    <a:cxn ang="T44">
                      <a:pos x="T4" y="T5"/>
                    </a:cxn>
                    <a:cxn ang="T45">
                      <a:pos x="T6" y="T7"/>
                    </a:cxn>
                    <a:cxn ang="T46">
                      <a:pos x="T8" y="T9"/>
                    </a:cxn>
                    <a:cxn ang="T47">
                      <a:pos x="T10" y="T11"/>
                    </a:cxn>
                    <a:cxn ang="T48">
                      <a:pos x="T12" y="T13"/>
                    </a:cxn>
                    <a:cxn ang="T49">
                      <a:pos x="T14" y="T15"/>
                    </a:cxn>
                    <a:cxn ang="T50">
                      <a:pos x="T16" y="T17"/>
                    </a:cxn>
                    <a:cxn ang="T51">
                      <a:pos x="T18" y="T19"/>
                    </a:cxn>
                    <a:cxn ang="T52">
                      <a:pos x="T20" y="T21"/>
                    </a:cxn>
                    <a:cxn ang="T53">
                      <a:pos x="T22" y="T23"/>
                    </a:cxn>
                    <a:cxn ang="T54">
                      <a:pos x="T24" y="T25"/>
                    </a:cxn>
                    <a:cxn ang="T55">
                      <a:pos x="T26" y="T27"/>
                    </a:cxn>
                    <a:cxn ang="T56">
                      <a:pos x="T28" y="T29"/>
                    </a:cxn>
                    <a:cxn ang="T57">
                      <a:pos x="T30" y="T31"/>
                    </a:cxn>
                    <a:cxn ang="T58">
                      <a:pos x="T32" y="T33"/>
                    </a:cxn>
                    <a:cxn ang="T59">
                      <a:pos x="T34" y="T35"/>
                    </a:cxn>
                    <a:cxn ang="T60">
                      <a:pos x="T36" y="T37"/>
                    </a:cxn>
                    <a:cxn ang="T61">
                      <a:pos x="T38" y="T39"/>
                    </a:cxn>
                    <a:cxn ang="T62">
                      <a:pos x="T40" y="T41"/>
                    </a:cxn>
                  </a:cxnLst>
                  <a:rect l="0" t="0" r="r" b="b"/>
                  <a:pathLst>
                    <a:path w="50" h="46">
                      <a:moveTo>
                        <a:pt x="47" y="45"/>
                      </a:moveTo>
                      <a:lnTo>
                        <a:pt x="37" y="46"/>
                      </a:lnTo>
                      <a:lnTo>
                        <a:pt x="38" y="42"/>
                      </a:lnTo>
                      <a:lnTo>
                        <a:pt x="31" y="41"/>
                      </a:lnTo>
                      <a:lnTo>
                        <a:pt x="27" y="43"/>
                      </a:lnTo>
                      <a:lnTo>
                        <a:pt x="27" y="37"/>
                      </a:lnTo>
                      <a:lnTo>
                        <a:pt x="18" y="38"/>
                      </a:lnTo>
                      <a:lnTo>
                        <a:pt x="13" y="32"/>
                      </a:lnTo>
                      <a:lnTo>
                        <a:pt x="2" y="30"/>
                      </a:lnTo>
                      <a:lnTo>
                        <a:pt x="1" y="30"/>
                      </a:lnTo>
                      <a:lnTo>
                        <a:pt x="0" y="29"/>
                      </a:lnTo>
                      <a:lnTo>
                        <a:pt x="1" y="7"/>
                      </a:lnTo>
                      <a:lnTo>
                        <a:pt x="17" y="0"/>
                      </a:lnTo>
                      <a:lnTo>
                        <a:pt x="25" y="16"/>
                      </a:lnTo>
                      <a:lnTo>
                        <a:pt x="39" y="16"/>
                      </a:lnTo>
                      <a:lnTo>
                        <a:pt x="38" y="22"/>
                      </a:lnTo>
                      <a:lnTo>
                        <a:pt x="47" y="26"/>
                      </a:lnTo>
                      <a:lnTo>
                        <a:pt x="45" y="35"/>
                      </a:lnTo>
                      <a:lnTo>
                        <a:pt x="50" y="37"/>
                      </a:lnTo>
                      <a:lnTo>
                        <a:pt x="44" y="41"/>
                      </a:lnTo>
                      <a:lnTo>
                        <a:pt x="47" y="45"/>
                      </a:lnTo>
                      <a:close/>
                    </a:path>
                  </a:pathLst>
                </a:custGeom>
                <a:grp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109" name="Forme libre 112">
                  <a:extLst>
                    <a:ext uri="{FF2B5EF4-FFF2-40B4-BE49-F238E27FC236}">
                      <a16:creationId xmlns:a16="http://schemas.microsoft.com/office/drawing/2014/main" id="{2AAB800C-6477-45A5-8CFE-C979471CB054}"/>
                    </a:ext>
                  </a:extLst>
                </p:cNvPr>
                <p:cNvSpPr/>
                <p:nvPr/>
              </p:nvSpPr>
              <p:spPr>
                <a:xfrm>
                  <a:off x="2684780" y="1315719"/>
                  <a:ext cx="353060" cy="312775"/>
                </a:xfrm>
                <a:custGeom>
                  <a:avLst/>
                  <a:gdLst>
                    <a:gd name="connsiteX0" fmla="*/ 76200 w 353060"/>
                    <a:gd name="connsiteY0" fmla="*/ 0 h 322580"/>
                    <a:gd name="connsiteX1" fmla="*/ 76200 w 353060"/>
                    <a:gd name="connsiteY1" fmla="*/ 0 h 322580"/>
                    <a:gd name="connsiteX2" fmla="*/ 40640 w 353060"/>
                    <a:gd name="connsiteY2" fmla="*/ 2540 h 322580"/>
                    <a:gd name="connsiteX3" fmla="*/ 25400 w 353060"/>
                    <a:gd name="connsiteY3" fmla="*/ 10160 h 322580"/>
                    <a:gd name="connsiteX4" fmla="*/ 17780 w 353060"/>
                    <a:gd name="connsiteY4" fmla="*/ 12700 h 322580"/>
                    <a:gd name="connsiteX5" fmla="*/ 10160 w 353060"/>
                    <a:gd name="connsiteY5" fmla="*/ 22860 h 322580"/>
                    <a:gd name="connsiteX6" fmla="*/ 5080 w 353060"/>
                    <a:gd name="connsiteY6" fmla="*/ 33020 h 322580"/>
                    <a:gd name="connsiteX7" fmla="*/ 0 w 353060"/>
                    <a:gd name="connsiteY7" fmla="*/ 40640 h 322580"/>
                    <a:gd name="connsiteX8" fmla="*/ 2540 w 353060"/>
                    <a:gd name="connsiteY8" fmla="*/ 86360 h 322580"/>
                    <a:gd name="connsiteX9" fmla="*/ 10160 w 353060"/>
                    <a:gd name="connsiteY9" fmla="*/ 91440 h 322580"/>
                    <a:gd name="connsiteX10" fmla="*/ 20320 w 353060"/>
                    <a:gd name="connsiteY10" fmla="*/ 99060 h 322580"/>
                    <a:gd name="connsiteX11" fmla="*/ 35560 w 353060"/>
                    <a:gd name="connsiteY11" fmla="*/ 109220 h 322580"/>
                    <a:gd name="connsiteX12" fmla="*/ 55880 w 353060"/>
                    <a:gd name="connsiteY12" fmla="*/ 124460 h 322580"/>
                    <a:gd name="connsiteX13" fmla="*/ 81280 w 353060"/>
                    <a:gd name="connsiteY13" fmla="*/ 139700 h 322580"/>
                    <a:gd name="connsiteX14" fmla="*/ 91440 w 353060"/>
                    <a:gd name="connsiteY14" fmla="*/ 142240 h 322580"/>
                    <a:gd name="connsiteX15" fmla="*/ 106680 w 353060"/>
                    <a:gd name="connsiteY15" fmla="*/ 152400 h 322580"/>
                    <a:gd name="connsiteX16" fmla="*/ 114300 w 353060"/>
                    <a:gd name="connsiteY16" fmla="*/ 160020 h 322580"/>
                    <a:gd name="connsiteX17" fmla="*/ 127000 w 353060"/>
                    <a:gd name="connsiteY17" fmla="*/ 167640 h 322580"/>
                    <a:gd name="connsiteX18" fmla="*/ 139700 w 353060"/>
                    <a:gd name="connsiteY18" fmla="*/ 177800 h 322580"/>
                    <a:gd name="connsiteX19" fmla="*/ 147320 w 353060"/>
                    <a:gd name="connsiteY19" fmla="*/ 182880 h 322580"/>
                    <a:gd name="connsiteX20" fmla="*/ 154940 w 353060"/>
                    <a:gd name="connsiteY20" fmla="*/ 190500 h 322580"/>
                    <a:gd name="connsiteX21" fmla="*/ 170180 w 353060"/>
                    <a:gd name="connsiteY21" fmla="*/ 195580 h 322580"/>
                    <a:gd name="connsiteX22" fmla="*/ 182880 w 353060"/>
                    <a:gd name="connsiteY22" fmla="*/ 208280 h 322580"/>
                    <a:gd name="connsiteX23" fmla="*/ 193040 w 353060"/>
                    <a:gd name="connsiteY23" fmla="*/ 218440 h 322580"/>
                    <a:gd name="connsiteX24" fmla="*/ 203200 w 353060"/>
                    <a:gd name="connsiteY24" fmla="*/ 226060 h 322580"/>
                    <a:gd name="connsiteX25" fmla="*/ 213360 w 353060"/>
                    <a:gd name="connsiteY25" fmla="*/ 241300 h 322580"/>
                    <a:gd name="connsiteX26" fmla="*/ 231140 w 353060"/>
                    <a:gd name="connsiteY26" fmla="*/ 264160 h 322580"/>
                    <a:gd name="connsiteX27" fmla="*/ 241300 w 353060"/>
                    <a:gd name="connsiteY27" fmla="*/ 287020 h 322580"/>
                    <a:gd name="connsiteX28" fmla="*/ 243840 w 353060"/>
                    <a:gd name="connsiteY28" fmla="*/ 297180 h 322580"/>
                    <a:gd name="connsiteX29" fmla="*/ 246380 w 353060"/>
                    <a:gd name="connsiteY29" fmla="*/ 309880 h 322580"/>
                    <a:gd name="connsiteX30" fmla="*/ 281940 w 353060"/>
                    <a:gd name="connsiteY30" fmla="*/ 322580 h 322580"/>
                    <a:gd name="connsiteX31" fmla="*/ 330200 w 353060"/>
                    <a:gd name="connsiteY31" fmla="*/ 312420 h 322580"/>
                    <a:gd name="connsiteX32" fmla="*/ 345440 w 353060"/>
                    <a:gd name="connsiteY32" fmla="*/ 297180 h 322580"/>
                    <a:gd name="connsiteX33" fmla="*/ 353060 w 353060"/>
                    <a:gd name="connsiteY33" fmla="*/ 289560 h 322580"/>
                    <a:gd name="connsiteX34" fmla="*/ 347980 w 353060"/>
                    <a:gd name="connsiteY34" fmla="*/ 238760 h 322580"/>
                    <a:gd name="connsiteX35" fmla="*/ 342900 w 353060"/>
                    <a:gd name="connsiteY35" fmla="*/ 223520 h 322580"/>
                    <a:gd name="connsiteX36" fmla="*/ 337820 w 353060"/>
                    <a:gd name="connsiteY36" fmla="*/ 215900 h 322580"/>
                    <a:gd name="connsiteX37" fmla="*/ 330200 w 353060"/>
                    <a:gd name="connsiteY37" fmla="*/ 198120 h 322580"/>
                    <a:gd name="connsiteX38" fmla="*/ 322580 w 353060"/>
                    <a:gd name="connsiteY38" fmla="*/ 175260 h 322580"/>
                    <a:gd name="connsiteX39" fmla="*/ 320040 w 353060"/>
                    <a:gd name="connsiteY39" fmla="*/ 167640 h 322580"/>
                    <a:gd name="connsiteX40" fmla="*/ 312420 w 353060"/>
                    <a:gd name="connsiteY40" fmla="*/ 157480 h 322580"/>
                    <a:gd name="connsiteX41" fmla="*/ 307340 w 353060"/>
                    <a:gd name="connsiteY41" fmla="*/ 149860 h 322580"/>
                    <a:gd name="connsiteX42" fmla="*/ 299720 w 353060"/>
                    <a:gd name="connsiteY42" fmla="*/ 142240 h 322580"/>
                    <a:gd name="connsiteX43" fmla="*/ 294640 w 353060"/>
                    <a:gd name="connsiteY43" fmla="*/ 134620 h 322580"/>
                    <a:gd name="connsiteX44" fmla="*/ 287020 w 353060"/>
                    <a:gd name="connsiteY44" fmla="*/ 129540 h 322580"/>
                    <a:gd name="connsiteX45" fmla="*/ 269240 w 353060"/>
                    <a:gd name="connsiteY45" fmla="*/ 116840 h 322580"/>
                    <a:gd name="connsiteX46" fmla="*/ 259080 w 353060"/>
                    <a:gd name="connsiteY46" fmla="*/ 114300 h 322580"/>
                    <a:gd name="connsiteX47" fmla="*/ 233680 w 353060"/>
                    <a:gd name="connsiteY47" fmla="*/ 106680 h 322580"/>
                    <a:gd name="connsiteX48" fmla="*/ 226060 w 353060"/>
                    <a:gd name="connsiteY48" fmla="*/ 104140 h 322580"/>
                    <a:gd name="connsiteX49" fmla="*/ 198120 w 353060"/>
                    <a:gd name="connsiteY49" fmla="*/ 99060 h 322580"/>
                    <a:gd name="connsiteX50" fmla="*/ 182880 w 353060"/>
                    <a:gd name="connsiteY50" fmla="*/ 93980 h 322580"/>
                    <a:gd name="connsiteX51" fmla="*/ 172720 w 353060"/>
                    <a:gd name="connsiteY51" fmla="*/ 91440 h 322580"/>
                    <a:gd name="connsiteX52" fmla="*/ 165100 w 353060"/>
                    <a:gd name="connsiteY52" fmla="*/ 86360 h 322580"/>
                    <a:gd name="connsiteX53" fmla="*/ 154940 w 353060"/>
                    <a:gd name="connsiteY53" fmla="*/ 81280 h 322580"/>
                    <a:gd name="connsiteX54" fmla="*/ 147320 w 353060"/>
                    <a:gd name="connsiteY54" fmla="*/ 73660 h 322580"/>
                    <a:gd name="connsiteX55" fmla="*/ 139700 w 353060"/>
                    <a:gd name="connsiteY55" fmla="*/ 68580 h 322580"/>
                    <a:gd name="connsiteX56" fmla="*/ 121920 w 353060"/>
                    <a:gd name="connsiteY56" fmla="*/ 48260 h 322580"/>
                    <a:gd name="connsiteX57" fmla="*/ 111760 w 353060"/>
                    <a:gd name="connsiteY57" fmla="*/ 38100 h 322580"/>
                    <a:gd name="connsiteX58" fmla="*/ 76200 w 353060"/>
                    <a:gd name="connsiteY58" fmla="*/ 0 h 322580"/>
                    <a:gd name="connsiteX0" fmla="*/ 76200 w 353060"/>
                    <a:gd name="connsiteY0" fmla="*/ 0 h 312449"/>
                    <a:gd name="connsiteX1" fmla="*/ 76200 w 353060"/>
                    <a:gd name="connsiteY1" fmla="*/ 0 h 312449"/>
                    <a:gd name="connsiteX2" fmla="*/ 40640 w 353060"/>
                    <a:gd name="connsiteY2" fmla="*/ 2540 h 312449"/>
                    <a:gd name="connsiteX3" fmla="*/ 25400 w 353060"/>
                    <a:gd name="connsiteY3" fmla="*/ 10160 h 312449"/>
                    <a:gd name="connsiteX4" fmla="*/ 17780 w 353060"/>
                    <a:gd name="connsiteY4" fmla="*/ 12700 h 312449"/>
                    <a:gd name="connsiteX5" fmla="*/ 10160 w 353060"/>
                    <a:gd name="connsiteY5" fmla="*/ 22860 h 312449"/>
                    <a:gd name="connsiteX6" fmla="*/ 5080 w 353060"/>
                    <a:gd name="connsiteY6" fmla="*/ 33020 h 312449"/>
                    <a:gd name="connsiteX7" fmla="*/ 0 w 353060"/>
                    <a:gd name="connsiteY7" fmla="*/ 40640 h 312449"/>
                    <a:gd name="connsiteX8" fmla="*/ 2540 w 353060"/>
                    <a:gd name="connsiteY8" fmla="*/ 86360 h 312449"/>
                    <a:gd name="connsiteX9" fmla="*/ 10160 w 353060"/>
                    <a:gd name="connsiteY9" fmla="*/ 91440 h 312449"/>
                    <a:gd name="connsiteX10" fmla="*/ 20320 w 353060"/>
                    <a:gd name="connsiteY10" fmla="*/ 99060 h 312449"/>
                    <a:gd name="connsiteX11" fmla="*/ 35560 w 353060"/>
                    <a:gd name="connsiteY11" fmla="*/ 109220 h 312449"/>
                    <a:gd name="connsiteX12" fmla="*/ 55880 w 353060"/>
                    <a:gd name="connsiteY12" fmla="*/ 124460 h 312449"/>
                    <a:gd name="connsiteX13" fmla="*/ 81280 w 353060"/>
                    <a:gd name="connsiteY13" fmla="*/ 139700 h 312449"/>
                    <a:gd name="connsiteX14" fmla="*/ 91440 w 353060"/>
                    <a:gd name="connsiteY14" fmla="*/ 142240 h 312449"/>
                    <a:gd name="connsiteX15" fmla="*/ 106680 w 353060"/>
                    <a:gd name="connsiteY15" fmla="*/ 152400 h 312449"/>
                    <a:gd name="connsiteX16" fmla="*/ 114300 w 353060"/>
                    <a:gd name="connsiteY16" fmla="*/ 160020 h 312449"/>
                    <a:gd name="connsiteX17" fmla="*/ 127000 w 353060"/>
                    <a:gd name="connsiteY17" fmla="*/ 167640 h 312449"/>
                    <a:gd name="connsiteX18" fmla="*/ 139700 w 353060"/>
                    <a:gd name="connsiteY18" fmla="*/ 177800 h 312449"/>
                    <a:gd name="connsiteX19" fmla="*/ 147320 w 353060"/>
                    <a:gd name="connsiteY19" fmla="*/ 182880 h 312449"/>
                    <a:gd name="connsiteX20" fmla="*/ 154940 w 353060"/>
                    <a:gd name="connsiteY20" fmla="*/ 190500 h 312449"/>
                    <a:gd name="connsiteX21" fmla="*/ 170180 w 353060"/>
                    <a:gd name="connsiteY21" fmla="*/ 195580 h 312449"/>
                    <a:gd name="connsiteX22" fmla="*/ 182880 w 353060"/>
                    <a:gd name="connsiteY22" fmla="*/ 208280 h 312449"/>
                    <a:gd name="connsiteX23" fmla="*/ 193040 w 353060"/>
                    <a:gd name="connsiteY23" fmla="*/ 218440 h 312449"/>
                    <a:gd name="connsiteX24" fmla="*/ 203200 w 353060"/>
                    <a:gd name="connsiteY24" fmla="*/ 226060 h 312449"/>
                    <a:gd name="connsiteX25" fmla="*/ 213360 w 353060"/>
                    <a:gd name="connsiteY25" fmla="*/ 241300 h 312449"/>
                    <a:gd name="connsiteX26" fmla="*/ 231140 w 353060"/>
                    <a:gd name="connsiteY26" fmla="*/ 264160 h 312449"/>
                    <a:gd name="connsiteX27" fmla="*/ 241300 w 353060"/>
                    <a:gd name="connsiteY27" fmla="*/ 287020 h 312449"/>
                    <a:gd name="connsiteX28" fmla="*/ 243840 w 353060"/>
                    <a:gd name="connsiteY28" fmla="*/ 297180 h 312449"/>
                    <a:gd name="connsiteX29" fmla="*/ 246380 w 353060"/>
                    <a:gd name="connsiteY29" fmla="*/ 309880 h 312449"/>
                    <a:gd name="connsiteX30" fmla="*/ 281940 w 353060"/>
                    <a:gd name="connsiteY30" fmla="*/ 301625 h 312449"/>
                    <a:gd name="connsiteX31" fmla="*/ 330200 w 353060"/>
                    <a:gd name="connsiteY31" fmla="*/ 312420 h 312449"/>
                    <a:gd name="connsiteX32" fmla="*/ 345440 w 353060"/>
                    <a:gd name="connsiteY32" fmla="*/ 297180 h 312449"/>
                    <a:gd name="connsiteX33" fmla="*/ 353060 w 353060"/>
                    <a:gd name="connsiteY33" fmla="*/ 289560 h 312449"/>
                    <a:gd name="connsiteX34" fmla="*/ 347980 w 353060"/>
                    <a:gd name="connsiteY34" fmla="*/ 238760 h 312449"/>
                    <a:gd name="connsiteX35" fmla="*/ 342900 w 353060"/>
                    <a:gd name="connsiteY35" fmla="*/ 223520 h 312449"/>
                    <a:gd name="connsiteX36" fmla="*/ 337820 w 353060"/>
                    <a:gd name="connsiteY36" fmla="*/ 215900 h 312449"/>
                    <a:gd name="connsiteX37" fmla="*/ 330200 w 353060"/>
                    <a:gd name="connsiteY37" fmla="*/ 198120 h 312449"/>
                    <a:gd name="connsiteX38" fmla="*/ 322580 w 353060"/>
                    <a:gd name="connsiteY38" fmla="*/ 175260 h 312449"/>
                    <a:gd name="connsiteX39" fmla="*/ 320040 w 353060"/>
                    <a:gd name="connsiteY39" fmla="*/ 167640 h 312449"/>
                    <a:gd name="connsiteX40" fmla="*/ 312420 w 353060"/>
                    <a:gd name="connsiteY40" fmla="*/ 157480 h 312449"/>
                    <a:gd name="connsiteX41" fmla="*/ 307340 w 353060"/>
                    <a:gd name="connsiteY41" fmla="*/ 149860 h 312449"/>
                    <a:gd name="connsiteX42" fmla="*/ 299720 w 353060"/>
                    <a:gd name="connsiteY42" fmla="*/ 142240 h 312449"/>
                    <a:gd name="connsiteX43" fmla="*/ 294640 w 353060"/>
                    <a:gd name="connsiteY43" fmla="*/ 134620 h 312449"/>
                    <a:gd name="connsiteX44" fmla="*/ 287020 w 353060"/>
                    <a:gd name="connsiteY44" fmla="*/ 129540 h 312449"/>
                    <a:gd name="connsiteX45" fmla="*/ 269240 w 353060"/>
                    <a:gd name="connsiteY45" fmla="*/ 116840 h 312449"/>
                    <a:gd name="connsiteX46" fmla="*/ 259080 w 353060"/>
                    <a:gd name="connsiteY46" fmla="*/ 114300 h 312449"/>
                    <a:gd name="connsiteX47" fmla="*/ 233680 w 353060"/>
                    <a:gd name="connsiteY47" fmla="*/ 106680 h 312449"/>
                    <a:gd name="connsiteX48" fmla="*/ 226060 w 353060"/>
                    <a:gd name="connsiteY48" fmla="*/ 104140 h 312449"/>
                    <a:gd name="connsiteX49" fmla="*/ 198120 w 353060"/>
                    <a:gd name="connsiteY49" fmla="*/ 99060 h 312449"/>
                    <a:gd name="connsiteX50" fmla="*/ 182880 w 353060"/>
                    <a:gd name="connsiteY50" fmla="*/ 93980 h 312449"/>
                    <a:gd name="connsiteX51" fmla="*/ 172720 w 353060"/>
                    <a:gd name="connsiteY51" fmla="*/ 91440 h 312449"/>
                    <a:gd name="connsiteX52" fmla="*/ 165100 w 353060"/>
                    <a:gd name="connsiteY52" fmla="*/ 86360 h 312449"/>
                    <a:gd name="connsiteX53" fmla="*/ 154940 w 353060"/>
                    <a:gd name="connsiteY53" fmla="*/ 81280 h 312449"/>
                    <a:gd name="connsiteX54" fmla="*/ 147320 w 353060"/>
                    <a:gd name="connsiteY54" fmla="*/ 73660 h 312449"/>
                    <a:gd name="connsiteX55" fmla="*/ 139700 w 353060"/>
                    <a:gd name="connsiteY55" fmla="*/ 68580 h 312449"/>
                    <a:gd name="connsiteX56" fmla="*/ 121920 w 353060"/>
                    <a:gd name="connsiteY56" fmla="*/ 48260 h 312449"/>
                    <a:gd name="connsiteX57" fmla="*/ 111760 w 353060"/>
                    <a:gd name="connsiteY57" fmla="*/ 38100 h 312449"/>
                    <a:gd name="connsiteX58" fmla="*/ 76200 w 353060"/>
                    <a:gd name="connsiteY58" fmla="*/ 0 h 312449"/>
                    <a:gd name="connsiteX0" fmla="*/ 76200 w 353060"/>
                    <a:gd name="connsiteY0" fmla="*/ 0 h 312775"/>
                    <a:gd name="connsiteX1" fmla="*/ 76200 w 353060"/>
                    <a:gd name="connsiteY1" fmla="*/ 0 h 312775"/>
                    <a:gd name="connsiteX2" fmla="*/ 40640 w 353060"/>
                    <a:gd name="connsiteY2" fmla="*/ 2540 h 312775"/>
                    <a:gd name="connsiteX3" fmla="*/ 25400 w 353060"/>
                    <a:gd name="connsiteY3" fmla="*/ 10160 h 312775"/>
                    <a:gd name="connsiteX4" fmla="*/ 17780 w 353060"/>
                    <a:gd name="connsiteY4" fmla="*/ 12700 h 312775"/>
                    <a:gd name="connsiteX5" fmla="*/ 10160 w 353060"/>
                    <a:gd name="connsiteY5" fmla="*/ 22860 h 312775"/>
                    <a:gd name="connsiteX6" fmla="*/ 5080 w 353060"/>
                    <a:gd name="connsiteY6" fmla="*/ 33020 h 312775"/>
                    <a:gd name="connsiteX7" fmla="*/ 0 w 353060"/>
                    <a:gd name="connsiteY7" fmla="*/ 40640 h 312775"/>
                    <a:gd name="connsiteX8" fmla="*/ 2540 w 353060"/>
                    <a:gd name="connsiteY8" fmla="*/ 86360 h 312775"/>
                    <a:gd name="connsiteX9" fmla="*/ 10160 w 353060"/>
                    <a:gd name="connsiteY9" fmla="*/ 91440 h 312775"/>
                    <a:gd name="connsiteX10" fmla="*/ 20320 w 353060"/>
                    <a:gd name="connsiteY10" fmla="*/ 99060 h 312775"/>
                    <a:gd name="connsiteX11" fmla="*/ 35560 w 353060"/>
                    <a:gd name="connsiteY11" fmla="*/ 109220 h 312775"/>
                    <a:gd name="connsiteX12" fmla="*/ 55880 w 353060"/>
                    <a:gd name="connsiteY12" fmla="*/ 124460 h 312775"/>
                    <a:gd name="connsiteX13" fmla="*/ 81280 w 353060"/>
                    <a:gd name="connsiteY13" fmla="*/ 139700 h 312775"/>
                    <a:gd name="connsiteX14" fmla="*/ 91440 w 353060"/>
                    <a:gd name="connsiteY14" fmla="*/ 142240 h 312775"/>
                    <a:gd name="connsiteX15" fmla="*/ 106680 w 353060"/>
                    <a:gd name="connsiteY15" fmla="*/ 152400 h 312775"/>
                    <a:gd name="connsiteX16" fmla="*/ 114300 w 353060"/>
                    <a:gd name="connsiteY16" fmla="*/ 160020 h 312775"/>
                    <a:gd name="connsiteX17" fmla="*/ 127000 w 353060"/>
                    <a:gd name="connsiteY17" fmla="*/ 167640 h 312775"/>
                    <a:gd name="connsiteX18" fmla="*/ 139700 w 353060"/>
                    <a:gd name="connsiteY18" fmla="*/ 177800 h 312775"/>
                    <a:gd name="connsiteX19" fmla="*/ 147320 w 353060"/>
                    <a:gd name="connsiteY19" fmla="*/ 182880 h 312775"/>
                    <a:gd name="connsiteX20" fmla="*/ 154940 w 353060"/>
                    <a:gd name="connsiteY20" fmla="*/ 190500 h 312775"/>
                    <a:gd name="connsiteX21" fmla="*/ 170180 w 353060"/>
                    <a:gd name="connsiteY21" fmla="*/ 195580 h 312775"/>
                    <a:gd name="connsiteX22" fmla="*/ 182880 w 353060"/>
                    <a:gd name="connsiteY22" fmla="*/ 208280 h 312775"/>
                    <a:gd name="connsiteX23" fmla="*/ 193040 w 353060"/>
                    <a:gd name="connsiteY23" fmla="*/ 218440 h 312775"/>
                    <a:gd name="connsiteX24" fmla="*/ 203200 w 353060"/>
                    <a:gd name="connsiteY24" fmla="*/ 226060 h 312775"/>
                    <a:gd name="connsiteX25" fmla="*/ 213360 w 353060"/>
                    <a:gd name="connsiteY25" fmla="*/ 241300 h 312775"/>
                    <a:gd name="connsiteX26" fmla="*/ 231140 w 353060"/>
                    <a:gd name="connsiteY26" fmla="*/ 264160 h 312775"/>
                    <a:gd name="connsiteX27" fmla="*/ 241300 w 353060"/>
                    <a:gd name="connsiteY27" fmla="*/ 287020 h 312775"/>
                    <a:gd name="connsiteX28" fmla="*/ 243840 w 353060"/>
                    <a:gd name="connsiteY28" fmla="*/ 297180 h 312775"/>
                    <a:gd name="connsiteX29" fmla="*/ 246380 w 353060"/>
                    <a:gd name="connsiteY29" fmla="*/ 309880 h 312775"/>
                    <a:gd name="connsiteX30" fmla="*/ 299085 w 353060"/>
                    <a:gd name="connsiteY30" fmla="*/ 309245 h 312775"/>
                    <a:gd name="connsiteX31" fmla="*/ 330200 w 353060"/>
                    <a:gd name="connsiteY31" fmla="*/ 312420 h 312775"/>
                    <a:gd name="connsiteX32" fmla="*/ 345440 w 353060"/>
                    <a:gd name="connsiteY32" fmla="*/ 297180 h 312775"/>
                    <a:gd name="connsiteX33" fmla="*/ 353060 w 353060"/>
                    <a:gd name="connsiteY33" fmla="*/ 289560 h 312775"/>
                    <a:gd name="connsiteX34" fmla="*/ 347980 w 353060"/>
                    <a:gd name="connsiteY34" fmla="*/ 238760 h 312775"/>
                    <a:gd name="connsiteX35" fmla="*/ 342900 w 353060"/>
                    <a:gd name="connsiteY35" fmla="*/ 223520 h 312775"/>
                    <a:gd name="connsiteX36" fmla="*/ 337820 w 353060"/>
                    <a:gd name="connsiteY36" fmla="*/ 215900 h 312775"/>
                    <a:gd name="connsiteX37" fmla="*/ 330200 w 353060"/>
                    <a:gd name="connsiteY37" fmla="*/ 198120 h 312775"/>
                    <a:gd name="connsiteX38" fmla="*/ 322580 w 353060"/>
                    <a:gd name="connsiteY38" fmla="*/ 175260 h 312775"/>
                    <a:gd name="connsiteX39" fmla="*/ 320040 w 353060"/>
                    <a:gd name="connsiteY39" fmla="*/ 167640 h 312775"/>
                    <a:gd name="connsiteX40" fmla="*/ 312420 w 353060"/>
                    <a:gd name="connsiteY40" fmla="*/ 157480 h 312775"/>
                    <a:gd name="connsiteX41" fmla="*/ 307340 w 353060"/>
                    <a:gd name="connsiteY41" fmla="*/ 149860 h 312775"/>
                    <a:gd name="connsiteX42" fmla="*/ 299720 w 353060"/>
                    <a:gd name="connsiteY42" fmla="*/ 142240 h 312775"/>
                    <a:gd name="connsiteX43" fmla="*/ 294640 w 353060"/>
                    <a:gd name="connsiteY43" fmla="*/ 134620 h 312775"/>
                    <a:gd name="connsiteX44" fmla="*/ 287020 w 353060"/>
                    <a:gd name="connsiteY44" fmla="*/ 129540 h 312775"/>
                    <a:gd name="connsiteX45" fmla="*/ 269240 w 353060"/>
                    <a:gd name="connsiteY45" fmla="*/ 116840 h 312775"/>
                    <a:gd name="connsiteX46" fmla="*/ 259080 w 353060"/>
                    <a:gd name="connsiteY46" fmla="*/ 114300 h 312775"/>
                    <a:gd name="connsiteX47" fmla="*/ 233680 w 353060"/>
                    <a:gd name="connsiteY47" fmla="*/ 106680 h 312775"/>
                    <a:gd name="connsiteX48" fmla="*/ 226060 w 353060"/>
                    <a:gd name="connsiteY48" fmla="*/ 104140 h 312775"/>
                    <a:gd name="connsiteX49" fmla="*/ 198120 w 353060"/>
                    <a:gd name="connsiteY49" fmla="*/ 99060 h 312775"/>
                    <a:gd name="connsiteX50" fmla="*/ 182880 w 353060"/>
                    <a:gd name="connsiteY50" fmla="*/ 93980 h 312775"/>
                    <a:gd name="connsiteX51" fmla="*/ 172720 w 353060"/>
                    <a:gd name="connsiteY51" fmla="*/ 91440 h 312775"/>
                    <a:gd name="connsiteX52" fmla="*/ 165100 w 353060"/>
                    <a:gd name="connsiteY52" fmla="*/ 86360 h 312775"/>
                    <a:gd name="connsiteX53" fmla="*/ 154940 w 353060"/>
                    <a:gd name="connsiteY53" fmla="*/ 81280 h 312775"/>
                    <a:gd name="connsiteX54" fmla="*/ 147320 w 353060"/>
                    <a:gd name="connsiteY54" fmla="*/ 73660 h 312775"/>
                    <a:gd name="connsiteX55" fmla="*/ 139700 w 353060"/>
                    <a:gd name="connsiteY55" fmla="*/ 68580 h 312775"/>
                    <a:gd name="connsiteX56" fmla="*/ 121920 w 353060"/>
                    <a:gd name="connsiteY56" fmla="*/ 48260 h 312775"/>
                    <a:gd name="connsiteX57" fmla="*/ 111760 w 353060"/>
                    <a:gd name="connsiteY57" fmla="*/ 38100 h 312775"/>
                    <a:gd name="connsiteX58" fmla="*/ 76200 w 353060"/>
                    <a:gd name="connsiteY58" fmla="*/ 0 h 3127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</a:cxnLst>
                  <a:rect l="l" t="t" r="r" b="b"/>
                  <a:pathLst>
                    <a:path w="353060" h="312775">
                      <a:moveTo>
                        <a:pt x="76200" y="0"/>
                      </a:moveTo>
                      <a:lnTo>
                        <a:pt x="76200" y="0"/>
                      </a:lnTo>
                      <a:cubicBezTo>
                        <a:pt x="64347" y="847"/>
                        <a:pt x="52442" y="1152"/>
                        <a:pt x="40640" y="2540"/>
                      </a:cubicBezTo>
                      <a:cubicBezTo>
                        <a:pt x="32291" y="3522"/>
                        <a:pt x="32777" y="6472"/>
                        <a:pt x="25400" y="10160"/>
                      </a:cubicBezTo>
                      <a:cubicBezTo>
                        <a:pt x="23005" y="11357"/>
                        <a:pt x="20320" y="11853"/>
                        <a:pt x="17780" y="12700"/>
                      </a:cubicBezTo>
                      <a:cubicBezTo>
                        <a:pt x="15240" y="16087"/>
                        <a:pt x="12404" y="19270"/>
                        <a:pt x="10160" y="22860"/>
                      </a:cubicBezTo>
                      <a:cubicBezTo>
                        <a:pt x="8153" y="26071"/>
                        <a:pt x="6959" y="29732"/>
                        <a:pt x="5080" y="33020"/>
                      </a:cubicBezTo>
                      <a:cubicBezTo>
                        <a:pt x="3565" y="35670"/>
                        <a:pt x="1693" y="38100"/>
                        <a:pt x="0" y="40640"/>
                      </a:cubicBezTo>
                      <a:cubicBezTo>
                        <a:pt x="847" y="55880"/>
                        <a:pt x="-453" y="71393"/>
                        <a:pt x="2540" y="86360"/>
                      </a:cubicBezTo>
                      <a:cubicBezTo>
                        <a:pt x="3139" y="89353"/>
                        <a:pt x="7676" y="89666"/>
                        <a:pt x="10160" y="91440"/>
                      </a:cubicBezTo>
                      <a:cubicBezTo>
                        <a:pt x="13605" y="93901"/>
                        <a:pt x="16852" y="96632"/>
                        <a:pt x="20320" y="99060"/>
                      </a:cubicBezTo>
                      <a:cubicBezTo>
                        <a:pt x="25322" y="102561"/>
                        <a:pt x="31243" y="104903"/>
                        <a:pt x="35560" y="109220"/>
                      </a:cubicBezTo>
                      <a:cubicBezTo>
                        <a:pt x="47436" y="121096"/>
                        <a:pt x="39048" y="113940"/>
                        <a:pt x="55880" y="124460"/>
                      </a:cubicBezTo>
                      <a:cubicBezTo>
                        <a:pt x="66165" y="130888"/>
                        <a:pt x="67589" y="133477"/>
                        <a:pt x="81280" y="139700"/>
                      </a:cubicBezTo>
                      <a:cubicBezTo>
                        <a:pt x="84458" y="141145"/>
                        <a:pt x="88053" y="141393"/>
                        <a:pt x="91440" y="142240"/>
                      </a:cubicBezTo>
                      <a:cubicBezTo>
                        <a:pt x="115749" y="166549"/>
                        <a:pt x="84624" y="137696"/>
                        <a:pt x="106680" y="152400"/>
                      </a:cubicBezTo>
                      <a:cubicBezTo>
                        <a:pt x="109669" y="154393"/>
                        <a:pt x="111426" y="157865"/>
                        <a:pt x="114300" y="160020"/>
                      </a:cubicBezTo>
                      <a:cubicBezTo>
                        <a:pt x="118249" y="162982"/>
                        <a:pt x="122956" y="164809"/>
                        <a:pt x="127000" y="167640"/>
                      </a:cubicBezTo>
                      <a:cubicBezTo>
                        <a:pt x="131441" y="170749"/>
                        <a:pt x="135363" y="174547"/>
                        <a:pt x="139700" y="177800"/>
                      </a:cubicBezTo>
                      <a:cubicBezTo>
                        <a:pt x="142142" y="179632"/>
                        <a:pt x="144975" y="180926"/>
                        <a:pt x="147320" y="182880"/>
                      </a:cubicBezTo>
                      <a:cubicBezTo>
                        <a:pt x="150080" y="185180"/>
                        <a:pt x="151800" y="188756"/>
                        <a:pt x="154940" y="190500"/>
                      </a:cubicBezTo>
                      <a:cubicBezTo>
                        <a:pt x="159621" y="193101"/>
                        <a:pt x="165100" y="193887"/>
                        <a:pt x="170180" y="195580"/>
                      </a:cubicBezTo>
                      <a:cubicBezTo>
                        <a:pt x="179964" y="210256"/>
                        <a:pt x="169710" y="196991"/>
                        <a:pt x="182880" y="208280"/>
                      </a:cubicBezTo>
                      <a:cubicBezTo>
                        <a:pt x="186516" y="211397"/>
                        <a:pt x="189436" y="215286"/>
                        <a:pt x="193040" y="218440"/>
                      </a:cubicBezTo>
                      <a:cubicBezTo>
                        <a:pt x="196226" y="221228"/>
                        <a:pt x="200388" y="222896"/>
                        <a:pt x="203200" y="226060"/>
                      </a:cubicBezTo>
                      <a:cubicBezTo>
                        <a:pt x="207256" y="230623"/>
                        <a:pt x="209043" y="236983"/>
                        <a:pt x="213360" y="241300"/>
                      </a:cubicBezTo>
                      <a:cubicBezTo>
                        <a:pt x="219935" y="247875"/>
                        <a:pt x="228102" y="255046"/>
                        <a:pt x="231140" y="264160"/>
                      </a:cubicBezTo>
                      <a:cubicBezTo>
                        <a:pt x="237185" y="282296"/>
                        <a:pt x="233250" y="274945"/>
                        <a:pt x="241300" y="287020"/>
                      </a:cubicBezTo>
                      <a:cubicBezTo>
                        <a:pt x="242147" y="290407"/>
                        <a:pt x="243083" y="293772"/>
                        <a:pt x="243840" y="297180"/>
                      </a:cubicBezTo>
                      <a:cubicBezTo>
                        <a:pt x="244777" y="301394"/>
                        <a:pt x="237172" y="307869"/>
                        <a:pt x="246380" y="309880"/>
                      </a:cubicBezTo>
                      <a:cubicBezTo>
                        <a:pt x="255588" y="311891"/>
                        <a:pt x="285181" y="307507"/>
                        <a:pt x="299085" y="309245"/>
                      </a:cubicBezTo>
                      <a:cubicBezTo>
                        <a:pt x="330400" y="307157"/>
                        <a:pt x="322474" y="314431"/>
                        <a:pt x="330200" y="312420"/>
                      </a:cubicBezTo>
                      <a:cubicBezTo>
                        <a:pt x="337926" y="310409"/>
                        <a:pt x="340360" y="302260"/>
                        <a:pt x="345440" y="297180"/>
                      </a:cubicBezTo>
                      <a:lnTo>
                        <a:pt x="353060" y="289560"/>
                      </a:lnTo>
                      <a:cubicBezTo>
                        <a:pt x="351367" y="272627"/>
                        <a:pt x="350568" y="255580"/>
                        <a:pt x="347980" y="238760"/>
                      </a:cubicBezTo>
                      <a:cubicBezTo>
                        <a:pt x="347166" y="233467"/>
                        <a:pt x="345870" y="227975"/>
                        <a:pt x="342900" y="223520"/>
                      </a:cubicBezTo>
                      <a:lnTo>
                        <a:pt x="337820" y="215900"/>
                      </a:lnTo>
                      <a:cubicBezTo>
                        <a:pt x="331101" y="189024"/>
                        <a:pt x="340223" y="220673"/>
                        <a:pt x="330200" y="198120"/>
                      </a:cubicBezTo>
                      <a:lnTo>
                        <a:pt x="322580" y="175260"/>
                      </a:lnTo>
                      <a:cubicBezTo>
                        <a:pt x="321733" y="172720"/>
                        <a:pt x="321646" y="169782"/>
                        <a:pt x="320040" y="167640"/>
                      </a:cubicBezTo>
                      <a:cubicBezTo>
                        <a:pt x="317500" y="164253"/>
                        <a:pt x="314881" y="160925"/>
                        <a:pt x="312420" y="157480"/>
                      </a:cubicBezTo>
                      <a:cubicBezTo>
                        <a:pt x="310646" y="154996"/>
                        <a:pt x="309294" y="152205"/>
                        <a:pt x="307340" y="149860"/>
                      </a:cubicBezTo>
                      <a:cubicBezTo>
                        <a:pt x="305040" y="147100"/>
                        <a:pt x="302020" y="145000"/>
                        <a:pt x="299720" y="142240"/>
                      </a:cubicBezTo>
                      <a:cubicBezTo>
                        <a:pt x="297766" y="139895"/>
                        <a:pt x="296799" y="136779"/>
                        <a:pt x="294640" y="134620"/>
                      </a:cubicBezTo>
                      <a:cubicBezTo>
                        <a:pt x="292481" y="132461"/>
                        <a:pt x="289504" y="131314"/>
                        <a:pt x="287020" y="129540"/>
                      </a:cubicBezTo>
                      <a:cubicBezTo>
                        <a:pt x="285719" y="128611"/>
                        <a:pt x="272233" y="118123"/>
                        <a:pt x="269240" y="116840"/>
                      </a:cubicBezTo>
                      <a:cubicBezTo>
                        <a:pt x="266031" y="115465"/>
                        <a:pt x="262467" y="115147"/>
                        <a:pt x="259080" y="114300"/>
                      </a:cubicBezTo>
                      <a:cubicBezTo>
                        <a:pt x="245180" y="105033"/>
                        <a:pt x="257029" y="111350"/>
                        <a:pt x="233680" y="106680"/>
                      </a:cubicBezTo>
                      <a:cubicBezTo>
                        <a:pt x="231055" y="106155"/>
                        <a:pt x="228678" y="104701"/>
                        <a:pt x="226060" y="104140"/>
                      </a:cubicBezTo>
                      <a:cubicBezTo>
                        <a:pt x="216804" y="102157"/>
                        <a:pt x="207334" y="101228"/>
                        <a:pt x="198120" y="99060"/>
                      </a:cubicBezTo>
                      <a:cubicBezTo>
                        <a:pt x="192908" y="97834"/>
                        <a:pt x="188075" y="95279"/>
                        <a:pt x="182880" y="93980"/>
                      </a:cubicBezTo>
                      <a:lnTo>
                        <a:pt x="172720" y="91440"/>
                      </a:lnTo>
                      <a:cubicBezTo>
                        <a:pt x="170180" y="89747"/>
                        <a:pt x="167750" y="87875"/>
                        <a:pt x="165100" y="86360"/>
                      </a:cubicBezTo>
                      <a:cubicBezTo>
                        <a:pt x="161812" y="84481"/>
                        <a:pt x="158021" y="83481"/>
                        <a:pt x="154940" y="81280"/>
                      </a:cubicBezTo>
                      <a:cubicBezTo>
                        <a:pt x="152017" y="79192"/>
                        <a:pt x="150080" y="75960"/>
                        <a:pt x="147320" y="73660"/>
                      </a:cubicBezTo>
                      <a:cubicBezTo>
                        <a:pt x="144975" y="71706"/>
                        <a:pt x="142045" y="70534"/>
                        <a:pt x="139700" y="68580"/>
                      </a:cubicBezTo>
                      <a:cubicBezTo>
                        <a:pt x="127372" y="58307"/>
                        <a:pt x="135644" y="61984"/>
                        <a:pt x="121920" y="48260"/>
                      </a:cubicBezTo>
                      <a:cubicBezTo>
                        <a:pt x="109660" y="36000"/>
                        <a:pt x="117566" y="49712"/>
                        <a:pt x="111760" y="38100"/>
                      </a:cubicBezTo>
                      <a:lnTo>
                        <a:pt x="76200" y="0"/>
                      </a:lnTo>
                      <a:close/>
                    </a:path>
                  </a:pathLst>
                </a:custGeom>
                <a:grp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fr-FR" sz="1600"/>
                </a:p>
              </p:txBody>
            </p:sp>
          </p:grpSp>
          <p:sp>
            <p:nvSpPr>
              <p:cNvPr id="110" name="Departement 17">
                <a:extLst>
                  <a:ext uri="{FF2B5EF4-FFF2-40B4-BE49-F238E27FC236}">
                    <a16:creationId xmlns:a16="http://schemas.microsoft.com/office/drawing/2014/main" id="{8A639DB5-658A-9626-CB19-2A80063ED2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8140" y="2630487"/>
                <a:ext cx="320675" cy="465137"/>
              </a:xfrm>
              <a:custGeom>
                <a:avLst/>
                <a:gdLst>
                  <a:gd name="T0" fmla="*/ 2147483647 w 41"/>
                  <a:gd name="T1" fmla="*/ 2147483647 h 60"/>
                  <a:gd name="T2" fmla="*/ 2147483647 w 41"/>
                  <a:gd name="T3" fmla="*/ 2147483647 h 60"/>
                  <a:gd name="T4" fmla="*/ 2147483647 w 41"/>
                  <a:gd name="T5" fmla="*/ 2147483647 h 60"/>
                  <a:gd name="T6" fmla="*/ 2147483647 w 41"/>
                  <a:gd name="T7" fmla="*/ 2147483647 h 60"/>
                  <a:gd name="T8" fmla="*/ 2147483647 w 41"/>
                  <a:gd name="T9" fmla="*/ 2147483647 h 60"/>
                  <a:gd name="T10" fmla="*/ 2147483647 w 41"/>
                  <a:gd name="T11" fmla="*/ 2147483647 h 60"/>
                  <a:gd name="T12" fmla="*/ 2147483647 w 41"/>
                  <a:gd name="T13" fmla="*/ 2147483647 h 60"/>
                  <a:gd name="T14" fmla="*/ 2147483647 w 41"/>
                  <a:gd name="T15" fmla="*/ 2147483647 h 60"/>
                  <a:gd name="T16" fmla="*/ 2147483647 w 41"/>
                  <a:gd name="T17" fmla="*/ 2147483647 h 60"/>
                  <a:gd name="T18" fmla="*/ 0 w 41"/>
                  <a:gd name="T19" fmla="*/ 2147483647 h 60"/>
                  <a:gd name="T20" fmla="*/ 2147483647 w 41"/>
                  <a:gd name="T21" fmla="*/ 2147483647 h 60"/>
                  <a:gd name="T22" fmla="*/ 2147483647 w 41"/>
                  <a:gd name="T23" fmla="*/ 2147483647 h 60"/>
                  <a:gd name="T24" fmla="*/ 2147483647 w 41"/>
                  <a:gd name="T25" fmla="*/ 2147483647 h 60"/>
                  <a:gd name="T26" fmla="*/ 2147483647 w 41"/>
                  <a:gd name="T27" fmla="*/ 0 h 60"/>
                  <a:gd name="T28" fmla="*/ 2147483647 w 41"/>
                  <a:gd name="T29" fmla="*/ 2147483647 h 60"/>
                  <a:gd name="T30" fmla="*/ 2147483647 w 41"/>
                  <a:gd name="T31" fmla="*/ 2147483647 h 60"/>
                  <a:gd name="T32" fmla="*/ 2147483647 w 41"/>
                  <a:gd name="T33" fmla="*/ 2147483647 h 60"/>
                  <a:gd name="T34" fmla="*/ 2147483647 w 41"/>
                  <a:gd name="T35" fmla="*/ 2147483647 h 60"/>
                  <a:gd name="T36" fmla="*/ 2147483647 w 41"/>
                  <a:gd name="T37" fmla="*/ 2147483647 h 60"/>
                  <a:gd name="T38" fmla="*/ 2147483647 w 41"/>
                  <a:gd name="T39" fmla="*/ 2147483647 h 60"/>
                  <a:gd name="T40" fmla="*/ 2147483647 w 41"/>
                  <a:gd name="T41" fmla="*/ 2147483647 h 60"/>
                  <a:gd name="T42" fmla="*/ 2147483647 w 41"/>
                  <a:gd name="T43" fmla="*/ 2147483647 h 60"/>
                  <a:gd name="T44" fmla="*/ 2147483647 w 41"/>
                  <a:gd name="T45" fmla="*/ 2147483647 h 60"/>
                  <a:gd name="T46" fmla="*/ 2147483647 w 41"/>
                  <a:gd name="T47" fmla="*/ 2147483647 h 60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</a:gdLst>
                <a:ahLst/>
                <a:cxnLst>
                  <a:cxn ang="T48">
                    <a:pos x="T0" y="T1"/>
                  </a:cxn>
                  <a:cxn ang="T49">
                    <a:pos x="T2" y="T3"/>
                  </a:cxn>
                  <a:cxn ang="T50">
                    <a:pos x="T4" y="T5"/>
                  </a:cxn>
                  <a:cxn ang="T51">
                    <a:pos x="T6" y="T7"/>
                  </a:cxn>
                  <a:cxn ang="T52">
                    <a:pos x="T8" y="T9"/>
                  </a:cxn>
                  <a:cxn ang="T53">
                    <a:pos x="T10" y="T11"/>
                  </a:cxn>
                  <a:cxn ang="T54">
                    <a:pos x="T12" y="T13"/>
                  </a:cxn>
                  <a:cxn ang="T55">
                    <a:pos x="T14" y="T15"/>
                  </a:cxn>
                  <a:cxn ang="T56">
                    <a:pos x="T16" y="T17"/>
                  </a:cxn>
                  <a:cxn ang="T57">
                    <a:pos x="T18" y="T19"/>
                  </a:cxn>
                  <a:cxn ang="T58">
                    <a:pos x="T20" y="T21"/>
                  </a:cxn>
                  <a:cxn ang="T59">
                    <a:pos x="T22" y="T23"/>
                  </a:cxn>
                  <a:cxn ang="T60">
                    <a:pos x="T24" y="T25"/>
                  </a:cxn>
                  <a:cxn ang="T61">
                    <a:pos x="T26" y="T27"/>
                  </a:cxn>
                  <a:cxn ang="T62">
                    <a:pos x="T28" y="T29"/>
                  </a:cxn>
                  <a:cxn ang="T63">
                    <a:pos x="T30" y="T31"/>
                  </a:cxn>
                  <a:cxn ang="T64">
                    <a:pos x="T32" y="T33"/>
                  </a:cxn>
                  <a:cxn ang="T65">
                    <a:pos x="T34" y="T35"/>
                  </a:cxn>
                  <a:cxn ang="T66">
                    <a:pos x="T36" y="T37"/>
                  </a:cxn>
                  <a:cxn ang="T67">
                    <a:pos x="T38" y="T39"/>
                  </a:cxn>
                  <a:cxn ang="T68">
                    <a:pos x="T40" y="T41"/>
                  </a:cxn>
                  <a:cxn ang="T69">
                    <a:pos x="T42" y="T43"/>
                  </a:cxn>
                  <a:cxn ang="T70">
                    <a:pos x="T44" y="T45"/>
                  </a:cxn>
                  <a:cxn ang="T71">
                    <a:pos x="T46" y="T47"/>
                  </a:cxn>
                </a:cxnLst>
                <a:rect l="0" t="0" r="r" b="b"/>
                <a:pathLst>
                  <a:path w="41" h="60">
                    <a:moveTo>
                      <a:pt x="41" y="56"/>
                    </a:moveTo>
                    <a:lnTo>
                      <a:pt x="41" y="57"/>
                    </a:lnTo>
                    <a:lnTo>
                      <a:pt x="41" y="58"/>
                    </a:lnTo>
                    <a:lnTo>
                      <a:pt x="40" y="59"/>
                    </a:lnTo>
                    <a:lnTo>
                      <a:pt x="40" y="60"/>
                    </a:lnTo>
                    <a:lnTo>
                      <a:pt x="28" y="58"/>
                    </a:lnTo>
                    <a:lnTo>
                      <a:pt x="27" y="52"/>
                    </a:lnTo>
                    <a:lnTo>
                      <a:pt x="18" y="49"/>
                    </a:lnTo>
                    <a:lnTo>
                      <a:pt x="15" y="41"/>
                    </a:lnTo>
                    <a:lnTo>
                      <a:pt x="0" y="30"/>
                    </a:lnTo>
                    <a:lnTo>
                      <a:pt x="8" y="17"/>
                    </a:lnTo>
                    <a:lnTo>
                      <a:pt x="2" y="9"/>
                    </a:lnTo>
                    <a:lnTo>
                      <a:pt x="6" y="2"/>
                    </a:lnTo>
                    <a:lnTo>
                      <a:pt x="11" y="0"/>
                    </a:lnTo>
                    <a:lnTo>
                      <a:pt x="18" y="3"/>
                    </a:lnTo>
                    <a:lnTo>
                      <a:pt x="19" y="5"/>
                    </a:lnTo>
                    <a:lnTo>
                      <a:pt x="18" y="5"/>
                    </a:lnTo>
                    <a:lnTo>
                      <a:pt x="22" y="11"/>
                    </a:lnTo>
                    <a:lnTo>
                      <a:pt x="39" y="19"/>
                    </a:lnTo>
                    <a:lnTo>
                      <a:pt x="37" y="28"/>
                    </a:lnTo>
                    <a:lnTo>
                      <a:pt x="27" y="30"/>
                    </a:lnTo>
                    <a:lnTo>
                      <a:pt x="33" y="42"/>
                    </a:lnTo>
                    <a:lnTo>
                      <a:pt x="32" y="50"/>
                    </a:lnTo>
                    <a:lnTo>
                      <a:pt x="41" y="56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111" name="Departement 19">
                <a:extLst>
                  <a:ext uri="{FF2B5EF4-FFF2-40B4-BE49-F238E27FC236}">
                    <a16:creationId xmlns:a16="http://schemas.microsoft.com/office/drawing/2014/main" id="{641DA688-39F6-827F-FE0C-76540ED170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5840" y="2881312"/>
                <a:ext cx="365125" cy="304800"/>
              </a:xfrm>
              <a:custGeom>
                <a:avLst/>
                <a:gdLst>
                  <a:gd name="T0" fmla="*/ 2147483647 w 44"/>
                  <a:gd name="T1" fmla="*/ 2147483647 h 39"/>
                  <a:gd name="T2" fmla="*/ 2147483647 w 44"/>
                  <a:gd name="T3" fmla="*/ 2147483647 h 39"/>
                  <a:gd name="T4" fmla="*/ 2147483647 w 44"/>
                  <a:gd name="T5" fmla="*/ 2147483647 h 39"/>
                  <a:gd name="T6" fmla="*/ 2147483647 w 44"/>
                  <a:gd name="T7" fmla="*/ 2147483647 h 39"/>
                  <a:gd name="T8" fmla="*/ 2147483647 w 44"/>
                  <a:gd name="T9" fmla="*/ 2147483647 h 39"/>
                  <a:gd name="T10" fmla="*/ 2147483647 w 44"/>
                  <a:gd name="T11" fmla="*/ 2147483647 h 39"/>
                  <a:gd name="T12" fmla="*/ 2147483647 w 44"/>
                  <a:gd name="T13" fmla="*/ 2147483647 h 39"/>
                  <a:gd name="T14" fmla="*/ 2147483647 w 44"/>
                  <a:gd name="T15" fmla="*/ 2147483647 h 39"/>
                  <a:gd name="T16" fmla="*/ 0 w 44"/>
                  <a:gd name="T17" fmla="*/ 2147483647 h 39"/>
                  <a:gd name="T18" fmla="*/ 0 w 44"/>
                  <a:gd name="T19" fmla="*/ 2147483647 h 39"/>
                  <a:gd name="T20" fmla="*/ 2147483647 w 44"/>
                  <a:gd name="T21" fmla="*/ 2147483647 h 39"/>
                  <a:gd name="T22" fmla="*/ 2147483647 w 44"/>
                  <a:gd name="T23" fmla="*/ 2147483647 h 39"/>
                  <a:gd name="T24" fmla="*/ 2147483647 w 44"/>
                  <a:gd name="T25" fmla="*/ 2147483647 h 39"/>
                  <a:gd name="T26" fmla="*/ 2147483647 w 44"/>
                  <a:gd name="T27" fmla="*/ 2147483647 h 39"/>
                  <a:gd name="T28" fmla="*/ 2147483647 w 44"/>
                  <a:gd name="T29" fmla="*/ 2147483647 h 39"/>
                  <a:gd name="T30" fmla="*/ 2147483647 w 44"/>
                  <a:gd name="T31" fmla="*/ 2147483647 h 39"/>
                  <a:gd name="T32" fmla="*/ 2147483647 w 44"/>
                  <a:gd name="T33" fmla="*/ 2147483647 h 39"/>
                  <a:gd name="T34" fmla="*/ 2147483647 w 44"/>
                  <a:gd name="T35" fmla="*/ 2147483647 h 39"/>
                  <a:gd name="T36" fmla="*/ 2147483647 w 44"/>
                  <a:gd name="T37" fmla="*/ 2147483647 h 39"/>
                  <a:gd name="T38" fmla="*/ 2147483647 w 44"/>
                  <a:gd name="T39" fmla="*/ 2147483647 h 39"/>
                  <a:gd name="T40" fmla="*/ 2147483647 w 44"/>
                  <a:gd name="T41" fmla="*/ 2147483647 h 39"/>
                  <a:gd name="T42" fmla="*/ 2147483647 w 44"/>
                  <a:gd name="T43" fmla="*/ 2147483647 h 39"/>
                  <a:gd name="T44" fmla="*/ 2147483647 w 44"/>
                  <a:gd name="T45" fmla="*/ 2147483647 h 39"/>
                  <a:gd name="T46" fmla="*/ 2147483647 w 44"/>
                  <a:gd name="T47" fmla="*/ 2147483647 h 39"/>
                  <a:gd name="T48" fmla="*/ 2147483647 w 44"/>
                  <a:gd name="T49" fmla="*/ 2147483647 h 39"/>
                  <a:gd name="T50" fmla="*/ 2147483647 w 44"/>
                  <a:gd name="T51" fmla="*/ 2147483647 h 39"/>
                  <a:gd name="T52" fmla="*/ 2147483647 w 44"/>
                  <a:gd name="T53" fmla="*/ 0 h 39"/>
                  <a:gd name="T54" fmla="*/ 2147483647 w 44"/>
                  <a:gd name="T55" fmla="*/ 2147483647 h 39"/>
                  <a:gd name="T56" fmla="*/ 2147483647 w 44"/>
                  <a:gd name="T57" fmla="*/ 2147483647 h 39"/>
                  <a:gd name="T58" fmla="*/ 2147483647 w 44"/>
                  <a:gd name="T59" fmla="*/ 2147483647 h 39"/>
                  <a:gd name="T60" fmla="*/ 2147483647 w 44"/>
                  <a:gd name="T61" fmla="*/ 2147483647 h 39"/>
                  <a:gd name="T62" fmla="*/ 2147483647 w 44"/>
                  <a:gd name="T63" fmla="*/ 2147483647 h 39"/>
                  <a:gd name="T64" fmla="*/ 2147483647 w 44"/>
                  <a:gd name="T65" fmla="*/ 2147483647 h 39"/>
                  <a:gd name="T66" fmla="*/ 2147483647 w 44"/>
                  <a:gd name="T67" fmla="*/ 2147483647 h 39"/>
                  <a:gd name="T68" fmla="*/ 2147483647 w 44"/>
                  <a:gd name="T69" fmla="*/ 2147483647 h 39"/>
                  <a:gd name="T70" fmla="*/ 2147483647 w 44"/>
                  <a:gd name="T71" fmla="*/ 2147483647 h 39"/>
                  <a:gd name="T72" fmla="*/ 2147483647 w 44"/>
                  <a:gd name="T73" fmla="*/ 2147483647 h 39"/>
                  <a:gd name="T74" fmla="*/ 2147483647 w 44"/>
                  <a:gd name="T75" fmla="*/ 2147483647 h 39"/>
                  <a:gd name="T76" fmla="*/ 2147483647 w 44"/>
                  <a:gd name="T77" fmla="*/ 2147483647 h 39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0" t="0" r="r" b="b"/>
                <a:pathLst>
                  <a:path w="44" h="39">
                    <a:moveTo>
                      <a:pt x="43" y="13"/>
                    </a:moveTo>
                    <a:lnTo>
                      <a:pt x="44" y="18"/>
                    </a:lnTo>
                    <a:lnTo>
                      <a:pt x="38" y="16"/>
                    </a:lnTo>
                    <a:lnTo>
                      <a:pt x="28" y="37"/>
                    </a:lnTo>
                    <a:lnTo>
                      <a:pt x="19" y="39"/>
                    </a:lnTo>
                    <a:lnTo>
                      <a:pt x="14" y="34"/>
                    </a:lnTo>
                    <a:lnTo>
                      <a:pt x="7" y="34"/>
                    </a:lnTo>
                    <a:lnTo>
                      <a:pt x="6" y="29"/>
                    </a:lnTo>
                    <a:lnTo>
                      <a:pt x="0" y="25"/>
                    </a:lnTo>
                    <a:lnTo>
                      <a:pt x="0" y="20"/>
                    </a:lnTo>
                    <a:lnTo>
                      <a:pt x="4" y="17"/>
                    </a:lnTo>
                    <a:lnTo>
                      <a:pt x="1" y="14"/>
                    </a:lnTo>
                    <a:lnTo>
                      <a:pt x="2" y="12"/>
                    </a:lnTo>
                    <a:lnTo>
                      <a:pt x="4" y="13"/>
                    </a:lnTo>
                    <a:lnTo>
                      <a:pt x="6" y="10"/>
                    </a:lnTo>
                    <a:lnTo>
                      <a:pt x="7" y="11"/>
                    </a:lnTo>
                    <a:lnTo>
                      <a:pt x="8" y="9"/>
                    </a:lnTo>
                    <a:lnTo>
                      <a:pt x="12" y="9"/>
                    </a:lnTo>
                    <a:lnTo>
                      <a:pt x="13" y="8"/>
                    </a:lnTo>
                    <a:lnTo>
                      <a:pt x="14" y="8"/>
                    </a:lnTo>
                    <a:lnTo>
                      <a:pt x="15" y="6"/>
                    </a:lnTo>
                    <a:lnTo>
                      <a:pt x="18" y="4"/>
                    </a:lnTo>
                    <a:lnTo>
                      <a:pt x="19" y="3"/>
                    </a:lnTo>
                    <a:lnTo>
                      <a:pt x="20" y="4"/>
                    </a:lnTo>
                    <a:lnTo>
                      <a:pt x="22" y="4"/>
                    </a:lnTo>
                    <a:lnTo>
                      <a:pt x="23" y="3"/>
                    </a:lnTo>
                    <a:lnTo>
                      <a:pt x="28" y="0"/>
                    </a:lnTo>
                    <a:lnTo>
                      <a:pt x="37" y="4"/>
                    </a:lnTo>
                    <a:lnTo>
                      <a:pt x="42" y="1"/>
                    </a:lnTo>
                    <a:lnTo>
                      <a:pt x="43" y="1"/>
                    </a:lnTo>
                    <a:lnTo>
                      <a:pt x="43" y="3"/>
                    </a:lnTo>
                    <a:lnTo>
                      <a:pt x="43" y="4"/>
                    </a:lnTo>
                    <a:lnTo>
                      <a:pt x="43" y="5"/>
                    </a:lnTo>
                    <a:lnTo>
                      <a:pt x="42" y="5"/>
                    </a:lnTo>
                    <a:lnTo>
                      <a:pt x="42" y="7"/>
                    </a:lnTo>
                    <a:lnTo>
                      <a:pt x="41" y="7"/>
                    </a:lnTo>
                    <a:lnTo>
                      <a:pt x="42" y="9"/>
                    </a:lnTo>
                    <a:lnTo>
                      <a:pt x="43" y="9"/>
                    </a:lnTo>
                    <a:lnTo>
                      <a:pt x="43" y="13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112" name="Departement 79">
                <a:extLst>
                  <a:ext uri="{FF2B5EF4-FFF2-40B4-BE49-F238E27FC236}">
                    <a16:creationId xmlns:a16="http://schemas.microsoft.com/office/drawing/2014/main" id="{0D7DF625-D127-BFD6-7B0D-2AE1D81DDA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2438" y="2411173"/>
                <a:ext cx="282577" cy="375685"/>
              </a:xfrm>
              <a:custGeom>
                <a:avLst/>
                <a:gdLst>
                  <a:gd name="T0" fmla="*/ 2147483647 w 35"/>
                  <a:gd name="T1" fmla="*/ 2147483647 h 53"/>
                  <a:gd name="T2" fmla="*/ 2147483647 w 35"/>
                  <a:gd name="T3" fmla="*/ 2147483647 h 53"/>
                  <a:gd name="T4" fmla="*/ 2147483647 w 35"/>
                  <a:gd name="T5" fmla="*/ 2147483647 h 53"/>
                  <a:gd name="T6" fmla="*/ 2147483647 w 35"/>
                  <a:gd name="T7" fmla="*/ 2147483647 h 53"/>
                  <a:gd name="T8" fmla="*/ 2147483647 w 35"/>
                  <a:gd name="T9" fmla="*/ 2147483647 h 53"/>
                  <a:gd name="T10" fmla="*/ 2147483647 w 35"/>
                  <a:gd name="T11" fmla="*/ 2147483647 h 53"/>
                  <a:gd name="T12" fmla="*/ 2147483647 w 35"/>
                  <a:gd name="T13" fmla="*/ 2147483647 h 53"/>
                  <a:gd name="T14" fmla="*/ 2147483647 w 35"/>
                  <a:gd name="T15" fmla="*/ 2147483647 h 53"/>
                  <a:gd name="T16" fmla="*/ 0 w 35"/>
                  <a:gd name="T17" fmla="*/ 2147483647 h 53"/>
                  <a:gd name="T18" fmla="*/ 2147483647 w 35"/>
                  <a:gd name="T19" fmla="*/ 0 h 53"/>
                  <a:gd name="T20" fmla="*/ 2147483647 w 35"/>
                  <a:gd name="T21" fmla="*/ 2147483647 h 53"/>
                  <a:gd name="T22" fmla="*/ 2147483647 w 35"/>
                  <a:gd name="T23" fmla="*/ 2147483647 h 53"/>
                  <a:gd name="T24" fmla="*/ 2147483647 w 35"/>
                  <a:gd name="T25" fmla="*/ 2147483647 h 53"/>
                  <a:gd name="T26" fmla="*/ 2147483647 w 35"/>
                  <a:gd name="T27" fmla="*/ 2147483647 h 53"/>
                  <a:gd name="T28" fmla="*/ 2147483647 w 35"/>
                  <a:gd name="T29" fmla="*/ 2147483647 h 53"/>
                  <a:gd name="T30" fmla="*/ 2147483647 w 35"/>
                  <a:gd name="T31" fmla="*/ 2147483647 h 53"/>
                  <a:gd name="T32" fmla="*/ 2147483647 w 35"/>
                  <a:gd name="T33" fmla="*/ 2147483647 h 53"/>
                  <a:gd name="T34" fmla="*/ 2147483647 w 35"/>
                  <a:gd name="T35" fmla="*/ 2147483647 h 53"/>
                  <a:gd name="T36" fmla="*/ 2147483647 w 35"/>
                  <a:gd name="T37" fmla="*/ 2147483647 h 53"/>
                  <a:gd name="T38" fmla="*/ 2147483647 w 35"/>
                  <a:gd name="T39" fmla="*/ 2147483647 h 53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</a:gdLst>
                <a:ahLst/>
                <a:cxnLst>
                  <a:cxn ang="T40">
                    <a:pos x="T0" y="T1"/>
                  </a:cxn>
                  <a:cxn ang="T41">
                    <a:pos x="T2" y="T3"/>
                  </a:cxn>
                  <a:cxn ang="T42">
                    <a:pos x="T4" y="T5"/>
                  </a:cxn>
                  <a:cxn ang="T43">
                    <a:pos x="T6" y="T7"/>
                  </a:cxn>
                  <a:cxn ang="T44">
                    <a:pos x="T8" y="T9"/>
                  </a:cxn>
                  <a:cxn ang="T45">
                    <a:pos x="T10" y="T11"/>
                  </a:cxn>
                  <a:cxn ang="T46">
                    <a:pos x="T12" y="T13"/>
                  </a:cxn>
                  <a:cxn ang="T47">
                    <a:pos x="T14" y="T15"/>
                  </a:cxn>
                  <a:cxn ang="T48">
                    <a:pos x="T16" y="T17"/>
                  </a:cxn>
                  <a:cxn ang="T49">
                    <a:pos x="T18" y="T19"/>
                  </a:cxn>
                  <a:cxn ang="T50">
                    <a:pos x="T20" y="T21"/>
                  </a:cxn>
                  <a:cxn ang="T51">
                    <a:pos x="T22" y="T23"/>
                  </a:cxn>
                  <a:cxn ang="T52">
                    <a:pos x="T24" y="T25"/>
                  </a:cxn>
                  <a:cxn ang="T53">
                    <a:pos x="T26" y="T27"/>
                  </a:cxn>
                  <a:cxn ang="T54">
                    <a:pos x="T28" y="T29"/>
                  </a:cxn>
                  <a:cxn ang="T55">
                    <a:pos x="T30" y="T31"/>
                  </a:cxn>
                  <a:cxn ang="T56">
                    <a:pos x="T32" y="T33"/>
                  </a:cxn>
                  <a:cxn ang="T57">
                    <a:pos x="T34" y="T35"/>
                  </a:cxn>
                  <a:cxn ang="T58">
                    <a:pos x="T36" y="T37"/>
                  </a:cxn>
                  <a:cxn ang="T59">
                    <a:pos x="T38" y="T39"/>
                  </a:cxn>
                </a:cxnLst>
                <a:rect l="0" t="0" r="r" b="b"/>
                <a:pathLst>
                  <a:path w="35" h="53">
                    <a:moveTo>
                      <a:pt x="34" y="48"/>
                    </a:moveTo>
                    <a:lnTo>
                      <a:pt x="26" y="49"/>
                    </a:lnTo>
                    <a:lnTo>
                      <a:pt x="24" y="53"/>
                    </a:lnTo>
                    <a:lnTo>
                      <a:pt x="7" y="45"/>
                    </a:lnTo>
                    <a:lnTo>
                      <a:pt x="3" y="39"/>
                    </a:lnTo>
                    <a:lnTo>
                      <a:pt x="4" y="39"/>
                    </a:lnTo>
                    <a:lnTo>
                      <a:pt x="3" y="37"/>
                    </a:lnTo>
                    <a:lnTo>
                      <a:pt x="10" y="33"/>
                    </a:lnTo>
                    <a:lnTo>
                      <a:pt x="0" y="5"/>
                    </a:lnTo>
                    <a:lnTo>
                      <a:pt x="20" y="0"/>
                    </a:lnTo>
                    <a:lnTo>
                      <a:pt x="25" y="2"/>
                    </a:lnTo>
                    <a:lnTo>
                      <a:pt x="29" y="12"/>
                    </a:lnTo>
                    <a:lnTo>
                      <a:pt x="26" y="23"/>
                    </a:lnTo>
                    <a:lnTo>
                      <a:pt x="29" y="23"/>
                    </a:lnTo>
                    <a:lnTo>
                      <a:pt x="27" y="33"/>
                    </a:lnTo>
                    <a:lnTo>
                      <a:pt x="28" y="37"/>
                    </a:lnTo>
                    <a:lnTo>
                      <a:pt x="33" y="37"/>
                    </a:lnTo>
                    <a:lnTo>
                      <a:pt x="31" y="43"/>
                    </a:lnTo>
                    <a:lnTo>
                      <a:pt x="35" y="45"/>
                    </a:lnTo>
                    <a:lnTo>
                      <a:pt x="34" y="48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chemeClr val="tx1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113" name="Departement 24">
                <a:extLst>
                  <a:ext uri="{FF2B5EF4-FFF2-40B4-BE49-F238E27FC236}">
                    <a16:creationId xmlns:a16="http://schemas.microsoft.com/office/drawing/2014/main" id="{F42C8588-C330-8F4B-008F-25D81A6B679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0878" y="2881312"/>
                <a:ext cx="403225" cy="419100"/>
              </a:xfrm>
              <a:custGeom>
                <a:avLst/>
                <a:gdLst>
                  <a:gd name="T0" fmla="*/ 2147483647 w 49"/>
                  <a:gd name="T1" fmla="*/ 0 h 54"/>
                  <a:gd name="T2" fmla="*/ 2147483647 w 49"/>
                  <a:gd name="T3" fmla="*/ 2147483647 h 54"/>
                  <a:gd name="T4" fmla="*/ 2147483647 w 49"/>
                  <a:gd name="T5" fmla="*/ 2147483647 h 54"/>
                  <a:gd name="T6" fmla="*/ 2147483647 w 49"/>
                  <a:gd name="T7" fmla="*/ 2147483647 h 54"/>
                  <a:gd name="T8" fmla="*/ 2147483647 w 49"/>
                  <a:gd name="T9" fmla="*/ 2147483647 h 54"/>
                  <a:gd name="T10" fmla="*/ 2147483647 w 49"/>
                  <a:gd name="T11" fmla="*/ 2147483647 h 54"/>
                  <a:gd name="T12" fmla="*/ 2147483647 w 49"/>
                  <a:gd name="T13" fmla="*/ 2147483647 h 54"/>
                  <a:gd name="T14" fmla="*/ 2147483647 w 49"/>
                  <a:gd name="T15" fmla="*/ 2147483647 h 54"/>
                  <a:gd name="T16" fmla="*/ 2147483647 w 49"/>
                  <a:gd name="T17" fmla="*/ 2147483647 h 54"/>
                  <a:gd name="T18" fmla="*/ 2147483647 w 49"/>
                  <a:gd name="T19" fmla="*/ 2147483647 h 54"/>
                  <a:gd name="T20" fmla="*/ 2147483647 w 49"/>
                  <a:gd name="T21" fmla="*/ 2147483647 h 54"/>
                  <a:gd name="T22" fmla="*/ 2147483647 w 49"/>
                  <a:gd name="T23" fmla="*/ 2147483647 h 54"/>
                  <a:gd name="T24" fmla="*/ 2147483647 w 49"/>
                  <a:gd name="T25" fmla="*/ 2147483647 h 54"/>
                  <a:gd name="T26" fmla="*/ 2147483647 w 49"/>
                  <a:gd name="T27" fmla="*/ 2147483647 h 54"/>
                  <a:gd name="T28" fmla="*/ 2147483647 w 49"/>
                  <a:gd name="T29" fmla="*/ 2147483647 h 54"/>
                  <a:gd name="T30" fmla="*/ 2147483647 w 49"/>
                  <a:gd name="T31" fmla="*/ 2147483647 h 54"/>
                  <a:gd name="T32" fmla="*/ 2147483647 w 49"/>
                  <a:gd name="T33" fmla="*/ 2147483647 h 54"/>
                  <a:gd name="T34" fmla="*/ 0 w 49"/>
                  <a:gd name="T35" fmla="*/ 2147483647 h 54"/>
                  <a:gd name="T36" fmla="*/ 2147483647 w 49"/>
                  <a:gd name="T37" fmla="*/ 2147483647 h 54"/>
                  <a:gd name="T38" fmla="*/ 0 w 49"/>
                  <a:gd name="T39" fmla="*/ 2147483647 h 54"/>
                  <a:gd name="T40" fmla="*/ 0 w 49"/>
                  <a:gd name="T41" fmla="*/ 2147483647 h 54"/>
                  <a:gd name="T42" fmla="*/ 2147483647 w 49"/>
                  <a:gd name="T43" fmla="*/ 2147483647 h 54"/>
                  <a:gd name="T44" fmla="*/ 2147483647 w 49"/>
                  <a:gd name="T45" fmla="*/ 2147483647 h 54"/>
                  <a:gd name="T46" fmla="*/ 2147483647 w 49"/>
                  <a:gd name="T47" fmla="*/ 2147483647 h 54"/>
                  <a:gd name="T48" fmla="*/ 2147483647 w 49"/>
                  <a:gd name="T49" fmla="*/ 2147483647 h 54"/>
                  <a:gd name="T50" fmla="*/ 2147483647 w 49"/>
                  <a:gd name="T51" fmla="*/ 2147483647 h 54"/>
                  <a:gd name="T52" fmla="*/ 2147483647 w 49"/>
                  <a:gd name="T53" fmla="*/ 0 h 5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9" h="54">
                    <a:moveTo>
                      <a:pt x="23" y="0"/>
                    </a:moveTo>
                    <a:lnTo>
                      <a:pt x="29" y="7"/>
                    </a:lnTo>
                    <a:lnTo>
                      <a:pt x="36" y="5"/>
                    </a:lnTo>
                    <a:lnTo>
                      <a:pt x="43" y="13"/>
                    </a:lnTo>
                    <a:lnTo>
                      <a:pt x="46" y="16"/>
                    </a:lnTo>
                    <a:lnTo>
                      <a:pt x="42" y="19"/>
                    </a:lnTo>
                    <a:lnTo>
                      <a:pt x="42" y="24"/>
                    </a:lnTo>
                    <a:lnTo>
                      <a:pt x="48" y="28"/>
                    </a:lnTo>
                    <a:lnTo>
                      <a:pt x="49" y="33"/>
                    </a:lnTo>
                    <a:lnTo>
                      <a:pt x="49" y="40"/>
                    </a:lnTo>
                    <a:lnTo>
                      <a:pt x="37" y="54"/>
                    </a:lnTo>
                    <a:lnTo>
                      <a:pt x="33" y="51"/>
                    </a:lnTo>
                    <a:lnTo>
                      <a:pt x="29" y="53"/>
                    </a:lnTo>
                    <a:lnTo>
                      <a:pt x="28" y="48"/>
                    </a:lnTo>
                    <a:lnTo>
                      <a:pt x="13" y="50"/>
                    </a:lnTo>
                    <a:lnTo>
                      <a:pt x="11" y="45"/>
                    </a:lnTo>
                    <a:lnTo>
                      <a:pt x="11" y="40"/>
                    </a:lnTo>
                    <a:lnTo>
                      <a:pt x="0" y="40"/>
                    </a:lnTo>
                    <a:lnTo>
                      <a:pt x="3" y="30"/>
                    </a:lnTo>
                    <a:lnTo>
                      <a:pt x="0" y="28"/>
                    </a:lnTo>
                    <a:lnTo>
                      <a:pt x="0" y="27"/>
                    </a:lnTo>
                    <a:lnTo>
                      <a:pt x="1" y="26"/>
                    </a:lnTo>
                    <a:lnTo>
                      <a:pt x="1" y="25"/>
                    </a:lnTo>
                    <a:lnTo>
                      <a:pt x="1" y="24"/>
                    </a:lnTo>
                    <a:lnTo>
                      <a:pt x="10" y="20"/>
                    </a:lnTo>
                    <a:lnTo>
                      <a:pt x="10" y="1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114" name="Departement 39">
                <a:extLst>
                  <a:ext uri="{FF2B5EF4-FFF2-40B4-BE49-F238E27FC236}">
                    <a16:creationId xmlns:a16="http://schemas.microsoft.com/office/drawing/2014/main" id="{C36DA5D6-5F3D-72BD-B157-08BE415633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12640" y="2333624"/>
                <a:ext cx="250825" cy="357188"/>
              </a:xfrm>
              <a:custGeom>
                <a:avLst/>
                <a:gdLst>
                  <a:gd name="T0" fmla="*/ 2147483647 w 31"/>
                  <a:gd name="T1" fmla="*/ 2147483647 h 50"/>
                  <a:gd name="T2" fmla="*/ 2147483647 w 31"/>
                  <a:gd name="T3" fmla="*/ 2147483647 h 50"/>
                  <a:gd name="T4" fmla="*/ 2147483647 w 31"/>
                  <a:gd name="T5" fmla="*/ 2147483647 h 50"/>
                  <a:gd name="T6" fmla="*/ 2147483647 w 31"/>
                  <a:gd name="T7" fmla="*/ 2147483647 h 50"/>
                  <a:gd name="T8" fmla="*/ 0 w 31"/>
                  <a:gd name="T9" fmla="*/ 2147483647 h 50"/>
                  <a:gd name="T10" fmla="*/ 2147483647 w 31"/>
                  <a:gd name="T11" fmla="*/ 2147483647 h 50"/>
                  <a:gd name="T12" fmla="*/ 2147483647 w 31"/>
                  <a:gd name="T13" fmla="*/ 2147483647 h 50"/>
                  <a:gd name="T14" fmla="*/ 2147483647 w 31"/>
                  <a:gd name="T15" fmla="*/ 2147483647 h 50"/>
                  <a:gd name="T16" fmla="*/ 2147483647 w 31"/>
                  <a:gd name="T17" fmla="*/ 2147483647 h 50"/>
                  <a:gd name="T18" fmla="*/ 2147483647 w 31"/>
                  <a:gd name="T19" fmla="*/ 2147483647 h 50"/>
                  <a:gd name="T20" fmla="*/ 2147483647 w 31"/>
                  <a:gd name="T21" fmla="*/ 2147483647 h 50"/>
                  <a:gd name="T22" fmla="*/ 2147483647 w 31"/>
                  <a:gd name="T23" fmla="*/ 2147483647 h 50"/>
                  <a:gd name="T24" fmla="*/ 2147483647 w 31"/>
                  <a:gd name="T25" fmla="*/ 2147483647 h 50"/>
                  <a:gd name="T26" fmla="*/ 2147483647 w 31"/>
                  <a:gd name="T27" fmla="*/ 2147483647 h 50"/>
                  <a:gd name="T28" fmla="*/ 2147483647 w 31"/>
                  <a:gd name="T29" fmla="*/ 2147483647 h 50"/>
                  <a:gd name="T30" fmla="*/ 2147483647 w 31"/>
                  <a:gd name="T31" fmla="*/ 0 h 50"/>
                  <a:gd name="T32" fmla="*/ 2147483647 w 31"/>
                  <a:gd name="T33" fmla="*/ 2147483647 h 50"/>
                  <a:gd name="T34" fmla="*/ 2147483647 w 31"/>
                  <a:gd name="T35" fmla="*/ 2147483647 h 50"/>
                  <a:gd name="T36" fmla="*/ 2147483647 w 31"/>
                  <a:gd name="T37" fmla="*/ 2147483647 h 50"/>
                  <a:gd name="T38" fmla="*/ 2147483647 w 31"/>
                  <a:gd name="T39" fmla="*/ 2147483647 h 50"/>
                  <a:gd name="T40" fmla="*/ 2147483647 w 31"/>
                  <a:gd name="T41" fmla="*/ 2147483647 h 50"/>
                  <a:gd name="T42" fmla="*/ 2147483647 w 31"/>
                  <a:gd name="T43" fmla="*/ 2147483647 h 50"/>
                  <a:gd name="T44" fmla="*/ 2147483647 w 31"/>
                  <a:gd name="T45" fmla="*/ 2147483647 h 50"/>
                  <a:gd name="T46" fmla="*/ 2147483647 w 31"/>
                  <a:gd name="T47" fmla="*/ 2147483647 h 50"/>
                  <a:gd name="T48" fmla="*/ 2147483647 w 31"/>
                  <a:gd name="T49" fmla="*/ 2147483647 h 50"/>
                  <a:gd name="T50" fmla="*/ 2147483647 w 31"/>
                  <a:gd name="T51" fmla="*/ 2147483647 h 50"/>
                  <a:gd name="T52" fmla="*/ 2147483647 w 31"/>
                  <a:gd name="T53" fmla="*/ 2147483647 h 50"/>
                  <a:gd name="T54" fmla="*/ 2147483647 w 31"/>
                  <a:gd name="T55" fmla="*/ 2147483647 h 50"/>
                  <a:gd name="T56" fmla="*/ 2147483647 w 31"/>
                  <a:gd name="T57" fmla="*/ 2147483647 h 50"/>
                  <a:gd name="T58" fmla="*/ 2147483647 w 31"/>
                  <a:gd name="T59" fmla="*/ 2147483647 h 50"/>
                  <a:gd name="T60" fmla="*/ 2147483647 w 31"/>
                  <a:gd name="T61" fmla="*/ 2147483647 h 50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31" h="50">
                    <a:moveTo>
                      <a:pt x="3" y="41"/>
                    </a:moveTo>
                    <a:lnTo>
                      <a:pt x="7" y="32"/>
                    </a:lnTo>
                    <a:lnTo>
                      <a:pt x="3" y="24"/>
                    </a:lnTo>
                    <a:lnTo>
                      <a:pt x="7" y="22"/>
                    </a:lnTo>
                    <a:lnTo>
                      <a:pt x="0" y="16"/>
                    </a:lnTo>
                    <a:lnTo>
                      <a:pt x="2" y="15"/>
                    </a:lnTo>
                    <a:lnTo>
                      <a:pt x="1" y="14"/>
                    </a:lnTo>
                    <a:lnTo>
                      <a:pt x="2" y="13"/>
                    </a:lnTo>
                    <a:lnTo>
                      <a:pt x="4" y="11"/>
                    </a:lnTo>
                    <a:lnTo>
                      <a:pt x="6" y="7"/>
                    </a:lnTo>
                    <a:lnTo>
                      <a:pt x="6" y="5"/>
                    </a:lnTo>
                    <a:lnTo>
                      <a:pt x="7" y="5"/>
                    </a:lnTo>
                    <a:lnTo>
                      <a:pt x="7" y="4"/>
                    </a:lnTo>
                    <a:lnTo>
                      <a:pt x="7" y="2"/>
                    </a:lnTo>
                    <a:lnTo>
                      <a:pt x="8" y="2"/>
                    </a:lnTo>
                    <a:lnTo>
                      <a:pt x="8" y="0"/>
                    </a:lnTo>
                    <a:lnTo>
                      <a:pt x="10" y="3"/>
                    </a:lnTo>
                    <a:lnTo>
                      <a:pt x="12" y="3"/>
                    </a:lnTo>
                    <a:lnTo>
                      <a:pt x="13" y="2"/>
                    </a:lnTo>
                    <a:lnTo>
                      <a:pt x="14" y="2"/>
                    </a:lnTo>
                    <a:lnTo>
                      <a:pt x="16" y="14"/>
                    </a:lnTo>
                    <a:lnTo>
                      <a:pt x="31" y="26"/>
                    </a:lnTo>
                    <a:lnTo>
                      <a:pt x="30" y="35"/>
                    </a:lnTo>
                    <a:lnTo>
                      <a:pt x="30" y="36"/>
                    </a:lnTo>
                    <a:lnTo>
                      <a:pt x="28" y="39"/>
                    </a:lnTo>
                    <a:lnTo>
                      <a:pt x="28" y="40"/>
                    </a:lnTo>
                    <a:lnTo>
                      <a:pt x="27" y="42"/>
                    </a:lnTo>
                    <a:lnTo>
                      <a:pt x="20" y="50"/>
                    </a:lnTo>
                    <a:lnTo>
                      <a:pt x="3" y="43"/>
                    </a:lnTo>
                    <a:lnTo>
                      <a:pt x="3" y="42"/>
                    </a:lnTo>
                    <a:lnTo>
                      <a:pt x="3" y="41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sp>
            <p:nvSpPr>
              <p:cNvPr id="115" name="Departement 60">
                <a:extLst>
                  <a:ext uri="{FF2B5EF4-FFF2-40B4-BE49-F238E27FC236}">
                    <a16:creationId xmlns:a16="http://schemas.microsoft.com/office/drawing/2014/main" id="{707BAB16-9E25-94BA-DF86-D5AD723736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2365" y="1495424"/>
                <a:ext cx="381000" cy="250825"/>
              </a:xfrm>
              <a:custGeom>
                <a:avLst/>
                <a:gdLst>
                  <a:gd name="T0" fmla="*/ 2147483647 w 46"/>
                  <a:gd name="T1" fmla="*/ 2147483647 h 34"/>
                  <a:gd name="T2" fmla="*/ 2147483647 w 46"/>
                  <a:gd name="T3" fmla="*/ 2147483647 h 34"/>
                  <a:gd name="T4" fmla="*/ 2147483647 w 46"/>
                  <a:gd name="T5" fmla="*/ 2147483647 h 34"/>
                  <a:gd name="T6" fmla="*/ 2147483647 w 46"/>
                  <a:gd name="T7" fmla="*/ 2147483647 h 34"/>
                  <a:gd name="T8" fmla="*/ 2147483647 w 46"/>
                  <a:gd name="T9" fmla="*/ 2147483647 h 34"/>
                  <a:gd name="T10" fmla="*/ 2147483647 w 46"/>
                  <a:gd name="T11" fmla="*/ 2147483647 h 34"/>
                  <a:gd name="T12" fmla="*/ 2147483647 w 46"/>
                  <a:gd name="T13" fmla="*/ 2147483647 h 34"/>
                  <a:gd name="T14" fmla="*/ 2147483647 w 46"/>
                  <a:gd name="T15" fmla="*/ 2147483647 h 34"/>
                  <a:gd name="T16" fmla="*/ 2147483647 w 46"/>
                  <a:gd name="T17" fmla="*/ 2147483647 h 34"/>
                  <a:gd name="T18" fmla="*/ 2147483647 w 46"/>
                  <a:gd name="T19" fmla="*/ 2147483647 h 34"/>
                  <a:gd name="T20" fmla="*/ 2147483647 w 46"/>
                  <a:gd name="T21" fmla="*/ 2147483647 h 34"/>
                  <a:gd name="T22" fmla="*/ 2147483647 w 46"/>
                  <a:gd name="T23" fmla="*/ 2147483647 h 34"/>
                  <a:gd name="T24" fmla="*/ 2147483647 w 46"/>
                  <a:gd name="T25" fmla="*/ 2147483647 h 34"/>
                  <a:gd name="T26" fmla="*/ 2147483647 w 46"/>
                  <a:gd name="T27" fmla="*/ 2147483647 h 34"/>
                  <a:gd name="T28" fmla="*/ 2147483647 w 46"/>
                  <a:gd name="T29" fmla="*/ 2147483647 h 34"/>
                  <a:gd name="T30" fmla="*/ 2147483647 w 46"/>
                  <a:gd name="T31" fmla="*/ 2147483647 h 34"/>
                  <a:gd name="T32" fmla="*/ 2147483647 w 46"/>
                  <a:gd name="T33" fmla="*/ 2147483647 h 34"/>
                  <a:gd name="T34" fmla="*/ 2147483647 w 46"/>
                  <a:gd name="T35" fmla="*/ 2147483647 h 34"/>
                  <a:gd name="T36" fmla="*/ 0 w 46"/>
                  <a:gd name="T37" fmla="*/ 2147483647 h 34"/>
                  <a:gd name="T38" fmla="*/ 2147483647 w 46"/>
                  <a:gd name="T39" fmla="*/ 2147483647 h 34"/>
                  <a:gd name="T40" fmla="*/ 0 w 46"/>
                  <a:gd name="T41" fmla="*/ 2147483647 h 34"/>
                  <a:gd name="T42" fmla="*/ 2147483647 w 46"/>
                  <a:gd name="T43" fmla="*/ 2147483647 h 34"/>
                  <a:gd name="T44" fmla="*/ 2147483647 w 46"/>
                  <a:gd name="T45" fmla="*/ 2147483647 h 34"/>
                  <a:gd name="T46" fmla="*/ 0 w 46"/>
                  <a:gd name="T47" fmla="*/ 2147483647 h 34"/>
                  <a:gd name="T48" fmla="*/ 2147483647 w 46"/>
                  <a:gd name="T49" fmla="*/ 0 h 34"/>
                  <a:gd name="T50" fmla="*/ 2147483647 w 46"/>
                  <a:gd name="T51" fmla="*/ 2147483647 h 34"/>
                  <a:gd name="T52" fmla="*/ 2147483647 w 46"/>
                  <a:gd name="T53" fmla="*/ 2147483647 h 34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</a:gdLst>
                <a:ahLst/>
                <a:cxnLst>
                  <a:cxn ang="T54">
                    <a:pos x="T0" y="T1"/>
                  </a:cxn>
                  <a:cxn ang="T55">
                    <a:pos x="T2" y="T3"/>
                  </a:cxn>
                  <a:cxn ang="T56">
                    <a:pos x="T4" y="T5"/>
                  </a:cxn>
                  <a:cxn ang="T57">
                    <a:pos x="T6" y="T7"/>
                  </a:cxn>
                  <a:cxn ang="T58">
                    <a:pos x="T8" y="T9"/>
                  </a:cxn>
                  <a:cxn ang="T59">
                    <a:pos x="T10" y="T11"/>
                  </a:cxn>
                  <a:cxn ang="T60">
                    <a:pos x="T12" y="T13"/>
                  </a:cxn>
                  <a:cxn ang="T61">
                    <a:pos x="T14" y="T15"/>
                  </a:cxn>
                  <a:cxn ang="T62">
                    <a:pos x="T16" y="T17"/>
                  </a:cxn>
                  <a:cxn ang="T63">
                    <a:pos x="T18" y="T19"/>
                  </a:cxn>
                  <a:cxn ang="T64">
                    <a:pos x="T20" y="T21"/>
                  </a:cxn>
                  <a:cxn ang="T65">
                    <a:pos x="T22" y="T23"/>
                  </a:cxn>
                  <a:cxn ang="T66">
                    <a:pos x="T24" y="T25"/>
                  </a:cxn>
                  <a:cxn ang="T67">
                    <a:pos x="T26" y="T27"/>
                  </a:cxn>
                  <a:cxn ang="T68">
                    <a:pos x="T28" y="T29"/>
                  </a:cxn>
                  <a:cxn ang="T69">
                    <a:pos x="T30" y="T31"/>
                  </a:cxn>
                  <a:cxn ang="T70">
                    <a:pos x="T32" y="T33"/>
                  </a:cxn>
                  <a:cxn ang="T71">
                    <a:pos x="T34" y="T35"/>
                  </a:cxn>
                  <a:cxn ang="T72">
                    <a:pos x="T36" y="T37"/>
                  </a:cxn>
                  <a:cxn ang="T73">
                    <a:pos x="T38" y="T39"/>
                  </a:cxn>
                  <a:cxn ang="T74">
                    <a:pos x="T40" y="T41"/>
                  </a:cxn>
                  <a:cxn ang="T75">
                    <a:pos x="T42" y="T43"/>
                  </a:cxn>
                  <a:cxn ang="T76">
                    <a:pos x="T44" y="T45"/>
                  </a:cxn>
                  <a:cxn ang="T77">
                    <a:pos x="T46" y="T47"/>
                  </a:cxn>
                  <a:cxn ang="T78">
                    <a:pos x="T48" y="T49"/>
                  </a:cxn>
                  <a:cxn ang="T79">
                    <a:pos x="T50" y="T51"/>
                  </a:cxn>
                  <a:cxn ang="T80">
                    <a:pos x="T52" y="T53"/>
                  </a:cxn>
                </a:cxnLst>
                <a:rect l="0" t="0" r="r" b="b"/>
                <a:pathLst>
                  <a:path w="46" h="34">
                    <a:moveTo>
                      <a:pt x="44" y="3"/>
                    </a:moveTo>
                    <a:lnTo>
                      <a:pt x="46" y="15"/>
                    </a:lnTo>
                    <a:lnTo>
                      <a:pt x="40" y="25"/>
                    </a:lnTo>
                    <a:lnTo>
                      <a:pt x="45" y="28"/>
                    </a:lnTo>
                    <a:lnTo>
                      <a:pt x="43" y="31"/>
                    </a:lnTo>
                    <a:lnTo>
                      <a:pt x="43" y="32"/>
                    </a:lnTo>
                    <a:lnTo>
                      <a:pt x="41" y="32"/>
                    </a:lnTo>
                    <a:lnTo>
                      <a:pt x="40" y="33"/>
                    </a:lnTo>
                    <a:lnTo>
                      <a:pt x="40" y="32"/>
                    </a:lnTo>
                    <a:lnTo>
                      <a:pt x="37" y="33"/>
                    </a:lnTo>
                    <a:lnTo>
                      <a:pt x="35" y="32"/>
                    </a:lnTo>
                    <a:lnTo>
                      <a:pt x="33" y="34"/>
                    </a:lnTo>
                    <a:lnTo>
                      <a:pt x="32" y="33"/>
                    </a:lnTo>
                    <a:lnTo>
                      <a:pt x="31" y="33"/>
                    </a:lnTo>
                    <a:lnTo>
                      <a:pt x="31" y="32"/>
                    </a:lnTo>
                    <a:lnTo>
                      <a:pt x="29" y="31"/>
                    </a:lnTo>
                    <a:lnTo>
                      <a:pt x="28" y="33"/>
                    </a:lnTo>
                    <a:lnTo>
                      <a:pt x="20" y="28"/>
                    </a:lnTo>
                    <a:lnTo>
                      <a:pt x="0" y="26"/>
                    </a:lnTo>
                    <a:lnTo>
                      <a:pt x="3" y="24"/>
                    </a:lnTo>
                    <a:lnTo>
                      <a:pt x="0" y="17"/>
                    </a:lnTo>
                    <a:lnTo>
                      <a:pt x="3" y="13"/>
                    </a:lnTo>
                    <a:lnTo>
                      <a:pt x="1" y="12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30" y="9"/>
                    </a:lnTo>
                    <a:lnTo>
                      <a:pt x="44" y="3"/>
                    </a:lnTo>
                    <a:close/>
                  </a:path>
                </a:pathLst>
              </a:custGeom>
              <a:grpFill/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/>
              </a:p>
            </p:txBody>
          </p:sp>
          <p:grpSp>
            <p:nvGrpSpPr>
              <p:cNvPr id="116" name="Groupe 115">
                <a:extLst>
                  <a:ext uri="{FF2B5EF4-FFF2-40B4-BE49-F238E27FC236}">
                    <a16:creationId xmlns:a16="http://schemas.microsoft.com/office/drawing/2014/main" id="{30B8A2C9-3FC8-6890-9160-2F2929D65826}"/>
                  </a:ext>
                </a:extLst>
              </p:cNvPr>
              <p:cNvGrpSpPr/>
              <p:nvPr/>
            </p:nvGrpSpPr>
            <p:grpSpPr>
              <a:xfrm>
                <a:off x="5526940" y="2135187"/>
                <a:ext cx="381000" cy="441325"/>
                <a:chOff x="5526940" y="2135187"/>
                <a:chExt cx="381000" cy="441325"/>
              </a:xfrm>
              <a:grpFill/>
            </p:grpSpPr>
            <p:sp>
              <p:nvSpPr>
                <p:cNvPr id="117" name="Departement 25">
                  <a:extLst>
                    <a:ext uri="{FF2B5EF4-FFF2-40B4-BE49-F238E27FC236}">
                      <a16:creationId xmlns:a16="http://schemas.microsoft.com/office/drawing/2014/main" id="{9B8E3AB9-8674-C22C-333B-14A833C0A3E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526940" y="2227262"/>
                  <a:ext cx="342900" cy="349250"/>
                </a:xfrm>
                <a:custGeom>
                  <a:avLst/>
                  <a:gdLst>
                    <a:gd name="T0" fmla="*/ 2147483647 w 43"/>
                    <a:gd name="T1" fmla="*/ 0 h 48"/>
                    <a:gd name="T2" fmla="*/ 2147483647 w 43"/>
                    <a:gd name="T3" fmla="*/ 2147483647 h 48"/>
                    <a:gd name="T4" fmla="*/ 2147483647 w 43"/>
                    <a:gd name="T5" fmla="*/ 2147483647 h 48"/>
                    <a:gd name="T6" fmla="*/ 2147483647 w 43"/>
                    <a:gd name="T7" fmla="*/ 2147483647 h 48"/>
                    <a:gd name="T8" fmla="*/ 2147483647 w 43"/>
                    <a:gd name="T9" fmla="*/ 2147483647 h 48"/>
                    <a:gd name="T10" fmla="*/ 2147483647 w 43"/>
                    <a:gd name="T11" fmla="*/ 2147483647 h 48"/>
                    <a:gd name="T12" fmla="*/ 2147483647 w 43"/>
                    <a:gd name="T13" fmla="*/ 2147483647 h 48"/>
                    <a:gd name="T14" fmla="*/ 0 w 43"/>
                    <a:gd name="T15" fmla="*/ 2147483647 h 48"/>
                    <a:gd name="T16" fmla="*/ 2147483647 w 43"/>
                    <a:gd name="T17" fmla="*/ 2147483647 h 48"/>
                    <a:gd name="T18" fmla="*/ 2147483647 w 43"/>
                    <a:gd name="T19" fmla="*/ 2147483647 h 48"/>
                    <a:gd name="T20" fmla="*/ 2147483647 w 43"/>
                    <a:gd name="T21" fmla="*/ 0 h 48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</a:gdLst>
                  <a:ahLst/>
                  <a:cxnLst>
                    <a:cxn ang="T22">
                      <a:pos x="T0" y="T1"/>
                    </a:cxn>
                    <a:cxn ang="T23">
                      <a:pos x="T2" y="T3"/>
                    </a:cxn>
                    <a:cxn ang="T24">
                      <a:pos x="T4" y="T5"/>
                    </a:cxn>
                    <a:cxn ang="T25">
                      <a:pos x="T6" y="T7"/>
                    </a:cxn>
                    <a:cxn ang="T26">
                      <a:pos x="T8" y="T9"/>
                    </a:cxn>
                    <a:cxn ang="T27">
                      <a:pos x="T10" y="T11"/>
                    </a:cxn>
                    <a:cxn ang="T28">
                      <a:pos x="T12" y="T13"/>
                    </a:cxn>
                    <a:cxn ang="T29">
                      <a:pos x="T14" y="T15"/>
                    </a:cxn>
                    <a:cxn ang="T30">
                      <a:pos x="T16" y="T17"/>
                    </a:cxn>
                    <a:cxn ang="T31">
                      <a:pos x="T18" y="T19"/>
                    </a:cxn>
                    <a:cxn ang="T32">
                      <a:pos x="T20" y="T21"/>
                    </a:cxn>
                  </a:cxnLst>
                  <a:rect l="0" t="0" r="r" b="b"/>
                  <a:pathLst>
                    <a:path w="43" h="48">
                      <a:moveTo>
                        <a:pt x="35" y="0"/>
                      </a:moveTo>
                      <a:lnTo>
                        <a:pt x="39" y="2"/>
                      </a:lnTo>
                      <a:lnTo>
                        <a:pt x="39" y="5"/>
                      </a:lnTo>
                      <a:lnTo>
                        <a:pt x="43" y="10"/>
                      </a:lnTo>
                      <a:lnTo>
                        <a:pt x="16" y="48"/>
                      </a:lnTo>
                      <a:lnTo>
                        <a:pt x="17" y="39"/>
                      </a:lnTo>
                      <a:lnTo>
                        <a:pt x="2" y="27"/>
                      </a:lnTo>
                      <a:lnTo>
                        <a:pt x="0" y="15"/>
                      </a:lnTo>
                      <a:lnTo>
                        <a:pt x="17" y="8"/>
                      </a:lnTo>
                      <a:lnTo>
                        <a:pt x="21" y="3"/>
                      </a:lnTo>
                      <a:lnTo>
                        <a:pt x="35" y="0"/>
                      </a:lnTo>
                      <a:close/>
                    </a:path>
                  </a:pathLst>
                </a:custGeom>
                <a:grp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  <p:sp>
              <p:nvSpPr>
                <p:cNvPr id="118" name="Departement 90">
                  <a:extLst>
                    <a:ext uri="{FF2B5EF4-FFF2-40B4-BE49-F238E27FC236}">
                      <a16:creationId xmlns:a16="http://schemas.microsoft.com/office/drawing/2014/main" id="{98D683FA-A97F-C2C4-179B-556833CEAE4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5793640" y="2135187"/>
                  <a:ext cx="114300" cy="136525"/>
                </a:xfrm>
                <a:custGeom>
                  <a:avLst/>
                  <a:gdLst>
                    <a:gd name="T0" fmla="*/ 2147483647 w 13"/>
                    <a:gd name="T1" fmla="*/ 2147483647 h 19"/>
                    <a:gd name="T2" fmla="*/ 2147483647 w 13"/>
                    <a:gd name="T3" fmla="*/ 2147483647 h 19"/>
                    <a:gd name="T4" fmla="*/ 2147483647 w 13"/>
                    <a:gd name="T5" fmla="*/ 2147483647 h 19"/>
                    <a:gd name="T6" fmla="*/ 2147483647 w 13"/>
                    <a:gd name="T7" fmla="*/ 2147483647 h 19"/>
                    <a:gd name="T8" fmla="*/ 0 w 13"/>
                    <a:gd name="T9" fmla="*/ 2147483647 h 19"/>
                    <a:gd name="T10" fmla="*/ 2147483647 w 13"/>
                    <a:gd name="T11" fmla="*/ 2147483647 h 19"/>
                    <a:gd name="T12" fmla="*/ 2147483647 w 13"/>
                    <a:gd name="T13" fmla="*/ 0 h 19"/>
                    <a:gd name="T14" fmla="*/ 2147483647 w 13"/>
                    <a:gd name="T15" fmla="*/ 2147483647 h 19"/>
                    <a:gd name="T16" fmla="*/ 2147483647 w 13"/>
                    <a:gd name="T17" fmla="*/ 2147483647 h 19"/>
                    <a:gd name="T18" fmla="*/ 2147483647 w 13"/>
                    <a:gd name="T19" fmla="*/ 2147483647 h 19"/>
                    <a:gd name="T20" fmla="*/ 2147483647 w 13"/>
                    <a:gd name="T21" fmla="*/ 2147483647 h 19"/>
                    <a:gd name="T22" fmla="*/ 2147483647 w 13"/>
                    <a:gd name="T23" fmla="*/ 2147483647 h 19"/>
                    <a:gd name="T24" fmla="*/ 2147483647 w 13"/>
                    <a:gd name="T25" fmla="*/ 2147483647 h 19"/>
                    <a:gd name="T26" fmla="*/ 2147483647 w 13"/>
                    <a:gd name="T27" fmla="*/ 2147483647 h 19"/>
                    <a:gd name="T28" fmla="*/ 2147483647 w 13"/>
                    <a:gd name="T29" fmla="*/ 2147483647 h 19"/>
                    <a:gd name="T30" fmla="*/ 2147483647 w 13"/>
                    <a:gd name="T31" fmla="*/ 2147483647 h 19"/>
                    <a:gd name="T32" fmla="*/ 2147483647 w 13"/>
                    <a:gd name="T33" fmla="*/ 2147483647 h 19"/>
                    <a:gd name="T34" fmla="*/ 2147483647 w 13"/>
                    <a:gd name="T35" fmla="*/ 2147483647 h 19"/>
                    <a:gd name="T36" fmla="*/ 2147483647 w 13"/>
                    <a:gd name="T37" fmla="*/ 2147483647 h 19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</a:gdLst>
                  <a:ahLst/>
                  <a:cxnLst>
                    <a:cxn ang="T38">
                      <a:pos x="T0" y="T1"/>
                    </a:cxn>
                    <a:cxn ang="T39">
                      <a:pos x="T2" y="T3"/>
                    </a:cxn>
                    <a:cxn ang="T40">
                      <a:pos x="T4" y="T5"/>
                    </a:cxn>
                    <a:cxn ang="T41">
                      <a:pos x="T6" y="T7"/>
                    </a:cxn>
                    <a:cxn ang="T42">
                      <a:pos x="T8" y="T9"/>
                    </a:cxn>
                    <a:cxn ang="T43">
                      <a:pos x="T10" y="T11"/>
                    </a:cxn>
                    <a:cxn ang="T44">
                      <a:pos x="T12" y="T13"/>
                    </a:cxn>
                    <a:cxn ang="T45">
                      <a:pos x="T14" y="T15"/>
                    </a:cxn>
                    <a:cxn ang="T46">
                      <a:pos x="T16" y="T17"/>
                    </a:cxn>
                    <a:cxn ang="T47">
                      <a:pos x="T18" y="T19"/>
                    </a:cxn>
                    <a:cxn ang="T48">
                      <a:pos x="T20" y="T21"/>
                    </a:cxn>
                    <a:cxn ang="T49">
                      <a:pos x="T22" y="T23"/>
                    </a:cxn>
                    <a:cxn ang="T50">
                      <a:pos x="T24" y="T25"/>
                    </a:cxn>
                    <a:cxn ang="T51">
                      <a:pos x="T26" y="T27"/>
                    </a:cxn>
                    <a:cxn ang="T52">
                      <a:pos x="T28" y="T29"/>
                    </a:cxn>
                    <a:cxn ang="T53">
                      <a:pos x="T30" y="T31"/>
                    </a:cxn>
                    <a:cxn ang="T54">
                      <a:pos x="T32" y="T33"/>
                    </a:cxn>
                    <a:cxn ang="T55">
                      <a:pos x="T34" y="T35"/>
                    </a:cxn>
                    <a:cxn ang="T56">
                      <a:pos x="T36" y="T37"/>
                    </a:cxn>
                  </a:cxnLst>
                  <a:rect l="0" t="0" r="r" b="b"/>
                  <a:pathLst>
                    <a:path w="13" h="19">
                      <a:moveTo>
                        <a:pt x="2" y="13"/>
                      </a:moveTo>
                      <a:lnTo>
                        <a:pt x="2" y="12"/>
                      </a:lnTo>
                      <a:lnTo>
                        <a:pt x="1" y="10"/>
                      </a:lnTo>
                      <a:lnTo>
                        <a:pt x="2" y="9"/>
                      </a:lnTo>
                      <a:lnTo>
                        <a:pt x="0" y="4"/>
                      </a:lnTo>
                      <a:lnTo>
                        <a:pt x="2" y="1"/>
                      </a:lnTo>
                      <a:lnTo>
                        <a:pt x="2" y="0"/>
                      </a:lnTo>
                      <a:lnTo>
                        <a:pt x="8" y="5"/>
                      </a:lnTo>
                      <a:lnTo>
                        <a:pt x="8" y="10"/>
                      </a:lnTo>
                      <a:lnTo>
                        <a:pt x="13" y="15"/>
                      </a:lnTo>
                      <a:lnTo>
                        <a:pt x="10" y="16"/>
                      </a:lnTo>
                      <a:lnTo>
                        <a:pt x="9" y="15"/>
                      </a:lnTo>
                      <a:lnTo>
                        <a:pt x="8" y="16"/>
                      </a:lnTo>
                      <a:lnTo>
                        <a:pt x="8" y="17"/>
                      </a:lnTo>
                      <a:lnTo>
                        <a:pt x="8" y="18"/>
                      </a:lnTo>
                      <a:lnTo>
                        <a:pt x="7" y="19"/>
                      </a:lnTo>
                      <a:lnTo>
                        <a:pt x="6" y="18"/>
                      </a:lnTo>
                      <a:lnTo>
                        <a:pt x="6" y="15"/>
                      </a:lnTo>
                      <a:lnTo>
                        <a:pt x="2" y="13"/>
                      </a:lnTo>
                      <a:close/>
                    </a:path>
                  </a:pathLst>
                </a:custGeom>
                <a:grpFill/>
                <a:ln w="19050">
                  <a:solidFill>
                    <a:srgbClr val="000000"/>
                  </a:solidFill>
                  <a:prstDash val="solid"/>
                  <a:round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/>
                </a:p>
              </p:txBody>
            </p:sp>
          </p:grpSp>
          <p:sp>
            <p:nvSpPr>
              <p:cNvPr id="119" name="Departement 86">
                <a:extLst>
                  <a:ext uri="{FF2B5EF4-FFF2-40B4-BE49-F238E27FC236}">
                    <a16:creationId xmlns:a16="http://schemas.microsoft.com/office/drawing/2014/main" id="{3C734B8A-284E-7FFF-1264-01280D6F11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0878" y="2379662"/>
                <a:ext cx="334962" cy="381000"/>
              </a:xfrm>
              <a:custGeom>
                <a:avLst/>
                <a:gdLst>
                  <a:gd name="T0" fmla="*/ 2147483647 w 42"/>
                  <a:gd name="T1" fmla="*/ 2147483647 h 53"/>
                  <a:gd name="T2" fmla="*/ 2147483647 w 42"/>
                  <a:gd name="T3" fmla="*/ 2147483647 h 53"/>
                  <a:gd name="T4" fmla="*/ 2147483647 w 42"/>
                  <a:gd name="T5" fmla="*/ 2147483647 h 53"/>
                  <a:gd name="T6" fmla="*/ 2147483647 w 42"/>
                  <a:gd name="T7" fmla="*/ 2147483647 h 53"/>
                  <a:gd name="T8" fmla="*/ 2147483647 w 42"/>
                  <a:gd name="T9" fmla="*/ 2147483647 h 53"/>
                  <a:gd name="T10" fmla="*/ 2147483647 w 42"/>
                  <a:gd name="T11" fmla="*/ 2147483647 h 53"/>
                  <a:gd name="T12" fmla="*/ 2147483647 w 42"/>
                  <a:gd name="T13" fmla="*/ 2147483647 h 53"/>
                  <a:gd name="T14" fmla="*/ 2147483647 w 42"/>
                  <a:gd name="T15" fmla="*/ 2147483647 h 53"/>
                  <a:gd name="T16" fmla="*/ 2147483647 w 42"/>
                  <a:gd name="T17" fmla="*/ 2147483647 h 53"/>
                  <a:gd name="T18" fmla="*/ 0 w 42"/>
                  <a:gd name="T19" fmla="*/ 2147483647 h 53"/>
                  <a:gd name="T20" fmla="*/ 2147483647 w 42"/>
                  <a:gd name="T21" fmla="*/ 2147483647 h 53"/>
                  <a:gd name="T22" fmla="*/ 2147483647 w 42"/>
                  <a:gd name="T23" fmla="*/ 2147483647 h 53"/>
                  <a:gd name="T24" fmla="*/ 2147483647 w 42"/>
                  <a:gd name="T25" fmla="*/ 2147483647 h 53"/>
                  <a:gd name="T26" fmla="*/ 2147483647 w 42"/>
                  <a:gd name="T27" fmla="*/ 0 h 53"/>
                  <a:gd name="T28" fmla="*/ 2147483647 w 42"/>
                  <a:gd name="T29" fmla="*/ 0 h 53"/>
                  <a:gd name="T30" fmla="*/ 2147483647 w 42"/>
                  <a:gd name="T31" fmla="*/ 2147483647 h 53"/>
                  <a:gd name="T32" fmla="*/ 2147483647 w 42"/>
                  <a:gd name="T33" fmla="*/ 2147483647 h 53"/>
                  <a:gd name="T34" fmla="*/ 2147483647 w 42"/>
                  <a:gd name="T35" fmla="*/ 2147483647 h 53"/>
                  <a:gd name="T36" fmla="*/ 2147483647 w 42"/>
                  <a:gd name="T37" fmla="*/ 2147483647 h 53"/>
                  <a:gd name="T38" fmla="*/ 2147483647 w 42"/>
                  <a:gd name="T39" fmla="*/ 2147483647 h 53"/>
                  <a:gd name="T40" fmla="*/ 2147483647 w 42"/>
                  <a:gd name="T41" fmla="*/ 2147483647 h 53"/>
                  <a:gd name="T42" fmla="*/ 2147483647 w 42"/>
                  <a:gd name="T43" fmla="*/ 2147483647 h 53"/>
                  <a:gd name="T44" fmla="*/ 2147483647 w 42"/>
                  <a:gd name="T45" fmla="*/ 2147483647 h 53"/>
                  <a:gd name="T46" fmla="*/ 2147483647 w 42"/>
                  <a:gd name="T47" fmla="*/ 2147483647 h 53"/>
                  <a:gd name="T48" fmla="*/ 2147483647 w 42"/>
                  <a:gd name="T49" fmla="*/ 2147483647 h 53"/>
                  <a:gd name="T50" fmla="*/ 2147483647 w 42"/>
                  <a:gd name="T51" fmla="*/ 2147483647 h 53"/>
                  <a:gd name="T52" fmla="*/ 2147483647 w 42"/>
                  <a:gd name="T53" fmla="*/ 2147483647 h 53"/>
                  <a:gd name="T54" fmla="*/ 2147483647 w 42"/>
                  <a:gd name="T55" fmla="*/ 2147483647 h 53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</a:gdLst>
                <a:ahLst/>
                <a:cxnLst>
                  <a:cxn ang="T56">
                    <a:pos x="T0" y="T1"/>
                  </a:cxn>
                  <a:cxn ang="T57">
                    <a:pos x="T2" y="T3"/>
                  </a:cxn>
                  <a:cxn ang="T58">
                    <a:pos x="T4" y="T5"/>
                  </a:cxn>
                  <a:cxn ang="T59">
                    <a:pos x="T6" y="T7"/>
                  </a:cxn>
                  <a:cxn ang="T60">
                    <a:pos x="T8" y="T9"/>
                  </a:cxn>
                  <a:cxn ang="T61">
                    <a:pos x="T10" y="T11"/>
                  </a:cxn>
                  <a:cxn ang="T62">
                    <a:pos x="T12" y="T13"/>
                  </a:cxn>
                  <a:cxn ang="T63">
                    <a:pos x="T14" y="T15"/>
                  </a:cxn>
                  <a:cxn ang="T64">
                    <a:pos x="T16" y="T17"/>
                  </a:cxn>
                  <a:cxn ang="T65">
                    <a:pos x="T18" y="T19"/>
                  </a:cxn>
                  <a:cxn ang="T66">
                    <a:pos x="T20" y="T21"/>
                  </a:cxn>
                  <a:cxn ang="T67">
                    <a:pos x="T22" y="T23"/>
                  </a:cxn>
                  <a:cxn ang="T68">
                    <a:pos x="T24" y="T25"/>
                  </a:cxn>
                  <a:cxn ang="T69">
                    <a:pos x="T26" y="T27"/>
                  </a:cxn>
                  <a:cxn ang="T70">
                    <a:pos x="T28" y="T29"/>
                  </a:cxn>
                  <a:cxn ang="T71">
                    <a:pos x="T30" y="T31"/>
                  </a:cxn>
                  <a:cxn ang="T72">
                    <a:pos x="T32" y="T33"/>
                  </a:cxn>
                  <a:cxn ang="T73">
                    <a:pos x="T34" y="T35"/>
                  </a:cxn>
                  <a:cxn ang="T74">
                    <a:pos x="T36" y="T37"/>
                  </a:cxn>
                  <a:cxn ang="T75">
                    <a:pos x="T38" y="T39"/>
                  </a:cxn>
                  <a:cxn ang="T76">
                    <a:pos x="T40" y="T41"/>
                  </a:cxn>
                  <a:cxn ang="T77">
                    <a:pos x="T42" y="T43"/>
                  </a:cxn>
                  <a:cxn ang="T78">
                    <a:pos x="T44" y="T45"/>
                  </a:cxn>
                  <a:cxn ang="T79">
                    <a:pos x="T46" y="T47"/>
                  </a:cxn>
                  <a:cxn ang="T80">
                    <a:pos x="T48" y="T49"/>
                  </a:cxn>
                  <a:cxn ang="T81">
                    <a:pos x="T50" y="T51"/>
                  </a:cxn>
                  <a:cxn ang="T82">
                    <a:pos x="T52" y="T53"/>
                  </a:cxn>
                  <a:cxn ang="T83">
                    <a:pos x="T54" y="T55"/>
                  </a:cxn>
                </a:cxnLst>
                <a:rect l="0" t="0" r="r" b="b"/>
                <a:pathLst>
                  <a:path w="42" h="53">
                    <a:moveTo>
                      <a:pt x="9" y="51"/>
                    </a:moveTo>
                    <a:lnTo>
                      <a:pt x="10" y="48"/>
                    </a:lnTo>
                    <a:lnTo>
                      <a:pt x="6" y="46"/>
                    </a:lnTo>
                    <a:lnTo>
                      <a:pt x="8" y="40"/>
                    </a:lnTo>
                    <a:lnTo>
                      <a:pt x="3" y="40"/>
                    </a:lnTo>
                    <a:lnTo>
                      <a:pt x="2" y="36"/>
                    </a:lnTo>
                    <a:lnTo>
                      <a:pt x="4" y="26"/>
                    </a:lnTo>
                    <a:lnTo>
                      <a:pt x="1" y="26"/>
                    </a:lnTo>
                    <a:lnTo>
                      <a:pt x="4" y="15"/>
                    </a:lnTo>
                    <a:lnTo>
                      <a:pt x="0" y="5"/>
                    </a:lnTo>
                    <a:lnTo>
                      <a:pt x="1" y="3"/>
                    </a:lnTo>
                    <a:lnTo>
                      <a:pt x="3" y="3"/>
                    </a:lnTo>
                    <a:lnTo>
                      <a:pt x="3" y="1"/>
                    </a:lnTo>
                    <a:lnTo>
                      <a:pt x="4" y="0"/>
                    </a:lnTo>
                    <a:lnTo>
                      <a:pt x="6" y="0"/>
                    </a:lnTo>
                    <a:lnTo>
                      <a:pt x="14" y="11"/>
                    </a:lnTo>
                    <a:lnTo>
                      <a:pt x="26" y="10"/>
                    </a:lnTo>
                    <a:lnTo>
                      <a:pt x="32" y="20"/>
                    </a:lnTo>
                    <a:lnTo>
                      <a:pt x="33" y="23"/>
                    </a:lnTo>
                    <a:lnTo>
                      <a:pt x="32" y="26"/>
                    </a:lnTo>
                    <a:lnTo>
                      <a:pt x="41" y="32"/>
                    </a:lnTo>
                    <a:lnTo>
                      <a:pt x="42" y="38"/>
                    </a:lnTo>
                    <a:lnTo>
                      <a:pt x="29" y="45"/>
                    </a:lnTo>
                    <a:lnTo>
                      <a:pt x="29" y="50"/>
                    </a:lnTo>
                    <a:lnTo>
                      <a:pt x="22" y="52"/>
                    </a:lnTo>
                    <a:lnTo>
                      <a:pt x="19" y="49"/>
                    </a:lnTo>
                    <a:lnTo>
                      <a:pt x="16" y="53"/>
                    </a:lnTo>
                    <a:lnTo>
                      <a:pt x="9" y="51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>
                <a:solidFill>
                  <a:srgbClr val="000000"/>
                </a:solidFill>
                <a:prstDash val="solid"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/>
              </a:p>
            </p:txBody>
          </p:sp>
          <p:sp>
            <p:nvSpPr>
              <p:cNvPr id="120" name="Freeform 158">
                <a:extLst>
                  <a:ext uri="{FF2B5EF4-FFF2-40B4-BE49-F238E27FC236}">
                    <a16:creationId xmlns:a16="http://schemas.microsoft.com/office/drawing/2014/main" id="{A379AF57-39FE-D392-22C2-ED0A3905970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61389" y="2886775"/>
                <a:ext cx="299929" cy="497964"/>
              </a:xfrm>
              <a:custGeom>
                <a:avLst/>
                <a:gdLst>
                  <a:gd name="T0" fmla="*/ 25400 w 56"/>
                  <a:gd name="T1" fmla="*/ 0 h 93"/>
                  <a:gd name="T2" fmla="*/ 47625 w 56"/>
                  <a:gd name="T3" fmla="*/ 33338 h 93"/>
                  <a:gd name="T4" fmla="*/ 60325 w 56"/>
                  <a:gd name="T5" fmla="*/ 28575 h 93"/>
                  <a:gd name="T6" fmla="*/ 88900 w 56"/>
                  <a:gd name="T7" fmla="*/ 42863 h 93"/>
                  <a:gd name="T8" fmla="*/ 65088 w 56"/>
                  <a:gd name="T9" fmla="*/ 79375 h 93"/>
                  <a:gd name="T10" fmla="*/ 77788 w 56"/>
                  <a:gd name="T11" fmla="*/ 92075 h 93"/>
                  <a:gd name="T12" fmla="*/ 57150 w 56"/>
                  <a:gd name="T13" fmla="*/ 123825 h 93"/>
                  <a:gd name="T14" fmla="*/ 73025 w 56"/>
                  <a:gd name="T15" fmla="*/ 139700 h 93"/>
                  <a:gd name="T16" fmla="*/ 52388 w 56"/>
                  <a:gd name="T17" fmla="*/ 136525 h 93"/>
                  <a:gd name="T18" fmla="*/ 50800 w 56"/>
                  <a:gd name="T19" fmla="*/ 147638 h 93"/>
                  <a:gd name="T20" fmla="*/ 31750 w 56"/>
                  <a:gd name="T21" fmla="*/ 139700 h 93"/>
                  <a:gd name="T22" fmla="*/ 14288 w 56"/>
                  <a:gd name="T23" fmla="*/ 101600 h 93"/>
                  <a:gd name="T24" fmla="*/ 26988 w 56"/>
                  <a:gd name="T25" fmla="*/ 101600 h 93"/>
                  <a:gd name="T26" fmla="*/ 31750 w 56"/>
                  <a:gd name="T27" fmla="*/ 114300 h 93"/>
                  <a:gd name="T28" fmla="*/ 47625 w 56"/>
                  <a:gd name="T29" fmla="*/ 119063 h 93"/>
                  <a:gd name="T30" fmla="*/ 47625 w 56"/>
                  <a:gd name="T31" fmla="*/ 106363 h 93"/>
                  <a:gd name="T32" fmla="*/ 26988 w 56"/>
                  <a:gd name="T33" fmla="*/ 84138 h 93"/>
                  <a:gd name="T34" fmla="*/ 26988 w 56"/>
                  <a:gd name="T35" fmla="*/ 50800 h 93"/>
                  <a:gd name="T36" fmla="*/ 0 w 56"/>
                  <a:gd name="T37" fmla="*/ 34925 h 93"/>
                  <a:gd name="T38" fmla="*/ 25400 w 56"/>
                  <a:gd name="T39" fmla="*/ 0 h 93"/>
                  <a:gd name="T40" fmla="*/ 25400 w 56"/>
                  <a:gd name="T41" fmla="*/ 0 h 93"/>
                  <a:gd name="T42" fmla="*/ 25400 w 56"/>
                  <a:gd name="T43" fmla="*/ 0 h 93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56" h="93">
                    <a:moveTo>
                      <a:pt x="16" y="0"/>
                    </a:moveTo>
                    <a:lnTo>
                      <a:pt x="30" y="21"/>
                    </a:lnTo>
                    <a:lnTo>
                      <a:pt x="38" y="18"/>
                    </a:lnTo>
                    <a:lnTo>
                      <a:pt x="56" y="27"/>
                    </a:lnTo>
                    <a:lnTo>
                      <a:pt x="41" y="50"/>
                    </a:lnTo>
                    <a:lnTo>
                      <a:pt x="49" y="58"/>
                    </a:lnTo>
                    <a:lnTo>
                      <a:pt x="36" y="78"/>
                    </a:lnTo>
                    <a:lnTo>
                      <a:pt x="46" y="88"/>
                    </a:lnTo>
                    <a:lnTo>
                      <a:pt x="33" y="86"/>
                    </a:lnTo>
                    <a:lnTo>
                      <a:pt x="32" y="93"/>
                    </a:lnTo>
                    <a:lnTo>
                      <a:pt x="20" y="88"/>
                    </a:lnTo>
                    <a:lnTo>
                      <a:pt x="9" y="64"/>
                    </a:lnTo>
                    <a:lnTo>
                      <a:pt x="17" y="64"/>
                    </a:lnTo>
                    <a:lnTo>
                      <a:pt x="20" y="72"/>
                    </a:lnTo>
                    <a:lnTo>
                      <a:pt x="30" y="75"/>
                    </a:lnTo>
                    <a:lnTo>
                      <a:pt x="30" y="67"/>
                    </a:lnTo>
                    <a:lnTo>
                      <a:pt x="17" y="53"/>
                    </a:lnTo>
                    <a:lnTo>
                      <a:pt x="17" y="32"/>
                    </a:lnTo>
                    <a:lnTo>
                      <a:pt x="0" y="22"/>
                    </a:lnTo>
                    <a:lnTo>
                      <a:pt x="16" y="0"/>
                    </a:lnTo>
                    <a:close/>
                  </a:path>
                </a:pathLst>
              </a:custGeom>
              <a:grpFill/>
              <a:ln w="19050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>
                  <a:ln>
                    <a:solidFill>
                      <a:schemeClr val="tx1"/>
                    </a:solidFill>
                  </a:ln>
                </a:endParaRPr>
              </a:p>
            </p:txBody>
          </p:sp>
          <p:grpSp>
            <p:nvGrpSpPr>
              <p:cNvPr id="121" name="Groupe 120">
                <a:extLst>
                  <a:ext uri="{FF2B5EF4-FFF2-40B4-BE49-F238E27FC236}">
                    <a16:creationId xmlns:a16="http://schemas.microsoft.com/office/drawing/2014/main" id="{E623E48A-39EF-AFBE-823A-9CC0A574011E}"/>
                  </a:ext>
                </a:extLst>
              </p:cNvPr>
              <p:cNvGrpSpPr/>
              <p:nvPr/>
            </p:nvGrpSpPr>
            <p:grpSpPr>
              <a:xfrm>
                <a:off x="6250284" y="2361796"/>
                <a:ext cx="407929" cy="448096"/>
                <a:chOff x="6939504" y="2210223"/>
                <a:chExt cx="267032" cy="293325"/>
              </a:xfrm>
              <a:grpFill/>
            </p:grpSpPr>
            <p:sp>
              <p:nvSpPr>
                <p:cNvPr id="122" name="Freeform 290">
                  <a:extLst>
                    <a:ext uri="{FF2B5EF4-FFF2-40B4-BE49-F238E27FC236}">
                      <a16:creationId xmlns:a16="http://schemas.microsoft.com/office/drawing/2014/main" id="{099B1215-42A4-D5D1-9DB5-CC101DD6FD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6939504" y="2210223"/>
                  <a:ext cx="257141" cy="255425"/>
                </a:xfrm>
                <a:custGeom>
                  <a:avLst/>
                  <a:gdLst>
                    <a:gd name="T0" fmla="*/ 19050 w 156"/>
                    <a:gd name="T1" fmla="*/ 198438 h 155"/>
                    <a:gd name="T2" fmla="*/ 44450 w 156"/>
                    <a:gd name="T3" fmla="*/ 246063 h 155"/>
                    <a:gd name="T4" fmla="*/ 74613 w 156"/>
                    <a:gd name="T5" fmla="*/ 236538 h 155"/>
                    <a:gd name="T6" fmla="*/ 107950 w 156"/>
                    <a:gd name="T7" fmla="*/ 206375 h 155"/>
                    <a:gd name="T8" fmla="*/ 92075 w 156"/>
                    <a:gd name="T9" fmla="*/ 119063 h 155"/>
                    <a:gd name="T10" fmla="*/ 142876 w 156"/>
                    <a:gd name="T11" fmla="*/ 134938 h 155"/>
                    <a:gd name="T12" fmla="*/ 247651 w 156"/>
                    <a:gd name="T13" fmla="*/ 109538 h 155"/>
                    <a:gd name="T14" fmla="*/ 227013 w 156"/>
                    <a:gd name="T15" fmla="*/ 88900 h 155"/>
                    <a:gd name="T16" fmla="*/ 168276 w 156"/>
                    <a:gd name="T17" fmla="*/ 66675 h 155"/>
                    <a:gd name="T18" fmla="*/ 171451 w 156"/>
                    <a:gd name="T19" fmla="*/ 23813 h 155"/>
                    <a:gd name="T20" fmla="*/ 139701 w 156"/>
                    <a:gd name="T21" fmla="*/ 0 h 155"/>
                    <a:gd name="T22" fmla="*/ 109538 w 156"/>
                    <a:gd name="T23" fmla="*/ 30163 h 155"/>
                    <a:gd name="T24" fmla="*/ 127001 w 156"/>
                    <a:gd name="T25" fmla="*/ 68263 h 155"/>
                    <a:gd name="T26" fmla="*/ 95250 w 156"/>
                    <a:gd name="T27" fmla="*/ 104775 h 155"/>
                    <a:gd name="T28" fmla="*/ 20638 w 156"/>
                    <a:gd name="T29" fmla="*/ 66675 h 155"/>
                    <a:gd name="T30" fmla="*/ 0 w 156"/>
                    <a:gd name="T31" fmla="*/ 88900 h 155"/>
                    <a:gd name="T32" fmla="*/ 19050 w 156"/>
                    <a:gd name="T33" fmla="*/ 198438 h 155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  <a:gd name="T39" fmla="*/ 0 60000 65536"/>
                    <a:gd name="T40" fmla="*/ 0 60000 65536"/>
                    <a:gd name="T41" fmla="*/ 0 60000 65536"/>
                    <a:gd name="T42" fmla="*/ 0 60000 65536"/>
                    <a:gd name="T43" fmla="*/ 0 60000 65536"/>
                    <a:gd name="T44" fmla="*/ 0 60000 65536"/>
                    <a:gd name="T45" fmla="*/ 0 60000 65536"/>
                    <a:gd name="T46" fmla="*/ 0 60000 65536"/>
                    <a:gd name="T47" fmla="*/ 0 60000 65536"/>
                    <a:gd name="T48" fmla="*/ 0 60000 65536"/>
                    <a:gd name="T49" fmla="*/ 0 60000 65536"/>
                    <a:gd name="T50" fmla="*/ 0 60000 65536"/>
                  </a:gdLst>
                  <a:ahLst/>
                  <a:cxnLst>
                    <a:cxn ang="T34">
                      <a:pos x="T0" y="T1"/>
                    </a:cxn>
                    <a:cxn ang="T35">
                      <a:pos x="T2" y="T3"/>
                    </a:cxn>
                    <a:cxn ang="T36">
                      <a:pos x="T4" y="T5"/>
                    </a:cxn>
                    <a:cxn ang="T37">
                      <a:pos x="T6" y="T7"/>
                    </a:cxn>
                    <a:cxn ang="T38">
                      <a:pos x="T8" y="T9"/>
                    </a:cxn>
                    <a:cxn ang="T39">
                      <a:pos x="T10" y="T11"/>
                    </a:cxn>
                    <a:cxn ang="T40">
                      <a:pos x="T12" y="T13"/>
                    </a:cxn>
                    <a:cxn ang="T41">
                      <a:pos x="T14" y="T15"/>
                    </a:cxn>
                    <a:cxn ang="T42">
                      <a:pos x="T16" y="T17"/>
                    </a:cxn>
                    <a:cxn ang="T43">
                      <a:pos x="T18" y="T19"/>
                    </a:cxn>
                    <a:cxn ang="T44">
                      <a:pos x="T20" y="T21"/>
                    </a:cxn>
                    <a:cxn ang="T45">
                      <a:pos x="T22" y="T23"/>
                    </a:cxn>
                    <a:cxn ang="T46">
                      <a:pos x="T24" y="T25"/>
                    </a:cxn>
                    <a:cxn ang="T47">
                      <a:pos x="T26" y="T27"/>
                    </a:cxn>
                    <a:cxn ang="T48">
                      <a:pos x="T28" y="T29"/>
                    </a:cxn>
                    <a:cxn ang="T49">
                      <a:pos x="T30" y="T31"/>
                    </a:cxn>
                    <a:cxn ang="T50">
                      <a:pos x="T32" y="T33"/>
                    </a:cxn>
                  </a:cxnLst>
                  <a:rect l="0" t="0" r="r" b="b"/>
                  <a:pathLst>
                    <a:path w="156" h="155">
                      <a:moveTo>
                        <a:pt x="12" y="125"/>
                      </a:moveTo>
                      <a:lnTo>
                        <a:pt x="28" y="155"/>
                      </a:lnTo>
                      <a:lnTo>
                        <a:pt x="47" y="149"/>
                      </a:lnTo>
                      <a:lnTo>
                        <a:pt x="68" y="130"/>
                      </a:lnTo>
                      <a:lnTo>
                        <a:pt x="58" y="75"/>
                      </a:lnTo>
                      <a:lnTo>
                        <a:pt x="90" y="85"/>
                      </a:lnTo>
                      <a:lnTo>
                        <a:pt x="156" y="69"/>
                      </a:lnTo>
                      <a:lnTo>
                        <a:pt x="143" y="56"/>
                      </a:lnTo>
                      <a:lnTo>
                        <a:pt x="106" y="42"/>
                      </a:lnTo>
                      <a:lnTo>
                        <a:pt x="108" y="15"/>
                      </a:lnTo>
                      <a:lnTo>
                        <a:pt x="88" y="0"/>
                      </a:lnTo>
                      <a:lnTo>
                        <a:pt x="69" y="19"/>
                      </a:lnTo>
                      <a:lnTo>
                        <a:pt x="80" y="43"/>
                      </a:lnTo>
                      <a:lnTo>
                        <a:pt x="60" y="66"/>
                      </a:lnTo>
                      <a:lnTo>
                        <a:pt x="13" y="42"/>
                      </a:lnTo>
                      <a:lnTo>
                        <a:pt x="0" y="56"/>
                      </a:lnTo>
                      <a:lnTo>
                        <a:pt x="12" y="125"/>
                      </a:lnTo>
                      <a:close/>
                    </a:path>
                  </a:pathLst>
                </a:custGeom>
                <a:grpFill/>
                <a:ln w="19050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  <p:sp>
              <p:nvSpPr>
                <p:cNvPr id="123" name="Freeform 291">
                  <a:extLst>
                    <a:ext uri="{FF2B5EF4-FFF2-40B4-BE49-F238E27FC236}">
                      <a16:creationId xmlns:a16="http://schemas.microsoft.com/office/drawing/2014/main" id="{E85599C5-191A-3459-6C9F-BEFEE36489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43899" y="2437631"/>
                  <a:ext cx="62637" cy="65917"/>
                </a:xfrm>
                <a:custGeom>
                  <a:avLst/>
                  <a:gdLst>
                    <a:gd name="T0" fmla="*/ 25400 w 38"/>
                    <a:gd name="T1" fmla="*/ 0 h 40"/>
                    <a:gd name="T2" fmla="*/ 60325 w 38"/>
                    <a:gd name="T3" fmla="*/ 25400 h 40"/>
                    <a:gd name="T4" fmla="*/ 57150 w 38"/>
                    <a:gd name="T5" fmla="*/ 44451 h 40"/>
                    <a:gd name="T6" fmla="*/ 30163 w 38"/>
                    <a:gd name="T7" fmla="*/ 63501 h 40"/>
                    <a:gd name="T8" fmla="*/ 4763 w 38"/>
                    <a:gd name="T9" fmla="*/ 52388 h 40"/>
                    <a:gd name="T10" fmla="*/ 0 w 38"/>
                    <a:gd name="T11" fmla="*/ 26988 h 40"/>
                    <a:gd name="T12" fmla="*/ 25400 w 38"/>
                    <a:gd name="T13" fmla="*/ 0 h 40"/>
                    <a:gd name="T14" fmla="*/ 0 60000 65536"/>
                    <a:gd name="T15" fmla="*/ 0 60000 6553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</a:gdLst>
                  <a:ahLst/>
                  <a:cxnLst>
                    <a:cxn ang="T14">
                      <a:pos x="T0" y="T1"/>
                    </a:cxn>
                    <a:cxn ang="T15">
                      <a:pos x="T2" y="T3"/>
                    </a:cxn>
                    <a:cxn ang="T16">
                      <a:pos x="T4" y="T5"/>
                    </a:cxn>
                    <a:cxn ang="T17">
                      <a:pos x="T6" y="T7"/>
                    </a:cxn>
                    <a:cxn ang="T18">
                      <a:pos x="T8" y="T9"/>
                    </a:cxn>
                    <a:cxn ang="T19">
                      <a:pos x="T10" y="T11"/>
                    </a:cxn>
                    <a:cxn ang="T20">
                      <a:pos x="T12" y="T13"/>
                    </a:cxn>
                  </a:cxnLst>
                  <a:rect l="0" t="0" r="r" b="b"/>
                  <a:pathLst>
                    <a:path w="38" h="40">
                      <a:moveTo>
                        <a:pt x="16" y="0"/>
                      </a:moveTo>
                      <a:lnTo>
                        <a:pt x="38" y="16"/>
                      </a:lnTo>
                      <a:lnTo>
                        <a:pt x="36" y="28"/>
                      </a:lnTo>
                      <a:lnTo>
                        <a:pt x="19" y="40"/>
                      </a:lnTo>
                      <a:lnTo>
                        <a:pt x="3" y="33"/>
                      </a:lnTo>
                      <a:lnTo>
                        <a:pt x="0" y="17"/>
                      </a:ln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 w="19050" cap="flat">
                  <a:solidFill>
                    <a:schemeClr val="tx1"/>
                  </a:solidFill>
                  <a:prstDash val="solid"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endParaRPr lang="fr-FR" sz="1600">
                    <a:ln>
                      <a:solidFill>
                        <a:schemeClr val="tx1"/>
                      </a:solidFill>
                    </a:ln>
                  </a:endParaRPr>
                </a:p>
              </p:txBody>
            </p:sp>
          </p:grpSp>
          <p:sp>
            <p:nvSpPr>
              <p:cNvPr id="124" name="Freeform 292">
                <a:extLst>
                  <a:ext uri="{FF2B5EF4-FFF2-40B4-BE49-F238E27FC236}">
                    <a16:creationId xmlns:a16="http://schemas.microsoft.com/office/drawing/2014/main" id="{F5B27EB9-4FDA-5828-2B6E-FA9E7652E0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739319" y="2413399"/>
                <a:ext cx="344067" cy="404320"/>
              </a:xfrm>
              <a:custGeom>
                <a:avLst/>
                <a:gdLst>
                  <a:gd name="T0" fmla="*/ 33338 w 114"/>
                  <a:gd name="T1" fmla="*/ 0 h 134"/>
                  <a:gd name="T2" fmla="*/ 11113 w 114"/>
                  <a:gd name="T3" fmla="*/ 9525 h 134"/>
                  <a:gd name="T4" fmla="*/ 0 w 114"/>
                  <a:gd name="T5" fmla="*/ 30163 h 134"/>
                  <a:gd name="T6" fmla="*/ 23813 w 114"/>
                  <a:gd name="T7" fmla="*/ 60325 h 134"/>
                  <a:gd name="T8" fmla="*/ 20638 w 114"/>
                  <a:gd name="T9" fmla="*/ 76200 h 134"/>
                  <a:gd name="T10" fmla="*/ 38100 w 114"/>
                  <a:gd name="T11" fmla="*/ 103188 h 134"/>
                  <a:gd name="T12" fmla="*/ 61913 w 114"/>
                  <a:gd name="T13" fmla="*/ 122238 h 134"/>
                  <a:gd name="T14" fmla="*/ 92076 w 114"/>
                  <a:gd name="T15" fmla="*/ 123825 h 134"/>
                  <a:gd name="T16" fmla="*/ 101601 w 114"/>
                  <a:gd name="T17" fmla="*/ 149225 h 134"/>
                  <a:gd name="T18" fmla="*/ 76200 w 114"/>
                  <a:gd name="T19" fmla="*/ 141288 h 134"/>
                  <a:gd name="T20" fmla="*/ 57150 w 114"/>
                  <a:gd name="T21" fmla="*/ 157163 h 134"/>
                  <a:gd name="T22" fmla="*/ 71438 w 114"/>
                  <a:gd name="T23" fmla="*/ 185738 h 134"/>
                  <a:gd name="T24" fmla="*/ 87313 w 114"/>
                  <a:gd name="T25" fmla="*/ 174625 h 134"/>
                  <a:gd name="T26" fmla="*/ 138113 w 114"/>
                  <a:gd name="T27" fmla="*/ 179388 h 134"/>
                  <a:gd name="T28" fmla="*/ 158751 w 114"/>
                  <a:gd name="T29" fmla="*/ 212725 h 134"/>
                  <a:gd name="T30" fmla="*/ 180976 w 114"/>
                  <a:gd name="T31" fmla="*/ 179388 h 134"/>
                  <a:gd name="T32" fmla="*/ 168276 w 114"/>
                  <a:gd name="T33" fmla="*/ 134938 h 134"/>
                  <a:gd name="T34" fmla="*/ 142876 w 114"/>
                  <a:gd name="T35" fmla="*/ 109538 h 134"/>
                  <a:gd name="T36" fmla="*/ 147638 w 114"/>
                  <a:gd name="T37" fmla="*/ 93663 h 134"/>
                  <a:gd name="T38" fmla="*/ 130176 w 114"/>
                  <a:gd name="T39" fmla="*/ 96838 h 134"/>
                  <a:gd name="T40" fmla="*/ 122238 w 114"/>
                  <a:gd name="T41" fmla="*/ 88900 h 134"/>
                  <a:gd name="T42" fmla="*/ 139701 w 114"/>
                  <a:gd name="T43" fmla="*/ 77788 h 134"/>
                  <a:gd name="T44" fmla="*/ 122238 w 114"/>
                  <a:gd name="T45" fmla="*/ 71438 h 134"/>
                  <a:gd name="T46" fmla="*/ 125413 w 114"/>
                  <a:gd name="T47" fmla="*/ 55563 h 134"/>
                  <a:gd name="T48" fmla="*/ 142876 w 114"/>
                  <a:gd name="T49" fmla="*/ 60325 h 134"/>
                  <a:gd name="T50" fmla="*/ 152401 w 114"/>
                  <a:gd name="T51" fmla="*/ 42863 h 134"/>
                  <a:gd name="T52" fmla="*/ 117476 w 114"/>
                  <a:gd name="T53" fmla="*/ 55563 h 134"/>
                  <a:gd name="T54" fmla="*/ 84138 w 114"/>
                  <a:gd name="T55" fmla="*/ 22225 h 134"/>
                  <a:gd name="T56" fmla="*/ 33338 w 114"/>
                  <a:gd name="T57" fmla="*/ 0 h 134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114" h="134">
                    <a:moveTo>
                      <a:pt x="21" y="0"/>
                    </a:moveTo>
                    <a:lnTo>
                      <a:pt x="7" y="6"/>
                    </a:lnTo>
                    <a:lnTo>
                      <a:pt x="0" y="19"/>
                    </a:lnTo>
                    <a:lnTo>
                      <a:pt x="15" y="38"/>
                    </a:lnTo>
                    <a:lnTo>
                      <a:pt x="13" y="48"/>
                    </a:lnTo>
                    <a:lnTo>
                      <a:pt x="24" y="65"/>
                    </a:lnTo>
                    <a:lnTo>
                      <a:pt x="39" y="77"/>
                    </a:lnTo>
                    <a:lnTo>
                      <a:pt x="58" y="78"/>
                    </a:lnTo>
                    <a:lnTo>
                      <a:pt x="64" y="94"/>
                    </a:lnTo>
                    <a:lnTo>
                      <a:pt x="48" y="89"/>
                    </a:lnTo>
                    <a:lnTo>
                      <a:pt x="36" y="99"/>
                    </a:lnTo>
                    <a:lnTo>
                      <a:pt x="45" y="117"/>
                    </a:lnTo>
                    <a:lnTo>
                      <a:pt x="55" y="110"/>
                    </a:lnTo>
                    <a:lnTo>
                      <a:pt x="87" y="113"/>
                    </a:lnTo>
                    <a:lnTo>
                      <a:pt x="100" y="134"/>
                    </a:lnTo>
                    <a:lnTo>
                      <a:pt x="114" y="113"/>
                    </a:lnTo>
                    <a:lnTo>
                      <a:pt x="106" y="85"/>
                    </a:lnTo>
                    <a:lnTo>
                      <a:pt x="90" y="69"/>
                    </a:lnTo>
                    <a:lnTo>
                      <a:pt x="93" y="59"/>
                    </a:lnTo>
                    <a:lnTo>
                      <a:pt x="82" y="61"/>
                    </a:lnTo>
                    <a:lnTo>
                      <a:pt x="77" y="56"/>
                    </a:lnTo>
                    <a:lnTo>
                      <a:pt x="88" y="49"/>
                    </a:lnTo>
                    <a:lnTo>
                      <a:pt x="77" y="45"/>
                    </a:lnTo>
                    <a:lnTo>
                      <a:pt x="79" y="35"/>
                    </a:lnTo>
                    <a:lnTo>
                      <a:pt x="90" y="38"/>
                    </a:lnTo>
                    <a:lnTo>
                      <a:pt x="96" y="27"/>
                    </a:lnTo>
                    <a:lnTo>
                      <a:pt x="74" y="35"/>
                    </a:lnTo>
                    <a:lnTo>
                      <a:pt x="53" y="14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25" name="Freeform 293">
                <a:extLst>
                  <a:ext uri="{FF2B5EF4-FFF2-40B4-BE49-F238E27FC236}">
                    <a16:creationId xmlns:a16="http://schemas.microsoft.com/office/drawing/2014/main" id="{3C0B6BBD-73B5-B597-EC9D-87E1053504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395714" y="1402562"/>
                <a:ext cx="648072" cy="809875"/>
              </a:xfrm>
              <a:custGeom>
                <a:avLst/>
                <a:gdLst>
                  <a:gd name="T0" fmla="*/ 55563 w 160"/>
                  <a:gd name="T1" fmla="*/ 0 h 200"/>
                  <a:gd name="T2" fmla="*/ 93663 w 160"/>
                  <a:gd name="T3" fmla="*/ 17463 h 200"/>
                  <a:gd name="T4" fmla="*/ 131763 w 160"/>
                  <a:gd name="T5" fmla="*/ 22225 h 200"/>
                  <a:gd name="T6" fmla="*/ 177801 w 160"/>
                  <a:gd name="T7" fmla="*/ 63500 h 200"/>
                  <a:gd name="T8" fmla="*/ 225426 w 160"/>
                  <a:gd name="T9" fmla="*/ 96838 h 200"/>
                  <a:gd name="T10" fmla="*/ 238126 w 160"/>
                  <a:gd name="T11" fmla="*/ 98425 h 200"/>
                  <a:gd name="T12" fmla="*/ 254001 w 160"/>
                  <a:gd name="T13" fmla="*/ 139700 h 200"/>
                  <a:gd name="T14" fmla="*/ 196851 w 160"/>
                  <a:gd name="T15" fmla="*/ 220663 h 200"/>
                  <a:gd name="T16" fmla="*/ 165101 w 160"/>
                  <a:gd name="T17" fmla="*/ 292101 h 200"/>
                  <a:gd name="T18" fmla="*/ 136526 w 160"/>
                  <a:gd name="T19" fmla="*/ 309563 h 200"/>
                  <a:gd name="T20" fmla="*/ 68263 w 160"/>
                  <a:gd name="T21" fmla="*/ 296863 h 200"/>
                  <a:gd name="T22" fmla="*/ 34925 w 160"/>
                  <a:gd name="T23" fmla="*/ 317501 h 200"/>
                  <a:gd name="T24" fmla="*/ 0 w 160"/>
                  <a:gd name="T25" fmla="*/ 304801 h 200"/>
                  <a:gd name="T26" fmla="*/ 47625 w 160"/>
                  <a:gd name="T27" fmla="*/ 190501 h 200"/>
                  <a:gd name="T28" fmla="*/ 12700 w 160"/>
                  <a:gd name="T29" fmla="*/ 147638 h 200"/>
                  <a:gd name="T30" fmla="*/ 4763 w 160"/>
                  <a:gd name="T31" fmla="*/ 68263 h 200"/>
                  <a:gd name="T32" fmla="*/ 55563 w 160"/>
                  <a:gd name="T33" fmla="*/ 0 h 2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160" h="200">
                    <a:moveTo>
                      <a:pt x="35" y="0"/>
                    </a:moveTo>
                    <a:lnTo>
                      <a:pt x="59" y="11"/>
                    </a:lnTo>
                    <a:lnTo>
                      <a:pt x="83" y="14"/>
                    </a:lnTo>
                    <a:lnTo>
                      <a:pt x="112" y="40"/>
                    </a:lnTo>
                    <a:lnTo>
                      <a:pt x="142" y="61"/>
                    </a:lnTo>
                    <a:lnTo>
                      <a:pt x="150" y="62"/>
                    </a:lnTo>
                    <a:lnTo>
                      <a:pt x="160" y="88"/>
                    </a:lnTo>
                    <a:lnTo>
                      <a:pt x="124" y="139"/>
                    </a:lnTo>
                    <a:lnTo>
                      <a:pt x="104" y="184"/>
                    </a:lnTo>
                    <a:lnTo>
                      <a:pt x="86" y="195"/>
                    </a:lnTo>
                    <a:lnTo>
                      <a:pt x="43" y="187"/>
                    </a:lnTo>
                    <a:lnTo>
                      <a:pt x="22" y="200"/>
                    </a:lnTo>
                    <a:lnTo>
                      <a:pt x="0" y="192"/>
                    </a:lnTo>
                    <a:lnTo>
                      <a:pt x="30" y="120"/>
                    </a:lnTo>
                    <a:lnTo>
                      <a:pt x="8" y="93"/>
                    </a:lnTo>
                    <a:lnTo>
                      <a:pt x="3" y="43"/>
                    </a:lnTo>
                    <a:lnTo>
                      <a:pt x="35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 dirty="0">
                  <a:ln>
                    <a:solidFill>
                      <a:schemeClr val="tx1"/>
                    </a:solidFill>
                  </a:ln>
                </a:endParaRPr>
              </a:p>
            </p:txBody>
          </p:sp>
          <p:sp>
            <p:nvSpPr>
              <p:cNvPr id="126" name="Freeform 294">
                <a:extLst>
                  <a:ext uri="{FF2B5EF4-FFF2-40B4-BE49-F238E27FC236}">
                    <a16:creationId xmlns:a16="http://schemas.microsoft.com/office/drawing/2014/main" id="{C7B11A43-ADFD-5B1F-24A7-DD23588B1C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50499" y="2996583"/>
                <a:ext cx="362297" cy="321197"/>
              </a:xfrm>
              <a:custGeom>
                <a:avLst/>
                <a:gdLst>
                  <a:gd name="T0" fmla="*/ 0 w 159"/>
                  <a:gd name="T1" fmla="*/ 68263 h 141"/>
                  <a:gd name="T2" fmla="*/ 0 w 159"/>
                  <a:gd name="T3" fmla="*/ 88901 h 141"/>
                  <a:gd name="T4" fmla="*/ 28575 w 159"/>
                  <a:gd name="T5" fmla="*/ 123826 h 141"/>
                  <a:gd name="T6" fmla="*/ 25400 w 159"/>
                  <a:gd name="T7" fmla="*/ 147638 h 141"/>
                  <a:gd name="T8" fmla="*/ 50800 w 159"/>
                  <a:gd name="T9" fmla="*/ 177801 h 141"/>
                  <a:gd name="T10" fmla="*/ 71438 w 159"/>
                  <a:gd name="T11" fmla="*/ 179389 h 141"/>
                  <a:gd name="T12" fmla="*/ 84138 w 159"/>
                  <a:gd name="T13" fmla="*/ 198439 h 141"/>
                  <a:gd name="T14" fmla="*/ 163513 w 159"/>
                  <a:gd name="T15" fmla="*/ 223839 h 141"/>
                  <a:gd name="T16" fmla="*/ 231776 w 159"/>
                  <a:gd name="T17" fmla="*/ 212726 h 141"/>
                  <a:gd name="T18" fmla="*/ 239714 w 159"/>
                  <a:gd name="T19" fmla="*/ 203201 h 141"/>
                  <a:gd name="T20" fmla="*/ 239714 w 159"/>
                  <a:gd name="T21" fmla="*/ 166689 h 141"/>
                  <a:gd name="T22" fmla="*/ 252414 w 159"/>
                  <a:gd name="T23" fmla="*/ 122238 h 141"/>
                  <a:gd name="T24" fmla="*/ 228601 w 159"/>
                  <a:gd name="T25" fmla="*/ 106363 h 141"/>
                  <a:gd name="T26" fmla="*/ 198439 w 159"/>
                  <a:gd name="T27" fmla="*/ 63500 h 141"/>
                  <a:gd name="T28" fmla="*/ 195264 w 159"/>
                  <a:gd name="T29" fmla="*/ 38100 h 141"/>
                  <a:gd name="T30" fmla="*/ 176214 w 159"/>
                  <a:gd name="T31" fmla="*/ 17463 h 141"/>
                  <a:gd name="T32" fmla="*/ 79375 w 159"/>
                  <a:gd name="T33" fmla="*/ 0 h 141"/>
                  <a:gd name="T34" fmla="*/ 46038 w 159"/>
                  <a:gd name="T35" fmla="*/ 25400 h 141"/>
                  <a:gd name="T36" fmla="*/ 25400 w 159"/>
                  <a:gd name="T37" fmla="*/ 22225 h 141"/>
                  <a:gd name="T38" fmla="*/ 23813 w 159"/>
                  <a:gd name="T39" fmla="*/ 55563 h 141"/>
                  <a:gd name="T40" fmla="*/ 0 w 159"/>
                  <a:gd name="T41" fmla="*/ 68263 h 141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</a:gdLst>
                <a:ahLst/>
                <a:cxnLst>
                  <a:cxn ang="T42">
                    <a:pos x="T0" y="T1"/>
                  </a:cxn>
                  <a:cxn ang="T43">
                    <a:pos x="T2" y="T3"/>
                  </a:cxn>
                  <a:cxn ang="T44">
                    <a:pos x="T4" y="T5"/>
                  </a:cxn>
                  <a:cxn ang="T45">
                    <a:pos x="T6" y="T7"/>
                  </a:cxn>
                  <a:cxn ang="T46">
                    <a:pos x="T8" y="T9"/>
                  </a:cxn>
                  <a:cxn ang="T47">
                    <a:pos x="T10" y="T11"/>
                  </a:cxn>
                  <a:cxn ang="T48">
                    <a:pos x="T12" y="T13"/>
                  </a:cxn>
                  <a:cxn ang="T49">
                    <a:pos x="T14" y="T15"/>
                  </a:cxn>
                  <a:cxn ang="T50">
                    <a:pos x="T16" y="T17"/>
                  </a:cxn>
                  <a:cxn ang="T51">
                    <a:pos x="T18" y="T19"/>
                  </a:cxn>
                  <a:cxn ang="T52">
                    <a:pos x="T20" y="T21"/>
                  </a:cxn>
                  <a:cxn ang="T53">
                    <a:pos x="T22" y="T23"/>
                  </a:cxn>
                  <a:cxn ang="T54">
                    <a:pos x="T24" y="T25"/>
                  </a:cxn>
                  <a:cxn ang="T55">
                    <a:pos x="T26" y="T27"/>
                  </a:cxn>
                  <a:cxn ang="T56">
                    <a:pos x="T28" y="T29"/>
                  </a:cxn>
                  <a:cxn ang="T57">
                    <a:pos x="T30" y="T31"/>
                  </a:cxn>
                  <a:cxn ang="T58">
                    <a:pos x="T32" y="T33"/>
                  </a:cxn>
                  <a:cxn ang="T59">
                    <a:pos x="T34" y="T35"/>
                  </a:cxn>
                  <a:cxn ang="T60">
                    <a:pos x="T36" y="T37"/>
                  </a:cxn>
                  <a:cxn ang="T61">
                    <a:pos x="T38" y="T39"/>
                  </a:cxn>
                  <a:cxn ang="T62">
                    <a:pos x="T40" y="T41"/>
                  </a:cxn>
                </a:cxnLst>
                <a:rect l="0" t="0" r="r" b="b"/>
                <a:pathLst>
                  <a:path w="159" h="141">
                    <a:moveTo>
                      <a:pt x="0" y="43"/>
                    </a:moveTo>
                    <a:lnTo>
                      <a:pt x="0" y="56"/>
                    </a:lnTo>
                    <a:lnTo>
                      <a:pt x="18" y="78"/>
                    </a:lnTo>
                    <a:lnTo>
                      <a:pt x="16" y="93"/>
                    </a:lnTo>
                    <a:lnTo>
                      <a:pt x="32" y="112"/>
                    </a:lnTo>
                    <a:lnTo>
                      <a:pt x="45" y="113"/>
                    </a:lnTo>
                    <a:lnTo>
                      <a:pt x="53" y="125"/>
                    </a:lnTo>
                    <a:lnTo>
                      <a:pt x="103" y="141"/>
                    </a:lnTo>
                    <a:lnTo>
                      <a:pt x="146" y="134"/>
                    </a:lnTo>
                    <a:lnTo>
                      <a:pt x="151" y="128"/>
                    </a:lnTo>
                    <a:lnTo>
                      <a:pt x="151" y="105"/>
                    </a:lnTo>
                    <a:lnTo>
                      <a:pt x="159" y="77"/>
                    </a:lnTo>
                    <a:lnTo>
                      <a:pt x="144" y="67"/>
                    </a:lnTo>
                    <a:lnTo>
                      <a:pt x="125" y="40"/>
                    </a:lnTo>
                    <a:lnTo>
                      <a:pt x="123" y="24"/>
                    </a:lnTo>
                    <a:lnTo>
                      <a:pt x="111" y="11"/>
                    </a:lnTo>
                    <a:lnTo>
                      <a:pt x="50" y="0"/>
                    </a:lnTo>
                    <a:lnTo>
                      <a:pt x="29" y="16"/>
                    </a:lnTo>
                    <a:lnTo>
                      <a:pt x="16" y="14"/>
                    </a:lnTo>
                    <a:lnTo>
                      <a:pt x="15" y="35"/>
                    </a:lnTo>
                    <a:lnTo>
                      <a:pt x="0" y="43"/>
                    </a:lnTo>
                    <a:close/>
                  </a:path>
                </a:pathLst>
              </a:custGeom>
              <a:solidFill>
                <a:schemeClr val="accent1"/>
              </a:solidFill>
              <a:ln w="19050" cap="flat">
                <a:solidFill>
                  <a:schemeClr val="tx1"/>
                </a:solidFill>
                <a:prstDash val="solid"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lang="fr-FR" sz="1600">
                  <a:ln>
                    <a:solidFill>
                      <a:schemeClr val="tx1"/>
                    </a:solidFill>
                  </a:ln>
                </a:endParaRPr>
              </a:p>
            </p:txBody>
          </p:sp>
        </p:grpSp>
        <p:sp>
          <p:nvSpPr>
            <p:cNvPr id="129" name="Forme libre : forme 128">
              <a:extLst>
                <a:ext uri="{FF2B5EF4-FFF2-40B4-BE49-F238E27FC236}">
                  <a16:creationId xmlns:a16="http://schemas.microsoft.com/office/drawing/2014/main" id="{94F481D5-91FF-2768-972E-A90BE3A17913}"/>
                </a:ext>
              </a:extLst>
            </p:cNvPr>
            <p:cNvSpPr/>
            <p:nvPr/>
          </p:nvSpPr>
          <p:spPr>
            <a:xfrm>
              <a:off x="1430020" y="3370580"/>
              <a:ext cx="772175" cy="370840"/>
            </a:xfrm>
            <a:custGeom>
              <a:avLst/>
              <a:gdLst>
                <a:gd name="connsiteX0" fmla="*/ 43180 w 772175"/>
                <a:gd name="connsiteY0" fmla="*/ 93980 h 370840"/>
                <a:gd name="connsiteX1" fmla="*/ 43180 w 772175"/>
                <a:gd name="connsiteY1" fmla="*/ 93980 h 370840"/>
                <a:gd name="connsiteX2" fmla="*/ 78740 w 772175"/>
                <a:gd name="connsiteY2" fmla="*/ 104140 h 370840"/>
                <a:gd name="connsiteX3" fmla="*/ 101600 w 772175"/>
                <a:gd name="connsiteY3" fmla="*/ 111760 h 370840"/>
                <a:gd name="connsiteX4" fmla="*/ 116840 w 772175"/>
                <a:gd name="connsiteY4" fmla="*/ 121920 h 370840"/>
                <a:gd name="connsiteX5" fmla="*/ 147320 w 772175"/>
                <a:gd name="connsiteY5" fmla="*/ 134620 h 370840"/>
                <a:gd name="connsiteX6" fmla="*/ 185420 w 772175"/>
                <a:gd name="connsiteY6" fmla="*/ 142240 h 370840"/>
                <a:gd name="connsiteX7" fmla="*/ 271780 w 772175"/>
                <a:gd name="connsiteY7" fmla="*/ 154940 h 370840"/>
                <a:gd name="connsiteX8" fmla="*/ 340360 w 772175"/>
                <a:gd name="connsiteY8" fmla="*/ 152400 h 370840"/>
                <a:gd name="connsiteX9" fmla="*/ 360680 w 772175"/>
                <a:gd name="connsiteY9" fmla="*/ 137160 h 370840"/>
                <a:gd name="connsiteX10" fmla="*/ 381000 w 772175"/>
                <a:gd name="connsiteY10" fmla="*/ 127000 h 370840"/>
                <a:gd name="connsiteX11" fmla="*/ 401320 w 772175"/>
                <a:gd name="connsiteY11" fmla="*/ 111760 h 370840"/>
                <a:gd name="connsiteX12" fmla="*/ 411480 w 772175"/>
                <a:gd name="connsiteY12" fmla="*/ 106680 h 370840"/>
                <a:gd name="connsiteX13" fmla="*/ 419100 w 772175"/>
                <a:gd name="connsiteY13" fmla="*/ 99060 h 370840"/>
                <a:gd name="connsiteX14" fmla="*/ 447040 w 772175"/>
                <a:gd name="connsiteY14" fmla="*/ 55880 h 370840"/>
                <a:gd name="connsiteX15" fmla="*/ 459740 w 772175"/>
                <a:gd name="connsiteY15" fmla="*/ 25400 h 370840"/>
                <a:gd name="connsiteX16" fmla="*/ 467360 w 772175"/>
                <a:gd name="connsiteY16" fmla="*/ 17780 h 370840"/>
                <a:gd name="connsiteX17" fmla="*/ 510540 w 772175"/>
                <a:gd name="connsiteY17" fmla="*/ 2540 h 370840"/>
                <a:gd name="connsiteX18" fmla="*/ 546100 w 772175"/>
                <a:gd name="connsiteY18" fmla="*/ 0 h 370840"/>
                <a:gd name="connsiteX19" fmla="*/ 701040 w 772175"/>
                <a:gd name="connsiteY19" fmla="*/ 2540 h 370840"/>
                <a:gd name="connsiteX20" fmla="*/ 713740 w 772175"/>
                <a:gd name="connsiteY20" fmla="*/ 7620 h 370840"/>
                <a:gd name="connsiteX21" fmla="*/ 726440 w 772175"/>
                <a:gd name="connsiteY21" fmla="*/ 17780 h 370840"/>
                <a:gd name="connsiteX22" fmla="*/ 736600 w 772175"/>
                <a:gd name="connsiteY22" fmla="*/ 35560 h 370840"/>
                <a:gd name="connsiteX23" fmla="*/ 744220 w 772175"/>
                <a:gd name="connsiteY23" fmla="*/ 48260 h 370840"/>
                <a:gd name="connsiteX24" fmla="*/ 759460 w 772175"/>
                <a:gd name="connsiteY24" fmla="*/ 63500 h 370840"/>
                <a:gd name="connsiteX25" fmla="*/ 767080 w 772175"/>
                <a:gd name="connsiteY25" fmla="*/ 71120 h 370840"/>
                <a:gd name="connsiteX26" fmla="*/ 772160 w 772175"/>
                <a:gd name="connsiteY26" fmla="*/ 88900 h 370840"/>
                <a:gd name="connsiteX27" fmla="*/ 746760 w 772175"/>
                <a:gd name="connsiteY27" fmla="*/ 149860 h 370840"/>
                <a:gd name="connsiteX28" fmla="*/ 731520 w 772175"/>
                <a:gd name="connsiteY28" fmla="*/ 165100 h 370840"/>
                <a:gd name="connsiteX29" fmla="*/ 703580 w 772175"/>
                <a:gd name="connsiteY29" fmla="*/ 180340 h 370840"/>
                <a:gd name="connsiteX30" fmla="*/ 683260 w 772175"/>
                <a:gd name="connsiteY30" fmla="*/ 193040 h 370840"/>
                <a:gd name="connsiteX31" fmla="*/ 642620 w 772175"/>
                <a:gd name="connsiteY31" fmla="*/ 215900 h 370840"/>
                <a:gd name="connsiteX32" fmla="*/ 619760 w 772175"/>
                <a:gd name="connsiteY32" fmla="*/ 254000 h 370840"/>
                <a:gd name="connsiteX33" fmla="*/ 591820 w 772175"/>
                <a:gd name="connsiteY33" fmla="*/ 312420 h 370840"/>
                <a:gd name="connsiteX34" fmla="*/ 576580 w 772175"/>
                <a:gd name="connsiteY34" fmla="*/ 325120 h 370840"/>
                <a:gd name="connsiteX35" fmla="*/ 568960 w 772175"/>
                <a:gd name="connsiteY35" fmla="*/ 337820 h 370840"/>
                <a:gd name="connsiteX36" fmla="*/ 558800 w 772175"/>
                <a:gd name="connsiteY36" fmla="*/ 345440 h 370840"/>
                <a:gd name="connsiteX37" fmla="*/ 530860 w 772175"/>
                <a:gd name="connsiteY37" fmla="*/ 360680 h 370840"/>
                <a:gd name="connsiteX38" fmla="*/ 462280 w 772175"/>
                <a:gd name="connsiteY38" fmla="*/ 370840 h 370840"/>
                <a:gd name="connsiteX39" fmla="*/ 12700 w 772175"/>
                <a:gd name="connsiteY39" fmla="*/ 271780 h 370840"/>
                <a:gd name="connsiteX40" fmla="*/ 0 w 772175"/>
                <a:gd name="connsiteY40" fmla="*/ 236220 h 370840"/>
                <a:gd name="connsiteX41" fmla="*/ 5080 w 772175"/>
                <a:gd name="connsiteY41" fmla="*/ 170180 h 370840"/>
                <a:gd name="connsiteX42" fmla="*/ 55880 w 772175"/>
                <a:gd name="connsiteY42" fmla="*/ 147320 h 3708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772175" h="370840">
                  <a:moveTo>
                    <a:pt x="43180" y="93980"/>
                  </a:moveTo>
                  <a:lnTo>
                    <a:pt x="43180" y="93980"/>
                  </a:lnTo>
                  <a:cubicBezTo>
                    <a:pt x="55033" y="97367"/>
                    <a:pt x="67045" y="100242"/>
                    <a:pt x="78740" y="104140"/>
                  </a:cubicBezTo>
                  <a:cubicBezTo>
                    <a:pt x="110288" y="114656"/>
                    <a:pt x="65204" y="104481"/>
                    <a:pt x="101600" y="111760"/>
                  </a:cubicBezTo>
                  <a:cubicBezTo>
                    <a:pt x="106680" y="115147"/>
                    <a:pt x="111379" y="119190"/>
                    <a:pt x="116840" y="121920"/>
                  </a:cubicBezTo>
                  <a:cubicBezTo>
                    <a:pt x="127508" y="127254"/>
                    <a:pt x="134845" y="131366"/>
                    <a:pt x="147320" y="134620"/>
                  </a:cubicBezTo>
                  <a:cubicBezTo>
                    <a:pt x="159852" y="137889"/>
                    <a:pt x="172683" y="139894"/>
                    <a:pt x="185420" y="142240"/>
                  </a:cubicBezTo>
                  <a:cubicBezTo>
                    <a:pt x="245589" y="153324"/>
                    <a:pt x="227687" y="150932"/>
                    <a:pt x="271780" y="154940"/>
                  </a:cubicBezTo>
                  <a:cubicBezTo>
                    <a:pt x="294640" y="154093"/>
                    <a:pt x="317591" y="154603"/>
                    <a:pt x="340360" y="152400"/>
                  </a:cubicBezTo>
                  <a:cubicBezTo>
                    <a:pt x="350520" y="151417"/>
                    <a:pt x="353261" y="142106"/>
                    <a:pt x="360680" y="137160"/>
                  </a:cubicBezTo>
                  <a:cubicBezTo>
                    <a:pt x="366981" y="132959"/>
                    <a:pt x="374578" y="131014"/>
                    <a:pt x="381000" y="127000"/>
                  </a:cubicBezTo>
                  <a:cubicBezTo>
                    <a:pt x="388180" y="122513"/>
                    <a:pt x="393747" y="115546"/>
                    <a:pt x="401320" y="111760"/>
                  </a:cubicBezTo>
                  <a:cubicBezTo>
                    <a:pt x="404707" y="110067"/>
                    <a:pt x="408399" y="108881"/>
                    <a:pt x="411480" y="106680"/>
                  </a:cubicBezTo>
                  <a:cubicBezTo>
                    <a:pt x="414403" y="104592"/>
                    <a:pt x="416881" y="101885"/>
                    <a:pt x="419100" y="99060"/>
                  </a:cubicBezTo>
                  <a:cubicBezTo>
                    <a:pt x="432341" y="82207"/>
                    <a:pt x="439409" y="73687"/>
                    <a:pt x="447040" y="55880"/>
                  </a:cubicBezTo>
                  <a:cubicBezTo>
                    <a:pt x="448973" y="51369"/>
                    <a:pt x="455097" y="31900"/>
                    <a:pt x="459740" y="25400"/>
                  </a:cubicBezTo>
                  <a:cubicBezTo>
                    <a:pt x="461828" y="22477"/>
                    <a:pt x="464197" y="19483"/>
                    <a:pt x="467360" y="17780"/>
                  </a:cubicBezTo>
                  <a:cubicBezTo>
                    <a:pt x="473407" y="14524"/>
                    <a:pt x="500942" y="3911"/>
                    <a:pt x="510540" y="2540"/>
                  </a:cubicBezTo>
                  <a:cubicBezTo>
                    <a:pt x="522304" y="859"/>
                    <a:pt x="534247" y="847"/>
                    <a:pt x="546100" y="0"/>
                  </a:cubicBezTo>
                  <a:cubicBezTo>
                    <a:pt x="597747" y="847"/>
                    <a:pt x="649440" y="195"/>
                    <a:pt x="701040" y="2540"/>
                  </a:cubicBezTo>
                  <a:cubicBezTo>
                    <a:pt x="705595" y="2747"/>
                    <a:pt x="709830" y="5274"/>
                    <a:pt x="713740" y="7620"/>
                  </a:cubicBezTo>
                  <a:cubicBezTo>
                    <a:pt x="718389" y="10409"/>
                    <a:pt x="722207" y="14393"/>
                    <a:pt x="726440" y="17780"/>
                  </a:cubicBezTo>
                  <a:cubicBezTo>
                    <a:pt x="730967" y="31361"/>
                    <a:pt x="726348" y="20183"/>
                    <a:pt x="736600" y="35560"/>
                  </a:cubicBezTo>
                  <a:cubicBezTo>
                    <a:pt x="739338" y="39668"/>
                    <a:pt x="741094" y="44439"/>
                    <a:pt x="744220" y="48260"/>
                  </a:cubicBezTo>
                  <a:cubicBezTo>
                    <a:pt x="748769" y="53820"/>
                    <a:pt x="754380" y="58420"/>
                    <a:pt x="759460" y="63500"/>
                  </a:cubicBezTo>
                  <a:lnTo>
                    <a:pt x="767080" y="71120"/>
                  </a:lnTo>
                  <a:cubicBezTo>
                    <a:pt x="768773" y="77047"/>
                    <a:pt x="772440" y="82743"/>
                    <a:pt x="772160" y="88900"/>
                  </a:cubicBezTo>
                  <a:cubicBezTo>
                    <a:pt x="770623" y="122710"/>
                    <a:pt x="766546" y="127030"/>
                    <a:pt x="746760" y="149860"/>
                  </a:cubicBezTo>
                  <a:cubicBezTo>
                    <a:pt x="742055" y="155289"/>
                    <a:pt x="737389" y="160957"/>
                    <a:pt x="731520" y="165100"/>
                  </a:cubicBezTo>
                  <a:cubicBezTo>
                    <a:pt x="722853" y="171218"/>
                    <a:pt x="712761" y="175025"/>
                    <a:pt x="703580" y="180340"/>
                  </a:cubicBezTo>
                  <a:cubicBezTo>
                    <a:pt x="696667" y="184342"/>
                    <a:pt x="690159" y="189015"/>
                    <a:pt x="683260" y="193040"/>
                  </a:cubicBezTo>
                  <a:cubicBezTo>
                    <a:pt x="669835" y="200872"/>
                    <a:pt x="642620" y="215900"/>
                    <a:pt x="642620" y="215900"/>
                  </a:cubicBezTo>
                  <a:cubicBezTo>
                    <a:pt x="635052" y="227251"/>
                    <a:pt x="623523" y="244215"/>
                    <a:pt x="619760" y="254000"/>
                  </a:cubicBezTo>
                  <a:cubicBezTo>
                    <a:pt x="611370" y="275814"/>
                    <a:pt x="606551" y="294006"/>
                    <a:pt x="591820" y="312420"/>
                  </a:cubicBezTo>
                  <a:cubicBezTo>
                    <a:pt x="587689" y="317584"/>
                    <a:pt x="581004" y="320205"/>
                    <a:pt x="576580" y="325120"/>
                  </a:cubicBezTo>
                  <a:cubicBezTo>
                    <a:pt x="573277" y="328790"/>
                    <a:pt x="572211" y="334105"/>
                    <a:pt x="568960" y="337820"/>
                  </a:cubicBezTo>
                  <a:cubicBezTo>
                    <a:pt x="566172" y="341006"/>
                    <a:pt x="562245" y="342979"/>
                    <a:pt x="558800" y="345440"/>
                  </a:cubicBezTo>
                  <a:cubicBezTo>
                    <a:pt x="550838" y="351127"/>
                    <a:pt x="539128" y="358069"/>
                    <a:pt x="530860" y="360680"/>
                  </a:cubicBezTo>
                  <a:cubicBezTo>
                    <a:pt x="518539" y="364571"/>
                    <a:pt x="470415" y="369823"/>
                    <a:pt x="462280" y="370840"/>
                  </a:cubicBezTo>
                  <a:cubicBezTo>
                    <a:pt x="92683" y="322151"/>
                    <a:pt x="102079" y="436787"/>
                    <a:pt x="12700" y="271780"/>
                  </a:cubicBezTo>
                  <a:cubicBezTo>
                    <a:pt x="5612" y="258694"/>
                    <a:pt x="4022" y="250297"/>
                    <a:pt x="0" y="236220"/>
                  </a:cubicBezTo>
                  <a:cubicBezTo>
                    <a:pt x="5221" y="173573"/>
                    <a:pt x="5080" y="195650"/>
                    <a:pt x="5080" y="170180"/>
                  </a:cubicBezTo>
                  <a:lnTo>
                    <a:pt x="55880" y="147320"/>
                  </a:lnTo>
                </a:path>
              </a:pathLst>
            </a:custGeom>
            <a:solidFill>
              <a:schemeClr val="accent1"/>
            </a:solidFill>
            <a:ln w="190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</a:endParaRPr>
            </a:p>
          </p:txBody>
        </p:sp>
      </p:grpSp>
      <p:sp>
        <p:nvSpPr>
          <p:cNvPr id="133" name="Ellipse 132">
            <a:extLst>
              <a:ext uri="{FF2B5EF4-FFF2-40B4-BE49-F238E27FC236}">
                <a16:creationId xmlns:a16="http://schemas.microsoft.com/office/drawing/2014/main" id="{7CE95805-022D-45BD-2301-D6B1A15152E3}"/>
              </a:ext>
            </a:extLst>
          </p:cNvPr>
          <p:cNvSpPr/>
          <p:nvPr/>
        </p:nvSpPr>
        <p:spPr>
          <a:xfrm>
            <a:off x="6957449" y="2852362"/>
            <a:ext cx="2171470" cy="1181844"/>
          </a:xfrm>
          <a:custGeom>
            <a:avLst/>
            <a:gdLst>
              <a:gd name="connsiteX0" fmla="*/ 0 w 2171470"/>
              <a:gd name="connsiteY0" fmla="*/ 590922 h 1181844"/>
              <a:gd name="connsiteX1" fmla="*/ 1085735 w 2171470"/>
              <a:gd name="connsiteY1" fmla="*/ 0 h 1181844"/>
              <a:gd name="connsiteX2" fmla="*/ 2171470 w 2171470"/>
              <a:gd name="connsiteY2" fmla="*/ 590922 h 1181844"/>
              <a:gd name="connsiteX3" fmla="*/ 1085735 w 2171470"/>
              <a:gd name="connsiteY3" fmla="*/ 1181844 h 1181844"/>
              <a:gd name="connsiteX4" fmla="*/ 0 w 2171470"/>
              <a:gd name="connsiteY4" fmla="*/ 590922 h 11818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71470" h="1181844" extrusionOk="0">
                <a:moveTo>
                  <a:pt x="0" y="590922"/>
                </a:moveTo>
                <a:cubicBezTo>
                  <a:pt x="-21228" y="205220"/>
                  <a:pt x="474990" y="-134827"/>
                  <a:pt x="1085735" y="0"/>
                </a:cubicBezTo>
                <a:cubicBezTo>
                  <a:pt x="1624352" y="-14779"/>
                  <a:pt x="2152827" y="268076"/>
                  <a:pt x="2171470" y="590922"/>
                </a:cubicBezTo>
                <a:cubicBezTo>
                  <a:pt x="2211860" y="1002724"/>
                  <a:pt x="1812305" y="1129115"/>
                  <a:pt x="1085735" y="1181844"/>
                </a:cubicBezTo>
                <a:cubicBezTo>
                  <a:pt x="498928" y="1182451"/>
                  <a:pt x="2699" y="948114"/>
                  <a:pt x="0" y="590922"/>
                </a:cubicBezTo>
                <a:close/>
              </a:path>
            </a:pathLst>
          </a:custGeom>
          <a:noFill/>
          <a:ln w="38100">
            <a:solidFill>
              <a:schemeClr val="accent5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34" name="Ellipse 133">
            <a:extLst>
              <a:ext uri="{FF2B5EF4-FFF2-40B4-BE49-F238E27FC236}">
                <a16:creationId xmlns:a16="http://schemas.microsoft.com/office/drawing/2014/main" id="{BCC6083B-1A57-0417-D703-45E0387E1A92}"/>
              </a:ext>
            </a:extLst>
          </p:cNvPr>
          <p:cNvSpPr/>
          <p:nvPr/>
        </p:nvSpPr>
        <p:spPr>
          <a:xfrm rot="792981">
            <a:off x="5032233" y="3727650"/>
            <a:ext cx="1503170" cy="2385453"/>
          </a:xfrm>
          <a:custGeom>
            <a:avLst/>
            <a:gdLst>
              <a:gd name="connsiteX0" fmla="*/ 0 w 1503170"/>
              <a:gd name="connsiteY0" fmla="*/ 1192727 h 2385453"/>
              <a:gd name="connsiteX1" fmla="*/ 751585 w 1503170"/>
              <a:gd name="connsiteY1" fmla="*/ 0 h 2385453"/>
              <a:gd name="connsiteX2" fmla="*/ 1503170 w 1503170"/>
              <a:gd name="connsiteY2" fmla="*/ 1192727 h 2385453"/>
              <a:gd name="connsiteX3" fmla="*/ 751585 w 1503170"/>
              <a:gd name="connsiteY3" fmla="*/ 2385454 h 2385453"/>
              <a:gd name="connsiteX4" fmla="*/ 0 w 1503170"/>
              <a:gd name="connsiteY4" fmla="*/ 1192727 h 23854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503170" h="2385453" extrusionOk="0">
                <a:moveTo>
                  <a:pt x="0" y="1192727"/>
                </a:moveTo>
                <a:cubicBezTo>
                  <a:pt x="-19634" y="479114"/>
                  <a:pt x="329092" y="-89845"/>
                  <a:pt x="751585" y="0"/>
                </a:cubicBezTo>
                <a:cubicBezTo>
                  <a:pt x="1150712" y="-3866"/>
                  <a:pt x="1439425" y="546009"/>
                  <a:pt x="1503170" y="1192727"/>
                </a:cubicBezTo>
                <a:cubicBezTo>
                  <a:pt x="1536629" y="1922235"/>
                  <a:pt x="1250420" y="2350666"/>
                  <a:pt x="751585" y="2385454"/>
                </a:cubicBezTo>
                <a:cubicBezTo>
                  <a:pt x="410842" y="2388972"/>
                  <a:pt x="8695" y="1950791"/>
                  <a:pt x="0" y="1192727"/>
                </a:cubicBezTo>
                <a:close/>
              </a:path>
            </a:pathLst>
          </a:custGeom>
          <a:noFill/>
          <a:ln w="38100">
            <a:solidFill>
              <a:schemeClr val="accent5"/>
            </a:solidFill>
            <a:extLst>
              <a:ext uri="{C807C97D-BFC1-408E-A445-0C87EB9F89A2}">
                <ask:lineSketchStyleProps xmlns:ask="http://schemas.microsoft.com/office/drawing/2018/sketchyshapes" sd="264327539">
                  <a:prstGeom prst="ellipse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28" name="Forme libre : forme 127">
            <a:extLst>
              <a:ext uri="{FF2B5EF4-FFF2-40B4-BE49-F238E27FC236}">
                <a16:creationId xmlns:a16="http://schemas.microsoft.com/office/drawing/2014/main" id="{2CBC9A19-C0E0-C40A-B0AA-F134FFF259C1}"/>
              </a:ext>
            </a:extLst>
          </p:cNvPr>
          <p:cNvSpPr/>
          <p:nvPr/>
        </p:nvSpPr>
        <p:spPr>
          <a:xfrm>
            <a:off x="5034280" y="2779712"/>
            <a:ext cx="930934" cy="933450"/>
          </a:xfrm>
          <a:custGeom>
            <a:avLst/>
            <a:gdLst>
              <a:gd name="connsiteX0" fmla="*/ 861060 w 1005840"/>
              <a:gd name="connsiteY0" fmla="*/ 0 h 933450"/>
              <a:gd name="connsiteX1" fmla="*/ 861060 w 1005840"/>
              <a:gd name="connsiteY1" fmla="*/ 0 h 933450"/>
              <a:gd name="connsiteX2" fmla="*/ 895350 w 1005840"/>
              <a:gd name="connsiteY2" fmla="*/ 19050 h 933450"/>
              <a:gd name="connsiteX3" fmla="*/ 906780 w 1005840"/>
              <a:gd name="connsiteY3" fmla="*/ 26670 h 933450"/>
              <a:gd name="connsiteX4" fmla="*/ 914400 w 1005840"/>
              <a:gd name="connsiteY4" fmla="*/ 41910 h 933450"/>
              <a:gd name="connsiteX5" fmla="*/ 937260 w 1005840"/>
              <a:gd name="connsiteY5" fmla="*/ 64770 h 933450"/>
              <a:gd name="connsiteX6" fmla="*/ 952500 w 1005840"/>
              <a:gd name="connsiteY6" fmla="*/ 80010 h 933450"/>
              <a:gd name="connsiteX7" fmla="*/ 963930 w 1005840"/>
              <a:gd name="connsiteY7" fmla="*/ 91440 h 933450"/>
              <a:gd name="connsiteX8" fmla="*/ 967740 w 1005840"/>
              <a:gd name="connsiteY8" fmla="*/ 102870 h 933450"/>
              <a:gd name="connsiteX9" fmla="*/ 975360 w 1005840"/>
              <a:gd name="connsiteY9" fmla="*/ 266700 h 933450"/>
              <a:gd name="connsiteX10" fmla="*/ 967740 w 1005840"/>
              <a:gd name="connsiteY10" fmla="*/ 339090 h 933450"/>
              <a:gd name="connsiteX11" fmla="*/ 963930 w 1005840"/>
              <a:gd name="connsiteY11" fmla="*/ 350520 h 933450"/>
              <a:gd name="connsiteX12" fmla="*/ 990600 w 1005840"/>
              <a:gd name="connsiteY12" fmla="*/ 430530 h 933450"/>
              <a:gd name="connsiteX13" fmla="*/ 1005840 w 1005840"/>
              <a:gd name="connsiteY13" fmla="*/ 441960 h 933450"/>
              <a:gd name="connsiteX14" fmla="*/ 990600 w 1005840"/>
              <a:gd name="connsiteY14" fmla="*/ 502920 h 933450"/>
              <a:gd name="connsiteX15" fmla="*/ 967740 w 1005840"/>
              <a:gd name="connsiteY15" fmla="*/ 514350 h 933450"/>
              <a:gd name="connsiteX16" fmla="*/ 925830 w 1005840"/>
              <a:gd name="connsiteY16" fmla="*/ 525780 h 933450"/>
              <a:gd name="connsiteX17" fmla="*/ 853440 w 1005840"/>
              <a:gd name="connsiteY17" fmla="*/ 533400 h 933450"/>
              <a:gd name="connsiteX18" fmla="*/ 685800 w 1005840"/>
              <a:gd name="connsiteY18" fmla="*/ 541020 h 933450"/>
              <a:gd name="connsiteX19" fmla="*/ 601980 w 1005840"/>
              <a:gd name="connsiteY19" fmla="*/ 563880 h 933450"/>
              <a:gd name="connsiteX20" fmla="*/ 586740 w 1005840"/>
              <a:gd name="connsiteY20" fmla="*/ 567690 h 933450"/>
              <a:gd name="connsiteX21" fmla="*/ 552450 w 1005840"/>
              <a:gd name="connsiteY21" fmla="*/ 579120 h 933450"/>
              <a:gd name="connsiteX22" fmla="*/ 525780 w 1005840"/>
              <a:gd name="connsiteY22" fmla="*/ 598170 h 933450"/>
              <a:gd name="connsiteX23" fmla="*/ 495300 w 1005840"/>
              <a:gd name="connsiteY23" fmla="*/ 617220 h 933450"/>
              <a:gd name="connsiteX24" fmla="*/ 445770 w 1005840"/>
              <a:gd name="connsiteY24" fmla="*/ 670560 h 933450"/>
              <a:gd name="connsiteX25" fmla="*/ 434340 w 1005840"/>
              <a:gd name="connsiteY25" fmla="*/ 689610 h 933450"/>
              <a:gd name="connsiteX26" fmla="*/ 449580 w 1005840"/>
              <a:gd name="connsiteY26" fmla="*/ 769620 h 933450"/>
              <a:gd name="connsiteX27" fmla="*/ 476250 w 1005840"/>
              <a:gd name="connsiteY27" fmla="*/ 792480 h 933450"/>
              <a:gd name="connsiteX28" fmla="*/ 514350 w 1005840"/>
              <a:gd name="connsiteY28" fmla="*/ 811530 h 933450"/>
              <a:gd name="connsiteX29" fmla="*/ 521970 w 1005840"/>
              <a:gd name="connsiteY29" fmla="*/ 822960 h 933450"/>
              <a:gd name="connsiteX30" fmla="*/ 525780 w 1005840"/>
              <a:gd name="connsiteY30" fmla="*/ 842010 h 933450"/>
              <a:gd name="connsiteX31" fmla="*/ 464820 w 1005840"/>
              <a:gd name="connsiteY31" fmla="*/ 868680 h 933450"/>
              <a:gd name="connsiteX32" fmla="*/ 441960 w 1005840"/>
              <a:gd name="connsiteY32" fmla="*/ 876300 h 933450"/>
              <a:gd name="connsiteX33" fmla="*/ 411480 w 1005840"/>
              <a:gd name="connsiteY33" fmla="*/ 883920 h 933450"/>
              <a:gd name="connsiteX34" fmla="*/ 358140 w 1005840"/>
              <a:gd name="connsiteY34" fmla="*/ 895350 h 933450"/>
              <a:gd name="connsiteX35" fmla="*/ 293370 w 1005840"/>
              <a:gd name="connsiteY35" fmla="*/ 914400 h 933450"/>
              <a:gd name="connsiteX36" fmla="*/ 224790 w 1005840"/>
              <a:gd name="connsiteY36" fmla="*/ 925830 h 933450"/>
              <a:gd name="connsiteX37" fmla="*/ 201930 w 1005840"/>
              <a:gd name="connsiteY37" fmla="*/ 929640 h 933450"/>
              <a:gd name="connsiteX38" fmla="*/ 163830 w 1005840"/>
              <a:gd name="connsiteY38" fmla="*/ 933450 h 933450"/>
              <a:gd name="connsiteX39" fmla="*/ 80010 w 1005840"/>
              <a:gd name="connsiteY39" fmla="*/ 929640 h 933450"/>
              <a:gd name="connsiteX40" fmla="*/ 26670 w 1005840"/>
              <a:gd name="connsiteY40" fmla="*/ 899160 h 933450"/>
              <a:gd name="connsiteX41" fmla="*/ 15240 w 1005840"/>
              <a:gd name="connsiteY41" fmla="*/ 880110 h 933450"/>
              <a:gd name="connsiteX42" fmla="*/ 3810 w 1005840"/>
              <a:gd name="connsiteY42" fmla="*/ 864870 h 933450"/>
              <a:gd name="connsiteX43" fmla="*/ 0 w 1005840"/>
              <a:gd name="connsiteY43" fmla="*/ 845820 h 933450"/>
              <a:gd name="connsiteX44" fmla="*/ 26670 w 1005840"/>
              <a:gd name="connsiteY44" fmla="*/ 781050 h 933450"/>
              <a:gd name="connsiteX45" fmla="*/ 106680 w 1005840"/>
              <a:gd name="connsiteY45" fmla="*/ 773430 h 933450"/>
              <a:gd name="connsiteX46" fmla="*/ 137160 w 1005840"/>
              <a:gd name="connsiteY46" fmla="*/ 762000 h 933450"/>
              <a:gd name="connsiteX47" fmla="*/ 152400 w 1005840"/>
              <a:gd name="connsiteY47" fmla="*/ 746760 h 933450"/>
              <a:gd name="connsiteX48" fmla="*/ 194310 w 1005840"/>
              <a:gd name="connsiteY48" fmla="*/ 716280 h 933450"/>
              <a:gd name="connsiteX49" fmla="*/ 205740 w 1005840"/>
              <a:gd name="connsiteY49" fmla="*/ 701040 h 933450"/>
              <a:gd name="connsiteX50" fmla="*/ 220980 w 1005840"/>
              <a:gd name="connsiteY50" fmla="*/ 674370 h 933450"/>
              <a:gd name="connsiteX51" fmla="*/ 240030 w 1005840"/>
              <a:gd name="connsiteY51" fmla="*/ 632460 h 933450"/>
              <a:gd name="connsiteX52" fmla="*/ 247650 w 1005840"/>
              <a:gd name="connsiteY52" fmla="*/ 582930 h 933450"/>
              <a:gd name="connsiteX53" fmla="*/ 255270 w 1005840"/>
              <a:gd name="connsiteY53" fmla="*/ 502920 h 933450"/>
              <a:gd name="connsiteX54" fmla="*/ 262890 w 1005840"/>
              <a:gd name="connsiteY54" fmla="*/ 487680 h 933450"/>
              <a:gd name="connsiteX55" fmla="*/ 270510 w 1005840"/>
              <a:gd name="connsiteY55" fmla="*/ 468630 h 933450"/>
              <a:gd name="connsiteX56" fmla="*/ 335280 w 1005840"/>
              <a:gd name="connsiteY56" fmla="*/ 400050 h 933450"/>
              <a:gd name="connsiteX57" fmla="*/ 350520 w 1005840"/>
              <a:gd name="connsiteY57" fmla="*/ 392430 h 933450"/>
              <a:gd name="connsiteX58" fmla="*/ 361950 w 1005840"/>
              <a:gd name="connsiteY58" fmla="*/ 384810 h 933450"/>
              <a:gd name="connsiteX59" fmla="*/ 384810 w 1005840"/>
              <a:gd name="connsiteY59" fmla="*/ 377190 h 933450"/>
              <a:gd name="connsiteX60" fmla="*/ 407670 w 1005840"/>
              <a:gd name="connsiteY60" fmla="*/ 365760 h 933450"/>
              <a:gd name="connsiteX61" fmla="*/ 487680 w 1005840"/>
              <a:gd name="connsiteY61" fmla="*/ 346710 h 933450"/>
              <a:gd name="connsiteX62" fmla="*/ 514350 w 1005840"/>
              <a:gd name="connsiteY62" fmla="*/ 331470 h 933450"/>
              <a:gd name="connsiteX63" fmla="*/ 537210 w 1005840"/>
              <a:gd name="connsiteY63" fmla="*/ 316230 h 933450"/>
              <a:gd name="connsiteX64" fmla="*/ 590550 w 1005840"/>
              <a:gd name="connsiteY64" fmla="*/ 297180 h 933450"/>
              <a:gd name="connsiteX65" fmla="*/ 670560 w 1005840"/>
              <a:gd name="connsiteY65" fmla="*/ 259080 h 933450"/>
              <a:gd name="connsiteX66" fmla="*/ 720090 w 1005840"/>
              <a:gd name="connsiteY66" fmla="*/ 228600 h 933450"/>
              <a:gd name="connsiteX67" fmla="*/ 731520 w 1005840"/>
              <a:gd name="connsiteY67" fmla="*/ 217170 h 933450"/>
              <a:gd name="connsiteX68" fmla="*/ 754380 w 1005840"/>
              <a:gd name="connsiteY68" fmla="*/ 198120 h 933450"/>
              <a:gd name="connsiteX69" fmla="*/ 765810 w 1005840"/>
              <a:gd name="connsiteY69" fmla="*/ 182880 h 933450"/>
              <a:gd name="connsiteX70" fmla="*/ 784860 w 1005840"/>
              <a:gd name="connsiteY70" fmla="*/ 152400 h 933450"/>
              <a:gd name="connsiteX71" fmla="*/ 800100 w 1005840"/>
              <a:gd name="connsiteY71" fmla="*/ 114300 h 933450"/>
              <a:gd name="connsiteX72" fmla="*/ 807720 w 1005840"/>
              <a:gd name="connsiteY72" fmla="*/ 87630 h 933450"/>
              <a:gd name="connsiteX73" fmla="*/ 826770 w 1005840"/>
              <a:gd name="connsiteY73" fmla="*/ 60960 h 933450"/>
              <a:gd name="connsiteX74" fmla="*/ 842010 w 1005840"/>
              <a:gd name="connsiteY74" fmla="*/ 22860 h 933450"/>
              <a:gd name="connsiteX75" fmla="*/ 849630 w 1005840"/>
              <a:gd name="connsiteY75" fmla="*/ 11430 h 933450"/>
              <a:gd name="connsiteX76" fmla="*/ 861060 w 1005840"/>
              <a:gd name="connsiteY76" fmla="*/ 0 h 9334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1005840" h="933450">
                <a:moveTo>
                  <a:pt x="861060" y="0"/>
                </a:moveTo>
                <a:lnTo>
                  <a:pt x="861060" y="0"/>
                </a:lnTo>
                <a:cubicBezTo>
                  <a:pt x="872490" y="6350"/>
                  <a:pt x="884056" y="12462"/>
                  <a:pt x="895350" y="19050"/>
                </a:cubicBezTo>
                <a:cubicBezTo>
                  <a:pt x="899305" y="21357"/>
                  <a:pt x="903849" y="23152"/>
                  <a:pt x="906780" y="26670"/>
                </a:cubicBezTo>
                <a:cubicBezTo>
                  <a:pt x="910416" y="31033"/>
                  <a:pt x="910852" y="37475"/>
                  <a:pt x="914400" y="41910"/>
                </a:cubicBezTo>
                <a:cubicBezTo>
                  <a:pt x="921132" y="50325"/>
                  <a:pt x="929640" y="57150"/>
                  <a:pt x="937260" y="64770"/>
                </a:cubicBezTo>
                <a:lnTo>
                  <a:pt x="952500" y="80010"/>
                </a:lnTo>
                <a:lnTo>
                  <a:pt x="963930" y="91440"/>
                </a:lnTo>
                <a:cubicBezTo>
                  <a:pt x="965200" y="95250"/>
                  <a:pt x="966766" y="98974"/>
                  <a:pt x="967740" y="102870"/>
                </a:cubicBezTo>
                <a:cubicBezTo>
                  <a:pt x="980627" y="154419"/>
                  <a:pt x="974291" y="226078"/>
                  <a:pt x="975360" y="266700"/>
                </a:cubicBezTo>
                <a:cubicBezTo>
                  <a:pt x="972820" y="290830"/>
                  <a:pt x="971018" y="315049"/>
                  <a:pt x="967740" y="339090"/>
                </a:cubicBezTo>
                <a:cubicBezTo>
                  <a:pt x="967197" y="343069"/>
                  <a:pt x="963334" y="346548"/>
                  <a:pt x="963930" y="350520"/>
                </a:cubicBezTo>
                <a:cubicBezTo>
                  <a:pt x="968422" y="380467"/>
                  <a:pt x="969356" y="409286"/>
                  <a:pt x="990600" y="430530"/>
                </a:cubicBezTo>
                <a:cubicBezTo>
                  <a:pt x="995090" y="435020"/>
                  <a:pt x="1000760" y="438150"/>
                  <a:pt x="1005840" y="441960"/>
                </a:cubicBezTo>
                <a:cubicBezTo>
                  <a:pt x="1000760" y="462280"/>
                  <a:pt x="1000355" y="484385"/>
                  <a:pt x="990600" y="502920"/>
                </a:cubicBezTo>
                <a:cubicBezTo>
                  <a:pt x="986632" y="510459"/>
                  <a:pt x="975774" y="511515"/>
                  <a:pt x="967740" y="514350"/>
                </a:cubicBezTo>
                <a:cubicBezTo>
                  <a:pt x="954085" y="519169"/>
                  <a:pt x="940113" y="523399"/>
                  <a:pt x="925830" y="525780"/>
                </a:cubicBezTo>
                <a:cubicBezTo>
                  <a:pt x="901897" y="529769"/>
                  <a:pt x="877604" y="531203"/>
                  <a:pt x="853440" y="533400"/>
                </a:cubicBezTo>
                <a:cubicBezTo>
                  <a:pt x="792988" y="538896"/>
                  <a:pt x="751805" y="538820"/>
                  <a:pt x="685800" y="541020"/>
                </a:cubicBezTo>
                <a:cubicBezTo>
                  <a:pt x="613259" y="553110"/>
                  <a:pt x="666225" y="540935"/>
                  <a:pt x="601980" y="563880"/>
                </a:cubicBezTo>
                <a:cubicBezTo>
                  <a:pt x="597049" y="565641"/>
                  <a:pt x="591745" y="566150"/>
                  <a:pt x="586740" y="567690"/>
                </a:cubicBezTo>
                <a:cubicBezTo>
                  <a:pt x="575225" y="571233"/>
                  <a:pt x="552450" y="579120"/>
                  <a:pt x="552450" y="579120"/>
                </a:cubicBezTo>
                <a:cubicBezTo>
                  <a:pt x="543560" y="585470"/>
                  <a:pt x="534870" y="592110"/>
                  <a:pt x="525780" y="598170"/>
                </a:cubicBezTo>
                <a:cubicBezTo>
                  <a:pt x="515811" y="604816"/>
                  <a:pt x="504465" y="609503"/>
                  <a:pt x="495300" y="617220"/>
                </a:cubicBezTo>
                <a:cubicBezTo>
                  <a:pt x="470135" y="638412"/>
                  <a:pt x="459718" y="648244"/>
                  <a:pt x="445770" y="670560"/>
                </a:cubicBezTo>
                <a:cubicBezTo>
                  <a:pt x="441845" y="676840"/>
                  <a:pt x="438150" y="683260"/>
                  <a:pt x="434340" y="689610"/>
                </a:cubicBezTo>
                <a:cubicBezTo>
                  <a:pt x="439420" y="716280"/>
                  <a:pt x="439337" y="744477"/>
                  <a:pt x="449580" y="769620"/>
                </a:cubicBezTo>
                <a:cubicBezTo>
                  <a:pt x="453998" y="780463"/>
                  <a:pt x="466969" y="785341"/>
                  <a:pt x="476250" y="792480"/>
                </a:cubicBezTo>
                <a:cubicBezTo>
                  <a:pt x="498091" y="809281"/>
                  <a:pt x="493299" y="806267"/>
                  <a:pt x="514350" y="811530"/>
                </a:cubicBezTo>
                <a:cubicBezTo>
                  <a:pt x="516890" y="815340"/>
                  <a:pt x="520362" y="818673"/>
                  <a:pt x="521970" y="822960"/>
                </a:cubicBezTo>
                <a:cubicBezTo>
                  <a:pt x="524244" y="829023"/>
                  <a:pt x="525780" y="835534"/>
                  <a:pt x="525780" y="842010"/>
                </a:cubicBezTo>
                <a:cubicBezTo>
                  <a:pt x="525780" y="869576"/>
                  <a:pt x="475275" y="865195"/>
                  <a:pt x="464820" y="868680"/>
                </a:cubicBezTo>
                <a:cubicBezTo>
                  <a:pt x="457200" y="871220"/>
                  <a:pt x="449683" y="874093"/>
                  <a:pt x="441960" y="876300"/>
                </a:cubicBezTo>
                <a:cubicBezTo>
                  <a:pt x="431890" y="879177"/>
                  <a:pt x="421692" y="881599"/>
                  <a:pt x="411480" y="883920"/>
                </a:cubicBezTo>
                <a:cubicBezTo>
                  <a:pt x="393749" y="887950"/>
                  <a:pt x="375585" y="890219"/>
                  <a:pt x="358140" y="895350"/>
                </a:cubicBezTo>
                <a:cubicBezTo>
                  <a:pt x="336550" y="901700"/>
                  <a:pt x="315511" y="910374"/>
                  <a:pt x="293370" y="914400"/>
                </a:cubicBezTo>
                <a:cubicBezTo>
                  <a:pt x="217327" y="928226"/>
                  <a:pt x="281516" y="917103"/>
                  <a:pt x="224790" y="925830"/>
                </a:cubicBezTo>
                <a:cubicBezTo>
                  <a:pt x="217155" y="927005"/>
                  <a:pt x="209595" y="928682"/>
                  <a:pt x="201930" y="929640"/>
                </a:cubicBezTo>
                <a:cubicBezTo>
                  <a:pt x="189265" y="931223"/>
                  <a:pt x="176530" y="932180"/>
                  <a:pt x="163830" y="933450"/>
                </a:cubicBezTo>
                <a:lnTo>
                  <a:pt x="80010" y="929640"/>
                </a:lnTo>
                <a:cubicBezTo>
                  <a:pt x="60143" y="924673"/>
                  <a:pt x="26670" y="899160"/>
                  <a:pt x="26670" y="899160"/>
                </a:cubicBezTo>
                <a:cubicBezTo>
                  <a:pt x="22860" y="892810"/>
                  <a:pt x="19348" y="886272"/>
                  <a:pt x="15240" y="880110"/>
                </a:cubicBezTo>
                <a:cubicBezTo>
                  <a:pt x="11718" y="874826"/>
                  <a:pt x="6389" y="870673"/>
                  <a:pt x="3810" y="864870"/>
                </a:cubicBezTo>
                <a:cubicBezTo>
                  <a:pt x="1180" y="858952"/>
                  <a:pt x="1270" y="852170"/>
                  <a:pt x="0" y="845820"/>
                </a:cubicBezTo>
                <a:cubicBezTo>
                  <a:pt x="8890" y="824230"/>
                  <a:pt x="7350" y="794160"/>
                  <a:pt x="26670" y="781050"/>
                </a:cubicBezTo>
                <a:cubicBezTo>
                  <a:pt x="48839" y="766007"/>
                  <a:pt x="80279" y="777982"/>
                  <a:pt x="106680" y="773430"/>
                </a:cubicBezTo>
                <a:cubicBezTo>
                  <a:pt x="117373" y="771586"/>
                  <a:pt x="127000" y="765810"/>
                  <a:pt x="137160" y="762000"/>
                </a:cubicBezTo>
                <a:cubicBezTo>
                  <a:pt x="142240" y="756920"/>
                  <a:pt x="146790" y="751248"/>
                  <a:pt x="152400" y="746760"/>
                </a:cubicBezTo>
                <a:cubicBezTo>
                  <a:pt x="172270" y="730864"/>
                  <a:pt x="176772" y="733818"/>
                  <a:pt x="194310" y="716280"/>
                </a:cubicBezTo>
                <a:cubicBezTo>
                  <a:pt x="198800" y="711790"/>
                  <a:pt x="202049" y="706207"/>
                  <a:pt x="205740" y="701040"/>
                </a:cubicBezTo>
                <a:cubicBezTo>
                  <a:pt x="213562" y="690090"/>
                  <a:pt x="214970" y="687249"/>
                  <a:pt x="220980" y="674370"/>
                </a:cubicBezTo>
                <a:cubicBezTo>
                  <a:pt x="227469" y="660464"/>
                  <a:pt x="233680" y="646430"/>
                  <a:pt x="240030" y="632460"/>
                </a:cubicBezTo>
                <a:cubicBezTo>
                  <a:pt x="242364" y="618455"/>
                  <a:pt x="246179" y="596657"/>
                  <a:pt x="247650" y="582930"/>
                </a:cubicBezTo>
                <a:cubicBezTo>
                  <a:pt x="250504" y="556292"/>
                  <a:pt x="251037" y="529374"/>
                  <a:pt x="255270" y="502920"/>
                </a:cubicBezTo>
                <a:cubicBezTo>
                  <a:pt x="256167" y="497312"/>
                  <a:pt x="260583" y="492870"/>
                  <a:pt x="262890" y="487680"/>
                </a:cubicBezTo>
                <a:cubicBezTo>
                  <a:pt x="265668" y="481430"/>
                  <a:pt x="267117" y="474568"/>
                  <a:pt x="270510" y="468630"/>
                </a:cubicBezTo>
                <a:cubicBezTo>
                  <a:pt x="286629" y="440421"/>
                  <a:pt x="304751" y="415315"/>
                  <a:pt x="335280" y="400050"/>
                </a:cubicBezTo>
                <a:cubicBezTo>
                  <a:pt x="340360" y="397510"/>
                  <a:pt x="345589" y="395248"/>
                  <a:pt x="350520" y="392430"/>
                </a:cubicBezTo>
                <a:cubicBezTo>
                  <a:pt x="354496" y="390158"/>
                  <a:pt x="357766" y="386670"/>
                  <a:pt x="361950" y="384810"/>
                </a:cubicBezTo>
                <a:cubicBezTo>
                  <a:pt x="369290" y="381548"/>
                  <a:pt x="377396" y="380279"/>
                  <a:pt x="384810" y="377190"/>
                </a:cubicBezTo>
                <a:cubicBezTo>
                  <a:pt x="392674" y="373913"/>
                  <a:pt x="399502" y="368180"/>
                  <a:pt x="407670" y="365760"/>
                </a:cubicBezTo>
                <a:cubicBezTo>
                  <a:pt x="433956" y="357972"/>
                  <a:pt x="487680" y="346710"/>
                  <a:pt x="487680" y="346710"/>
                </a:cubicBezTo>
                <a:cubicBezTo>
                  <a:pt x="496570" y="341630"/>
                  <a:pt x="505630" y="336836"/>
                  <a:pt x="514350" y="331470"/>
                </a:cubicBezTo>
                <a:cubicBezTo>
                  <a:pt x="522150" y="326670"/>
                  <a:pt x="529019" y="320326"/>
                  <a:pt x="537210" y="316230"/>
                </a:cubicBezTo>
                <a:cubicBezTo>
                  <a:pt x="553949" y="307860"/>
                  <a:pt x="573134" y="303878"/>
                  <a:pt x="590550" y="297180"/>
                </a:cubicBezTo>
                <a:cubicBezTo>
                  <a:pt x="614132" y="288110"/>
                  <a:pt x="652468" y="269131"/>
                  <a:pt x="670560" y="259080"/>
                </a:cubicBezTo>
                <a:cubicBezTo>
                  <a:pt x="691600" y="247391"/>
                  <a:pt x="703520" y="242803"/>
                  <a:pt x="720090" y="228600"/>
                </a:cubicBezTo>
                <a:cubicBezTo>
                  <a:pt x="724181" y="225093"/>
                  <a:pt x="727493" y="220750"/>
                  <a:pt x="731520" y="217170"/>
                </a:cubicBezTo>
                <a:cubicBezTo>
                  <a:pt x="738934" y="210580"/>
                  <a:pt x="747366" y="205134"/>
                  <a:pt x="754380" y="198120"/>
                </a:cubicBezTo>
                <a:cubicBezTo>
                  <a:pt x="758870" y="193630"/>
                  <a:pt x="762119" y="188047"/>
                  <a:pt x="765810" y="182880"/>
                </a:cubicBezTo>
                <a:cubicBezTo>
                  <a:pt x="770495" y="176322"/>
                  <a:pt x="782464" y="157534"/>
                  <a:pt x="784860" y="152400"/>
                </a:cubicBezTo>
                <a:cubicBezTo>
                  <a:pt x="790644" y="140005"/>
                  <a:pt x="795548" y="127199"/>
                  <a:pt x="800100" y="114300"/>
                </a:cubicBezTo>
                <a:cubicBezTo>
                  <a:pt x="803177" y="105581"/>
                  <a:pt x="803585" y="95900"/>
                  <a:pt x="807720" y="87630"/>
                </a:cubicBezTo>
                <a:cubicBezTo>
                  <a:pt x="812606" y="77858"/>
                  <a:pt x="820420" y="69850"/>
                  <a:pt x="826770" y="60960"/>
                </a:cubicBezTo>
                <a:cubicBezTo>
                  <a:pt x="833015" y="42226"/>
                  <a:pt x="833040" y="38557"/>
                  <a:pt x="842010" y="22860"/>
                </a:cubicBezTo>
                <a:cubicBezTo>
                  <a:pt x="844282" y="18884"/>
                  <a:pt x="847582" y="15526"/>
                  <a:pt x="849630" y="11430"/>
                </a:cubicBezTo>
                <a:cubicBezTo>
                  <a:pt x="851426" y="7838"/>
                  <a:pt x="859155" y="1905"/>
                  <a:pt x="861060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367830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0638290-7C47-C4B2-9CDC-3A0D7DCC26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3199" y="365125"/>
            <a:ext cx="11527757" cy="864000"/>
          </a:xfrm>
        </p:spPr>
        <p:txBody>
          <a:bodyPr>
            <a:normAutofit fontScale="90000"/>
          </a:bodyPr>
          <a:lstStyle/>
          <a:p>
            <a:r>
              <a:rPr lang="fr-FR" dirty="0"/>
              <a:t>Temps d’échange libre –principaux thèmes abordés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267E4CEC-B6C2-8A3E-DC66-1DA599642B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4650" y="1369727"/>
            <a:ext cx="8082000" cy="2629469"/>
          </a:xfrm>
          <a:custGeom>
            <a:avLst/>
            <a:gdLst>
              <a:gd name="connsiteX0" fmla="*/ 0 w 8082000"/>
              <a:gd name="connsiteY0" fmla="*/ 0 h 2629469"/>
              <a:gd name="connsiteX1" fmla="*/ 511860 w 8082000"/>
              <a:gd name="connsiteY1" fmla="*/ 0 h 2629469"/>
              <a:gd name="connsiteX2" fmla="*/ 1023720 w 8082000"/>
              <a:gd name="connsiteY2" fmla="*/ 0 h 2629469"/>
              <a:gd name="connsiteX3" fmla="*/ 1454760 w 8082000"/>
              <a:gd name="connsiteY3" fmla="*/ 0 h 2629469"/>
              <a:gd name="connsiteX4" fmla="*/ 2209080 w 8082000"/>
              <a:gd name="connsiteY4" fmla="*/ 0 h 2629469"/>
              <a:gd name="connsiteX5" fmla="*/ 2720940 w 8082000"/>
              <a:gd name="connsiteY5" fmla="*/ 0 h 2629469"/>
              <a:gd name="connsiteX6" fmla="*/ 3475260 w 8082000"/>
              <a:gd name="connsiteY6" fmla="*/ 0 h 2629469"/>
              <a:gd name="connsiteX7" fmla="*/ 4310400 w 8082000"/>
              <a:gd name="connsiteY7" fmla="*/ 0 h 2629469"/>
              <a:gd name="connsiteX8" fmla="*/ 4822260 w 8082000"/>
              <a:gd name="connsiteY8" fmla="*/ 0 h 2629469"/>
              <a:gd name="connsiteX9" fmla="*/ 5576580 w 8082000"/>
              <a:gd name="connsiteY9" fmla="*/ 0 h 2629469"/>
              <a:gd name="connsiteX10" fmla="*/ 6411720 w 8082000"/>
              <a:gd name="connsiteY10" fmla="*/ 0 h 2629469"/>
              <a:gd name="connsiteX11" fmla="*/ 7246860 w 8082000"/>
              <a:gd name="connsiteY11" fmla="*/ 0 h 2629469"/>
              <a:gd name="connsiteX12" fmla="*/ 8082000 w 8082000"/>
              <a:gd name="connsiteY12" fmla="*/ 0 h 2629469"/>
              <a:gd name="connsiteX13" fmla="*/ 8082000 w 8082000"/>
              <a:gd name="connsiteY13" fmla="*/ 578483 h 2629469"/>
              <a:gd name="connsiteX14" fmla="*/ 8082000 w 8082000"/>
              <a:gd name="connsiteY14" fmla="*/ 1183261 h 2629469"/>
              <a:gd name="connsiteX15" fmla="*/ 8082000 w 8082000"/>
              <a:gd name="connsiteY15" fmla="*/ 1840628 h 2629469"/>
              <a:gd name="connsiteX16" fmla="*/ 8082000 w 8082000"/>
              <a:gd name="connsiteY16" fmla="*/ 2629469 h 2629469"/>
              <a:gd name="connsiteX17" fmla="*/ 7408500 w 8082000"/>
              <a:gd name="connsiteY17" fmla="*/ 2629469 h 2629469"/>
              <a:gd name="connsiteX18" fmla="*/ 6896640 w 8082000"/>
              <a:gd name="connsiteY18" fmla="*/ 2629469 h 2629469"/>
              <a:gd name="connsiteX19" fmla="*/ 6142320 w 8082000"/>
              <a:gd name="connsiteY19" fmla="*/ 2629469 h 2629469"/>
              <a:gd name="connsiteX20" fmla="*/ 5630460 w 8082000"/>
              <a:gd name="connsiteY20" fmla="*/ 2629469 h 2629469"/>
              <a:gd name="connsiteX21" fmla="*/ 5118600 w 8082000"/>
              <a:gd name="connsiteY21" fmla="*/ 2629469 h 2629469"/>
              <a:gd name="connsiteX22" fmla="*/ 4606740 w 8082000"/>
              <a:gd name="connsiteY22" fmla="*/ 2629469 h 2629469"/>
              <a:gd name="connsiteX23" fmla="*/ 4094880 w 8082000"/>
              <a:gd name="connsiteY23" fmla="*/ 2629469 h 2629469"/>
              <a:gd name="connsiteX24" fmla="*/ 3663840 w 8082000"/>
              <a:gd name="connsiteY24" fmla="*/ 2629469 h 2629469"/>
              <a:gd name="connsiteX25" fmla="*/ 3232800 w 8082000"/>
              <a:gd name="connsiteY25" fmla="*/ 2629469 h 2629469"/>
              <a:gd name="connsiteX26" fmla="*/ 2640120 w 8082000"/>
              <a:gd name="connsiteY26" fmla="*/ 2629469 h 2629469"/>
              <a:gd name="connsiteX27" fmla="*/ 1804980 w 8082000"/>
              <a:gd name="connsiteY27" fmla="*/ 2629469 h 2629469"/>
              <a:gd name="connsiteX28" fmla="*/ 1050660 w 8082000"/>
              <a:gd name="connsiteY28" fmla="*/ 2629469 h 2629469"/>
              <a:gd name="connsiteX29" fmla="*/ 619620 w 8082000"/>
              <a:gd name="connsiteY29" fmla="*/ 2629469 h 2629469"/>
              <a:gd name="connsiteX30" fmla="*/ 0 w 8082000"/>
              <a:gd name="connsiteY30" fmla="*/ 2629469 h 2629469"/>
              <a:gd name="connsiteX31" fmla="*/ 0 w 8082000"/>
              <a:gd name="connsiteY31" fmla="*/ 1972102 h 2629469"/>
              <a:gd name="connsiteX32" fmla="*/ 0 w 8082000"/>
              <a:gd name="connsiteY32" fmla="*/ 1288440 h 2629469"/>
              <a:gd name="connsiteX33" fmla="*/ 0 w 8082000"/>
              <a:gd name="connsiteY33" fmla="*/ 604778 h 2629469"/>
              <a:gd name="connsiteX34" fmla="*/ 0 w 8082000"/>
              <a:gd name="connsiteY34" fmla="*/ 0 h 26294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8082000" h="2629469" fill="none" extrusionOk="0">
                <a:moveTo>
                  <a:pt x="0" y="0"/>
                </a:moveTo>
                <a:cubicBezTo>
                  <a:pt x="182203" y="8265"/>
                  <a:pt x="386490" y="3395"/>
                  <a:pt x="511860" y="0"/>
                </a:cubicBezTo>
                <a:cubicBezTo>
                  <a:pt x="637230" y="-3395"/>
                  <a:pt x="802815" y="-23318"/>
                  <a:pt x="1023720" y="0"/>
                </a:cubicBezTo>
                <a:cubicBezTo>
                  <a:pt x="1244625" y="23318"/>
                  <a:pt x="1297572" y="18186"/>
                  <a:pt x="1454760" y="0"/>
                </a:cubicBezTo>
                <a:cubicBezTo>
                  <a:pt x="1611948" y="-18186"/>
                  <a:pt x="2015627" y="6643"/>
                  <a:pt x="2209080" y="0"/>
                </a:cubicBezTo>
                <a:cubicBezTo>
                  <a:pt x="2402533" y="-6643"/>
                  <a:pt x="2561927" y="611"/>
                  <a:pt x="2720940" y="0"/>
                </a:cubicBezTo>
                <a:cubicBezTo>
                  <a:pt x="2879953" y="-611"/>
                  <a:pt x="3254979" y="11440"/>
                  <a:pt x="3475260" y="0"/>
                </a:cubicBezTo>
                <a:cubicBezTo>
                  <a:pt x="3695541" y="-11440"/>
                  <a:pt x="4087630" y="27554"/>
                  <a:pt x="4310400" y="0"/>
                </a:cubicBezTo>
                <a:cubicBezTo>
                  <a:pt x="4533170" y="-27554"/>
                  <a:pt x="4578473" y="-7592"/>
                  <a:pt x="4822260" y="0"/>
                </a:cubicBezTo>
                <a:cubicBezTo>
                  <a:pt x="5066047" y="7592"/>
                  <a:pt x="5332992" y="-14004"/>
                  <a:pt x="5576580" y="0"/>
                </a:cubicBezTo>
                <a:cubicBezTo>
                  <a:pt x="5820168" y="14004"/>
                  <a:pt x="6077875" y="-29818"/>
                  <a:pt x="6411720" y="0"/>
                </a:cubicBezTo>
                <a:cubicBezTo>
                  <a:pt x="6745565" y="29818"/>
                  <a:pt x="6997662" y="-6137"/>
                  <a:pt x="7246860" y="0"/>
                </a:cubicBezTo>
                <a:cubicBezTo>
                  <a:pt x="7496058" y="6137"/>
                  <a:pt x="7670157" y="38833"/>
                  <a:pt x="8082000" y="0"/>
                </a:cubicBezTo>
                <a:cubicBezTo>
                  <a:pt x="8067873" y="201721"/>
                  <a:pt x="8087962" y="326170"/>
                  <a:pt x="8082000" y="578483"/>
                </a:cubicBezTo>
                <a:cubicBezTo>
                  <a:pt x="8076038" y="830796"/>
                  <a:pt x="8105881" y="1058753"/>
                  <a:pt x="8082000" y="1183261"/>
                </a:cubicBezTo>
                <a:cubicBezTo>
                  <a:pt x="8058119" y="1307769"/>
                  <a:pt x="8087869" y="1667150"/>
                  <a:pt x="8082000" y="1840628"/>
                </a:cubicBezTo>
                <a:cubicBezTo>
                  <a:pt x="8076131" y="2014106"/>
                  <a:pt x="8101577" y="2381680"/>
                  <a:pt x="8082000" y="2629469"/>
                </a:cubicBezTo>
                <a:cubicBezTo>
                  <a:pt x="7909860" y="2602446"/>
                  <a:pt x="7733972" y="2610895"/>
                  <a:pt x="7408500" y="2629469"/>
                </a:cubicBezTo>
                <a:cubicBezTo>
                  <a:pt x="7083028" y="2648043"/>
                  <a:pt x="7024533" y="2653334"/>
                  <a:pt x="6896640" y="2629469"/>
                </a:cubicBezTo>
                <a:cubicBezTo>
                  <a:pt x="6768747" y="2605604"/>
                  <a:pt x="6448038" y="2624459"/>
                  <a:pt x="6142320" y="2629469"/>
                </a:cubicBezTo>
                <a:cubicBezTo>
                  <a:pt x="5836602" y="2634479"/>
                  <a:pt x="5876536" y="2646738"/>
                  <a:pt x="5630460" y="2629469"/>
                </a:cubicBezTo>
                <a:cubicBezTo>
                  <a:pt x="5384384" y="2612200"/>
                  <a:pt x="5223926" y="2636930"/>
                  <a:pt x="5118600" y="2629469"/>
                </a:cubicBezTo>
                <a:cubicBezTo>
                  <a:pt x="5013274" y="2622008"/>
                  <a:pt x="4849572" y="2619900"/>
                  <a:pt x="4606740" y="2629469"/>
                </a:cubicBezTo>
                <a:cubicBezTo>
                  <a:pt x="4363908" y="2639038"/>
                  <a:pt x="4237517" y="2650812"/>
                  <a:pt x="4094880" y="2629469"/>
                </a:cubicBezTo>
                <a:cubicBezTo>
                  <a:pt x="3952243" y="2608126"/>
                  <a:pt x="3828081" y="2620124"/>
                  <a:pt x="3663840" y="2629469"/>
                </a:cubicBezTo>
                <a:cubicBezTo>
                  <a:pt x="3499599" y="2638814"/>
                  <a:pt x="3367904" y="2641534"/>
                  <a:pt x="3232800" y="2629469"/>
                </a:cubicBezTo>
                <a:cubicBezTo>
                  <a:pt x="3097696" y="2617404"/>
                  <a:pt x="2787295" y="2608422"/>
                  <a:pt x="2640120" y="2629469"/>
                </a:cubicBezTo>
                <a:cubicBezTo>
                  <a:pt x="2492945" y="2650516"/>
                  <a:pt x="2145627" y="2590126"/>
                  <a:pt x="1804980" y="2629469"/>
                </a:cubicBezTo>
                <a:cubicBezTo>
                  <a:pt x="1464333" y="2668812"/>
                  <a:pt x="1270515" y="2641967"/>
                  <a:pt x="1050660" y="2629469"/>
                </a:cubicBezTo>
                <a:cubicBezTo>
                  <a:pt x="830805" y="2616971"/>
                  <a:pt x="768448" y="2613782"/>
                  <a:pt x="619620" y="2629469"/>
                </a:cubicBezTo>
                <a:cubicBezTo>
                  <a:pt x="470792" y="2645156"/>
                  <a:pt x="304890" y="2627126"/>
                  <a:pt x="0" y="2629469"/>
                </a:cubicBezTo>
                <a:cubicBezTo>
                  <a:pt x="-18133" y="2329942"/>
                  <a:pt x="-11888" y="2125990"/>
                  <a:pt x="0" y="1972102"/>
                </a:cubicBezTo>
                <a:cubicBezTo>
                  <a:pt x="11888" y="1818214"/>
                  <a:pt x="22961" y="1452868"/>
                  <a:pt x="0" y="1288440"/>
                </a:cubicBezTo>
                <a:cubicBezTo>
                  <a:pt x="-22961" y="1124012"/>
                  <a:pt x="-442" y="760688"/>
                  <a:pt x="0" y="604778"/>
                </a:cubicBezTo>
                <a:cubicBezTo>
                  <a:pt x="442" y="448868"/>
                  <a:pt x="14754" y="232419"/>
                  <a:pt x="0" y="0"/>
                </a:cubicBezTo>
                <a:close/>
              </a:path>
              <a:path w="8082000" h="2629469" stroke="0" extrusionOk="0">
                <a:moveTo>
                  <a:pt x="0" y="0"/>
                </a:moveTo>
                <a:cubicBezTo>
                  <a:pt x="187914" y="2048"/>
                  <a:pt x="427915" y="-20747"/>
                  <a:pt x="673500" y="0"/>
                </a:cubicBezTo>
                <a:cubicBezTo>
                  <a:pt x="919085" y="20747"/>
                  <a:pt x="1089667" y="13412"/>
                  <a:pt x="1347000" y="0"/>
                </a:cubicBezTo>
                <a:cubicBezTo>
                  <a:pt x="1604333" y="-13412"/>
                  <a:pt x="1855261" y="28737"/>
                  <a:pt x="2101320" y="0"/>
                </a:cubicBezTo>
                <a:cubicBezTo>
                  <a:pt x="2347379" y="-28737"/>
                  <a:pt x="2474647" y="-4521"/>
                  <a:pt x="2694000" y="0"/>
                </a:cubicBezTo>
                <a:cubicBezTo>
                  <a:pt x="2913353" y="4521"/>
                  <a:pt x="3337282" y="40162"/>
                  <a:pt x="3529140" y="0"/>
                </a:cubicBezTo>
                <a:cubicBezTo>
                  <a:pt x="3720998" y="-40162"/>
                  <a:pt x="4178531" y="-20160"/>
                  <a:pt x="4364280" y="0"/>
                </a:cubicBezTo>
                <a:cubicBezTo>
                  <a:pt x="4550029" y="20160"/>
                  <a:pt x="4819006" y="-23525"/>
                  <a:pt x="5199420" y="0"/>
                </a:cubicBezTo>
                <a:cubicBezTo>
                  <a:pt x="5579834" y="23525"/>
                  <a:pt x="5591288" y="-26354"/>
                  <a:pt x="5872920" y="0"/>
                </a:cubicBezTo>
                <a:cubicBezTo>
                  <a:pt x="6154552" y="26354"/>
                  <a:pt x="6267379" y="-22004"/>
                  <a:pt x="6465600" y="0"/>
                </a:cubicBezTo>
                <a:cubicBezTo>
                  <a:pt x="6663821" y="22004"/>
                  <a:pt x="6734626" y="-618"/>
                  <a:pt x="6977460" y="0"/>
                </a:cubicBezTo>
                <a:cubicBezTo>
                  <a:pt x="7220294" y="618"/>
                  <a:pt x="7757775" y="9680"/>
                  <a:pt x="8082000" y="0"/>
                </a:cubicBezTo>
                <a:cubicBezTo>
                  <a:pt x="8051185" y="314658"/>
                  <a:pt x="8086776" y="342722"/>
                  <a:pt x="8082000" y="631073"/>
                </a:cubicBezTo>
                <a:cubicBezTo>
                  <a:pt x="8077224" y="919424"/>
                  <a:pt x="8071078" y="1039793"/>
                  <a:pt x="8082000" y="1314735"/>
                </a:cubicBezTo>
                <a:cubicBezTo>
                  <a:pt x="8092922" y="1589677"/>
                  <a:pt x="8075641" y="1674602"/>
                  <a:pt x="8082000" y="1919512"/>
                </a:cubicBezTo>
                <a:cubicBezTo>
                  <a:pt x="8088359" y="2164422"/>
                  <a:pt x="8098029" y="2341442"/>
                  <a:pt x="8082000" y="2629469"/>
                </a:cubicBezTo>
                <a:cubicBezTo>
                  <a:pt x="7882548" y="2618744"/>
                  <a:pt x="7723848" y="2633113"/>
                  <a:pt x="7489320" y="2629469"/>
                </a:cubicBezTo>
                <a:cubicBezTo>
                  <a:pt x="7254792" y="2625825"/>
                  <a:pt x="7235361" y="2611675"/>
                  <a:pt x="7058280" y="2629469"/>
                </a:cubicBezTo>
                <a:cubicBezTo>
                  <a:pt x="6881199" y="2647263"/>
                  <a:pt x="6595238" y="2612330"/>
                  <a:pt x="6223140" y="2629469"/>
                </a:cubicBezTo>
                <a:cubicBezTo>
                  <a:pt x="5851042" y="2646608"/>
                  <a:pt x="6006456" y="2644449"/>
                  <a:pt x="5792100" y="2629469"/>
                </a:cubicBezTo>
                <a:cubicBezTo>
                  <a:pt x="5577744" y="2614489"/>
                  <a:pt x="5174875" y="2609794"/>
                  <a:pt x="4956960" y="2629469"/>
                </a:cubicBezTo>
                <a:cubicBezTo>
                  <a:pt x="4739045" y="2649144"/>
                  <a:pt x="4570719" y="2627868"/>
                  <a:pt x="4364280" y="2629469"/>
                </a:cubicBezTo>
                <a:cubicBezTo>
                  <a:pt x="4157841" y="2631070"/>
                  <a:pt x="3934527" y="2614286"/>
                  <a:pt x="3771600" y="2629469"/>
                </a:cubicBezTo>
                <a:cubicBezTo>
                  <a:pt x="3608673" y="2644652"/>
                  <a:pt x="3360832" y="2621706"/>
                  <a:pt x="3178920" y="2629469"/>
                </a:cubicBezTo>
                <a:cubicBezTo>
                  <a:pt x="2997008" y="2637232"/>
                  <a:pt x="2848805" y="2643537"/>
                  <a:pt x="2586240" y="2629469"/>
                </a:cubicBezTo>
                <a:cubicBezTo>
                  <a:pt x="2323675" y="2615401"/>
                  <a:pt x="2124689" y="2610919"/>
                  <a:pt x="1993560" y="2629469"/>
                </a:cubicBezTo>
                <a:cubicBezTo>
                  <a:pt x="1862431" y="2648019"/>
                  <a:pt x="1458757" y="2614735"/>
                  <a:pt x="1158420" y="2629469"/>
                </a:cubicBezTo>
                <a:cubicBezTo>
                  <a:pt x="858083" y="2644203"/>
                  <a:pt x="775736" y="2634816"/>
                  <a:pt x="646560" y="2629469"/>
                </a:cubicBezTo>
                <a:cubicBezTo>
                  <a:pt x="517384" y="2624122"/>
                  <a:pt x="264627" y="2598503"/>
                  <a:pt x="0" y="2629469"/>
                </a:cubicBezTo>
                <a:cubicBezTo>
                  <a:pt x="-7479" y="2352908"/>
                  <a:pt x="34065" y="2164686"/>
                  <a:pt x="0" y="1919512"/>
                </a:cubicBezTo>
                <a:cubicBezTo>
                  <a:pt x="-34065" y="1674338"/>
                  <a:pt x="23212" y="1470042"/>
                  <a:pt x="0" y="1235850"/>
                </a:cubicBezTo>
                <a:cubicBezTo>
                  <a:pt x="-23212" y="1001658"/>
                  <a:pt x="21493" y="806410"/>
                  <a:pt x="0" y="657367"/>
                </a:cubicBezTo>
                <a:cubicBezTo>
                  <a:pt x="-21493" y="508324"/>
                  <a:pt x="29029" y="141120"/>
                  <a:pt x="0" y="0"/>
                </a:cubicBezTo>
                <a:close/>
              </a:path>
            </a:pathLst>
          </a:custGeom>
          <a:ln w="28575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2520193802">
                  <ask:type>
                    <ask:lineSketchFreehand/>
                  </ask:type>
                </ask:lineSketchStyleProps>
              </a:ext>
            </a:extLst>
          </a:ln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fr-FR" b="1" dirty="0">
                <a:solidFill>
                  <a:schemeClr val="accent6"/>
                </a:solidFill>
              </a:rPr>
              <a:t>Méthodes d’animation et de pédagogie</a:t>
            </a:r>
          </a:p>
          <a:p>
            <a:r>
              <a:rPr lang="fr-FR" dirty="0"/>
              <a:t>Ce qui fonctionne</a:t>
            </a:r>
          </a:p>
          <a:p>
            <a:r>
              <a:rPr lang="fr-FR" dirty="0"/>
              <a:t>Ce qui ne fonctionne pas / impasses</a:t>
            </a:r>
          </a:p>
          <a:p>
            <a:r>
              <a:rPr lang="fr-FR" dirty="0"/>
              <a:t>A améliorer</a:t>
            </a:r>
          </a:p>
          <a:p>
            <a:r>
              <a:rPr lang="fr-FR" dirty="0"/>
              <a:t>Bonnes idées / originalités</a:t>
            </a:r>
          </a:p>
          <a:p>
            <a:endParaRPr lang="fr-FR" dirty="0"/>
          </a:p>
        </p:txBody>
      </p:sp>
      <p:sp>
        <p:nvSpPr>
          <p:cNvPr id="3" name="Espace réservé du numéro de diapositive 2">
            <a:extLst>
              <a:ext uri="{FF2B5EF4-FFF2-40B4-BE49-F238E27FC236}">
                <a16:creationId xmlns:a16="http://schemas.microsoft.com/office/drawing/2014/main" id="{34813620-749A-DB71-DE8A-85140FF551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4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B457E33F-83B5-000E-A9E5-F448E1C896ED}"/>
              </a:ext>
            </a:extLst>
          </p:cNvPr>
          <p:cNvSpPr>
            <a:spLocks noGrp="1"/>
          </p:cNvSpPr>
          <p:nvPr>
            <p:ph sz="quarter" idx="4294967295"/>
          </p:nvPr>
        </p:nvSpPr>
        <p:spPr>
          <a:xfrm>
            <a:off x="3399323" y="4310063"/>
            <a:ext cx="7441293" cy="2182812"/>
          </a:xfrm>
          <a:custGeom>
            <a:avLst/>
            <a:gdLst>
              <a:gd name="connsiteX0" fmla="*/ 0 w 7441293"/>
              <a:gd name="connsiteY0" fmla="*/ 0 h 2182812"/>
              <a:gd name="connsiteX1" fmla="*/ 646820 w 7441293"/>
              <a:gd name="connsiteY1" fmla="*/ 0 h 2182812"/>
              <a:gd name="connsiteX2" fmla="*/ 995988 w 7441293"/>
              <a:gd name="connsiteY2" fmla="*/ 0 h 2182812"/>
              <a:gd name="connsiteX3" fmla="*/ 1419570 w 7441293"/>
              <a:gd name="connsiteY3" fmla="*/ 0 h 2182812"/>
              <a:gd name="connsiteX4" fmla="*/ 1768738 w 7441293"/>
              <a:gd name="connsiteY4" fmla="*/ 0 h 2182812"/>
              <a:gd name="connsiteX5" fmla="*/ 2117906 w 7441293"/>
              <a:gd name="connsiteY5" fmla="*/ 0 h 2182812"/>
              <a:gd name="connsiteX6" fmla="*/ 2467075 w 7441293"/>
              <a:gd name="connsiteY6" fmla="*/ 0 h 2182812"/>
              <a:gd name="connsiteX7" fmla="*/ 3039482 w 7441293"/>
              <a:gd name="connsiteY7" fmla="*/ 0 h 2182812"/>
              <a:gd name="connsiteX8" fmla="*/ 3686302 w 7441293"/>
              <a:gd name="connsiteY8" fmla="*/ 0 h 2182812"/>
              <a:gd name="connsiteX9" fmla="*/ 4333122 w 7441293"/>
              <a:gd name="connsiteY9" fmla="*/ 0 h 2182812"/>
              <a:gd name="connsiteX10" fmla="*/ 4831116 w 7441293"/>
              <a:gd name="connsiteY10" fmla="*/ 0 h 2182812"/>
              <a:gd name="connsiteX11" fmla="*/ 5254698 w 7441293"/>
              <a:gd name="connsiteY11" fmla="*/ 0 h 2182812"/>
              <a:gd name="connsiteX12" fmla="*/ 5901518 w 7441293"/>
              <a:gd name="connsiteY12" fmla="*/ 0 h 2182812"/>
              <a:gd name="connsiteX13" fmla="*/ 6399512 w 7441293"/>
              <a:gd name="connsiteY13" fmla="*/ 0 h 2182812"/>
              <a:gd name="connsiteX14" fmla="*/ 7441293 w 7441293"/>
              <a:gd name="connsiteY14" fmla="*/ 0 h 2182812"/>
              <a:gd name="connsiteX15" fmla="*/ 7441293 w 7441293"/>
              <a:gd name="connsiteY15" fmla="*/ 480219 h 2182812"/>
              <a:gd name="connsiteX16" fmla="*/ 7441293 w 7441293"/>
              <a:gd name="connsiteY16" fmla="*/ 1047750 h 2182812"/>
              <a:gd name="connsiteX17" fmla="*/ 7441293 w 7441293"/>
              <a:gd name="connsiteY17" fmla="*/ 1637109 h 2182812"/>
              <a:gd name="connsiteX18" fmla="*/ 7441293 w 7441293"/>
              <a:gd name="connsiteY18" fmla="*/ 2182812 h 2182812"/>
              <a:gd name="connsiteX19" fmla="*/ 7017712 w 7441293"/>
              <a:gd name="connsiteY19" fmla="*/ 2182812 h 2182812"/>
              <a:gd name="connsiteX20" fmla="*/ 6668543 w 7441293"/>
              <a:gd name="connsiteY20" fmla="*/ 2182812 h 2182812"/>
              <a:gd name="connsiteX21" fmla="*/ 6319375 w 7441293"/>
              <a:gd name="connsiteY21" fmla="*/ 2182812 h 2182812"/>
              <a:gd name="connsiteX22" fmla="*/ 5970207 w 7441293"/>
              <a:gd name="connsiteY22" fmla="*/ 2182812 h 2182812"/>
              <a:gd name="connsiteX23" fmla="*/ 5546625 w 7441293"/>
              <a:gd name="connsiteY23" fmla="*/ 2182812 h 2182812"/>
              <a:gd name="connsiteX24" fmla="*/ 4974218 w 7441293"/>
              <a:gd name="connsiteY24" fmla="*/ 2182812 h 2182812"/>
              <a:gd name="connsiteX25" fmla="*/ 4327398 w 7441293"/>
              <a:gd name="connsiteY25" fmla="*/ 2182812 h 2182812"/>
              <a:gd name="connsiteX26" fmla="*/ 3606165 w 7441293"/>
              <a:gd name="connsiteY26" fmla="*/ 2182812 h 2182812"/>
              <a:gd name="connsiteX27" fmla="*/ 3182584 w 7441293"/>
              <a:gd name="connsiteY27" fmla="*/ 2182812 h 2182812"/>
              <a:gd name="connsiteX28" fmla="*/ 2759002 w 7441293"/>
              <a:gd name="connsiteY28" fmla="*/ 2182812 h 2182812"/>
              <a:gd name="connsiteX29" fmla="*/ 2335421 w 7441293"/>
              <a:gd name="connsiteY29" fmla="*/ 2182812 h 2182812"/>
              <a:gd name="connsiteX30" fmla="*/ 1763014 w 7441293"/>
              <a:gd name="connsiteY30" fmla="*/ 2182812 h 2182812"/>
              <a:gd name="connsiteX31" fmla="*/ 1265020 w 7441293"/>
              <a:gd name="connsiteY31" fmla="*/ 2182812 h 2182812"/>
              <a:gd name="connsiteX32" fmla="*/ 767026 w 7441293"/>
              <a:gd name="connsiteY32" fmla="*/ 2182812 h 2182812"/>
              <a:gd name="connsiteX33" fmla="*/ 0 w 7441293"/>
              <a:gd name="connsiteY33" fmla="*/ 2182812 h 2182812"/>
              <a:gd name="connsiteX34" fmla="*/ 0 w 7441293"/>
              <a:gd name="connsiteY34" fmla="*/ 1615281 h 2182812"/>
              <a:gd name="connsiteX35" fmla="*/ 0 w 7441293"/>
              <a:gd name="connsiteY35" fmla="*/ 1047750 h 2182812"/>
              <a:gd name="connsiteX36" fmla="*/ 0 w 7441293"/>
              <a:gd name="connsiteY36" fmla="*/ 0 h 218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7441293" h="2182812" fill="none" extrusionOk="0">
                <a:moveTo>
                  <a:pt x="0" y="0"/>
                </a:moveTo>
                <a:cubicBezTo>
                  <a:pt x="253346" y="-58645"/>
                  <a:pt x="443068" y="59794"/>
                  <a:pt x="646820" y="0"/>
                </a:cubicBezTo>
                <a:cubicBezTo>
                  <a:pt x="850572" y="-59794"/>
                  <a:pt x="863281" y="20649"/>
                  <a:pt x="995988" y="0"/>
                </a:cubicBezTo>
                <a:cubicBezTo>
                  <a:pt x="1128695" y="-20649"/>
                  <a:pt x="1293019" y="43024"/>
                  <a:pt x="1419570" y="0"/>
                </a:cubicBezTo>
                <a:cubicBezTo>
                  <a:pt x="1546121" y="-43024"/>
                  <a:pt x="1629147" y="25945"/>
                  <a:pt x="1768738" y="0"/>
                </a:cubicBezTo>
                <a:cubicBezTo>
                  <a:pt x="1908329" y="-25945"/>
                  <a:pt x="2011977" y="21373"/>
                  <a:pt x="2117906" y="0"/>
                </a:cubicBezTo>
                <a:cubicBezTo>
                  <a:pt x="2223835" y="-21373"/>
                  <a:pt x="2353084" y="27075"/>
                  <a:pt x="2467075" y="0"/>
                </a:cubicBezTo>
                <a:cubicBezTo>
                  <a:pt x="2581066" y="-27075"/>
                  <a:pt x="2804000" y="43703"/>
                  <a:pt x="3039482" y="0"/>
                </a:cubicBezTo>
                <a:cubicBezTo>
                  <a:pt x="3274964" y="-43703"/>
                  <a:pt x="3371389" y="38209"/>
                  <a:pt x="3686302" y="0"/>
                </a:cubicBezTo>
                <a:cubicBezTo>
                  <a:pt x="4001215" y="-38209"/>
                  <a:pt x="4098233" y="69087"/>
                  <a:pt x="4333122" y="0"/>
                </a:cubicBezTo>
                <a:cubicBezTo>
                  <a:pt x="4568011" y="-69087"/>
                  <a:pt x="4694445" y="36857"/>
                  <a:pt x="4831116" y="0"/>
                </a:cubicBezTo>
                <a:cubicBezTo>
                  <a:pt x="4967787" y="-36857"/>
                  <a:pt x="5075780" y="21429"/>
                  <a:pt x="5254698" y="0"/>
                </a:cubicBezTo>
                <a:cubicBezTo>
                  <a:pt x="5433616" y="-21429"/>
                  <a:pt x="5680927" y="57282"/>
                  <a:pt x="5901518" y="0"/>
                </a:cubicBezTo>
                <a:cubicBezTo>
                  <a:pt x="6122109" y="-57282"/>
                  <a:pt x="6217844" y="36806"/>
                  <a:pt x="6399512" y="0"/>
                </a:cubicBezTo>
                <a:cubicBezTo>
                  <a:pt x="6581180" y="-36806"/>
                  <a:pt x="7128801" y="1563"/>
                  <a:pt x="7441293" y="0"/>
                </a:cubicBezTo>
                <a:cubicBezTo>
                  <a:pt x="7488134" y="200129"/>
                  <a:pt x="7410344" y="343608"/>
                  <a:pt x="7441293" y="480219"/>
                </a:cubicBezTo>
                <a:cubicBezTo>
                  <a:pt x="7472242" y="616830"/>
                  <a:pt x="7390659" y="776906"/>
                  <a:pt x="7441293" y="1047750"/>
                </a:cubicBezTo>
                <a:cubicBezTo>
                  <a:pt x="7491927" y="1318594"/>
                  <a:pt x="7440102" y="1460609"/>
                  <a:pt x="7441293" y="1637109"/>
                </a:cubicBezTo>
                <a:cubicBezTo>
                  <a:pt x="7442484" y="1813609"/>
                  <a:pt x="7400615" y="1927003"/>
                  <a:pt x="7441293" y="2182812"/>
                </a:cubicBezTo>
                <a:cubicBezTo>
                  <a:pt x="7234733" y="2195139"/>
                  <a:pt x="7206340" y="2181063"/>
                  <a:pt x="7017712" y="2182812"/>
                </a:cubicBezTo>
                <a:cubicBezTo>
                  <a:pt x="6829084" y="2184561"/>
                  <a:pt x="6785278" y="2154873"/>
                  <a:pt x="6668543" y="2182812"/>
                </a:cubicBezTo>
                <a:cubicBezTo>
                  <a:pt x="6551808" y="2210751"/>
                  <a:pt x="6476244" y="2148683"/>
                  <a:pt x="6319375" y="2182812"/>
                </a:cubicBezTo>
                <a:cubicBezTo>
                  <a:pt x="6162506" y="2216941"/>
                  <a:pt x="6106601" y="2156413"/>
                  <a:pt x="5970207" y="2182812"/>
                </a:cubicBezTo>
                <a:cubicBezTo>
                  <a:pt x="5833813" y="2209211"/>
                  <a:pt x="5725756" y="2151278"/>
                  <a:pt x="5546625" y="2182812"/>
                </a:cubicBezTo>
                <a:cubicBezTo>
                  <a:pt x="5367494" y="2214346"/>
                  <a:pt x="5223976" y="2151742"/>
                  <a:pt x="4974218" y="2182812"/>
                </a:cubicBezTo>
                <a:cubicBezTo>
                  <a:pt x="4724460" y="2213882"/>
                  <a:pt x="4630230" y="2162052"/>
                  <a:pt x="4327398" y="2182812"/>
                </a:cubicBezTo>
                <a:cubicBezTo>
                  <a:pt x="4024566" y="2203572"/>
                  <a:pt x="3922444" y="2125489"/>
                  <a:pt x="3606165" y="2182812"/>
                </a:cubicBezTo>
                <a:cubicBezTo>
                  <a:pt x="3289886" y="2240135"/>
                  <a:pt x="3373680" y="2157322"/>
                  <a:pt x="3182584" y="2182812"/>
                </a:cubicBezTo>
                <a:cubicBezTo>
                  <a:pt x="2991488" y="2208302"/>
                  <a:pt x="2874555" y="2176877"/>
                  <a:pt x="2759002" y="2182812"/>
                </a:cubicBezTo>
                <a:cubicBezTo>
                  <a:pt x="2643449" y="2188747"/>
                  <a:pt x="2516532" y="2156090"/>
                  <a:pt x="2335421" y="2182812"/>
                </a:cubicBezTo>
                <a:cubicBezTo>
                  <a:pt x="2154310" y="2209534"/>
                  <a:pt x="1901530" y="2133654"/>
                  <a:pt x="1763014" y="2182812"/>
                </a:cubicBezTo>
                <a:cubicBezTo>
                  <a:pt x="1624498" y="2231970"/>
                  <a:pt x="1432767" y="2167649"/>
                  <a:pt x="1265020" y="2182812"/>
                </a:cubicBezTo>
                <a:cubicBezTo>
                  <a:pt x="1097273" y="2197975"/>
                  <a:pt x="1001042" y="2175562"/>
                  <a:pt x="767026" y="2182812"/>
                </a:cubicBezTo>
                <a:cubicBezTo>
                  <a:pt x="533010" y="2190062"/>
                  <a:pt x="256483" y="2116017"/>
                  <a:pt x="0" y="2182812"/>
                </a:cubicBezTo>
                <a:cubicBezTo>
                  <a:pt x="-37746" y="2048305"/>
                  <a:pt x="32600" y="1854824"/>
                  <a:pt x="0" y="1615281"/>
                </a:cubicBezTo>
                <a:cubicBezTo>
                  <a:pt x="-32600" y="1375738"/>
                  <a:pt x="60371" y="1212056"/>
                  <a:pt x="0" y="1047750"/>
                </a:cubicBezTo>
                <a:cubicBezTo>
                  <a:pt x="-60371" y="883444"/>
                  <a:pt x="90455" y="253190"/>
                  <a:pt x="0" y="0"/>
                </a:cubicBezTo>
                <a:close/>
              </a:path>
              <a:path w="7441293" h="2182812" stroke="0" extrusionOk="0">
                <a:moveTo>
                  <a:pt x="0" y="0"/>
                </a:moveTo>
                <a:cubicBezTo>
                  <a:pt x="98300" y="-22210"/>
                  <a:pt x="235634" y="36605"/>
                  <a:pt x="349168" y="0"/>
                </a:cubicBezTo>
                <a:cubicBezTo>
                  <a:pt x="462702" y="-36605"/>
                  <a:pt x="615158" y="11592"/>
                  <a:pt x="772750" y="0"/>
                </a:cubicBezTo>
                <a:cubicBezTo>
                  <a:pt x="930342" y="-11592"/>
                  <a:pt x="1036718" y="12336"/>
                  <a:pt x="1121918" y="0"/>
                </a:cubicBezTo>
                <a:cubicBezTo>
                  <a:pt x="1207118" y="-12336"/>
                  <a:pt x="1461907" y="61141"/>
                  <a:pt x="1768738" y="0"/>
                </a:cubicBezTo>
                <a:cubicBezTo>
                  <a:pt x="2075569" y="-61141"/>
                  <a:pt x="2028137" y="27849"/>
                  <a:pt x="2266732" y="0"/>
                </a:cubicBezTo>
                <a:cubicBezTo>
                  <a:pt x="2505327" y="-27849"/>
                  <a:pt x="2502058" y="12707"/>
                  <a:pt x="2690314" y="0"/>
                </a:cubicBezTo>
                <a:cubicBezTo>
                  <a:pt x="2878570" y="-12707"/>
                  <a:pt x="2995356" y="12433"/>
                  <a:pt x="3262721" y="0"/>
                </a:cubicBezTo>
                <a:cubicBezTo>
                  <a:pt x="3530086" y="-12433"/>
                  <a:pt x="3777971" y="55359"/>
                  <a:pt x="3909541" y="0"/>
                </a:cubicBezTo>
                <a:cubicBezTo>
                  <a:pt x="4041111" y="-55359"/>
                  <a:pt x="4124461" y="25539"/>
                  <a:pt x="4258709" y="0"/>
                </a:cubicBezTo>
                <a:cubicBezTo>
                  <a:pt x="4392957" y="-25539"/>
                  <a:pt x="4643568" y="37030"/>
                  <a:pt x="4756703" y="0"/>
                </a:cubicBezTo>
                <a:cubicBezTo>
                  <a:pt x="4869838" y="-37030"/>
                  <a:pt x="4964031" y="37154"/>
                  <a:pt x="5105872" y="0"/>
                </a:cubicBezTo>
                <a:cubicBezTo>
                  <a:pt x="5247713" y="-37154"/>
                  <a:pt x="5355005" y="6385"/>
                  <a:pt x="5603866" y="0"/>
                </a:cubicBezTo>
                <a:cubicBezTo>
                  <a:pt x="5852727" y="-6385"/>
                  <a:pt x="5818896" y="15261"/>
                  <a:pt x="6027447" y="0"/>
                </a:cubicBezTo>
                <a:cubicBezTo>
                  <a:pt x="6235998" y="-15261"/>
                  <a:pt x="6349906" y="43341"/>
                  <a:pt x="6525442" y="0"/>
                </a:cubicBezTo>
                <a:cubicBezTo>
                  <a:pt x="6700979" y="-43341"/>
                  <a:pt x="7014447" y="103399"/>
                  <a:pt x="7441293" y="0"/>
                </a:cubicBezTo>
                <a:cubicBezTo>
                  <a:pt x="7465302" y="126414"/>
                  <a:pt x="7434448" y="335451"/>
                  <a:pt x="7441293" y="589359"/>
                </a:cubicBezTo>
                <a:cubicBezTo>
                  <a:pt x="7448138" y="843267"/>
                  <a:pt x="7404275" y="1023560"/>
                  <a:pt x="7441293" y="1178718"/>
                </a:cubicBezTo>
                <a:cubicBezTo>
                  <a:pt x="7478311" y="1333876"/>
                  <a:pt x="7395775" y="1548580"/>
                  <a:pt x="7441293" y="1702593"/>
                </a:cubicBezTo>
                <a:cubicBezTo>
                  <a:pt x="7486811" y="1856606"/>
                  <a:pt x="7434152" y="2075768"/>
                  <a:pt x="7441293" y="2182812"/>
                </a:cubicBezTo>
                <a:cubicBezTo>
                  <a:pt x="7082654" y="2214871"/>
                  <a:pt x="6996396" y="2175292"/>
                  <a:pt x="6720060" y="2182812"/>
                </a:cubicBezTo>
                <a:cubicBezTo>
                  <a:pt x="6443724" y="2190332"/>
                  <a:pt x="6339356" y="2130648"/>
                  <a:pt x="5998827" y="2182812"/>
                </a:cubicBezTo>
                <a:cubicBezTo>
                  <a:pt x="5658298" y="2234976"/>
                  <a:pt x="5562830" y="2126338"/>
                  <a:pt x="5426420" y="2182812"/>
                </a:cubicBezTo>
                <a:cubicBezTo>
                  <a:pt x="5290010" y="2239286"/>
                  <a:pt x="4937667" y="2122091"/>
                  <a:pt x="4705187" y="2182812"/>
                </a:cubicBezTo>
                <a:cubicBezTo>
                  <a:pt x="4472707" y="2243533"/>
                  <a:pt x="4439779" y="2166074"/>
                  <a:pt x="4281606" y="2182812"/>
                </a:cubicBezTo>
                <a:cubicBezTo>
                  <a:pt x="4123433" y="2199550"/>
                  <a:pt x="4058560" y="2132864"/>
                  <a:pt x="3858024" y="2182812"/>
                </a:cubicBezTo>
                <a:cubicBezTo>
                  <a:pt x="3657488" y="2232760"/>
                  <a:pt x="3388842" y="2115884"/>
                  <a:pt x="3211204" y="2182812"/>
                </a:cubicBezTo>
                <a:cubicBezTo>
                  <a:pt x="3033566" y="2249740"/>
                  <a:pt x="2910566" y="2138066"/>
                  <a:pt x="2787623" y="2182812"/>
                </a:cubicBezTo>
                <a:cubicBezTo>
                  <a:pt x="2664680" y="2227558"/>
                  <a:pt x="2372120" y="2138849"/>
                  <a:pt x="2140803" y="2182812"/>
                </a:cubicBezTo>
                <a:cubicBezTo>
                  <a:pt x="1909486" y="2226775"/>
                  <a:pt x="1898317" y="2169783"/>
                  <a:pt x="1791634" y="2182812"/>
                </a:cubicBezTo>
                <a:cubicBezTo>
                  <a:pt x="1684951" y="2195841"/>
                  <a:pt x="1369739" y="2134355"/>
                  <a:pt x="1144814" y="2182812"/>
                </a:cubicBezTo>
                <a:cubicBezTo>
                  <a:pt x="919889" y="2231269"/>
                  <a:pt x="305391" y="2065957"/>
                  <a:pt x="0" y="2182812"/>
                </a:cubicBezTo>
                <a:cubicBezTo>
                  <a:pt x="-21995" y="1948885"/>
                  <a:pt x="35256" y="1838929"/>
                  <a:pt x="0" y="1680765"/>
                </a:cubicBezTo>
                <a:cubicBezTo>
                  <a:pt x="-35256" y="1522601"/>
                  <a:pt x="4938" y="1366047"/>
                  <a:pt x="0" y="1200547"/>
                </a:cubicBezTo>
                <a:cubicBezTo>
                  <a:pt x="-4938" y="1035047"/>
                  <a:pt x="6077" y="765244"/>
                  <a:pt x="0" y="611187"/>
                </a:cubicBezTo>
                <a:cubicBezTo>
                  <a:pt x="-6077" y="457130"/>
                  <a:pt x="23185" y="153586"/>
                  <a:pt x="0" y="0"/>
                </a:cubicBezTo>
                <a:close/>
              </a:path>
            </a:pathLst>
          </a:custGeom>
          <a:ln w="28575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2422692140">
                  <ask:type>
                    <ask:lineSketchScribble/>
                  </ask:type>
                </ask:lineSketchStyleProps>
              </a:ext>
            </a:extLst>
          </a:ln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fr-FR" sz="2800" b="1" dirty="0">
                <a:solidFill>
                  <a:schemeClr val="accent6"/>
                </a:solidFill>
              </a:rPr>
              <a:t>Contenu de la formation</a:t>
            </a:r>
          </a:p>
          <a:p>
            <a:r>
              <a:rPr lang="fr-FR" dirty="0"/>
              <a:t>Rendre intéressant le renouvellement</a:t>
            </a:r>
          </a:p>
          <a:p>
            <a:r>
              <a:rPr lang="fr-FR" dirty="0"/>
              <a:t>Nouvelles idées / nouveau contenu</a:t>
            </a:r>
          </a:p>
          <a:p>
            <a:r>
              <a:rPr lang="fr-FR" dirty="0"/>
              <a:t>Supports utilisés – en formation et fournis après</a:t>
            </a:r>
          </a:p>
          <a:p>
            <a:r>
              <a:rPr lang="fr-FR" dirty="0"/>
              <a:t>Articulation des modules entre eux</a:t>
            </a:r>
          </a:p>
          <a:p>
            <a:endParaRPr lang="fr-FR" dirty="0"/>
          </a:p>
        </p:txBody>
      </p:sp>
      <p:pic>
        <p:nvPicPr>
          <p:cNvPr id="7" name="Graphique 6" descr="Bulle de discussion avec un remplissage uni">
            <a:extLst>
              <a:ext uri="{FF2B5EF4-FFF2-40B4-BE49-F238E27FC236}">
                <a16:creationId xmlns:a16="http://schemas.microsoft.com/office/drawing/2014/main" id="{F495D3AA-E7B2-2879-721B-92FA433D50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56586" y="1598165"/>
            <a:ext cx="2056614" cy="2056614"/>
          </a:xfrm>
          <a:prstGeom prst="rect">
            <a:avLst/>
          </a:prstGeom>
        </p:spPr>
      </p:pic>
      <p:pic>
        <p:nvPicPr>
          <p:cNvPr id="11" name="Graphique 10" descr="Personne avec une idée avec un remplissage uni">
            <a:extLst>
              <a:ext uri="{FF2B5EF4-FFF2-40B4-BE49-F238E27FC236}">
                <a16:creationId xmlns:a16="http://schemas.microsoft.com/office/drawing/2014/main" id="{7A1112A5-A7CC-4341-6485-52D1F45130D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36861" y="4420549"/>
            <a:ext cx="1968631" cy="1968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5591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4ABBD2-8D8D-C716-97EB-FF2531705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Compte rendu des échanges du 28 mars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D72CAA-A4D4-4268-2C44-8F922A659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298" y="1321906"/>
            <a:ext cx="10870501" cy="5170969"/>
          </a:xfrm>
        </p:spPr>
        <p:txBody>
          <a:bodyPr>
            <a:normAutofit fontScale="85000" lnSpcReduction="10000"/>
          </a:bodyPr>
          <a:lstStyle/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accent5"/>
                </a:solidFill>
              </a:rPr>
              <a:t>Point actu : </a:t>
            </a:r>
            <a:r>
              <a:rPr lang="fr-FR" sz="2000" dirty="0"/>
              <a:t>renouvellement DENSA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fr-FR" sz="2000" b="1" dirty="0">
              <a:solidFill>
                <a:schemeClr val="accent5"/>
              </a:solidFill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accent5"/>
                </a:solidFill>
              </a:rPr>
              <a:t>Idées de GT ponctuels sur les thématiques suivantes :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effectLst/>
              </a:rPr>
              <a:t>Pulvérisation</a:t>
            </a:r>
            <a:r>
              <a:rPr lang="fr-FR" sz="1600" dirty="0">
                <a:effectLst/>
              </a:rPr>
              <a:t> : remplissage, sécurité, dosage, risque // focus pulvérisateur à dos en Guyane - aller voir les travaux DEPHY Réunion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effectLst/>
              </a:rPr>
              <a:t>Constitution de groupes diversifiés ou spécialisés</a:t>
            </a:r>
            <a:r>
              <a:rPr lang="fr-FR" sz="1600" dirty="0">
                <a:effectLst/>
              </a:rPr>
              <a:t> : comment organiser les sessions et susciter l'intérêt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effectLst/>
              </a:rPr>
              <a:t>Communication et sensibilisation des agriculteurs - plutôt pour des territoires avec faible présence sur le marché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effectLst/>
              </a:rPr>
              <a:t>Mobiliser les compétences des formateurs et du réseau</a:t>
            </a:r>
          </a:p>
          <a:p>
            <a:pPr marL="0" indent="0" rtl="0" font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dirty="0">
                <a:effectLst/>
              </a:rPr>
              <a:t>A organiser en fonction des éléments des 3 autres webinaires</a:t>
            </a:r>
          </a:p>
          <a:p>
            <a:pPr marL="0" indent="0" rtl="0" fontAlgn="ctr">
              <a:spcBef>
                <a:spcPts val="0"/>
              </a:spcBef>
              <a:spcAft>
                <a:spcPts val="0"/>
              </a:spcAft>
              <a:buNone/>
            </a:pPr>
            <a:endParaRPr lang="fr-FR" sz="1600" dirty="0">
              <a:effectLst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accent5"/>
                </a:solidFill>
                <a:effectLst/>
              </a:rPr>
              <a:t>Points de sortie, éléments à mettre en valeur et bonnes idées partagées lors de la réunion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effectLst/>
              </a:rPr>
              <a:t>Questionnaire avant la formation pour situer les agriculteurs et les attentes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effectLst/>
              </a:rPr>
              <a:t>Pictogrammes de risques affichés dès l'entrée et participation des stagiaires pour les associer aux phrases de risque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effectLst/>
              </a:rPr>
              <a:t>Utilisation de films comme supports</a:t>
            </a:r>
            <a:r>
              <a:rPr lang="fr-FR" sz="1600" dirty="0">
                <a:effectLst/>
              </a:rPr>
              <a:t> - besoin de les actualiser - CA972, CA10, CRA IDF, 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effectLst/>
              </a:rPr>
              <a:t>Mobilisation de chiffres et de données (</a:t>
            </a:r>
            <a:r>
              <a:rPr lang="fr-FR" sz="1600" dirty="0" err="1">
                <a:effectLst/>
              </a:rPr>
              <a:t>Agrican</a:t>
            </a:r>
            <a:r>
              <a:rPr lang="fr-FR" sz="1600" dirty="0">
                <a:effectLst/>
              </a:rPr>
              <a:t>, INMA) - attention à les avoir à jour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600" b="1" dirty="0">
                <a:effectLst/>
              </a:rPr>
              <a:t>Travail avec la MSA sur l'item santé</a:t>
            </a:r>
            <a:endParaRPr lang="fr-FR" sz="1600" dirty="0">
              <a:effectLst/>
            </a:endParaRP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fr-FR" sz="1600" dirty="0">
                <a:effectLst/>
              </a:rPr>
              <a:t>Intervention en session - CA04, CA69, CA83,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fr-FR" sz="1600" dirty="0">
                <a:effectLst/>
              </a:rPr>
              <a:t>Atelier fluorescéine - Bretagne, CA69</a:t>
            </a:r>
          </a:p>
          <a:p>
            <a:pPr marL="742950" lvl="1" indent="-285750" rtl="0" fontAlgn="ctr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</a:pPr>
            <a:r>
              <a:rPr lang="fr-FR" sz="1600" b="1" dirty="0">
                <a:effectLst/>
              </a:rPr>
              <a:t>Malette EPI dédié</a:t>
            </a:r>
            <a:r>
              <a:rPr lang="fr-FR" sz="1600" dirty="0">
                <a:effectLst/>
              </a:rPr>
              <a:t>e - CA86, Normandie</a:t>
            </a:r>
          </a:p>
          <a:p>
            <a:pPr rtl="0" fontAlgn="ctr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fr-FR" sz="1600" dirty="0">
                <a:effectLst/>
              </a:rPr>
              <a:t>Partage à l'échelle de la région des méthodes d'animation - AURA, Normandie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367EB4-7024-6085-116E-B5AD2D902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795636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4ABBD2-8D8D-C716-97EB-FF2531705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Compte rendu des échanges du 11 avril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D72CAA-A4D4-4268-2C44-8F922A659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381" y="1273304"/>
            <a:ext cx="10668818" cy="5351016"/>
          </a:xfrm>
        </p:spPr>
        <p:txBody>
          <a:bodyPr>
            <a:normAutofit fontScale="850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2000" b="1" dirty="0">
                <a:solidFill>
                  <a:schemeClr val="accent5"/>
                </a:solidFill>
              </a:rPr>
              <a:t>Point actu : </a:t>
            </a:r>
            <a:r>
              <a:rPr lang="fr-FR" sz="2000" dirty="0"/>
              <a:t>chantier de refonte du Certiphyto Conseil par Resolia 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fr-FR" sz="2000" b="1" dirty="0">
              <a:solidFill>
                <a:schemeClr val="accent5"/>
              </a:solidFill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accent5"/>
                </a:solidFill>
              </a:rPr>
              <a:t>Idées de GT ponctuels sur les thématiques suivantes :</a:t>
            </a:r>
          </a:p>
          <a:p>
            <a:pPr fontAlgn="ctr">
              <a:spcBef>
                <a:spcPts val="0"/>
              </a:spcBef>
            </a:pPr>
            <a:r>
              <a:rPr lang="fr-FR" sz="1600" b="1" dirty="0">
                <a:effectLst/>
              </a:rPr>
              <a:t>Constitution de groupes diversifiés ou spécialisés</a:t>
            </a:r>
            <a:r>
              <a:rPr lang="fr-FR" sz="1600" dirty="0">
                <a:effectLst/>
              </a:rPr>
              <a:t> : comment organiser les sessions et susciter l'intérêt ; particularités des éleveurs, des maraîchers ou des horticulteurs, pépiniéristes, JEVI, employés municipaux</a:t>
            </a:r>
            <a:endParaRPr lang="fr-FR" sz="1000" dirty="0">
              <a:effectLst/>
            </a:endParaRPr>
          </a:p>
          <a:p>
            <a:pPr fontAlgn="ctr">
              <a:spcBef>
                <a:spcPts val="0"/>
              </a:spcBef>
            </a:pPr>
            <a:r>
              <a:rPr lang="fr-FR" sz="1600" dirty="0">
                <a:effectLst/>
              </a:rPr>
              <a:t>Mobiliser les compétences des formateurs et du réseau</a:t>
            </a:r>
          </a:p>
          <a:p>
            <a:pPr fontAlgn="ctr">
              <a:spcBef>
                <a:spcPts val="0"/>
              </a:spcBef>
            </a:pPr>
            <a:r>
              <a:rPr lang="fr-FR" sz="1600" b="1" dirty="0"/>
              <a:t>Hiérarchisation des sujets et gestion du temps en session</a:t>
            </a:r>
            <a:endParaRPr lang="fr-FR" sz="1600" dirty="0"/>
          </a:p>
          <a:p>
            <a:pPr marL="0" indent="0" rtl="0" font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i="1" dirty="0">
                <a:effectLst/>
              </a:rPr>
              <a:t>+ éléments</a:t>
            </a:r>
            <a:r>
              <a:rPr lang="fr-FR" sz="1600" i="1" dirty="0"/>
              <a:t> du dernier café confirmés</a:t>
            </a:r>
            <a:endParaRPr lang="fr-FR" sz="1600" i="1" dirty="0">
              <a:effectLst/>
            </a:endParaRPr>
          </a:p>
          <a:p>
            <a:pPr marL="0" indent="0" rtl="0" fontAlgn="ctr">
              <a:spcBef>
                <a:spcPts val="0"/>
              </a:spcBef>
              <a:spcAft>
                <a:spcPts val="0"/>
              </a:spcAft>
              <a:buNone/>
            </a:pPr>
            <a:endParaRPr lang="fr-FR" sz="1600" i="1" dirty="0">
              <a:effectLst/>
            </a:endParaRPr>
          </a:p>
          <a:p>
            <a:pPr marL="0" indent="0" rtl="0" font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600" i="1" dirty="0"/>
              <a:t>&gt;&gt; Maintenir ce format, mais choisir 1 thématique précise</a:t>
            </a:r>
            <a:endParaRPr lang="fr-FR" sz="1600" i="1" dirty="0">
              <a:effectLst/>
            </a:endParaRPr>
          </a:p>
          <a:p>
            <a:pPr marL="0" indent="0" rtl="0" fontAlgn="ctr">
              <a:spcBef>
                <a:spcPts val="0"/>
              </a:spcBef>
              <a:spcAft>
                <a:spcPts val="0"/>
              </a:spcAft>
              <a:buNone/>
            </a:pPr>
            <a:endParaRPr lang="fr-FR" sz="1600" dirty="0">
              <a:effectLst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2000" b="1" dirty="0">
                <a:solidFill>
                  <a:schemeClr val="accent5"/>
                </a:solidFill>
                <a:effectLst/>
              </a:rPr>
              <a:t>Points de sortie, éléments à mettre en valeur et bonnes idées partagées lors de la réunion</a:t>
            </a:r>
          </a:p>
          <a:p>
            <a:pPr fontAlgn="ctr">
              <a:spcBef>
                <a:spcPts val="0"/>
              </a:spcBef>
            </a:pPr>
            <a:r>
              <a:rPr lang="fr-FR" sz="1600" dirty="0">
                <a:effectLst/>
              </a:rPr>
              <a:t>Questionnaire avant la formation pour situer les agriculteurs et les attentes – connaître l’exploitation avant</a:t>
            </a:r>
          </a:p>
          <a:p>
            <a:pPr fontAlgn="ctr">
              <a:spcBef>
                <a:spcPts val="0"/>
              </a:spcBef>
            </a:pPr>
            <a:r>
              <a:rPr lang="fr-FR" sz="1600" dirty="0"/>
              <a:t>Garder un moment privilégié pour les « à part » de la session, focus auxiliaires – CA71</a:t>
            </a:r>
          </a:p>
          <a:p>
            <a:pPr fontAlgn="ctr">
              <a:spcBef>
                <a:spcPts val="0"/>
              </a:spcBef>
            </a:pPr>
            <a:r>
              <a:rPr lang="fr-FR" sz="1600" dirty="0"/>
              <a:t>Travail en sous-groupes (ravageurs, adventices), intégrer les AB aux gr – CRA Normandie</a:t>
            </a:r>
          </a:p>
          <a:p>
            <a:pPr fontAlgn="ctr">
              <a:spcBef>
                <a:spcPts val="0"/>
              </a:spcBef>
            </a:pPr>
            <a:r>
              <a:rPr lang="fr-FR" sz="1600" b="1" dirty="0"/>
              <a:t>Sortir de l’infantilisation sur les aspects EPI. </a:t>
            </a:r>
            <a:r>
              <a:rPr lang="fr-FR" sz="1600" dirty="0"/>
              <a:t>Atelier santé participatif : un agri s’habille et se déshabille et on observe les erreurs et on corrige – CA42</a:t>
            </a:r>
          </a:p>
          <a:p>
            <a:pPr fontAlgn="ctr">
              <a:spcBef>
                <a:spcPts val="0"/>
              </a:spcBef>
            </a:pPr>
            <a:r>
              <a:rPr lang="fr-FR" sz="1600" dirty="0"/>
              <a:t>½j de visite d’exploitation en primo – CA17/79</a:t>
            </a:r>
          </a:p>
          <a:p>
            <a:pPr fontAlgn="ctr">
              <a:spcBef>
                <a:spcPts val="0"/>
              </a:spcBef>
            </a:pPr>
            <a:r>
              <a:rPr lang="fr-FR" sz="1600" b="1" dirty="0">
                <a:effectLst/>
              </a:rPr>
              <a:t>Discuter avec ses pairs</a:t>
            </a:r>
            <a:r>
              <a:rPr lang="fr-FR" sz="1600" dirty="0"/>
              <a:t>, provoquer des temps d’échange – CA17/79, CA71</a:t>
            </a:r>
          </a:p>
          <a:p>
            <a:pPr fontAlgn="ctr">
              <a:spcBef>
                <a:spcPts val="0"/>
              </a:spcBef>
            </a:pPr>
            <a:r>
              <a:rPr lang="fr-FR" sz="1600" dirty="0">
                <a:effectLst/>
              </a:rPr>
              <a:t>« Les éleveurs sont les plus faibles utilisateurs, donc finalement ceux qui ont le plus besoin de la formation » - CA71, CA42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367EB4-7024-6085-116E-B5AD2D902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6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082473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4ABBD2-8D8D-C716-97EB-FF2531705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Compte rendu des échanges du 25 avril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D72CAA-A4D4-4268-2C44-8F922A659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682" y="1448858"/>
            <a:ext cx="10533802" cy="4856009"/>
          </a:xfrm>
        </p:spPr>
        <p:txBody>
          <a:bodyPr>
            <a:normAutofit fontScale="92500" lnSpcReduction="2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1800" b="1" dirty="0">
                <a:solidFill>
                  <a:schemeClr val="accent5"/>
                </a:solidFill>
              </a:rPr>
              <a:t>Point actu : </a:t>
            </a:r>
            <a:r>
              <a:rPr lang="fr-FR" sz="1800" dirty="0"/>
              <a:t>le Contrat de Solutions</a:t>
            </a:r>
          </a:p>
          <a:p>
            <a:pPr marL="0" indent="0">
              <a:spcBef>
                <a:spcPts val="0"/>
              </a:spcBef>
              <a:buNone/>
            </a:pPr>
            <a:endParaRPr lang="fr-FR" sz="1800" dirty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chemeClr val="accent5"/>
                </a:solidFill>
              </a:rPr>
              <a:t>Idées de GT ponctuels sur les thématiques suivantes :</a:t>
            </a:r>
          </a:p>
          <a:p>
            <a:pPr fontAlgn="ctr">
              <a:spcBef>
                <a:spcPts val="0"/>
              </a:spcBef>
            </a:pPr>
            <a:r>
              <a:rPr lang="fr-FR" sz="1400" b="1" dirty="0"/>
              <a:t>Posture / manuel des formateurs Certiphyto </a:t>
            </a:r>
            <a:r>
              <a:rPr lang="fr-FR" sz="1400" i="1" dirty="0"/>
              <a:t>– à travailler avec Resolia</a:t>
            </a:r>
          </a:p>
          <a:p>
            <a:pPr fontAlgn="ctr">
              <a:spcBef>
                <a:spcPts val="0"/>
              </a:spcBef>
            </a:pPr>
            <a:r>
              <a:rPr lang="fr-FR" sz="1400" b="1" dirty="0"/>
              <a:t>Méthodes d’animation de groupe : </a:t>
            </a:r>
          </a:p>
          <a:p>
            <a:pPr lvl="1" fontAlgn="ctr">
              <a:spcBef>
                <a:spcPts val="0"/>
              </a:spcBef>
            </a:pPr>
            <a:r>
              <a:rPr lang="fr-FR" sz="1400" dirty="0"/>
              <a:t>Gérer un groupe non réceptif, </a:t>
            </a:r>
          </a:p>
          <a:p>
            <a:pPr lvl="1" fontAlgn="ctr">
              <a:spcBef>
                <a:spcPts val="0"/>
              </a:spcBef>
            </a:pPr>
            <a:r>
              <a:rPr lang="fr-FR" sz="1400" dirty="0"/>
              <a:t>Amener des éléments techniques,</a:t>
            </a:r>
          </a:p>
          <a:p>
            <a:pPr lvl="1" fontAlgn="ctr">
              <a:spcBef>
                <a:spcPts val="0"/>
              </a:spcBef>
            </a:pPr>
            <a:r>
              <a:rPr lang="fr-FR" sz="1400" dirty="0"/>
              <a:t>Connaître son groupe et mobiliser les profils</a:t>
            </a:r>
          </a:p>
          <a:p>
            <a:pPr lvl="1" fontAlgn="ctr">
              <a:spcBef>
                <a:spcPts val="0"/>
              </a:spcBef>
            </a:pPr>
            <a:r>
              <a:rPr lang="fr-FR" sz="1400" i="1" dirty="0"/>
              <a:t>à travailler avec DEPHY/30000/GIEE</a:t>
            </a:r>
          </a:p>
          <a:p>
            <a:pPr fontAlgn="ctr">
              <a:spcBef>
                <a:spcPts val="0"/>
              </a:spcBef>
            </a:pPr>
            <a:r>
              <a:rPr lang="fr-FR" sz="1400" b="1" dirty="0"/>
              <a:t>Vers un 3</a:t>
            </a:r>
            <a:r>
              <a:rPr lang="fr-FR" sz="1400" b="1" baseline="30000" dirty="0"/>
              <a:t>e</a:t>
            </a:r>
            <a:r>
              <a:rPr lang="fr-FR" sz="1400" b="1" dirty="0"/>
              <a:t> Certiphyto</a:t>
            </a:r>
          </a:p>
          <a:p>
            <a:pPr lvl="1" fontAlgn="ctr">
              <a:spcBef>
                <a:spcPts val="0"/>
              </a:spcBef>
            </a:pPr>
            <a:r>
              <a:rPr lang="fr-FR" sz="1400" dirty="0"/>
              <a:t>Renouveler l’offre</a:t>
            </a:r>
          </a:p>
          <a:p>
            <a:pPr lvl="1" fontAlgn="ctr">
              <a:spcBef>
                <a:spcPts val="0"/>
              </a:spcBef>
            </a:pPr>
            <a:r>
              <a:rPr lang="fr-FR" sz="1400" dirty="0"/>
              <a:t>Susciter l’intérêt</a:t>
            </a:r>
          </a:p>
          <a:p>
            <a:pPr lvl="1" fontAlgn="ctr">
              <a:spcBef>
                <a:spcPts val="0"/>
              </a:spcBef>
            </a:pPr>
            <a:r>
              <a:rPr lang="fr-FR" sz="1400" dirty="0"/>
              <a:t>Former les formateurs</a:t>
            </a:r>
          </a:p>
          <a:p>
            <a:pPr marL="0" indent="0" rtl="0" fontAlgn="ctr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400" i="1" dirty="0">
                <a:effectLst/>
              </a:rPr>
              <a:t>+ éléments</a:t>
            </a:r>
            <a:r>
              <a:rPr lang="fr-FR" sz="1400" i="1" dirty="0"/>
              <a:t> du dernier café confirmés</a:t>
            </a:r>
            <a:endParaRPr lang="fr-FR" sz="1400" i="1" dirty="0">
              <a:effectLst/>
            </a:endParaRPr>
          </a:p>
          <a:p>
            <a:pPr marL="0" indent="0" rtl="0" fontAlgn="ctr">
              <a:spcBef>
                <a:spcPts val="0"/>
              </a:spcBef>
              <a:spcAft>
                <a:spcPts val="0"/>
              </a:spcAft>
              <a:buNone/>
            </a:pPr>
            <a:endParaRPr lang="fr-FR" sz="1400" dirty="0">
              <a:effectLst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700" b="1" dirty="0">
                <a:solidFill>
                  <a:schemeClr val="accent5"/>
                </a:solidFill>
                <a:effectLst/>
              </a:rPr>
              <a:t>Points de sortie, éléments à mettre en valeur et bonnes idées partagées lors de la réunion</a:t>
            </a:r>
          </a:p>
          <a:p>
            <a:pPr fontAlgn="ctr">
              <a:spcBef>
                <a:spcPts val="0"/>
              </a:spcBef>
            </a:pPr>
            <a:r>
              <a:rPr lang="fr-FR" sz="1400" dirty="0">
                <a:effectLst/>
              </a:rPr>
              <a:t>Questionnaire avant la formation pour situer les agriculteurs et les attentes : plutôt pour les cultures ou méthodes alternatives, on n’arrive pas à avoir les attentes des stagiaires – CRA IDF</a:t>
            </a:r>
          </a:p>
          <a:p>
            <a:pPr fontAlgn="ctr">
              <a:spcBef>
                <a:spcPts val="0"/>
              </a:spcBef>
            </a:pPr>
            <a:r>
              <a:rPr lang="fr-FR" sz="1400" dirty="0"/>
              <a:t>Questions sur la posture de la formatrice vis-à-vis </a:t>
            </a:r>
            <a:r>
              <a:rPr lang="fr-FR" sz="1400" b="1" dirty="0"/>
              <a:t>d’éléments perturbateurs </a:t>
            </a:r>
            <a:r>
              <a:rPr lang="fr-FR" sz="1400" dirty="0"/>
              <a:t>: poser les limites, montrer qu’on est réceptif et dans la construction, rappeler les règles, formatrice dans le camp des agris, on n’est pas contrôleurs – CRA IDF, CA42, CA01</a:t>
            </a:r>
          </a:p>
          <a:p>
            <a:pPr fontAlgn="ctr">
              <a:spcBef>
                <a:spcPts val="0"/>
              </a:spcBef>
            </a:pPr>
            <a:r>
              <a:rPr lang="fr-FR" sz="1400" dirty="0"/>
              <a:t>Permettre l’expression des agriculteurs : météo, tour de table (selon le temps) – CA01, CA42, CA84</a:t>
            </a:r>
          </a:p>
          <a:p>
            <a:pPr fontAlgn="ctr">
              <a:spcBef>
                <a:spcPts val="0"/>
              </a:spcBef>
            </a:pPr>
            <a:r>
              <a:rPr lang="fr-FR" sz="1400" dirty="0"/>
              <a:t>Intervention d’extérieurs (ex : MSA) pour susciter l’intérêt – CA01</a:t>
            </a:r>
          </a:p>
          <a:p>
            <a:pPr fontAlgn="ctr">
              <a:spcBef>
                <a:spcPts val="0"/>
              </a:spcBef>
            </a:pPr>
            <a:r>
              <a:rPr lang="fr-FR" sz="1400" dirty="0"/>
              <a:t>Faire les </a:t>
            </a:r>
            <a:r>
              <a:rPr lang="fr-FR" sz="1400" dirty="0">
                <a:hlinkClick r:id="rId2"/>
              </a:rPr>
              <a:t>formations des formateurs</a:t>
            </a:r>
            <a:r>
              <a:rPr lang="fr-FR" sz="1400" dirty="0"/>
              <a:t>, par ex. </a:t>
            </a:r>
            <a:r>
              <a:rPr lang="fr-FR" sz="1400" dirty="0">
                <a:hlinkClick r:id="rId3"/>
              </a:rPr>
              <a:t>Force de conviction au service du réseau</a:t>
            </a:r>
            <a:r>
              <a:rPr lang="fr-FR" sz="1400" dirty="0"/>
              <a:t> – CA24, CRA IDF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367EB4-7024-6085-116E-B5AD2D902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7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188595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34ABBD2-8D8D-C716-97EB-FF2531705E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Compte rendu des échanges du 14 mai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D72CAA-A4D4-4268-2C44-8F922A659B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6682" y="1448858"/>
            <a:ext cx="10533802" cy="4856009"/>
          </a:xfrm>
        </p:spPr>
        <p:txBody>
          <a:bodyPr>
            <a:normAutofit fontScale="92500"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fr-FR" sz="1800" b="1" dirty="0">
                <a:solidFill>
                  <a:schemeClr val="accent5"/>
                </a:solidFill>
              </a:rPr>
              <a:t>Point actu : </a:t>
            </a:r>
            <a:r>
              <a:rPr lang="fr-FR" sz="1800" dirty="0"/>
              <a:t>la refonte du Guide Phytosanitaire en 2025</a:t>
            </a: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fr-FR" sz="1800" b="1" dirty="0">
              <a:solidFill>
                <a:schemeClr val="accent5"/>
              </a:solidFill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800" b="1" dirty="0">
                <a:solidFill>
                  <a:schemeClr val="accent5"/>
                </a:solidFill>
              </a:rPr>
              <a:t>Idées de GT ponctuels sur les thématiques suivantes :</a:t>
            </a:r>
          </a:p>
          <a:p>
            <a:pPr fontAlgn="ctr">
              <a:spcBef>
                <a:spcPts val="0"/>
              </a:spcBef>
            </a:pPr>
            <a:r>
              <a:rPr lang="fr-FR" sz="1400" b="1" dirty="0"/>
              <a:t>Animation et organisation de la communauté phyto : 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/>
              <a:t>Canal Teams et son fonctionnement + espace fichiers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>
                <a:effectLst/>
              </a:rPr>
              <a:t>Les attentes du réseau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/>
              <a:t>Présentation d’un calendrier de webinaires sur l’année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/>
              <a:t>Nomination de « référents » et leur rôle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/>
              <a:t>Attentes pour CDAF – relai national et politique</a:t>
            </a:r>
            <a:endParaRPr lang="fr-FR" sz="1000" dirty="0"/>
          </a:p>
          <a:p>
            <a:pPr fontAlgn="ctr">
              <a:spcBef>
                <a:spcPts val="0"/>
              </a:spcBef>
            </a:pPr>
            <a:r>
              <a:rPr lang="fr-FR" sz="1400" b="1" dirty="0">
                <a:effectLst/>
              </a:rPr>
              <a:t>Faire une rencontre en présentiel : </a:t>
            </a:r>
            <a:r>
              <a:rPr lang="fr-FR" sz="1400" dirty="0">
                <a:effectLst/>
              </a:rPr>
              <a:t>attendre les informations sur le calendrier de fin de la certification (31/12/26)</a:t>
            </a:r>
          </a:p>
          <a:p>
            <a:pPr fontAlgn="ctr">
              <a:spcBef>
                <a:spcPts val="0"/>
              </a:spcBef>
            </a:pPr>
            <a:r>
              <a:rPr lang="fr-FR" sz="1400" dirty="0"/>
              <a:t>Double mission formateur / conseiller</a:t>
            </a:r>
          </a:p>
          <a:p>
            <a:pPr fontAlgn="ctr">
              <a:spcBef>
                <a:spcPts val="0"/>
              </a:spcBef>
            </a:pPr>
            <a:r>
              <a:rPr lang="fr-FR" sz="1400" dirty="0">
                <a:effectLst/>
              </a:rPr>
              <a:t>3</a:t>
            </a:r>
            <a:r>
              <a:rPr lang="fr-FR" sz="1400" baseline="30000" dirty="0">
                <a:effectLst/>
              </a:rPr>
              <a:t>e</a:t>
            </a:r>
            <a:r>
              <a:rPr lang="fr-FR" sz="1400" dirty="0">
                <a:effectLst/>
              </a:rPr>
              <a:t> Certiphyto – comment le rendre pertinent</a:t>
            </a:r>
          </a:p>
          <a:p>
            <a:pPr fontAlgn="ctr">
              <a:spcBef>
                <a:spcPts val="0"/>
              </a:spcBef>
            </a:pPr>
            <a:r>
              <a:rPr lang="fr-FR" sz="1400" b="1" dirty="0">
                <a:effectLst/>
              </a:rPr>
              <a:t>Constitution de groupes diversifiés ou spécialisés</a:t>
            </a:r>
            <a:r>
              <a:rPr lang="fr-FR" sz="1400" dirty="0">
                <a:effectLst/>
              </a:rPr>
              <a:t> : </a:t>
            </a:r>
            <a:r>
              <a:rPr lang="fr-FR" sz="1400" dirty="0"/>
              <a:t>cas particulier des agriculteurs non francophones en Outre-Mer</a:t>
            </a:r>
          </a:p>
          <a:p>
            <a:pPr fontAlgn="ctr">
              <a:spcBef>
                <a:spcPts val="0"/>
              </a:spcBef>
            </a:pPr>
            <a:endParaRPr lang="fr-FR" sz="1400" dirty="0">
              <a:effectLst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fr-FR" sz="1700" b="1" dirty="0">
                <a:solidFill>
                  <a:schemeClr val="accent5"/>
                </a:solidFill>
                <a:effectLst/>
              </a:rPr>
              <a:t>Points de sortie, éléments à mettre en valeur et bonnes idées partagées lors de la réunion</a:t>
            </a:r>
          </a:p>
          <a:p>
            <a:pPr fontAlgn="ctr">
              <a:spcBef>
                <a:spcPts val="0"/>
              </a:spcBef>
            </a:pPr>
            <a:r>
              <a:rPr lang="fr-FR" sz="1400" dirty="0">
                <a:effectLst/>
              </a:rPr>
              <a:t>Echanges sur l’animation de la communauté – première réunion à avoir avec le réseau.</a:t>
            </a:r>
          </a:p>
          <a:p>
            <a:pPr fontAlgn="ctr">
              <a:spcBef>
                <a:spcPts val="0"/>
              </a:spcBef>
            </a:pPr>
            <a:r>
              <a:rPr lang="fr-FR" sz="1400" dirty="0"/>
              <a:t>Mettre en place une boîte à outil dans l’équipe Teams : partager les éléments des différentes CA et piocher dedans</a:t>
            </a:r>
          </a:p>
          <a:p>
            <a:pPr fontAlgn="ctr">
              <a:spcBef>
                <a:spcPts val="0"/>
              </a:spcBef>
            </a:pPr>
            <a:r>
              <a:rPr lang="fr-FR" sz="1400" dirty="0"/>
              <a:t>Faire les </a:t>
            </a:r>
            <a:r>
              <a:rPr lang="fr-FR" sz="1400" dirty="0">
                <a:hlinkClick r:id="rId2"/>
              </a:rPr>
              <a:t>formations des formateurs</a:t>
            </a:r>
            <a:r>
              <a:rPr lang="fr-FR" sz="1400" dirty="0"/>
              <a:t>, par ex. CA40</a:t>
            </a:r>
          </a:p>
          <a:p>
            <a:pPr fontAlgn="ctr">
              <a:spcBef>
                <a:spcPts val="0"/>
              </a:spcBef>
            </a:pPr>
            <a:r>
              <a:rPr lang="fr-FR" sz="1400" b="1" dirty="0">
                <a:effectLst/>
              </a:rPr>
              <a:t>Guide phyto </a:t>
            </a:r>
            <a:r>
              <a:rPr lang="fr-FR" sz="1400" dirty="0"/>
              <a:t>: </a:t>
            </a:r>
            <a:r>
              <a:rPr lang="fr-FR" sz="1400" dirty="0">
                <a:effectLst/>
              </a:rPr>
              <a:t>adapter le document aux particularités locales (une fois la nouvelle version parue)</a:t>
            </a:r>
          </a:p>
          <a:p>
            <a:pPr fontAlgn="ctr">
              <a:spcBef>
                <a:spcPts val="0"/>
              </a:spcBef>
            </a:pPr>
            <a:r>
              <a:rPr lang="fr-FR" sz="1400" dirty="0"/>
              <a:t>Mise en place d’une page web ressource (non publique) – CRA PDL</a:t>
            </a:r>
          </a:p>
          <a:p>
            <a:pPr fontAlgn="ctr">
              <a:spcBef>
                <a:spcPts val="0"/>
              </a:spcBef>
            </a:pPr>
            <a:r>
              <a:rPr lang="fr-FR" sz="1400" dirty="0">
                <a:effectLst/>
              </a:rPr>
              <a:t>Méthode de co-développement avec les agriculteurs – CA PDL, CDA16</a:t>
            </a:r>
          </a:p>
          <a:p>
            <a:pPr fontAlgn="ctr">
              <a:spcBef>
                <a:spcPts val="0"/>
              </a:spcBef>
            </a:pPr>
            <a:r>
              <a:rPr lang="fr-FR" sz="1400" dirty="0"/>
              <a:t>Proposer un </a:t>
            </a:r>
            <a:r>
              <a:rPr lang="fr-FR" sz="1400" dirty="0" err="1"/>
              <a:t>excel</a:t>
            </a:r>
            <a:r>
              <a:rPr lang="fr-FR" sz="1400" dirty="0"/>
              <a:t> des contacts des formateurs et coordinateurs de tout le réseau des CA</a:t>
            </a:r>
            <a:endParaRPr lang="fr-FR" sz="1400" dirty="0">
              <a:effectLst/>
            </a:endParaRPr>
          </a:p>
          <a:p>
            <a:pPr marL="0" indent="0" fontAlgn="ctr">
              <a:spcBef>
                <a:spcPts val="0"/>
              </a:spcBef>
              <a:buNone/>
            </a:pPr>
            <a:endParaRPr lang="fr-FR" sz="14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B5367EB4-7024-6085-116E-B5AD2D902C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266739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0DBB3A-50E5-BE3D-2494-1DB8026F12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Points de sortie principaux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78FBF2E-F8CA-8276-31FC-AC88D52613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2552" y="1414022"/>
            <a:ext cx="9471748" cy="1694391"/>
          </a:xfrm>
          <a:custGeom>
            <a:avLst/>
            <a:gdLst>
              <a:gd name="connsiteX0" fmla="*/ 0 w 9471748"/>
              <a:gd name="connsiteY0" fmla="*/ 0 h 1694391"/>
              <a:gd name="connsiteX1" fmla="*/ 487118 w 9471748"/>
              <a:gd name="connsiteY1" fmla="*/ 0 h 1694391"/>
              <a:gd name="connsiteX2" fmla="*/ 974237 w 9471748"/>
              <a:gd name="connsiteY2" fmla="*/ 0 h 1694391"/>
              <a:gd name="connsiteX3" fmla="*/ 1461355 w 9471748"/>
              <a:gd name="connsiteY3" fmla="*/ 0 h 1694391"/>
              <a:gd name="connsiteX4" fmla="*/ 2327344 w 9471748"/>
              <a:gd name="connsiteY4" fmla="*/ 0 h 1694391"/>
              <a:gd name="connsiteX5" fmla="*/ 2719745 w 9471748"/>
              <a:gd name="connsiteY5" fmla="*/ 0 h 1694391"/>
              <a:gd name="connsiteX6" fmla="*/ 3206863 w 9471748"/>
              <a:gd name="connsiteY6" fmla="*/ 0 h 1694391"/>
              <a:gd name="connsiteX7" fmla="*/ 4072852 w 9471748"/>
              <a:gd name="connsiteY7" fmla="*/ 0 h 1694391"/>
              <a:gd name="connsiteX8" fmla="*/ 4559970 w 9471748"/>
              <a:gd name="connsiteY8" fmla="*/ 0 h 1694391"/>
              <a:gd name="connsiteX9" fmla="*/ 5047089 w 9471748"/>
              <a:gd name="connsiteY9" fmla="*/ 0 h 1694391"/>
              <a:gd name="connsiteX10" fmla="*/ 5628925 w 9471748"/>
              <a:gd name="connsiteY10" fmla="*/ 0 h 1694391"/>
              <a:gd name="connsiteX11" fmla="*/ 6210760 w 9471748"/>
              <a:gd name="connsiteY11" fmla="*/ 0 h 1694391"/>
              <a:gd name="connsiteX12" fmla="*/ 6982031 w 9471748"/>
              <a:gd name="connsiteY12" fmla="*/ 0 h 1694391"/>
              <a:gd name="connsiteX13" fmla="*/ 7753302 w 9471748"/>
              <a:gd name="connsiteY13" fmla="*/ 0 h 1694391"/>
              <a:gd name="connsiteX14" fmla="*/ 8429856 w 9471748"/>
              <a:gd name="connsiteY14" fmla="*/ 0 h 1694391"/>
              <a:gd name="connsiteX15" fmla="*/ 9471748 w 9471748"/>
              <a:gd name="connsiteY15" fmla="*/ 0 h 1694391"/>
              <a:gd name="connsiteX16" fmla="*/ 9471748 w 9471748"/>
              <a:gd name="connsiteY16" fmla="*/ 598685 h 1694391"/>
              <a:gd name="connsiteX17" fmla="*/ 9471748 w 9471748"/>
              <a:gd name="connsiteY17" fmla="*/ 1129594 h 1694391"/>
              <a:gd name="connsiteX18" fmla="*/ 9471748 w 9471748"/>
              <a:gd name="connsiteY18" fmla="*/ 1694391 h 1694391"/>
              <a:gd name="connsiteX19" fmla="*/ 8700477 w 9471748"/>
              <a:gd name="connsiteY19" fmla="*/ 1694391 h 1694391"/>
              <a:gd name="connsiteX20" fmla="*/ 7834489 w 9471748"/>
              <a:gd name="connsiteY20" fmla="*/ 1694391 h 1694391"/>
              <a:gd name="connsiteX21" fmla="*/ 7063218 w 9471748"/>
              <a:gd name="connsiteY21" fmla="*/ 1694391 h 1694391"/>
              <a:gd name="connsiteX22" fmla="*/ 6197229 w 9471748"/>
              <a:gd name="connsiteY22" fmla="*/ 1694391 h 1694391"/>
              <a:gd name="connsiteX23" fmla="*/ 5710111 w 9471748"/>
              <a:gd name="connsiteY23" fmla="*/ 1694391 h 1694391"/>
              <a:gd name="connsiteX24" fmla="*/ 4844123 w 9471748"/>
              <a:gd name="connsiteY24" fmla="*/ 1694391 h 1694391"/>
              <a:gd name="connsiteX25" fmla="*/ 3978134 w 9471748"/>
              <a:gd name="connsiteY25" fmla="*/ 1694391 h 1694391"/>
              <a:gd name="connsiteX26" fmla="*/ 3585733 w 9471748"/>
              <a:gd name="connsiteY26" fmla="*/ 1694391 h 1694391"/>
              <a:gd name="connsiteX27" fmla="*/ 3193332 w 9471748"/>
              <a:gd name="connsiteY27" fmla="*/ 1694391 h 1694391"/>
              <a:gd name="connsiteX28" fmla="*/ 2327344 w 9471748"/>
              <a:gd name="connsiteY28" fmla="*/ 1694391 h 1694391"/>
              <a:gd name="connsiteX29" fmla="*/ 1840225 w 9471748"/>
              <a:gd name="connsiteY29" fmla="*/ 1694391 h 1694391"/>
              <a:gd name="connsiteX30" fmla="*/ 1353107 w 9471748"/>
              <a:gd name="connsiteY30" fmla="*/ 1694391 h 1694391"/>
              <a:gd name="connsiteX31" fmla="*/ 960706 w 9471748"/>
              <a:gd name="connsiteY31" fmla="*/ 1694391 h 1694391"/>
              <a:gd name="connsiteX32" fmla="*/ 0 w 9471748"/>
              <a:gd name="connsiteY32" fmla="*/ 1694391 h 1694391"/>
              <a:gd name="connsiteX33" fmla="*/ 0 w 9471748"/>
              <a:gd name="connsiteY33" fmla="*/ 1129594 h 1694391"/>
              <a:gd name="connsiteX34" fmla="*/ 0 w 9471748"/>
              <a:gd name="connsiteY34" fmla="*/ 530909 h 1694391"/>
              <a:gd name="connsiteX35" fmla="*/ 0 w 9471748"/>
              <a:gd name="connsiteY35" fmla="*/ 0 h 16943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9471748" h="1694391" fill="none" extrusionOk="0">
                <a:moveTo>
                  <a:pt x="0" y="0"/>
                </a:moveTo>
                <a:cubicBezTo>
                  <a:pt x="211354" y="6311"/>
                  <a:pt x="254774" y="-19258"/>
                  <a:pt x="487118" y="0"/>
                </a:cubicBezTo>
                <a:cubicBezTo>
                  <a:pt x="719462" y="19258"/>
                  <a:pt x="761979" y="-3991"/>
                  <a:pt x="974237" y="0"/>
                </a:cubicBezTo>
                <a:cubicBezTo>
                  <a:pt x="1186495" y="3991"/>
                  <a:pt x="1339475" y="-11583"/>
                  <a:pt x="1461355" y="0"/>
                </a:cubicBezTo>
                <a:cubicBezTo>
                  <a:pt x="1583235" y="11583"/>
                  <a:pt x="1905029" y="35571"/>
                  <a:pt x="2327344" y="0"/>
                </a:cubicBezTo>
                <a:cubicBezTo>
                  <a:pt x="2749659" y="-35571"/>
                  <a:pt x="2566782" y="-9513"/>
                  <a:pt x="2719745" y="0"/>
                </a:cubicBezTo>
                <a:cubicBezTo>
                  <a:pt x="2872708" y="9513"/>
                  <a:pt x="3003000" y="-6754"/>
                  <a:pt x="3206863" y="0"/>
                </a:cubicBezTo>
                <a:cubicBezTo>
                  <a:pt x="3410726" y="6754"/>
                  <a:pt x="3668072" y="9707"/>
                  <a:pt x="4072852" y="0"/>
                </a:cubicBezTo>
                <a:cubicBezTo>
                  <a:pt x="4477632" y="-9707"/>
                  <a:pt x="4413686" y="-19624"/>
                  <a:pt x="4559970" y="0"/>
                </a:cubicBezTo>
                <a:cubicBezTo>
                  <a:pt x="4706254" y="19624"/>
                  <a:pt x="4872247" y="-10817"/>
                  <a:pt x="5047089" y="0"/>
                </a:cubicBezTo>
                <a:cubicBezTo>
                  <a:pt x="5221931" y="10817"/>
                  <a:pt x="5394033" y="-8113"/>
                  <a:pt x="5628925" y="0"/>
                </a:cubicBezTo>
                <a:cubicBezTo>
                  <a:pt x="5863817" y="8113"/>
                  <a:pt x="5979647" y="-21311"/>
                  <a:pt x="6210760" y="0"/>
                </a:cubicBezTo>
                <a:cubicBezTo>
                  <a:pt x="6441874" y="21311"/>
                  <a:pt x="6813598" y="-5383"/>
                  <a:pt x="6982031" y="0"/>
                </a:cubicBezTo>
                <a:cubicBezTo>
                  <a:pt x="7150464" y="5383"/>
                  <a:pt x="7453296" y="30716"/>
                  <a:pt x="7753302" y="0"/>
                </a:cubicBezTo>
                <a:cubicBezTo>
                  <a:pt x="8053308" y="-30716"/>
                  <a:pt x="8126090" y="-8890"/>
                  <a:pt x="8429856" y="0"/>
                </a:cubicBezTo>
                <a:cubicBezTo>
                  <a:pt x="8733622" y="8890"/>
                  <a:pt x="9037991" y="-9587"/>
                  <a:pt x="9471748" y="0"/>
                </a:cubicBezTo>
                <a:cubicBezTo>
                  <a:pt x="9495074" y="290271"/>
                  <a:pt x="9444383" y="369721"/>
                  <a:pt x="9471748" y="598685"/>
                </a:cubicBezTo>
                <a:cubicBezTo>
                  <a:pt x="9499113" y="827649"/>
                  <a:pt x="9454314" y="950178"/>
                  <a:pt x="9471748" y="1129594"/>
                </a:cubicBezTo>
                <a:cubicBezTo>
                  <a:pt x="9489182" y="1309010"/>
                  <a:pt x="9457648" y="1447495"/>
                  <a:pt x="9471748" y="1694391"/>
                </a:cubicBezTo>
                <a:cubicBezTo>
                  <a:pt x="9094062" y="1679512"/>
                  <a:pt x="9001636" y="1705770"/>
                  <a:pt x="8700477" y="1694391"/>
                </a:cubicBezTo>
                <a:cubicBezTo>
                  <a:pt x="8399318" y="1683012"/>
                  <a:pt x="8103064" y="1727861"/>
                  <a:pt x="7834489" y="1694391"/>
                </a:cubicBezTo>
                <a:cubicBezTo>
                  <a:pt x="7565914" y="1660921"/>
                  <a:pt x="7380458" y="1725238"/>
                  <a:pt x="7063218" y="1694391"/>
                </a:cubicBezTo>
                <a:cubicBezTo>
                  <a:pt x="6745978" y="1663544"/>
                  <a:pt x="6522981" y="1684012"/>
                  <a:pt x="6197229" y="1694391"/>
                </a:cubicBezTo>
                <a:cubicBezTo>
                  <a:pt x="5871477" y="1704770"/>
                  <a:pt x="5854623" y="1691238"/>
                  <a:pt x="5710111" y="1694391"/>
                </a:cubicBezTo>
                <a:cubicBezTo>
                  <a:pt x="5565599" y="1697544"/>
                  <a:pt x="5225649" y="1727416"/>
                  <a:pt x="4844123" y="1694391"/>
                </a:cubicBezTo>
                <a:cubicBezTo>
                  <a:pt x="4462597" y="1661366"/>
                  <a:pt x="4360238" y="1724088"/>
                  <a:pt x="3978134" y="1694391"/>
                </a:cubicBezTo>
                <a:cubicBezTo>
                  <a:pt x="3596030" y="1664694"/>
                  <a:pt x="3770242" y="1681670"/>
                  <a:pt x="3585733" y="1694391"/>
                </a:cubicBezTo>
                <a:cubicBezTo>
                  <a:pt x="3401224" y="1707112"/>
                  <a:pt x="3276751" y="1696259"/>
                  <a:pt x="3193332" y="1694391"/>
                </a:cubicBezTo>
                <a:cubicBezTo>
                  <a:pt x="3109913" y="1692523"/>
                  <a:pt x="2522303" y="1731161"/>
                  <a:pt x="2327344" y="1694391"/>
                </a:cubicBezTo>
                <a:cubicBezTo>
                  <a:pt x="2132385" y="1657621"/>
                  <a:pt x="2069346" y="1702088"/>
                  <a:pt x="1840225" y="1694391"/>
                </a:cubicBezTo>
                <a:cubicBezTo>
                  <a:pt x="1611104" y="1686694"/>
                  <a:pt x="1547333" y="1684492"/>
                  <a:pt x="1353107" y="1694391"/>
                </a:cubicBezTo>
                <a:cubicBezTo>
                  <a:pt x="1158881" y="1704290"/>
                  <a:pt x="1099848" y="1685950"/>
                  <a:pt x="960706" y="1694391"/>
                </a:cubicBezTo>
                <a:cubicBezTo>
                  <a:pt x="821564" y="1702832"/>
                  <a:pt x="382210" y="1723661"/>
                  <a:pt x="0" y="1694391"/>
                </a:cubicBezTo>
                <a:cubicBezTo>
                  <a:pt x="17797" y="1564525"/>
                  <a:pt x="13016" y="1305762"/>
                  <a:pt x="0" y="1129594"/>
                </a:cubicBezTo>
                <a:cubicBezTo>
                  <a:pt x="-13016" y="953426"/>
                  <a:pt x="-22871" y="754882"/>
                  <a:pt x="0" y="530909"/>
                </a:cubicBezTo>
                <a:cubicBezTo>
                  <a:pt x="22871" y="306937"/>
                  <a:pt x="16590" y="201930"/>
                  <a:pt x="0" y="0"/>
                </a:cubicBezTo>
                <a:close/>
              </a:path>
              <a:path w="9471748" h="1694391" stroke="0" extrusionOk="0">
                <a:moveTo>
                  <a:pt x="0" y="0"/>
                </a:moveTo>
                <a:cubicBezTo>
                  <a:pt x="117494" y="7151"/>
                  <a:pt x="352701" y="4720"/>
                  <a:pt x="487118" y="0"/>
                </a:cubicBezTo>
                <a:cubicBezTo>
                  <a:pt x="621535" y="-4720"/>
                  <a:pt x="1065522" y="-12917"/>
                  <a:pt x="1353107" y="0"/>
                </a:cubicBezTo>
                <a:cubicBezTo>
                  <a:pt x="1640692" y="12917"/>
                  <a:pt x="1708035" y="25494"/>
                  <a:pt x="1934943" y="0"/>
                </a:cubicBezTo>
                <a:cubicBezTo>
                  <a:pt x="2161851" y="-25494"/>
                  <a:pt x="2404233" y="-389"/>
                  <a:pt x="2706214" y="0"/>
                </a:cubicBezTo>
                <a:cubicBezTo>
                  <a:pt x="3008195" y="389"/>
                  <a:pt x="3171341" y="35733"/>
                  <a:pt x="3477485" y="0"/>
                </a:cubicBezTo>
                <a:cubicBezTo>
                  <a:pt x="3783629" y="-35733"/>
                  <a:pt x="3752590" y="-17670"/>
                  <a:pt x="3869886" y="0"/>
                </a:cubicBezTo>
                <a:cubicBezTo>
                  <a:pt x="3987182" y="17670"/>
                  <a:pt x="4386222" y="5915"/>
                  <a:pt x="4735874" y="0"/>
                </a:cubicBezTo>
                <a:cubicBezTo>
                  <a:pt x="5085526" y="-5915"/>
                  <a:pt x="5177103" y="653"/>
                  <a:pt x="5507145" y="0"/>
                </a:cubicBezTo>
                <a:cubicBezTo>
                  <a:pt x="5837187" y="-653"/>
                  <a:pt x="6114855" y="7214"/>
                  <a:pt x="6373133" y="0"/>
                </a:cubicBezTo>
                <a:cubicBezTo>
                  <a:pt x="6631411" y="-7214"/>
                  <a:pt x="6741671" y="11908"/>
                  <a:pt x="6954969" y="0"/>
                </a:cubicBezTo>
                <a:cubicBezTo>
                  <a:pt x="7168267" y="-11908"/>
                  <a:pt x="7432981" y="-34780"/>
                  <a:pt x="7726240" y="0"/>
                </a:cubicBezTo>
                <a:cubicBezTo>
                  <a:pt x="8019499" y="34780"/>
                  <a:pt x="8134657" y="6237"/>
                  <a:pt x="8308076" y="0"/>
                </a:cubicBezTo>
                <a:cubicBezTo>
                  <a:pt x="8481495" y="-6237"/>
                  <a:pt x="8627617" y="17876"/>
                  <a:pt x="8795195" y="0"/>
                </a:cubicBezTo>
                <a:cubicBezTo>
                  <a:pt x="8962773" y="-17876"/>
                  <a:pt x="9291865" y="-30266"/>
                  <a:pt x="9471748" y="0"/>
                </a:cubicBezTo>
                <a:cubicBezTo>
                  <a:pt x="9458953" y="244491"/>
                  <a:pt x="9481502" y="425620"/>
                  <a:pt x="9471748" y="581741"/>
                </a:cubicBezTo>
                <a:cubicBezTo>
                  <a:pt x="9461994" y="737862"/>
                  <a:pt x="9477352" y="981726"/>
                  <a:pt x="9471748" y="1095706"/>
                </a:cubicBezTo>
                <a:cubicBezTo>
                  <a:pt x="9466144" y="1209687"/>
                  <a:pt x="9462041" y="1432034"/>
                  <a:pt x="9471748" y="1694391"/>
                </a:cubicBezTo>
                <a:cubicBezTo>
                  <a:pt x="9235210" y="1670918"/>
                  <a:pt x="8968012" y="1702196"/>
                  <a:pt x="8795195" y="1694391"/>
                </a:cubicBezTo>
                <a:cubicBezTo>
                  <a:pt x="8622378" y="1686586"/>
                  <a:pt x="8425040" y="1699398"/>
                  <a:pt x="8308076" y="1694391"/>
                </a:cubicBezTo>
                <a:cubicBezTo>
                  <a:pt x="8191112" y="1689384"/>
                  <a:pt x="7936405" y="1687983"/>
                  <a:pt x="7820958" y="1694391"/>
                </a:cubicBezTo>
                <a:cubicBezTo>
                  <a:pt x="7705511" y="1700799"/>
                  <a:pt x="7446614" y="1701879"/>
                  <a:pt x="7333839" y="1694391"/>
                </a:cubicBezTo>
                <a:cubicBezTo>
                  <a:pt x="7221064" y="1686903"/>
                  <a:pt x="6926042" y="1689067"/>
                  <a:pt x="6752003" y="1694391"/>
                </a:cubicBezTo>
                <a:cubicBezTo>
                  <a:pt x="6577964" y="1699715"/>
                  <a:pt x="6525862" y="1702439"/>
                  <a:pt x="6359602" y="1694391"/>
                </a:cubicBezTo>
                <a:cubicBezTo>
                  <a:pt x="6193342" y="1686343"/>
                  <a:pt x="5758184" y="1694611"/>
                  <a:pt x="5493614" y="1694391"/>
                </a:cubicBezTo>
                <a:cubicBezTo>
                  <a:pt x="5229044" y="1694171"/>
                  <a:pt x="5241576" y="1709793"/>
                  <a:pt x="5006495" y="1694391"/>
                </a:cubicBezTo>
                <a:cubicBezTo>
                  <a:pt x="4771414" y="1678989"/>
                  <a:pt x="4667377" y="1691090"/>
                  <a:pt x="4424659" y="1694391"/>
                </a:cubicBezTo>
                <a:cubicBezTo>
                  <a:pt x="4181941" y="1697692"/>
                  <a:pt x="3815221" y="1683245"/>
                  <a:pt x="3653389" y="1694391"/>
                </a:cubicBezTo>
                <a:cubicBezTo>
                  <a:pt x="3491557" y="1705538"/>
                  <a:pt x="3126699" y="1693734"/>
                  <a:pt x="2976835" y="1694391"/>
                </a:cubicBezTo>
                <a:cubicBezTo>
                  <a:pt x="2826971" y="1695048"/>
                  <a:pt x="2474633" y="1678250"/>
                  <a:pt x="2300282" y="1694391"/>
                </a:cubicBezTo>
                <a:cubicBezTo>
                  <a:pt x="2125931" y="1710532"/>
                  <a:pt x="1962151" y="1712933"/>
                  <a:pt x="1718446" y="1694391"/>
                </a:cubicBezTo>
                <a:cubicBezTo>
                  <a:pt x="1474741" y="1675849"/>
                  <a:pt x="1446768" y="1712590"/>
                  <a:pt x="1326045" y="1694391"/>
                </a:cubicBezTo>
                <a:cubicBezTo>
                  <a:pt x="1205322" y="1676192"/>
                  <a:pt x="317646" y="1656052"/>
                  <a:pt x="0" y="1694391"/>
                </a:cubicBezTo>
                <a:cubicBezTo>
                  <a:pt x="-16395" y="1571993"/>
                  <a:pt x="19971" y="1298773"/>
                  <a:pt x="0" y="1146538"/>
                </a:cubicBezTo>
                <a:cubicBezTo>
                  <a:pt x="-19971" y="994303"/>
                  <a:pt x="19788" y="817397"/>
                  <a:pt x="0" y="547853"/>
                </a:cubicBezTo>
                <a:cubicBezTo>
                  <a:pt x="-19788" y="278309"/>
                  <a:pt x="-16782" y="241746"/>
                  <a:pt x="0" y="0"/>
                </a:cubicBezTo>
                <a:close/>
              </a:path>
            </a:pathLst>
          </a:custGeom>
          <a:ln w="28575">
            <a:solidFill>
              <a:schemeClr val="accent2"/>
            </a:solidFill>
            <a:extLst>
              <a:ext uri="{C807C97D-BFC1-408E-A445-0C87EB9F89A2}">
                <ask:lineSketchStyleProps xmlns:ask="http://schemas.microsoft.com/office/drawing/2018/sketchyshapes" sd="1030997353">
                  <ask:type>
                    <ask:lineSketchFreehand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fr-FR" sz="2400" b="1" dirty="0">
                <a:solidFill>
                  <a:schemeClr val="accent2"/>
                </a:solidFill>
              </a:rPr>
              <a:t>Organiser des webinaires thématiques</a:t>
            </a:r>
          </a:p>
          <a:p>
            <a:pPr lvl="1"/>
            <a:r>
              <a:rPr lang="fr-FR" sz="1800" dirty="0"/>
              <a:t>Sujets déjà proposés grâce aux Cafés Certiphyto</a:t>
            </a:r>
          </a:p>
          <a:p>
            <a:pPr lvl="1"/>
            <a:r>
              <a:rPr lang="fr-FR" sz="1800" dirty="0"/>
              <a:t>Partage d’expériences, co-construction</a:t>
            </a:r>
          </a:p>
          <a:p>
            <a:pPr lvl="1"/>
            <a:r>
              <a:rPr lang="fr-FR" sz="1800" dirty="0"/>
              <a:t>1 webinaire = 1 thématique</a:t>
            </a:r>
          </a:p>
          <a:p>
            <a:pPr marL="0" indent="0">
              <a:buNone/>
            </a:pPr>
            <a:endParaRPr lang="fr-FR" sz="2800" b="1" dirty="0">
              <a:solidFill>
                <a:schemeClr val="accent6"/>
              </a:solidFill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3B0384B-DA9E-4746-EB93-43DC8DD7E1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9</a:t>
            </a:fld>
            <a:endParaRPr lang="fr-FR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1A23DE3C-181C-CCE8-8EEB-8F0ECE3DC5E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337848" y="3429001"/>
            <a:ext cx="8691514" cy="3169764"/>
          </a:xfrm>
          <a:custGeom>
            <a:avLst/>
            <a:gdLst>
              <a:gd name="connsiteX0" fmla="*/ 0 w 8691514"/>
              <a:gd name="connsiteY0" fmla="*/ 0 h 3169764"/>
              <a:gd name="connsiteX1" fmla="*/ 842408 w 8691514"/>
              <a:gd name="connsiteY1" fmla="*/ 0 h 3169764"/>
              <a:gd name="connsiteX2" fmla="*/ 1250241 w 8691514"/>
              <a:gd name="connsiteY2" fmla="*/ 0 h 3169764"/>
              <a:gd name="connsiteX3" fmla="*/ 1918819 w 8691514"/>
              <a:gd name="connsiteY3" fmla="*/ 0 h 3169764"/>
              <a:gd name="connsiteX4" fmla="*/ 2326651 w 8691514"/>
              <a:gd name="connsiteY4" fmla="*/ 0 h 3169764"/>
              <a:gd name="connsiteX5" fmla="*/ 2821399 w 8691514"/>
              <a:gd name="connsiteY5" fmla="*/ 0 h 3169764"/>
              <a:gd name="connsiteX6" fmla="*/ 3663807 w 8691514"/>
              <a:gd name="connsiteY6" fmla="*/ 0 h 3169764"/>
              <a:gd name="connsiteX7" fmla="*/ 4245470 w 8691514"/>
              <a:gd name="connsiteY7" fmla="*/ 0 h 3169764"/>
              <a:gd name="connsiteX8" fmla="*/ 4914048 w 8691514"/>
              <a:gd name="connsiteY8" fmla="*/ 0 h 3169764"/>
              <a:gd name="connsiteX9" fmla="*/ 5669541 w 8691514"/>
              <a:gd name="connsiteY9" fmla="*/ 0 h 3169764"/>
              <a:gd name="connsiteX10" fmla="*/ 6251204 w 8691514"/>
              <a:gd name="connsiteY10" fmla="*/ 0 h 3169764"/>
              <a:gd name="connsiteX11" fmla="*/ 6919782 w 8691514"/>
              <a:gd name="connsiteY11" fmla="*/ 0 h 3169764"/>
              <a:gd name="connsiteX12" fmla="*/ 7675275 w 8691514"/>
              <a:gd name="connsiteY12" fmla="*/ 0 h 3169764"/>
              <a:gd name="connsiteX13" fmla="*/ 8691514 w 8691514"/>
              <a:gd name="connsiteY13" fmla="*/ 0 h 3169764"/>
              <a:gd name="connsiteX14" fmla="*/ 8691514 w 8691514"/>
              <a:gd name="connsiteY14" fmla="*/ 633953 h 3169764"/>
              <a:gd name="connsiteX15" fmla="*/ 8691514 w 8691514"/>
              <a:gd name="connsiteY15" fmla="*/ 1331301 h 3169764"/>
              <a:gd name="connsiteX16" fmla="*/ 8691514 w 8691514"/>
              <a:gd name="connsiteY16" fmla="*/ 1870161 h 3169764"/>
              <a:gd name="connsiteX17" fmla="*/ 8691514 w 8691514"/>
              <a:gd name="connsiteY17" fmla="*/ 2472416 h 3169764"/>
              <a:gd name="connsiteX18" fmla="*/ 8691514 w 8691514"/>
              <a:gd name="connsiteY18" fmla="*/ 3169764 h 3169764"/>
              <a:gd name="connsiteX19" fmla="*/ 7936021 w 8691514"/>
              <a:gd name="connsiteY19" fmla="*/ 3169764 h 3169764"/>
              <a:gd name="connsiteX20" fmla="*/ 7528188 w 8691514"/>
              <a:gd name="connsiteY20" fmla="*/ 3169764 h 3169764"/>
              <a:gd name="connsiteX21" fmla="*/ 6772695 w 8691514"/>
              <a:gd name="connsiteY21" fmla="*/ 3169764 h 3169764"/>
              <a:gd name="connsiteX22" fmla="*/ 6017202 w 8691514"/>
              <a:gd name="connsiteY22" fmla="*/ 3169764 h 3169764"/>
              <a:gd name="connsiteX23" fmla="*/ 5261709 w 8691514"/>
              <a:gd name="connsiteY23" fmla="*/ 3169764 h 3169764"/>
              <a:gd name="connsiteX24" fmla="*/ 4853876 w 8691514"/>
              <a:gd name="connsiteY24" fmla="*/ 3169764 h 3169764"/>
              <a:gd name="connsiteX25" fmla="*/ 4272213 w 8691514"/>
              <a:gd name="connsiteY25" fmla="*/ 3169764 h 3169764"/>
              <a:gd name="connsiteX26" fmla="*/ 3690551 w 8691514"/>
              <a:gd name="connsiteY26" fmla="*/ 3169764 h 3169764"/>
              <a:gd name="connsiteX27" fmla="*/ 3195803 w 8691514"/>
              <a:gd name="connsiteY27" fmla="*/ 3169764 h 3169764"/>
              <a:gd name="connsiteX28" fmla="*/ 2614140 w 8691514"/>
              <a:gd name="connsiteY28" fmla="*/ 3169764 h 3169764"/>
              <a:gd name="connsiteX29" fmla="*/ 2119392 w 8691514"/>
              <a:gd name="connsiteY29" fmla="*/ 3169764 h 3169764"/>
              <a:gd name="connsiteX30" fmla="*/ 1276984 w 8691514"/>
              <a:gd name="connsiteY30" fmla="*/ 3169764 h 3169764"/>
              <a:gd name="connsiteX31" fmla="*/ 0 w 8691514"/>
              <a:gd name="connsiteY31" fmla="*/ 3169764 h 3169764"/>
              <a:gd name="connsiteX32" fmla="*/ 0 w 8691514"/>
              <a:gd name="connsiteY32" fmla="*/ 2535811 h 3169764"/>
              <a:gd name="connsiteX33" fmla="*/ 0 w 8691514"/>
              <a:gd name="connsiteY33" fmla="*/ 1901858 h 3169764"/>
              <a:gd name="connsiteX34" fmla="*/ 0 w 8691514"/>
              <a:gd name="connsiteY34" fmla="*/ 1362999 h 3169764"/>
              <a:gd name="connsiteX35" fmla="*/ 0 w 8691514"/>
              <a:gd name="connsiteY35" fmla="*/ 665650 h 3169764"/>
              <a:gd name="connsiteX36" fmla="*/ 0 w 8691514"/>
              <a:gd name="connsiteY36" fmla="*/ 0 h 31697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8691514" h="3169764" fill="none" extrusionOk="0">
                <a:moveTo>
                  <a:pt x="0" y="0"/>
                </a:moveTo>
                <a:cubicBezTo>
                  <a:pt x="419297" y="15525"/>
                  <a:pt x="488217" y="-3147"/>
                  <a:pt x="842408" y="0"/>
                </a:cubicBezTo>
                <a:cubicBezTo>
                  <a:pt x="1196599" y="3147"/>
                  <a:pt x="1140518" y="9750"/>
                  <a:pt x="1250241" y="0"/>
                </a:cubicBezTo>
                <a:cubicBezTo>
                  <a:pt x="1359964" y="-9750"/>
                  <a:pt x="1725155" y="4883"/>
                  <a:pt x="1918819" y="0"/>
                </a:cubicBezTo>
                <a:cubicBezTo>
                  <a:pt x="2112483" y="-4883"/>
                  <a:pt x="2231832" y="14610"/>
                  <a:pt x="2326651" y="0"/>
                </a:cubicBezTo>
                <a:cubicBezTo>
                  <a:pt x="2421470" y="-14610"/>
                  <a:pt x="2651705" y="-16120"/>
                  <a:pt x="2821399" y="0"/>
                </a:cubicBezTo>
                <a:cubicBezTo>
                  <a:pt x="2991093" y="16120"/>
                  <a:pt x="3269521" y="-14180"/>
                  <a:pt x="3663807" y="0"/>
                </a:cubicBezTo>
                <a:cubicBezTo>
                  <a:pt x="4058093" y="14180"/>
                  <a:pt x="4089350" y="-23396"/>
                  <a:pt x="4245470" y="0"/>
                </a:cubicBezTo>
                <a:cubicBezTo>
                  <a:pt x="4401590" y="23396"/>
                  <a:pt x="4624449" y="-419"/>
                  <a:pt x="4914048" y="0"/>
                </a:cubicBezTo>
                <a:cubicBezTo>
                  <a:pt x="5203647" y="419"/>
                  <a:pt x="5301433" y="7761"/>
                  <a:pt x="5669541" y="0"/>
                </a:cubicBezTo>
                <a:cubicBezTo>
                  <a:pt x="6037649" y="-7761"/>
                  <a:pt x="6095240" y="7622"/>
                  <a:pt x="6251204" y="0"/>
                </a:cubicBezTo>
                <a:cubicBezTo>
                  <a:pt x="6407168" y="-7622"/>
                  <a:pt x="6677076" y="-3899"/>
                  <a:pt x="6919782" y="0"/>
                </a:cubicBezTo>
                <a:cubicBezTo>
                  <a:pt x="7162488" y="3899"/>
                  <a:pt x="7458148" y="-20886"/>
                  <a:pt x="7675275" y="0"/>
                </a:cubicBezTo>
                <a:cubicBezTo>
                  <a:pt x="7892402" y="20886"/>
                  <a:pt x="8279990" y="-31266"/>
                  <a:pt x="8691514" y="0"/>
                </a:cubicBezTo>
                <a:cubicBezTo>
                  <a:pt x="8666354" y="316662"/>
                  <a:pt x="8660351" y="379852"/>
                  <a:pt x="8691514" y="633953"/>
                </a:cubicBezTo>
                <a:cubicBezTo>
                  <a:pt x="8722677" y="888054"/>
                  <a:pt x="8699901" y="1092182"/>
                  <a:pt x="8691514" y="1331301"/>
                </a:cubicBezTo>
                <a:cubicBezTo>
                  <a:pt x="8683127" y="1570420"/>
                  <a:pt x="8710180" y="1612374"/>
                  <a:pt x="8691514" y="1870161"/>
                </a:cubicBezTo>
                <a:cubicBezTo>
                  <a:pt x="8672848" y="2127948"/>
                  <a:pt x="8703734" y="2221114"/>
                  <a:pt x="8691514" y="2472416"/>
                </a:cubicBezTo>
                <a:cubicBezTo>
                  <a:pt x="8679294" y="2723719"/>
                  <a:pt x="8663584" y="2954909"/>
                  <a:pt x="8691514" y="3169764"/>
                </a:cubicBezTo>
                <a:cubicBezTo>
                  <a:pt x="8350098" y="3174501"/>
                  <a:pt x="8269512" y="3145975"/>
                  <a:pt x="7936021" y="3169764"/>
                </a:cubicBezTo>
                <a:cubicBezTo>
                  <a:pt x="7602530" y="3193553"/>
                  <a:pt x="7668670" y="3184342"/>
                  <a:pt x="7528188" y="3169764"/>
                </a:cubicBezTo>
                <a:cubicBezTo>
                  <a:pt x="7387706" y="3155186"/>
                  <a:pt x="6979484" y="3158079"/>
                  <a:pt x="6772695" y="3169764"/>
                </a:cubicBezTo>
                <a:cubicBezTo>
                  <a:pt x="6565906" y="3181449"/>
                  <a:pt x="6335795" y="3159684"/>
                  <a:pt x="6017202" y="3169764"/>
                </a:cubicBezTo>
                <a:cubicBezTo>
                  <a:pt x="5698609" y="3179844"/>
                  <a:pt x="5491394" y="3187247"/>
                  <a:pt x="5261709" y="3169764"/>
                </a:cubicBezTo>
                <a:cubicBezTo>
                  <a:pt x="5032024" y="3152281"/>
                  <a:pt x="4980802" y="3179775"/>
                  <a:pt x="4853876" y="3169764"/>
                </a:cubicBezTo>
                <a:cubicBezTo>
                  <a:pt x="4726950" y="3159753"/>
                  <a:pt x="4485635" y="3186991"/>
                  <a:pt x="4272213" y="3169764"/>
                </a:cubicBezTo>
                <a:cubicBezTo>
                  <a:pt x="4058791" y="3152537"/>
                  <a:pt x="3891830" y="3174051"/>
                  <a:pt x="3690551" y="3169764"/>
                </a:cubicBezTo>
                <a:cubicBezTo>
                  <a:pt x="3489272" y="3165477"/>
                  <a:pt x="3359346" y="3156594"/>
                  <a:pt x="3195803" y="3169764"/>
                </a:cubicBezTo>
                <a:cubicBezTo>
                  <a:pt x="3032260" y="3182934"/>
                  <a:pt x="2752002" y="3189666"/>
                  <a:pt x="2614140" y="3169764"/>
                </a:cubicBezTo>
                <a:cubicBezTo>
                  <a:pt x="2476278" y="3149862"/>
                  <a:pt x="2218999" y="3181599"/>
                  <a:pt x="2119392" y="3169764"/>
                </a:cubicBezTo>
                <a:cubicBezTo>
                  <a:pt x="2019785" y="3157929"/>
                  <a:pt x="1490902" y="3172578"/>
                  <a:pt x="1276984" y="3169764"/>
                </a:cubicBezTo>
                <a:cubicBezTo>
                  <a:pt x="1063066" y="3166950"/>
                  <a:pt x="593837" y="3123577"/>
                  <a:pt x="0" y="3169764"/>
                </a:cubicBezTo>
                <a:cubicBezTo>
                  <a:pt x="-27860" y="2982561"/>
                  <a:pt x="28298" y="2678080"/>
                  <a:pt x="0" y="2535811"/>
                </a:cubicBezTo>
                <a:cubicBezTo>
                  <a:pt x="-28298" y="2393542"/>
                  <a:pt x="-5447" y="2156079"/>
                  <a:pt x="0" y="1901858"/>
                </a:cubicBezTo>
                <a:cubicBezTo>
                  <a:pt x="5447" y="1647637"/>
                  <a:pt x="9752" y="1504526"/>
                  <a:pt x="0" y="1362999"/>
                </a:cubicBezTo>
                <a:cubicBezTo>
                  <a:pt x="-9752" y="1221472"/>
                  <a:pt x="25804" y="866457"/>
                  <a:pt x="0" y="665650"/>
                </a:cubicBezTo>
                <a:cubicBezTo>
                  <a:pt x="-25804" y="464843"/>
                  <a:pt x="-2268" y="263610"/>
                  <a:pt x="0" y="0"/>
                </a:cubicBezTo>
                <a:close/>
              </a:path>
              <a:path w="8691514" h="3169764" stroke="0" extrusionOk="0">
                <a:moveTo>
                  <a:pt x="0" y="0"/>
                </a:moveTo>
                <a:cubicBezTo>
                  <a:pt x="301796" y="-26155"/>
                  <a:pt x="512997" y="20486"/>
                  <a:pt x="668578" y="0"/>
                </a:cubicBezTo>
                <a:cubicBezTo>
                  <a:pt x="824159" y="-20486"/>
                  <a:pt x="1165507" y="21430"/>
                  <a:pt x="1424071" y="0"/>
                </a:cubicBezTo>
                <a:cubicBezTo>
                  <a:pt x="1682635" y="-21430"/>
                  <a:pt x="1721200" y="-1823"/>
                  <a:pt x="1831904" y="0"/>
                </a:cubicBezTo>
                <a:cubicBezTo>
                  <a:pt x="1942608" y="1823"/>
                  <a:pt x="2183428" y="-5526"/>
                  <a:pt x="2413567" y="0"/>
                </a:cubicBezTo>
                <a:cubicBezTo>
                  <a:pt x="2643706" y="5526"/>
                  <a:pt x="2717975" y="-28907"/>
                  <a:pt x="2995229" y="0"/>
                </a:cubicBezTo>
                <a:cubicBezTo>
                  <a:pt x="3272483" y="28907"/>
                  <a:pt x="3580257" y="38166"/>
                  <a:pt x="3837638" y="0"/>
                </a:cubicBezTo>
                <a:cubicBezTo>
                  <a:pt x="4095019" y="-38166"/>
                  <a:pt x="4475378" y="39460"/>
                  <a:pt x="4680046" y="0"/>
                </a:cubicBezTo>
                <a:cubicBezTo>
                  <a:pt x="4884714" y="-39460"/>
                  <a:pt x="5040209" y="-27483"/>
                  <a:pt x="5261709" y="0"/>
                </a:cubicBezTo>
                <a:cubicBezTo>
                  <a:pt x="5483209" y="27483"/>
                  <a:pt x="5531863" y="-20928"/>
                  <a:pt x="5756457" y="0"/>
                </a:cubicBezTo>
                <a:cubicBezTo>
                  <a:pt x="5981051" y="20928"/>
                  <a:pt x="5967473" y="14065"/>
                  <a:pt x="6164289" y="0"/>
                </a:cubicBezTo>
                <a:cubicBezTo>
                  <a:pt x="6361105" y="-14065"/>
                  <a:pt x="6597598" y="-22363"/>
                  <a:pt x="6745952" y="0"/>
                </a:cubicBezTo>
                <a:cubicBezTo>
                  <a:pt x="6894306" y="22363"/>
                  <a:pt x="7042066" y="-7342"/>
                  <a:pt x="7153785" y="0"/>
                </a:cubicBezTo>
                <a:cubicBezTo>
                  <a:pt x="7265504" y="7342"/>
                  <a:pt x="7679896" y="-23723"/>
                  <a:pt x="7996193" y="0"/>
                </a:cubicBezTo>
                <a:cubicBezTo>
                  <a:pt x="8312490" y="23723"/>
                  <a:pt x="8494592" y="20720"/>
                  <a:pt x="8691514" y="0"/>
                </a:cubicBezTo>
                <a:cubicBezTo>
                  <a:pt x="8672939" y="207479"/>
                  <a:pt x="8673202" y="318714"/>
                  <a:pt x="8691514" y="538860"/>
                </a:cubicBezTo>
                <a:cubicBezTo>
                  <a:pt x="8709826" y="759006"/>
                  <a:pt x="8682251" y="995656"/>
                  <a:pt x="8691514" y="1172813"/>
                </a:cubicBezTo>
                <a:cubicBezTo>
                  <a:pt x="8700777" y="1349970"/>
                  <a:pt x="8684815" y="1648760"/>
                  <a:pt x="8691514" y="1775068"/>
                </a:cubicBezTo>
                <a:cubicBezTo>
                  <a:pt x="8698213" y="1901376"/>
                  <a:pt x="8685676" y="2215191"/>
                  <a:pt x="8691514" y="2440718"/>
                </a:cubicBezTo>
                <a:cubicBezTo>
                  <a:pt x="8697353" y="2666245"/>
                  <a:pt x="8677343" y="2836689"/>
                  <a:pt x="8691514" y="3169764"/>
                </a:cubicBezTo>
                <a:cubicBezTo>
                  <a:pt x="8500452" y="3134115"/>
                  <a:pt x="8053806" y="3157982"/>
                  <a:pt x="7849106" y="3169764"/>
                </a:cubicBezTo>
                <a:cubicBezTo>
                  <a:pt x="7644406" y="3181546"/>
                  <a:pt x="7612850" y="3172909"/>
                  <a:pt x="7441273" y="3169764"/>
                </a:cubicBezTo>
                <a:cubicBezTo>
                  <a:pt x="7269696" y="3166619"/>
                  <a:pt x="7134732" y="3152785"/>
                  <a:pt x="6946525" y="3169764"/>
                </a:cubicBezTo>
                <a:cubicBezTo>
                  <a:pt x="6758318" y="3186743"/>
                  <a:pt x="6515607" y="3160300"/>
                  <a:pt x="6364863" y="3169764"/>
                </a:cubicBezTo>
                <a:cubicBezTo>
                  <a:pt x="6214119" y="3179228"/>
                  <a:pt x="5928206" y="3168019"/>
                  <a:pt x="5696285" y="3169764"/>
                </a:cubicBezTo>
                <a:cubicBezTo>
                  <a:pt x="5464364" y="3171509"/>
                  <a:pt x="5454173" y="3173758"/>
                  <a:pt x="5288452" y="3169764"/>
                </a:cubicBezTo>
                <a:cubicBezTo>
                  <a:pt x="5122731" y="3165770"/>
                  <a:pt x="4856158" y="3180262"/>
                  <a:pt x="4619874" y="3169764"/>
                </a:cubicBezTo>
                <a:cubicBezTo>
                  <a:pt x="4383590" y="3159266"/>
                  <a:pt x="4162829" y="3193322"/>
                  <a:pt x="4038211" y="3169764"/>
                </a:cubicBezTo>
                <a:cubicBezTo>
                  <a:pt x="3913593" y="3146206"/>
                  <a:pt x="3627267" y="3164608"/>
                  <a:pt x="3369633" y="3169764"/>
                </a:cubicBezTo>
                <a:cubicBezTo>
                  <a:pt x="3111999" y="3174920"/>
                  <a:pt x="3016240" y="3179031"/>
                  <a:pt x="2874885" y="3169764"/>
                </a:cubicBezTo>
                <a:cubicBezTo>
                  <a:pt x="2733530" y="3160497"/>
                  <a:pt x="2438537" y="3144185"/>
                  <a:pt x="2293223" y="3169764"/>
                </a:cubicBezTo>
                <a:cubicBezTo>
                  <a:pt x="2147909" y="3195343"/>
                  <a:pt x="1988800" y="3149716"/>
                  <a:pt x="1798475" y="3169764"/>
                </a:cubicBezTo>
                <a:cubicBezTo>
                  <a:pt x="1608150" y="3189812"/>
                  <a:pt x="1319036" y="3154494"/>
                  <a:pt x="1129897" y="3169764"/>
                </a:cubicBezTo>
                <a:cubicBezTo>
                  <a:pt x="940758" y="3185034"/>
                  <a:pt x="876724" y="3164762"/>
                  <a:pt x="722064" y="3169764"/>
                </a:cubicBezTo>
                <a:cubicBezTo>
                  <a:pt x="567404" y="3174766"/>
                  <a:pt x="261689" y="3170802"/>
                  <a:pt x="0" y="3169764"/>
                </a:cubicBezTo>
                <a:cubicBezTo>
                  <a:pt x="12748" y="3014829"/>
                  <a:pt x="-24722" y="2816278"/>
                  <a:pt x="0" y="2504114"/>
                </a:cubicBezTo>
                <a:cubicBezTo>
                  <a:pt x="24722" y="2191950"/>
                  <a:pt x="15444" y="2147066"/>
                  <a:pt x="0" y="1838463"/>
                </a:cubicBezTo>
                <a:cubicBezTo>
                  <a:pt x="-15444" y="1529860"/>
                  <a:pt x="27617" y="1424513"/>
                  <a:pt x="0" y="1236208"/>
                </a:cubicBezTo>
                <a:cubicBezTo>
                  <a:pt x="-27617" y="1047904"/>
                  <a:pt x="15089" y="783470"/>
                  <a:pt x="0" y="665650"/>
                </a:cubicBezTo>
                <a:cubicBezTo>
                  <a:pt x="-15089" y="547830"/>
                  <a:pt x="-7928" y="193202"/>
                  <a:pt x="0" y="0"/>
                </a:cubicBezTo>
                <a:close/>
              </a:path>
            </a:pathLst>
          </a:custGeom>
          <a:ln w="28575">
            <a:solidFill>
              <a:schemeClr val="accent6"/>
            </a:solidFill>
            <a:extLst>
              <a:ext uri="{C807C97D-BFC1-408E-A445-0C87EB9F89A2}">
                <ask:lineSketchStyleProps xmlns:ask="http://schemas.microsoft.com/office/drawing/2018/sketchyshapes" sd="1554419616">
                  <ask:type>
                    <ask:lineSketchFreehand/>
                  </ask:type>
                </ask:lineSketchStyleProps>
              </a:ext>
            </a:extLst>
          </a:ln>
        </p:spPr>
        <p:txBody>
          <a:bodyPr vert="horz" lIns="91440" tIns="45720" rIns="91440" bIns="45720" rtlCol="0">
            <a:normAutofit fontScale="92500"/>
          </a:bodyPr>
          <a:lstStyle/>
          <a:p>
            <a:pPr marL="0" indent="0">
              <a:buNone/>
            </a:pPr>
            <a:r>
              <a:rPr lang="fr-FR" sz="2400" b="1" dirty="0">
                <a:solidFill>
                  <a:schemeClr val="accent6"/>
                </a:solidFill>
              </a:rPr>
              <a:t>Renforcer la communauté Certiphyto</a:t>
            </a:r>
          </a:p>
          <a:p>
            <a:pPr lvl="1"/>
            <a:r>
              <a:rPr lang="fr-FR" dirty="0"/>
              <a:t>Partage des ressources :</a:t>
            </a:r>
            <a:r>
              <a:rPr lang="fr-FR" dirty="0">
                <a:solidFill>
                  <a:schemeClr val="accent6"/>
                </a:solidFill>
              </a:rPr>
              <a:t> </a:t>
            </a:r>
            <a:r>
              <a:rPr lang="fr-FR" i="1" dirty="0">
                <a:solidFill>
                  <a:schemeClr val="accent6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R-NAT-Phytosanitaires</a:t>
            </a:r>
            <a:r>
              <a:rPr lang="fr-FR" dirty="0">
                <a:solidFill>
                  <a:schemeClr val="accent6"/>
                </a:solidFill>
              </a:rPr>
              <a:t> </a:t>
            </a:r>
            <a:r>
              <a:rPr lang="fr-FR" dirty="0"/>
              <a:t>(canal dédié)</a:t>
            </a:r>
          </a:p>
          <a:p>
            <a:pPr lvl="1"/>
            <a:r>
              <a:rPr lang="fr-FR" dirty="0"/>
              <a:t>Organiser une rencontre en présentiel</a:t>
            </a:r>
          </a:p>
          <a:p>
            <a:pPr lvl="1"/>
            <a:r>
              <a:rPr lang="fr-FR" dirty="0"/>
              <a:t>Animation et groupes d’échanges par filière ou par région</a:t>
            </a:r>
          </a:p>
          <a:p>
            <a:pPr lvl="1"/>
            <a:r>
              <a:rPr lang="fr-FR" dirty="0"/>
              <a:t>Définir des personnes relai / référentes</a:t>
            </a:r>
          </a:p>
          <a:p>
            <a:pPr lvl="2"/>
            <a:r>
              <a:rPr lang="fr-FR" dirty="0"/>
              <a:t>Cohérence avec Ecophyto à réfléchir</a:t>
            </a:r>
          </a:p>
          <a:p>
            <a:pPr lvl="2"/>
            <a:r>
              <a:rPr lang="fr-FR" dirty="0"/>
              <a:t>Cohérence avec les référents Conseil Phyto</a:t>
            </a:r>
          </a:p>
          <a:p>
            <a:pPr lvl="1"/>
            <a:r>
              <a:rPr lang="fr-FR" dirty="0"/>
              <a:t>Particularité OM à prendre en compte</a:t>
            </a:r>
          </a:p>
          <a:p>
            <a:pPr marL="0" indent="0">
              <a:buNone/>
            </a:pPr>
            <a:endParaRPr lang="fr-FR" sz="2400" b="1" dirty="0">
              <a:solidFill>
                <a:schemeClr val="accent6"/>
              </a:solidFill>
            </a:endParaRPr>
          </a:p>
        </p:txBody>
      </p:sp>
      <p:pic>
        <p:nvPicPr>
          <p:cNvPr id="9" name="Graphique 8" descr="Enseignant avec un remplissage uni">
            <a:extLst>
              <a:ext uri="{FF2B5EF4-FFF2-40B4-BE49-F238E27FC236}">
                <a16:creationId xmlns:a16="http://schemas.microsoft.com/office/drawing/2014/main" id="{68FF3C53-D214-9F32-5BE4-7BD96B93F41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226194" y="1797358"/>
            <a:ext cx="1311055" cy="1311055"/>
          </a:xfrm>
          <a:prstGeom prst="rect">
            <a:avLst/>
          </a:prstGeom>
        </p:spPr>
      </p:pic>
      <p:pic>
        <p:nvPicPr>
          <p:cNvPr id="11" name="Graphique 10" descr="Tête avec engrenages avec un remplissage uni">
            <a:extLst>
              <a:ext uri="{FF2B5EF4-FFF2-40B4-BE49-F238E27FC236}">
                <a16:creationId xmlns:a16="http://schemas.microsoft.com/office/drawing/2014/main" id="{AE0EDF2B-76DF-2EEA-D032-5E2E3C24652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838254" y="1650773"/>
            <a:ext cx="1175869" cy="1175869"/>
          </a:xfrm>
          <a:prstGeom prst="rect">
            <a:avLst/>
          </a:prstGeom>
        </p:spPr>
      </p:pic>
      <p:pic>
        <p:nvPicPr>
          <p:cNvPr id="13" name="Graphique 12" descr="Connexions avec un remplissage uni">
            <a:extLst>
              <a:ext uri="{FF2B5EF4-FFF2-40B4-BE49-F238E27FC236}">
                <a16:creationId xmlns:a16="http://schemas.microsoft.com/office/drawing/2014/main" id="{401CC648-448D-DE93-1BB6-B6F2135FEDC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77328" y="5013883"/>
            <a:ext cx="1300702" cy="1300702"/>
          </a:xfrm>
          <a:prstGeom prst="rect">
            <a:avLst/>
          </a:prstGeom>
        </p:spPr>
      </p:pic>
      <p:pic>
        <p:nvPicPr>
          <p:cNvPr id="15" name="Graphique 14" descr="Réussite du groupe avec un remplissage uni">
            <a:extLst>
              <a:ext uri="{FF2B5EF4-FFF2-40B4-BE49-F238E27FC236}">
                <a16:creationId xmlns:a16="http://schemas.microsoft.com/office/drawing/2014/main" id="{EA6F11E4-BC9F-1FA5-57C5-17C74FC54C4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9728660" y="5485737"/>
            <a:ext cx="1150072" cy="11500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028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96F47-FCFE-26A6-26FD-135095266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Premières propositions de webinaires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4C5565-779E-E26F-31E7-6399360C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10</a:t>
            </a:fld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F1689C-F932-2A73-5DEF-76EC374F1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020" y="1341412"/>
            <a:ext cx="5585980" cy="5151278"/>
          </a:xfrm>
        </p:spPr>
        <p:txBody>
          <a:bodyPr numCol="1">
            <a:noAutofit/>
          </a:bodyPr>
          <a:lstStyle/>
          <a:p>
            <a:pPr marL="0" indent="0" fontAlgn="ctr">
              <a:spcBef>
                <a:spcPts val="0"/>
              </a:spcBef>
              <a:buNone/>
            </a:pPr>
            <a:r>
              <a:rPr lang="fr-FR" sz="1300" b="1" dirty="0"/>
              <a:t>Animation et organisation de la communauté Certiphyto : </a:t>
            </a:r>
          </a:p>
          <a:p>
            <a:pPr lvl="1" fontAlgn="ctr">
              <a:spcBef>
                <a:spcPts val="0"/>
              </a:spcBef>
            </a:pPr>
            <a:r>
              <a:rPr lang="fr-FR" sz="1300" dirty="0"/>
              <a:t>« D’Opéra vers Teams » : fonctionnement de l’équipe ;</a:t>
            </a:r>
          </a:p>
          <a:p>
            <a:pPr lvl="1" fontAlgn="ctr">
              <a:spcBef>
                <a:spcPts val="0"/>
              </a:spcBef>
            </a:pPr>
            <a:r>
              <a:rPr lang="fr-FR" sz="1300" dirty="0"/>
              <a:t>Les attentes du réseau ;</a:t>
            </a:r>
          </a:p>
          <a:p>
            <a:pPr lvl="1" fontAlgn="ctr">
              <a:spcBef>
                <a:spcPts val="0"/>
              </a:spcBef>
            </a:pPr>
            <a:r>
              <a:rPr lang="fr-FR" sz="1300" dirty="0"/>
              <a:t>Proposition d’un calendrier de webinaires ;</a:t>
            </a:r>
          </a:p>
          <a:p>
            <a:pPr lvl="1" fontAlgn="ctr">
              <a:spcBef>
                <a:spcPts val="0"/>
              </a:spcBef>
            </a:pPr>
            <a:r>
              <a:rPr lang="fr-FR" sz="1300" dirty="0"/>
              <a:t>Nomination de « référents » et leur rôle ;</a:t>
            </a:r>
          </a:p>
          <a:p>
            <a:pPr lvl="1" fontAlgn="ctr">
              <a:spcBef>
                <a:spcPts val="0"/>
              </a:spcBef>
            </a:pPr>
            <a:r>
              <a:rPr lang="fr-FR" sz="1300" dirty="0"/>
              <a:t>Attentes du réseau pour CDAF – relai national et politique.</a:t>
            </a:r>
          </a:p>
          <a:p>
            <a:pPr marL="0" indent="0" fontAlgn="ctr">
              <a:spcBef>
                <a:spcPts val="0"/>
              </a:spcBef>
              <a:buNone/>
            </a:pPr>
            <a:endParaRPr lang="fr-FR" sz="1300" b="1" dirty="0">
              <a:effectLst/>
            </a:endParaRPr>
          </a:p>
          <a:p>
            <a:pPr marL="0" indent="0" fontAlgn="ctr">
              <a:spcBef>
                <a:spcPts val="0"/>
              </a:spcBef>
              <a:buNone/>
            </a:pPr>
            <a:r>
              <a:rPr lang="fr-FR" sz="1300" b="1" dirty="0">
                <a:effectLst/>
              </a:rPr>
              <a:t>Mobiliser les compétences des formateurs et du réseau</a:t>
            </a:r>
          </a:p>
          <a:p>
            <a:pPr lvl="1" fontAlgn="ctr">
              <a:spcBef>
                <a:spcPts val="0"/>
              </a:spcBef>
            </a:pPr>
            <a:r>
              <a:rPr lang="fr-FR" sz="1300" dirty="0"/>
              <a:t>Partage des ressources (Teams) ;</a:t>
            </a:r>
          </a:p>
          <a:p>
            <a:pPr lvl="1" fontAlgn="ctr">
              <a:spcBef>
                <a:spcPts val="0"/>
              </a:spcBef>
            </a:pPr>
            <a:r>
              <a:rPr lang="fr-FR" sz="1300" dirty="0"/>
              <a:t>Cas particulier de la double mission formateur / conseiller.</a:t>
            </a:r>
            <a:endParaRPr lang="fr-FR" sz="1300" b="1" dirty="0">
              <a:effectLst/>
            </a:endParaRPr>
          </a:p>
          <a:p>
            <a:pPr marL="0" indent="0" fontAlgn="ctr">
              <a:spcBef>
                <a:spcPts val="0"/>
              </a:spcBef>
              <a:buNone/>
            </a:pPr>
            <a:endParaRPr lang="fr-FR" sz="1300" b="1" dirty="0">
              <a:effectLst/>
            </a:endParaRPr>
          </a:p>
          <a:p>
            <a:pPr marL="0" indent="0" fontAlgn="ctr">
              <a:spcBef>
                <a:spcPts val="0"/>
              </a:spcBef>
              <a:buNone/>
            </a:pPr>
            <a:r>
              <a:rPr lang="fr-FR" sz="1300" b="1" dirty="0">
                <a:effectLst/>
              </a:rPr>
              <a:t>Comment travailler avec des groupes diversifiés et des profils spécialisés</a:t>
            </a:r>
            <a:endParaRPr lang="fr-FR" sz="1300" b="1" dirty="0"/>
          </a:p>
          <a:p>
            <a:pPr lvl="1" fontAlgn="ctr">
              <a:spcBef>
                <a:spcPts val="0"/>
              </a:spcBef>
            </a:pPr>
            <a:r>
              <a:rPr lang="fr-FR" sz="1300" dirty="0"/>
              <a:t>O</a:t>
            </a:r>
            <a:r>
              <a:rPr lang="fr-FR" sz="1300" dirty="0">
                <a:effectLst/>
              </a:rPr>
              <a:t>rganiser les sessions et susciter l'intérêt de tous ;</a:t>
            </a:r>
          </a:p>
          <a:p>
            <a:pPr lvl="1" fontAlgn="ctr">
              <a:spcBef>
                <a:spcPts val="0"/>
              </a:spcBef>
            </a:pPr>
            <a:r>
              <a:rPr lang="fr-FR" sz="1300" dirty="0"/>
              <a:t>P</a:t>
            </a:r>
            <a:r>
              <a:rPr lang="fr-FR" sz="1300" dirty="0">
                <a:effectLst/>
              </a:rPr>
              <a:t>articularités des éleveurs, des maraîchers ou des horticulteurs, pépiniéristes, JEVI, employés municipaux ;</a:t>
            </a:r>
          </a:p>
          <a:p>
            <a:pPr lvl="1" fontAlgn="ctr">
              <a:spcBef>
                <a:spcPts val="0"/>
              </a:spcBef>
            </a:pPr>
            <a:r>
              <a:rPr lang="fr-FR" sz="1300" dirty="0"/>
              <a:t>Particularités en Outre-Mer (agris non francophones).</a:t>
            </a:r>
            <a:endParaRPr lang="fr-FR" sz="1300" dirty="0">
              <a:effectLst/>
            </a:endParaRPr>
          </a:p>
          <a:p>
            <a:pPr fontAlgn="ctr">
              <a:spcBef>
                <a:spcPts val="0"/>
              </a:spcBef>
            </a:pPr>
            <a:endParaRPr lang="fr-FR" sz="1300" b="1" dirty="0">
              <a:effectLst/>
            </a:endParaRPr>
          </a:p>
          <a:p>
            <a:pPr fontAlgn="ctr">
              <a:spcBef>
                <a:spcPts val="0"/>
              </a:spcBef>
            </a:pPr>
            <a:endParaRPr lang="fr-FR" sz="1300" b="1" dirty="0">
              <a:effectLst/>
            </a:endParaRPr>
          </a:p>
          <a:p>
            <a:pPr fontAlgn="ctr">
              <a:spcBef>
                <a:spcPts val="0"/>
              </a:spcBef>
            </a:pPr>
            <a:endParaRPr lang="fr-FR" sz="1300" dirty="0"/>
          </a:p>
          <a:p>
            <a:pPr fontAlgn="ctr">
              <a:spcBef>
                <a:spcPts val="0"/>
              </a:spcBef>
            </a:pPr>
            <a:endParaRPr lang="fr-FR" sz="1300" dirty="0"/>
          </a:p>
          <a:p>
            <a:pPr lvl="1" fontAlgn="ctr">
              <a:spcBef>
                <a:spcPts val="0"/>
              </a:spcBef>
            </a:pPr>
            <a:endParaRPr lang="fr-FR" sz="1300" dirty="0"/>
          </a:p>
          <a:p>
            <a:pPr fontAlgn="ctr">
              <a:spcBef>
                <a:spcPts val="0"/>
              </a:spcBef>
            </a:pPr>
            <a:endParaRPr lang="fr-FR" sz="1300" dirty="0"/>
          </a:p>
          <a:p>
            <a:pPr fontAlgn="ctr">
              <a:spcBef>
                <a:spcPts val="0"/>
              </a:spcBef>
            </a:pPr>
            <a:endParaRPr lang="fr-FR" sz="1300" dirty="0">
              <a:effectLst/>
            </a:endParaRPr>
          </a:p>
          <a:p>
            <a:endParaRPr lang="fr-FR" sz="1300" dirty="0"/>
          </a:p>
        </p:txBody>
      </p:sp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0621FFD-FD01-EE5B-64C7-99CFDEF845F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87376" y="1434248"/>
            <a:ext cx="4725824" cy="5279923"/>
          </a:xfrm>
        </p:spPr>
        <p:txBody>
          <a:bodyPr>
            <a:normAutofit/>
          </a:bodyPr>
          <a:lstStyle/>
          <a:p>
            <a:pPr marL="0" indent="0" fontAlgn="ctr">
              <a:spcBef>
                <a:spcPts val="0"/>
              </a:spcBef>
              <a:buNone/>
            </a:pPr>
            <a:r>
              <a:rPr lang="fr-FR" sz="1300" b="1" dirty="0"/>
              <a:t>Pulvérisation</a:t>
            </a:r>
            <a:r>
              <a:rPr lang="fr-FR" sz="1300" dirty="0"/>
              <a:t> : remplissage, sécurité, dosage, risque</a:t>
            </a:r>
          </a:p>
          <a:p>
            <a:pPr marL="0" indent="0" fontAlgn="ctr">
              <a:spcBef>
                <a:spcPts val="0"/>
              </a:spcBef>
              <a:buNone/>
            </a:pPr>
            <a:endParaRPr lang="fr-FR" sz="1300" b="1" dirty="0"/>
          </a:p>
          <a:p>
            <a:pPr marL="0" indent="0" fontAlgn="ctr">
              <a:spcBef>
                <a:spcPts val="0"/>
              </a:spcBef>
              <a:buNone/>
            </a:pPr>
            <a:r>
              <a:rPr lang="fr-FR" sz="1300" b="1" dirty="0"/>
              <a:t>Vers un 3</a:t>
            </a:r>
            <a:r>
              <a:rPr lang="fr-FR" sz="1300" b="1" baseline="30000" dirty="0"/>
              <a:t>e</a:t>
            </a:r>
            <a:r>
              <a:rPr lang="fr-FR" sz="1300" b="1" dirty="0"/>
              <a:t> Certiphyto</a:t>
            </a:r>
          </a:p>
          <a:p>
            <a:pPr lvl="1" fontAlgn="ctr">
              <a:spcBef>
                <a:spcPts val="0"/>
              </a:spcBef>
            </a:pPr>
            <a:r>
              <a:rPr lang="fr-FR" sz="1300" dirty="0"/>
              <a:t>Renouveler l’offre ;</a:t>
            </a:r>
          </a:p>
          <a:p>
            <a:pPr lvl="1" fontAlgn="ctr">
              <a:spcBef>
                <a:spcPts val="0"/>
              </a:spcBef>
            </a:pPr>
            <a:r>
              <a:rPr lang="fr-FR" sz="1300" dirty="0"/>
              <a:t>Susciter l’intérêt.</a:t>
            </a:r>
          </a:p>
          <a:p>
            <a:pPr lvl="1" fontAlgn="ctr">
              <a:spcBef>
                <a:spcPts val="0"/>
              </a:spcBef>
            </a:pPr>
            <a:endParaRPr lang="fr-FR" sz="1300" dirty="0"/>
          </a:p>
          <a:p>
            <a:pPr marL="0" indent="0" fontAlgn="ctr">
              <a:spcBef>
                <a:spcPts val="0"/>
              </a:spcBef>
              <a:buNone/>
            </a:pPr>
            <a:r>
              <a:rPr lang="fr-FR" sz="1300" b="1" dirty="0"/>
              <a:t>Posture / manuel des formateurs Certiphyto </a:t>
            </a:r>
            <a:r>
              <a:rPr lang="fr-FR" sz="1300" i="1" dirty="0"/>
              <a:t>– à travailler avec Resolia</a:t>
            </a:r>
          </a:p>
          <a:p>
            <a:pPr marL="0" indent="0" fontAlgn="ctr">
              <a:spcBef>
                <a:spcPts val="0"/>
              </a:spcBef>
              <a:buNone/>
            </a:pPr>
            <a:endParaRPr lang="fr-FR" sz="1300" b="1" dirty="0"/>
          </a:p>
          <a:p>
            <a:pPr marL="0" indent="0" fontAlgn="ctr">
              <a:spcBef>
                <a:spcPts val="0"/>
              </a:spcBef>
              <a:buNone/>
            </a:pPr>
            <a:r>
              <a:rPr lang="fr-FR" sz="1300" b="1" dirty="0"/>
              <a:t>Méthodes et pratiques d’animation</a:t>
            </a:r>
          </a:p>
          <a:p>
            <a:pPr lvl="1" fontAlgn="ctr">
              <a:spcBef>
                <a:spcPts val="0"/>
              </a:spcBef>
            </a:pPr>
            <a:r>
              <a:rPr lang="fr-FR" sz="1300" dirty="0"/>
              <a:t>Hiérarchisation des sujets et gestion du temps en session ;</a:t>
            </a:r>
          </a:p>
          <a:p>
            <a:pPr lvl="1" fontAlgn="ctr">
              <a:spcBef>
                <a:spcPts val="0"/>
              </a:spcBef>
            </a:pPr>
            <a:r>
              <a:rPr lang="fr-FR" sz="1300" dirty="0"/>
              <a:t>Gérer un groupe non réceptif ;</a:t>
            </a:r>
          </a:p>
          <a:p>
            <a:pPr lvl="1" fontAlgn="ctr">
              <a:spcBef>
                <a:spcPts val="0"/>
              </a:spcBef>
            </a:pPr>
            <a:r>
              <a:rPr lang="fr-FR" sz="1300" dirty="0"/>
              <a:t>Amener des éléments techniques ;</a:t>
            </a:r>
          </a:p>
          <a:p>
            <a:pPr lvl="1" fontAlgn="ctr">
              <a:spcBef>
                <a:spcPts val="0"/>
              </a:spcBef>
            </a:pPr>
            <a:r>
              <a:rPr lang="fr-FR" sz="1300" dirty="0"/>
              <a:t>Connaître son groupe et mobiliser les profils.</a:t>
            </a:r>
            <a:endParaRPr lang="fr-FR" sz="1300" b="1" dirty="0"/>
          </a:p>
          <a:p>
            <a:pPr marL="0" indent="0" fontAlgn="ctr">
              <a:spcBef>
                <a:spcPts val="0"/>
              </a:spcBef>
              <a:buNone/>
            </a:pPr>
            <a:endParaRPr lang="fr-FR" sz="1300" b="1" dirty="0"/>
          </a:p>
          <a:p>
            <a:pPr marL="0" indent="0" fontAlgn="ctr">
              <a:spcBef>
                <a:spcPts val="0"/>
              </a:spcBef>
              <a:buNone/>
            </a:pPr>
            <a:r>
              <a:rPr lang="fr-FR" sz="1300" b="1" dirty="0"/>
              <a:t>Marketing, communication et sensibilisation des agriculteurs</a:t>
            </a:r>
            <a:endParaRPr lang="fr-FR" sz="1300" dirty="0"/>
          </a:p>
        </p:txBody>
      </p:sp>
    </p:spTree>
    <p:extLst>
      <p:ext uri="{BB962C8B-B14F-4D97-AF65-F5344CB8AC3E}">
        <p14:creationId xmlns:p14="http://schemas.microsoft.com/office/powerpoint/2010/main" val="16711198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2A96F47-FCFE-26A6-26FD-135095266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Renforcer la communauté Certiphyto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6F1689C-F932-2A73-5DEF-76EC374F1F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8404" y="1322175"/>
            <a:ext cx="9827663" cy="5300815"/>
          </a:xfrm>
        </p:spPr>
        <p:txBody>
          <a:bodyPr numCol="1">
            <a:noAutofit/>
          </a:bodyPr>
          <a:lstStyle/>
          <a:p>
            <a:pPr marL="0" indent="0" fontAlgn="ctr">
              <a:spcBef>
                <a:spcPts val="0"/>
              </a:spcBef>
              <a:buNone/>
            </a:pPr>
            <a:r>
              <a:rPr lang="fr-FR" sz="1200" b="1" dirty="0"/>
              <a:t>Rassembler la communauté sur une </a:t>
            </a:r>
            <a:r>
              <a:rPr lang="fr-FR" sz="1200" b="1" dirty="0">
                <a:solidFill>
                  <a:schemeClr val="accent6"/>
                </a:solidFill>
              </a:rPr>
              <a:t>équipe Teams et un canal dédié </a:t>
            </a:r>
            <a:r>
              <a:rPr lang="fr-FR" sz="1200" b="1" dirty="0"/>
              <a:t>au Certiphyto: </a:t>
            </a:r>
            <a:r>
              <a:rPr lang="fr-FR" sz="1200" dirty="0">
                <a:hlinkClick r:id="rId2"/>
              </a:rPr>
              <a:t>R-NAT-Phytosanitaires</a:t>
            </a:r>
            <a:endParaRPr lang="fr-FR" sz="1200" b="1" dirty="0"/>
          </a:p>
          <a:p>
            <a:pPr marL="0" indent="0" fontAlgn="ctr">
              <a:spcBef>
                <a:spcPts val="0"/>
              </a:spcBef>
              <a:buNone/>
            </a:pPr>
            <a:endParaRPr lang="fr-FR" sz="1200" b="1" dirty="0"/>
          </a:p>
          <a:p>
            <a:pPr marL="0" indent="0" fontAlgn="ctr">
              <a:spcBef>
                <a:spcPts val="0"/>
              </a:spcBef>
              <a:buNone/>
            </a:pPr>
            <a:r>
              <a:rPr lang="fr-FR" sz="1200" b="1" dirty="0">
                <a:solidFill>
                  <a:schemeClr val="accent6"/>
                </a:solidFill>
              </a:rPr>
              <a:t>Partager les ressources </a:t>
            </a:r>
            <a:r>
              <a:rPr lang="fr-FR" sz="1200" b="1" dirty="0"/>
              <a:t>du réseau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>
                <a:hlinkClick r:id="rId3"/>
              </a:rPr>
              <a:t>Annuaire des interlocuteurs </a:t>
            </a:r>
            <a:r>
              <a:rPr lang="fr-FR" sz="1200" dirty="0"/>
              <a:t>Chambre par Chambre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>
                <a:hlinkClick r:id="rId4"/>
              </a:rPr>
              <a:t>Espace documentaire </a:t>
            </a:r>
            <a:r>
              <a:rPr lang="fr-FR" sz="1200" dirty="0"/>
              <a:t>organisé sur Teams</a:t>
            </a:r>
          </a:p>
          <a:p>
            <a:pPr marL="0" indent="0" fontAlgn="ctr">
              <a:spcBef>
                <a:spcPts val="0"/>
              </a:spcBef>
              <a:buNone/>
            </a:pPr>
            <a:endParaRPr lang="fr-FR" sz="1200" b="1" dirty="0"/>
          </a:p>
          <a:p>
            <a:pPr marL="0" indent="0" fontAlgn="ctr">
              <a:spcBef>
                <a:spcPts val="0"/>
              </a:spcBef>
              <a:buNone/>
            </a:pPr>
            <a:r>
              <a:rPr lang="fr-FR" sz="1200" b="1" dirty="0"/>
              <a:t>Organiser un </a:t>
            </a:r>
            <a:r>
              <a:rPr lang="fr-FR" sz="1200" b="1" dirty="0">
                <a:solidFill>
                  <a:schemeClr val="accent6"/>
                </a:solidFill>
              </a:rPr>
              <a:t>webinaire de lancement pour la communauté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/>
              <a:t>« D’Opéra vers Teams » : fonctionnement de l’équipe ;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/>
              <a:t>Les attentes du réseau ;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/>
              <a:t>Proposition d’un calendrier de webinaires ;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/>
              <a:t>Nomination de « référents » et leur rôle ;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/>
              <a:t>Attentes du réseau pour CDAF – relai national et politique.</a:t>
            </a:r>
          </a:p>
          <a:p>
            <a:pPr marL="0" indent="0" fontAlgn="ctr">
              <a:spcBef>
                <a:spcPts val="0"/>
              </a:spcBef>
              <a:buNone/>
            </a:pPr>
            <a:endParaRPr lang="fr-FR" sz="1200" b="1" dirty="0"/>
          </a:p>
          <a:p>
            <a:pPr marL="0" indent="0" fontAlgn="ctr">
              <a:spcBef>
                <a:spcPts val="0"/>
              </a:spcBef>
              <a:buNone/>
            </a:pPr>
            <a:r>
              <a:rPr lang="fr-FR" sz="1200" b="1" dirty="0"/>
              <a:t>Proposer une </a:t>
            </a:r>
            <a:r>
              <a:rPr lang="fr-FR" sz="1200" b="1" dirty="0">
                <a:solidFill>
                  <a:schemeClr val="accent6"/>
                </a:solidFill>
              </a:rPr>
              <a:t>rencontre en présentiel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/>
              <a:t>Définir les objectifs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/>
              <a:t>Préciser les profils : tous les formateurs (+300 personnes)</a:t>
            </a:r>
          </a:p>
          <a:p>
            <a:pPr marL="0" indent="0" fontAlgn="ctr">
              <a:spcBef>
                <a:spcPts val="0"/>
              </a:spcBef>
              <a:buNone/>
            </a:pPr>
            <a:endParaRPr lang="fr-FR" sz="1200" dirty="0"/>
          </a:p>
          <a:p>
            <a:pPr marL="0" indent="0" fontAlgn="ctr">
              <a:spcBef>
                <a:spcPts val="0"/>
              </a:spcBef>
              <a:buNone/>
            </a:pPr>
            <a:r>
              <a:rPr lang="fr-FR" sz="1200" b="1" dirty="0">
                <a:solidFill>
                  <a:schemeClr val="accent6"/>
                </a:solidFill>
              </a:rPr>
              <a:t>Animer</a:t>
            </a:r>
            <a:r>
              <a:rPr lang="fr-FR" sz="1200" b="1" dirty="0"/>
              <a:t> la communauté</a:t>
            </a:r>
          </a:p>
          <a:p>
            <a:pPr lvl="1" fontAlgn="ctr">
              <a:spcBef>
                <a:spcPts val="0"/>
              </a:spcBef>
            </a:pPr>
            <a:r>
              <a:rPr lang="fr-FR" sz="1200" i="1" dirty="0"/>
              <a:t>Interlocuteur CDAF : Lucien Gillet + Mission Nationale Phyto : Alexia Gaultier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/>
              <a:t>Groupes d’échanges par filière ou par région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/>
              <a:t>Définir des personnes relai / référentes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/>
              <a:t>Cohérence avec animateurs + Ecophyto référents Conseil Phyto à réfléchir</a:t>
            </a:r>
          </a:p>
          <a:p>
            <a:pPr lvl="1" fontAlgn="ctr">
              <a:spcBef>
                <a:spcPts val="0"/>
              </a:spcBef>
            </a:pPr>
            <a:r>
              <a:rPr lang="fr-FR" sz="1200" dirty="0"/>
              <a:t>Particularité OM à prendre en compte</a:t>
            </a:r>
          </a:p>
          <a:p>
            <a:pPr lvl="1" fontAlgn="ctr">
              <a:spcBef>
                <a:spcPts val="0"/>
              </a:spcBef>
            </a:pPr>
            <a:endParaRPr lang="fr-FR" sz="1200" dirty="0"/>
          </a:p>
          <a:p>
            <a:pPr marL="0" indent="0" fontAlgn="ctr">
              <a:spcBef>
                <a:spcPts val="0"/>
              </a:spcBef>
              <a:buNone/>
            </a:pPr>
            <a:endParaRPr lang="fr-FR" sz="1200" b="1" dirty="0">
              <a:effectLst/>
            </a:endParaRPr>
          </a:p>
          <a:p>
            <a:pPr fontAlgn="ctr">
              <a:spcBef>
                <a:spcPts val="0"/>
              </a:spcBef>
            </a:pPr>
            <a:endParaRPr lang="fr-FR" sz="1200" dirty="0"/>
          </a:p>
          <a:p>
            <a:pPr lvl="1" fontAlgn="ctr">
              <a:spcBef>
                <a:spcPts val="0"/>
              </a:spcBef>
            </a:pPr>
            <a:endParaRPr lang="fr-FR" sz="1200" dirty="0"/>
          </a:p>
          <a:p>
            <a:pPr fontAlgn="ctr">
              <a:spcBef>
                <a:spcPts val="0"/>
              </a:spcBef>
            </a:pPr>
            <a:endParaRPr lang="fr-FR" sz="1200" dirty="0"/>
          </a:p>
          <a:p>
            <a:pPr fontAlgn="ctr">
              <a:spcBef>
                <a:spcPts val="0"/>
              </a:spcBef>
            </a:pPr>
            <a:endParaRPr lang="fr-FR" sz="1200" dirty="0">
              <a:effectLst/>
            </a:endParaRPr>
          </a:p>
          <a:p>
            <a:endParaRPr lang="fr-FR" sz="1200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304C5565-779E-E26F-31E7-6399360C83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55246E-81F2-4716-A341-6139E5705588}" type="slidenum">
              <a:rPr lang="fr-FR" smtClean="0"/>
              <a:t>11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21557889"/>
      </p:ext>
    </p:extLst>
  </p:cSld>
  <p:clrMapOvr>
    <a:masterClrMapping/>
  </p:clrMapOvr>
</p:sld>
</file>

<file path=ppt/theme/theme1.xml><?xml version="1.0" encoding="utf-8"?>
<a:theme xmlns:a="http://schemas.openxmlformats.org/drawingml/2006/main" name="APCA_V3">
  <a:themeElements>
    <a:clrScheme name="Chambragri">
      <a:dk1>
        <a:srgbClr val="000000"/>
      </a:dk1>
      <a:lt1>
        <a:srgbClr val="FFFFFF"/>
      </a:lt1>
      <a:dk2>
        <a:srgbClr val="E41B1B"/>
      </a:dk2>
      <a:lt2>
        <a:srgbClr val="F6A30D"/>
      </a:lt2>
      <a:accent1>
        <a:srgbClr val="80BA27"/>
      </a:accent1>
      <a:accent2>
        <a:srgbClr val="BA834B"/>
      </a:accent2>
      <a:accent3>
        <a:srgbClr val="009C46"/>
      </a:accent3>
      <a:accent4>
        <a:srgbClr val="ED6B1C"/>
      </a:accent4>
      <a:accent5>
        <a:srgbClr val="008E96"/>
      </a:accent5>
      <a:accent6>
        <a:srgbClr val="E94F2D"/>
      </a:accent6>
      <a:hlink>
        <a:srgbClr val="505050"/>
      </a:hlink>
      <a:folHlink>
        <a:srgbClr val="A0A0A0"/>
      </a:folHlink>
    </a:clrScheme>
    <a:fontScheme name="Chambagri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APCA_V3" id="{FA153C38-360E-4904-92F8-528C1449CBD9}" vid="{9638920B-64DA-48A7-802C-73AD66BF328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676</TotalTime>
  <Words>1553</Words>
  <Application>Microsoft Office PowerPoint</Application>
  <PresentationFormat>Grand écran</PresentationFormat>
  <Paragraphs>211</Paragraphs>
  <Slides>11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5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11</vt:i4>
      </vt:variant>
    </vt:vector>
  </HeadingPairs>
  <TitlesOfParts>
    <vt:vector size="17" baseType="lpstr">
      <vt:lpstr>Arial</vt:lpstr>
      <vt:lpstr>Calibri</vt:lpstr>
      <vt:lpstr>Courier New</vt:lpstr>
      <vt:lpstr>Verdana</vt:lpstr>
      <vt:lpstr>Wingdings</vt:lpstr>
      <vt:lpstr>APCA_V3</vt:lpstr>
      <vt:lpstr>Les Cafés Certiphyto</vt:lpstr>
      <vt:lpstr>Les attentes du réseau</vt:lpstr>
      <vt:lpstr>Participants</vt:lpstr>
      <vt:lpstr>Temps d’échange libre –principaux thèmes abordés</vt:lpstr>
      <vt:lpstr>Compte rendu des échanges du 28 mars</vt:lpstr>
      <vt:lpstr>Compte rendu des échanges du 11 avril</vt:lpstr>
      <vt:lpstr>Compte rendu des échanges du 25 avril</vt:lpstr>
      <vt:lpstr>Compte rendu des échanges du 14 mai</vt:lpstr>
      <vt:lpstr>Points de sortie principaux</vt:lpstr>
      <vt:lpstr>Premières propositions de webinaires</vt:lpstr>
      <vt:lpstr>Renforcer la communauté Certiphyto</vt:lpstr>
    </vt:vector>
  </TitlesOfParts>
  <Company>APCA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Lucien GILLET</dc:creator>
  <cp:lastModifiedBy>Lucien GILLET</cp:lastModifiedBy>
  <cp:revision>121</cp:revision>
  <cp:lastPrinted>2024-05-24T09:39:50Z</cp:lastPrinted>
  <dcterms:created xsi:type="dcterms:W3CDTF">2024-05-23T11:58:01Z</dcterms:created>
  <dcterms:modified xsi:type="dcterms:W3CDTF">2025-05-27T08:12:38Z</dcterms:modified>
</cp:coreProperties>
</file>