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56" r:id="rId5"/>
  </p:sldIdLst>
  <p:sldSz cx="12192000" cy="1625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4FBAC10-A616-D33B-45D5-06DF51F79F96}" v="13" dt="2025-06-10T13:50:43.2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35" d="100"/>
          <a:sy n="35" d="100"/>
        </p:scale>
        <p:origin x="2510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lora CHABANE" userId="S::flora.chabane@apca.chambagri.fr::0b23d37a-a233-45e2-962e-c7223a5cace2" providerId="AD" clId="Web-{D4FBAC10-A616-D33B-45D5-06DF51F79F96}"/>
    <pc:docChg chg="modSld">
      <pc:chgData name="Flora CHABANE" userId="S::flora.chabane@apca.chambagri.fr::0b23d37a-a233-45e2-962e-c7223a5cace2" providerId="AD" clId="Web-{D4FBAC10-A616-D33B-45D5-06DF51F79F96}" dt="2025-06-10T13:50:43.298" v="4" actId="20577"/>
      <pc:docMkLst>
        <pc:docMk/>
      </pc:docMkLst>
      <pc:sldChg chg="modSp">
        <pc:chgData name="Flora CHABANE" userId="S::flora.chabane@apca.chambagri.fr::0b23d37a-a233-45e2-962e-c7223a5cace2" providerId="AD" clId="Web-{D4FBAC10-A616-D33B-45D5-06DF51F79F96}" dt="2025-06-10T13:50:43.298" v="4" actId="20577"/>
        <pc:sldMkLst>
          <pc:docMk/>
          <pc:sldMk cId="3413853772" sldId="256"/>
        </pc:sldMkLst>
        <pc:spChg chg="mod">
          <ac:chgData name="Flora CHABANE" userId="S::flora.chabane@apca.chambagri.fr::0b23d37a-a233-45e2-962e-c7223a5cace2" providerId="AD" clId="Web-{D4FBAC10-A616-D33B-45D5-06DF51F79F96}" dt="2025-06-10T13:50:27.734" v="0" actId="20577"/>
          <ac:spMkLst>
            <pc:docMk/>
            <pc:sldMk cId="3413853772" sldId="256"/>
            <ac:spMk id="49" creationId="{14AE9B06-4223-BCCB-66E5-8A9E877C4BD6}"/>
          </ac:spMkLst>
        </pc:spChg>
        <pc:spChg chg="mod">
          <ac:chgData name="Flora CHABANE" userId="S::flora.chabane@apca.chambagri.fr::0b23d37a-a233-45e2-962e-c7223a5cace2" providerId="AD" clId="Web-{D4FBAC10-A616-D33B-45D5-06DF51F79F96}" dt="2025-06-10T13:50:43.298" v="4" actId="20577"/>
          <ac:spMkLst>
            <pc:docMk/>
            <pc:sldMk cId="3413853772" sldId="256"/>
            <ac:spMk id="95" creationId="{7B5917D0-5A5A-2BA5-DD6B-5C0D3BA0215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660416"/>
            <a:ext cx="10363200" cy="5659496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538164"/>
            <a:ext cx="9144000" cy="3924769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C2EA-9CEB-4F08-92E4-9D26BEC4767C}" type="datetimeFigureOut">
              <a:rPr lang="fr-FR" smtClean="0"/>
              <a:t>10/06/2025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AA702-B827-43AF-8350-4942DF23AE4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05935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C2EA-9CEB-4F08-92E4-9D26BEC4767C}" type="datetimeFigureOut">
              <a:rPr lang="fr-FR" smtClean="0"/>
              <a:t>10/06/2025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AA702-B827-43AF-8350-4942DF23AE4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0343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052716"/>
            <a:ext cx="10515600" cy="6762043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0878731"/>
            <a:ext cx="10515600" cy="355599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82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C2EA-9CEB-4F08-92E4-9D26BEC4767C}" type="datetimeFigureOut">
              <a:rPr lang="fr-FR" smtClean="0"/>
              <a:t>10/06/2025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AA702-B827-43AF-8350-4942DF23AE4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3719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4327407"/>
            <a:ext cx="5181600" cy="103142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4327407"/>
            <a:ext cx="5181600" cy="103142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C2EA-9CEB-4F08-92E4-9D26BEC4767C}" type="datetimeFigureOut">
              <a:rPr lang="fr-FR" smtClean="0"/>
              <a:t>10/06/2025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AA702-B827-43AF-8350-4942DF23AE4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36855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65485"/>
            <a:ext cx="10515600" cy="314207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3984979"/>
            <a:ext cx="5157787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5937956"/>
            <a:ext cx="5157787" cy="87338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3984979"/>
            <a:ext cx="5183188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5937956"/>
            <a:ext cx="5183188" cy="87338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C2EA-9CEB-4F08-92E4-9D26BEC4767C}" type="datetimeFigureOut">
              <a:rPr lang="fr-FR" smtClean="0"/>
              <a:t>10/06/2025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AA702-B827-43AF-8350-4942DF23AE4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8736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C2EA-9CEB-4F08-92E4-9D26BEC4767C}" type="datetimeFigureOut">
              <a:rPr lang="fr-FR" smtClean="0"/>
              <a:t>10/06/2025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AA702-B827-43AF-8350-4942DF23AE4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2820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C2EA-9CEB-4F08-92E4-9D26BEC4767C}" type="datetimeFigureOut">
              <a:rPr lang="fr-FR" smtClean="0"/>
              <a:t>10/06/2025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AA702-B827-43AF-8350-4942DF23AE4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8862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2340567"/>
            <a:ext cx="6172200" cy="11552296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C2EA-9CEB-4F08-92E4-9D26BEC4767C}" type="datetimeFigureOut">
              <a:rPr lang="fr-FR" smtClean="0"/>
              <a:t>10/06/2025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AA702-B827-43AF-8350-4942DF23AE4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563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2340567"/>
            <a:ext cx="6172200" cy="11552296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C2EA-9CEB-4F08-92E4-9D26BEC4767C}" type="datetimeFigureOut">
              <a:rPr lang="fr-FR" smtClean="0"/>
              <a:t>10/06/2025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AA702-B827-43AF-8350-4942DF23AE4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8647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C2EA-9CEB-4F08-92E4-9D26BEC4767C}" type="datetimeFigureOut">
              <a:rPr lang="fr-FR" smtClean="0"/>
              <a:t>10/06/2025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AA702-B827-43AF-8350-4942DF23AE4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6249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865481"/>
            <a:ext cx="2628900" cy="13776209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865481"/>
            <a:ext cx="7734300" cy="1377620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AC2EA-9CEB-4F08-92E4-9D26BEC4767C}" type="datetimeFigureOut">
              <a:rPr lang="fr-FR" smtClean="0"/>
              <a:t>10/06/2025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FAA702-B827-43AF-8350-4942DF23AE4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1659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65485"/>
            <a:ext cx="10515600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27407"/>
            <a:ext cx="10515600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4AC2EA-9CEB-4F08-92E4-9D26BEC4767C}" type="datetimeFigureOut">
              <a:rPr lang="fr-FR" smtClean="0"/>
              <a:t>10/06/2025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5066908"/>
            <a:ext cx="41148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7FAA702-B827-43AF-8350-4942DF23AE4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5811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11" descr="Une image contenant cercle, Graphique, logo, Police&#10;&#10;Description générée automatiquement">
            <a:extLst>
              <a:ext uri="{FF2B5EF4-FFF2-40B4-BE49-F238E27FC236}">
                <a16:creationId xmlns:a16="http://schemas.microsoft.com/office/drawing/2014/main" id="{635A990A-A641-709B-FE16-A8642EAB98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544" y="3080542"/>
            <a:ext cx="2651939" cy="2651939"/>
          </a:xfrm>
          <a:prstGeom prst="rect">
            <a:avLst/>
          </a:prstGeom>
        </p:spPr>
      </p:pic>
      <p:sp>
        <p:nvSpPr>
          <p:cNvPr id="5" name="Freeform 453">
            <a:extLst>
              <a:ext uri="{FF2B5EF4-FFF2-40B4-BE49-F238E27FC236}">
                <a16:creationId xmlns:a16="http://schemas.microsoft.com/office/drawing/2014/main" id="{FC538B91-9683-A1F8-2AEC-3199ABDF399A}"/>
              </a:ext>
            </a:extLst>
          </p:cNvPr>
          <p:cNvSpPr>
            <a:spLocks/>
          </p:cNvSpPr>
          <p:nvPr/>
        </p:nvSpPr>
        <p:spPr bwMode="auto">
          <a:xfrm>
            <a:off x="1034144" y="2900027"/>
            <a:ext cx="1731723" cy="1245228"/>
          </a:xfrm>
          <a:custGeom>
            <a:avLst/>
            <a:gdLst>
              <a:gd name="T0" fmla="*/ 388 w 425"/>
              <a:gd name="T1" fmla="*/ 20 h 258"/>
              <a:gd name="T2" fmla="*/ 377 w 425"/>
              <a:gd name="T3" fmla="*/ 6 h 258"/>
              <a:gd name="T4" fmla="*/ 366 w 425"/>
              <a:gd name="T5" fmla="*/ 0 h 258"/>
              <a:gd name="T6" fmla="*/ 360 w 425"/>
              <a:gd name="T7" fmla="*/ 4 h 258"/>
              <a:gd name="T8" fmla="*/ 354 w 425"/>
              <a:gd name="T9" fmla="*/ 0 h 258"/>
              <a:gd name="T10" fmla="*/ 344 w 425"/>
              <a:gd name="T11" fmla="*/ 0 h 258"/>
              <a:gd name="T12" fmla="*/ 345 w 425"/>
              <a:gd name="T13" fmla="*/ 11 h 258"/>
              <a:gd name="T14" fmla="*/ 303 w 425"/>
              <a:gd name="T15" fmla="*/ 20 h 258"/>
              <a:gd name="T16" fmla="*/ 58 w 425"/>
              <a:gd name="T17" fmla="*/ 15 h 258"/>
              <a:gd name="T18" fmla="*/ 58 w 425"/>
              <a:gd name="T19" fmla="*/ 15 h 258"/>
              <a:gd name="T20" fmla="*/ 37 w 425"/>
              <a:gd name="T21" fmla="*/ 20 h 258"/>
              <a:gd name="T22" fmla="*/ 19 w 425"/>
              <a:gd name="T23" fmla="*/ 33 h 258"/>
              <a:gd name="T24" fmla="*/ 12 w 425"/>
              <a:gd name="T25" fmla="*/ 46 h 258"/>
              <a:gd name="T26" fmla="*/ 1 w 425"/>
              <a:gd name="T27" fmla="*/ 83 h 258"/>
              <a:gd name="T28" fmla="*/ 9 w 425"/>
              <a:gd name="T29" fmla="*/ 137 h 258"/>
              <a:gd name="T30" fmla="*/ 9 w 425"/>
              <a:gd name="T31" fmla="*/ 78 h 258"/>
              <a:gd name="T32" fmla="*/ 14 w 425"/>
              <a:gd name="T33" fmla="*/ 182 h 258"/>
              <a:gd name="T34" fmla="*/ 43 w 425"/>
              <a:gd name="T35" fmla="*/ 258 h 258"/>
              <a:gd name="T36" fmla="*/ 37 w 425"/>
              <a:gd name="T37" fmla="*/ 201 h 258"/>
              <a:gd name="T38" fmla="*/ 72 w 425"/>
              <a:gd name="T39" fmla="*/ 228 h 258"/>
              <a:gd name="T40" fmla="*/ 106 w 425"/>
              <a:gd name="T41" fmla="*/ 258 h 258"/>
              <a:gd name="T42" fmla="*/ 88 w 425"/>
              <a:gd name="T43" fmla="*/ 198 h 258"/>
              <a:gd name="T44" fmla="*/ 92 w 425"/>
              <a:gd name="T45" fmla="*/ 174 h 258"/>
              <a:gd name="T46" fmla="*/ 99 w 425"/>
              <a:gd name="T47" fmla="*/ 179 h 258"/>
              <a:gd name="T48" fmla="*/ 102 w 425"/>
              <a:gd name="T49" fmla="*/ 185 h 258"/>
              <a:gd name="T50" fmla="*/ 106 w 425"/>
              <a:gd name="T51" fmla="*/ 193 h 258"/>
              <a:gd name="T52" fmla="*/ 108 w 425"/>
              <a:gd name="T53" fmla="*/ 190 h 258"/>
              <a:gd name="T54" fmla="*/ 112 w 425"/>
              <a:gd name="T55" fmla="*/ 179 h 258"/>
              <a:gd name="T56" fmla="*/ 118 w 425"/>
              <a:gd name="T57" fmla="*/ 177 h 258"/>
              <a:gd name="T58" fmla="*/ 128 w 425"/>
              <a:gd name="T59" fmla="*/ 184 h 258"/>
              <a:gd name="T60" fmla="*/ 130 w 425"/>
              <a:gd name="T61" fmla="*/ 185 h 258"/>
              <a:gd name="T62" fmla="*/ 129 w 425"/>
              <a:gd name="T63" fmla="*/ 175 h 258"/>
              <a:gd name="T64" fmla="*/ 128 w 425"/>
              <a:gd name="T65" fmla="*/ 169 h 258"/>
              <a:gd name="T66" fmla="*/ 133 w 425"/>
              <a:gd name="T67" fmla="*/ 158 h 258"/>
              <a:gd name="T68" fmla="*/ 211 w 425"/>
              <a:gd name="T69" fmla="*/ 161 h 258"/>
              <a:gd name="T70" fmla="*/ 233 w 425"/>
              <a:gd name="T71" fmla="*/ 196 h 258"/>
              <a:gd name="T72" fmla="*/ 228 w 425"/>
              <a:gd name="T73" fmla="*/ 258 h 258"/>
              <a:gd name="T74" fmla="*/ 251 w 425"/>
              <a:gd name="T75" fmla="*/ 232 h 258"/>
              <a:gd name="T76" fmla="*/ 270 w 425"/>
              <a:gd name="T77" fmla="*/ 210 h 258"/>
              <a:gd name="T78" fmla="*/ 303 w 425"/>
              <a:gd name="T79" fmla="*/ 258 h 258"/>
              <a:gd name="T80" fmla="*/ 288 w 425"/>
              <a:gd name="T81" fmla="*/ 212 h 258"/>
              <a:gd name="T82" fmla="*/ 285 w 425"/>
              <a:gd name="T83" fmla="*/ 167 h 258"/>
              <a:gd name="T84" fmla="*/ 345 w 425"/>
              <a:gd name="T85" fmla="*/ 93 h 258"/>
              <a:gd name="T86" fmla="*/ 376 w 425"/>
              <a:gd name="T87" fmla="*/ 91 h 258"/>
              <a:gd name="T88" fmla="*/ 425 w 425"/>
              <a:gd name="T89" fmla="*/ 80 h 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425" h="258">
                <a:moveTo>
                  <a:pt x="410" y="48"/>
                </a:moveTo>
                <a:lnTo>
                  <a:pt x="397" y="26"/>
                </a:lnTo>
                <a:lnTo>
                  <a:pt x="388" y="20"/>
                </a:lnTo>
                <a:lnTo>
                  <a:pt x="388" y="20"/>
                </a:lnTo>
                <a:lnTo>
                  <a:pt x="383" y="14"/>
                </a:lnTo>
                <a:lnTo>
                  <a:pt x="377" y="6"/>
                </a:lnTo>
                <a:lnTo>
                  <a:pt x="371" y="1"/>
                </a:lnTo>
                <a:lnTo>
                  <a:pt x="366" y="0"/>
                </a:lnTo>
                <a:lnTo>
                  <a:pt x="366" y="0"/>
                </a:lnTo>
                <a:lnTo>
                  <a:pt x="362" y="1"/>
                </a:lnTo>
                <a:lnTo>
                  <a:pt x="360" y="4"/>
                </a:lnTo>
                <a:lnTo>
                  <a:pt x="360" y="4"/>
                </a:lnTo>
                <a:lnTo>
                  <a:pt x="357" y="1"/>
                </a:lnTo>
                <a:lnTo>
                  <a:pt x="354" y="0"/>
                </a:lnTo>
                <a:lnTo>
                  <a:pt x="354" y="0"/>
                </a:lnTo>
                <a:lnTo>
                  <a:pt x="349" y="0"/>
                </a:lnTo>
                <a:lnTo>
                  <a:pt x="344" y="0"/>
                </a:lnTo>
                <a:lnTo>
                  <a:pt x="344" y="0"/>
                </a:lnTo>
                <a:lnTo>
                  <a:pt x="344" y="3"/>
                </a:lnTo>
                <a:lnTo>
                  <a:pt x="344" y="5"/>
                </a:lnTo>
                <a:lnTo>
                  <a:pt x="345" y="11"/>
                </a:lnTo>
                <a:lnTo>
                  <a:pt x="345" y="11"/>
                </a:lnTo>
                <a:lnTo>
                  <a:pt x="346" y="16"/>
                </a:lnTo>
                <a:lnTo>
                  <a:pt x="303" y="20"/>
                </a:lnTo>
                <a:lnTo>
                  <a:pt x="256" y="11"/>
                </a:lnTo>
                <a:lnTo>
                  <a:pt x="174" y="20"/>
                </a:lnTo>
                <a:lnTo>
                  <a:pt x="58" y="15"/>
                </a:lnTo>
                <a:lnTo>
                  <a:pt x="58" y="15"/>
                </a:lnTo>
                <a:lnTo>
                  <a:pt x="58" y="15"/>
                </a:lnTo>
                <a:lnTo>
                  <a:pt x="58" y="15"/>
                </a:lnTo>
                <a:lnTo>
                  <a:pt x="50" y="16"/>
                </a:lnTo>
                <a:lnTo>
                  <a:pt x="43" y="17"/>
                </a:lnTo>
                <a:lnTo>
                  <a:pt x="37" y="20"/>
                </a:lnTo>
                <a:lnTo>
                  <a:pt x="30" y="24"/>
                </a:lnTo>
                <a:lnTo>
                  <a:pt x="24" y="29"/>
                </a:lnTo>
                <a:lnTo>
                  <a:pt x="19" y="33"/>
                </a:lnTo>
                <a:lnTo>
                  <a:pt x="16" y="40"/>
                </a:lnTo>
                <a:lnTo>
                  <a:pt x="12" y="46"/>
                </a:lnTo>
                <a:lnTo>
                  <a:pt x="12" y="46"/>
                </a:lnTo>
                <a:lnTo>
                  <a:pt x="4" y="66"/>
                </a:lnTo>
                <a:lnTo>
                  <a:pt x="1" y="83"/>
                </a:lnTo>
                <a:lnTo>
                  <a:pt x="1" y="83"/>
                </a:lnTo>
                <a:lnTo>
                  <a:pt x="0" y="101"/>
                </a:lnTo>
                <a:lnTo>
                  <a:pt x="0" y="157"/>
                </a:lnTo>
                <a:lnTo>
                  <a:pt x="9" y="137"/>
                </a:lnTo>
                <a:lnTo>
                  <a:pt x="7" y="83"/>
                </a:lnTo>
                <a:lnTo>
                  <a:pt x="9" y="72"/>
                </a:lnTo>
                <a:lnTo>
                  <a:pt x="9" y="78"/>
                </a:lnTo>
                <a:lnTo>
                  <a:pt x="19" y="135"/>
                </a:lnTo>
                <a:lnTo>
                  <a:pt x="12" y="166"/>
                </a:lnTo>
                <a:lnTo>
                  <a:pt x="14" y="182"/>
                </a:lnTo>
                <a:lnTo>
                  <a:pt x="12" y="242"/>
                </a:lnTo>
                <a:lnTo>
                  <a:pt x="12" y="258"/>
                </a:lnTo>
                <a:lnTo>
                  <a:pt x="43" y="258"/>
                </a:lnTo>
                <a:lnTo>
                  <a:pt x="43" y="242"/>
                </a:lnTo>
                <a:lnTo>
                  <a:pt x="33" y="224"/>
                </a:lnTo>
                <a:lnTo>
                  <a:pt x="37" y="201"/>
                </a:lnTo>
                <a:lnTo>
                  <a:pt x="51" y="173"/>
                </a:lnTo>
                <a:lnTo>
                  <a:pt x="60" y="183"/>
                </a:lnTo>
                <a:lnTo>
                  <a:pt x="72" y="228"/>
                </a:lnTo>
                <a:lnTo>
                  <a:pt x="74" y="243"/>
                </a:lnTo>
                <a:lnTo>
                  <a:pt x="74" y="258"/>
                </a:lnTo>
                <a:lnTo>
                  <a:pt x="106" y="258"/>
                </a:lnTo>
                <a:lnTo>
                  <a:pt x="106" y="242"/>
                </a:lnTo>
                <a:lnTo>
                  <a:pt x="92" y="222"/>
                </a:lnTo>
                <a:lnTo>
                  <a:pt x="88" y="198"/>
                </a:lnTo>
                <a:lnTo>
                  <a:pt x="91" y="178"/>
                </a:lnTo>
                <a:lnTo>
                  <a:pt x="92" y="174"/>
                </a:lnTo>
                <a:lnTo>
                  <a:pt x="92" y="174"/>
                </a:lnTo>
                <a:lnTo>
                  <a:pt x="93" y="175"/>
                </a:lnTo>
                <a:lnTo>
                  <a:pt x="93" y="175"/>
                </a:lnTo>
                <a:lnTo>
                  <a:pt x="99" y="179"/>
                </a:lnTo>
                <a:lnTo>
                  <a:pt x="101" y="182"/>
                </a:lnTo>
                <a:lnTo>
                  <a:pt x="102" y="185"/>
                </a:lnTo>
                <a:lnTo>
                  <a:pt x="102" y="185"/>
                </a:lnTo>
                <a:lnTo>
                  <a:pt x="103" y="190"/>
                </a:lnTo>
                <a:lnTo>
                  <a:pt x="104" y="193"/>
                </a:lnTo>
                <a:lnTo>
                  <a:pt x="106" y="193"/>
                </a:lnTo>
                <a:lnTo>
                  <a:pt x="106" y="193"/>
                </a:lnTo>
                <a:lnTo>
                  <a:pt x="107" y="193"/>
                </a:lnTo>
                <a:lnTo>
                  <a:pt x="108" y="190"/>
                </a:lnTo>
                <a:lnTo>
                  <a:pt x="111" y="184"/>
                </a:lnTo>
                <a:lnTo>
                  <a:pt x="111" y="184"/>
                </a:lnTo>
                <a:lnTo>
                  <a:pt x="112" y="179"/>
                </a:lnTo>
                <a:lnTo>
                  <a:pt x="114" y="177"/>
                </a:lnTo>
                <a:lnTo>
                  <a:pt x="114" y="177"/>
                </a:lnTo>
                <a:lnTo>
                  <a:pt x="118" y="177"/>
                </a:lnTo>
                <a:lnTo>
                  <a:pt x="123" y="180"/>
                </a:lnTo>
                <a:lnTo>
                  <a:pt x="123" y="180"/>
                </a:lnTo>
                <a:lnTo>
                  <a:pt x="128" y="184"/>
                </a:lnTo>
                <a:lnTo>
                  <a:pt x="129" y="185"/>
                </a:lnTo>
                <a:lnTo>
                  <a:pt x="130" y="185"/>
                </a:lnTo>
                <a:lnTo>
                  <a:pt x="130" y="185"/>
                </a:lnTo>
                <a:lnTo>
                  <a:pt x="132" y="184"/>
                </a:lnTo>
                <a:lnTo>
                  <a:pt x="132" y="182"/>
                </a:lnTo>
                <a:lnTo>
                  <a:pt x="129" y="175"/>
                </a:lnTo>
                <a:lnTo>
                  <a:pt x="129" y="175"/>
                </a:lnTo>
                <a:lnTo>
                  <a:pt x="128" y="173"/>
                </a:lnTo>
                <a:lnTo>
                  <a:pt x="128" y="169"/>
                </a:lnTo>
                <a:lnTo>
                  <a:pt x="130" y="163"/>
                </a:lnTo>
                <a:lnTo>
                  <a:pt x="130" y="163"/>
                </a:lnTo>
                <a:lnTo>
                  <a:pt x="133" y="158"/>
                </a:lnTo>
                <a:lnTo>
                  <a:pt x="134" y="153"/>
                </a:lnTo>
                <a:lnTo>
                  <a:pt x="159" y="161"/>
                </a:lnTo>
                <a:lnTo>
                  <a:pt x="211" y="161"/>
                </a:lnTo>
                <a:lnTo>
                  <a:pt x="227" y="159"/>
                </a:lnTo>
                <a:lnTo>
                  <a:pt x="233" y="182"/>
                </a:lnTo>
                <a:lnTo>
                  <a:pt x="233" y="196"/>
                </a:lnTo>
                <a:lnTo>
                  <a:pt x="235" y="209"/>
                </a:lnTo>
                <a:lnTo>
                  <a:pt x="228" y="242"/>
                </a:lnTo>
                <a:lnTo>
                  <a:pt x="228" y="258"/>
                </a:lnTo>
                <a:lnTo>
                  <a:pt x="257" y="258"/>
                </a:lnTo>
                <a:lnTo>
                  <a:pt x="257" y="242"/>
                </a:lnTo>
                <a:lnTo>
                  <a:pt x="251" y="232"/>
                </a:lnTo>
                <a:lnTo>
                  <a:pt x="254" y="210"/>
                </a:lnTo>
                <a:lnTo>
                  <a:pt x="260" y="180"/>
                </a:lnTo>
                <a:lnTo>
                  <a:pt x="270" y="210"/>
                </a:lnTo>
                <a:lnTo>
                  <a:pt x="274" y="243"/>
                </a:lnTo>
                <a:lnTo>
                  <a:pt x="274" y="258"/>
                </a:lnTo>
                <a:lnTo>
                  <a:pt x="303" y="258"/>
                </a:lnTo>
                <a:lnTo>
                  <a:pt x="303" y="241"/>
                </a:lnTo>
                <a:lnTo>
                  <a:pt x="293" y="230"/>
                </a:lnTo>
                <a:lnTo>
                  <a:pt x="288" y="212"/>
                </a:lnTo>
                <a:lnTo>
                  <a:pt x="291" y="194"/>
                </a:lnTo>
                <a:lnTo>
                  <a:pt x="290" y="189"/>
                </a:lnTo>
                <a:lnTo>
                  <a:pt x="285" y="167"/>
                </a:lnTo>
                <a:lnTo>
                  <a:pt x="285" y="158"/>
                </a:lnTo>
                <a:lnTo>
                  <a:pt x="319" y="132"/>
                </a:lnTo>
                <a:lnTo>
                  <a:pt x="345" y="93"/>
                </a:lnTo>
                <a:lnTo>
                  <a:pt x="355" y="85"/>
                </a:lnTo>
                <a:lnTo>
                  <a:pt x="360" y="84"/>
                </a:lnTo>
                <a:lnTo>
                  <a:pt x="376" y="91"/>
                </a:lnTo>
                <a:lnTo>
                  <a:pt x="399" y="93"/>
                </a:lnTo>
                <a:lnTo>
                  <a:pt x="412" y="93"/>
                </a:lnTo>
                <a:lnTo>
                  <a:pt x="425" y="80"/>
                </a:lnTo>
                <a:lnTo>
                  <a:pt x="425" y="69"/>
                </a:lnTo>
                <a:lnTo>
                  <a:pt x="410" y="48"/>
                </a:lnTo>
                <a:close/>
              </a:path>
            </a:pathLst>
          </a:custGeom>
          <a:solidFill>
            <a:srgbClr val="009C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6" name="Freeform 109">
            <a:extLst>
              <a:ext uri="{FF2B5EF4-FFF2-40B4-BE49-F238E27FC236}">
                <a16:creationId xmlns:a16="http://schemas.microsoft.com/office/drawing/2014/main" id="{6EF9F554-2A01-0A14-FA0E-A2BDD2C6B13C}"/>
              </a:ext>
            </a:extLst>
          </p:cNvPr>
          <p:cNvSpPr>
            <a:spLocks/>
          </p:cNvSpPr>
          <p:nvPr/>
        </p:nvSpPr>
        <p:spPr bwMode="auto">
          <a:xfrm>
            <a:off x="2876324" y="2900027"/>
            <a:ext cx="1412648" cy="1245228"/>
          </a:xfrm>
          <a:custGeom>
            <a:avLst/>
            <a:gdLst>
              <a:gd name="T0" fmla="*/ 334 w 380"/>
              <a:gd name="T1" fmla="*/ 258 h 300"/>
              <a:gd name="T2" fmla="*/ 359 w 380"/>
              <a:gd name="T3" fmla="*/ 180 h 300"/>
              <a:gd name="T4" fmla="*/ 337 w 380"/>
              <a:gd name="T5" fmla="*/ 161 h 300"/>
              <a:gd name="T6" fmla="*/ 351 w 380"/>
              <a:gd name="T7" fmla="*/ 141 h 300"/>
              <a:gd name="T8" fmla="*/ 358 w 380"/>
              <a:gd name="T9" fmla="*/ 98 h 300"/>
              <a:gd name="T10" fmla="*/ 323 w 380"/>
              <a:gd name="T11" fmla="*/ 103 h 300"/>
              <a:gd name="T12" fmla="*/ 362 w 380"/>
              <a:gd name="T13" fmla="*/ 51 h 300"/>
              <a:gd name="T14" fmla="*/ 326 w 380"/>
              <a:gd name="T15" fmla="*/ 69 h 300"/>
              <a:gd name="T16" fmla="*/ 328 w 380"/>
              <a:gd name="T17" fmla="*/ 20 h 300"/>
              <a:gd name="T18" fmla="*/ 297 w 380"/>
              <a:gd name="T19" fmla="*/ 20 h 300"/>
              <a:gd name="T20" fmla="*/ 306 w 380"/>
              <a:gd name="T21" fmla="*/ 77 h 300"/>
              <a:gd name="T22" fmla="*/ 267 w 380"/>
              <a:gd name="T23" fmla="*/ 45 h 300"/>
              <a:gd name="T24" fmla="*/ 295 w 380"/>
              <a:gd name="T25" fmla="*/ 100 h 300"/>
              <a:gd name="T26" fmla="*/ 278 w 380"/>
              <a:gd name="T27" fmla="*/ 102 h 300"/>
              <a:gd name="T28" fmla="*/ 278 w 380"/>
              <a:gd name="T29" fmla="*/ 141 h 300"/>
              <a:gd name="T30" fmla="*/ 296 w 380"/>
              <a:gd name="T31" fmla="*/ 164 h 300"/>
              <a:gd name="T32" fmla="*/ 267 w 380"/>
              <a:gd name="T33" fmla="*/ 174 h 300"/>
              <a:gd name="T34" fmla="*/ 306 w 380"/>
              <a:gd name="T35" fmla="*/ 257 h 300"/>
              <a:gd name="T36" fmla="*/ 252 w 380"/>
              <a:gd name="T37" fmla="*/ 287 h 300"/>
              <a:gd name="T38" fmla="*/ 199 w 380"/>
              <a:gd name="T39" fmla="*/ 206 h 300"/>
              <a:gd name="T40" fmla="*/ 238 w 380"/>
              <a:gd name="T41" fmla="*/ 167 h 300"/>
              <a:gd name="T42" fmla="*/ 204 w 380"/>
              <a:gd name="T43" fmla="*/ 168 h 300"/>
              <a:gd name="T44" fmla="*/ 231 w 380"/>
              <a:gd name="T45" fmla="*/ 136 h 300"/>
              <a:gd name="T46" fmla="*/ 212 w 380"/>
              <a:gd name="T47" fmla="*/ 109 h 300"/>
              <a:gd name="T48" fmla="*/ 217 w 380"/>
              <a:gd name="T49" fmla="*/ 95 h 300"/>
              <a:gd name="T50" fmla="*/ 237 w 380"/>
              <a:gd name="T51" fmla="*/ 45 h 300"/>
              <a:gd name="T52" fmla="*/ 199 w 380"/>
              <a:gd name="T53" fmla="*/ 53 h 300"/>
              <a:gd name="T54" fmla="*/ 198 w 380"/>
              <a:gd name="T55" fmla="*/ 10 h 300"/>
              <a:gd name="T56" fmla="*/ 170 w 380"/>
              <a:gd name="T57" fmla="*/ 32 h 300"/>
              <a:gd name="T58" fmla="*/ 177 w 380"/>
              <a:gd name="T59" fmla="*/ 66 h 300"/>
              <a:gd name="T60" fmla="*/ 142 w 380"/>
              <a:gd name="T61" fmla="*/ 63 h 300"/>
              <a:gd name="T62" fmla="*/ 181 w 380"/>
              <a:gd name="T63" fmla="*/ 129 h 300"/>
              <a:gd name="T64" fmla="*/ 142 w 380"/>
              <a:gd name="T65" fmla="*/ 97 h 300"/>
              <a:gd name="T66" fmla="*/ 162 w 380"/>
              <a:gd name="T67" fmla="*/ 147 h 300"/>
              <a:gd name="T68" fmla="*/ 167 w 380"/>
              <a:gd name="T69" fmla="*/ 161 h 300"/>
              <a:gd name="T70" fmla="*/ 148 w 380"/>
              <a:gd name="T71" fmla="*/ 188 h 300"/>
              <a:gd name="T72" fmla="*/ 164 w 380"/>
              <a:gd name="T73" fmla="*/ 261 h 300"/>
              <a:gd name="T74" fmla="*/ 120 w 380"/>
              <a:gd name="T75" fmla="*/ 276 h 300"/>
              <a:gd name="T76" fmla="*/ 85 w 380"/>
              <a:gd name="T77" fmla="*/ 203 h 300"/>
              <a:gd name="T78" fmla="*/ 112 w 380"/>
              <a:gd name="T79" fmla="*/ 148 h 300"/>
              <a:gd name="T80" fmla="*/ 74 w 380"/>
              <a:gd name="T81" fmla="*/ 177 h 300"/>
              <a:gd name="T82" fmla="*/ 112 w 380"/>
              <a:gd name="T83" fmla="*/ 122 h 300"/>
              <a:gd name="T84" fmla="*/ 83 w 380"/>
              <a:gd name="T85" fmla="*/ 113 h 300"/>
              <a:gd name="T86" fmla="*/ 101 w 380"/>
              <a:gd name="T87" fmla="*/ 90 h 300"/>
              <a:gd name="T88" fmla="*/ 101 w 380"/>
              <a:gd name="T89" fmla="*/ 50 h 300"/>
              <a:gd name="T90" fmla="*/ 79 w 380"/>
              <a:gd name="T91" fmla="*/ 43 h 300"/>
              <a:gd name="T92" fmla="*/ 64 w 380"/>
              <a:gd name="T93" fmla="*/ 0 h 300"/>
              <a:gd name="T94" fmla="*/ 47 w 380"/>
              <a:gd name="T95" fmla="*/ 40 h 300"/>
              <a:gd name="T96" fmla="*/ 42 w 380"/>
              <a:gd name="T97" fmla="*/ 57 h 300"/>
              <a:gd name="T98" fmla="*/ 20 w 380"/>
              <a:gd name="T99" fmla="*/ 78 h 300"/>
              <a:gd name="T100" fmla="*/ 56 w 380"/>
              <a:gd name="T101" fmla="*/ 122 h 300"/>
              <a:gd name="T102" fmla="*/ 17 w 380"/>
              <a:gd name="T103" fmla="*/ 102 h 300"/>
              <a:gd name="T104" fmla="*/ 57 w 380"/>
              <a:gd name="T105" fmla="*/ 155 h 300"/>
              <a:gd name="T106" fmla="*/ 21 w 380"/>
              <a:gd name="T107" fmla="*/ 150 h 300"/>
              <a:gd name="T108" fmla="*/ 28 w 380"/>
              <a:gd name="T109" fmla="*/ 193 h 300"/>
              <a:gd name="T110" fmla="*/ 16 w 380"/>
              <a:gd name="T111" fmla="*/ 272 h 300"/>
              <a:gd name="T112" fmla="*/ 125 w 380"/>
              <a:gd name="T113" fmla="*/ 300 h 300"/>
              <a:gd name="T114" fmla="*/ 306 w 380"/>
              <a:gd name="T115" fmla="*/ 300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80" h="300">
                <a:moveTo>
                  <a:pt x="380" y="300"/>
                </a:moveTo>
                <a:lnTo>
                  <a:pt x="380" y="300"/>
                </a:lnTo>
                <a:lnTo>
                  <a:pt x="379" y="293"/>
                </a:lnTo>
                <a:lnTo>
                  <a:pt x="376" y="284"/>
                </a:lnTo>
                <a:lnTo>
                  <a:pt x="370" y="278"/>
                </a:lnTo>
                <a:lnTo>
                  <a:pt x="364" y="272"/>
                </a:lnTo>
                <a:lnTo>
                  <a:pt x="355" y="266"/>
                </a:lnTo>
                <a:lnTo>
                  <a:pt x="346" y="262"/>
                </a:lnTo>
                <a:lnTo>
                  <a:pt x="334" y="258"/>
                </a:lnTo>
                <a:lnTo>
                  <a:pt x="323" y="257"/>
                </a:lnTo>
                <a:lnTo>
                  <a:pt x="323" y="206"/>
                </a:lnTo>
                <a:lnTo>
                  <a:pt x="323" y="206"/>
                </a:lnTo>
                <a:lnTo>
                  <a:pt x="334" y="203"/>
                </a:lnTo>
                <a:lnTo>
                  <a:pt x="342" y="199"/>
                </a:lnTo>
                <a:lnTo>
                  <a:pt x="351" y="193"/>
                </a:lnTo>
                <a:lnTo>
                  <a:pt x="351" y="193"/>
                </a:lnTo>
                <a:lnTo>
                  <a:pt x="355" y="188"/>
                </a:lnTo>
                <a:lnTo>
                  <a:pt x="359" y="180"/>
                </a:lnTo>
                <a:lnTo>
                  <a:pt x="362" y="174"/>
                </a:lnTo>
                <a:lnTo>
                  <a:pt x="362" y="167"/>
                </a:lnTo>
                <a:lnTo>
                  <a:pt x="362" y="153"/>
                </a:lnTo>
                <a:lnTo>
                  <a:pt x="362" y="148"/>
                </a:lnTo>
                <a:lnTo>
                  <a:pt x="362" y="148"/>
                </a:lnTo>
                <a:lnTo>
                  <a:pt x="358" y="150"/>
                </a:lnTo>
                <a:lnTo>
                  <a:pt x="351" y="153"/>
                </a:lnTo>
                <a:lnTo>
                  <a:pt x="337" y="161"/>
                </a:lnTo>
                <a:lnTo>
                  <a:pt x="337" y="161"/>
                </a:lnTo>
                <a:lnTo>
                  <a:pt x="332" y="164"/>
                </a:lnTo>
                <a:lnTo>
                  <a:pt x="328" y="168"/>
                </a:lnTo>
                <a:lnTo>
                  <a:pt x="326" y="172"/>
                </a:lnTo>
                <a:lnTo>
                  <a:pt x="323" y="177"/>
                </a:lnTo>
                <a:lnTo>
                  <a:pt x="323" y="155"/>
                </a:lnTo>
                <a:lnTo>
                  <a:pt x="323" y="155"/>
                </a:lnTo>
                <a:lnTo>
                  <a:pt x="334" y="151"/>
                </a:lnTo>
                <a:lnTo>
                  <a:pt x="342" y="147"/>
                </a:lnTo>
                <a:lnTo>
                  <a:pt x="351" y="141"/>
                </a:lnTo>
                <a:lnTo>
                  <a:pt x="351" y="141"/>
                </a:lnTo>
                <a:lnTo>
                  <a:pt x="355" y="136"/>
                </a:lnTo>
                <a:lnTo>
                  <a:pt x="359" y="130"/>
                </a:lnTo>
                <a:lnTo>
                  <a:pt x="362" y="122"/>
                </a:lnTo>
                <a:lnTo>
                  <a:pt x="362" y="115"/>
                </a:lnTo>
                <a:lnTo>
                  <a:pt x="362" y="102"/>
                </a:lnTo>
                <a:lnTo>
                  <a:pt x="362" y="97"/>
                </a:lnTo>
                <a:lnTo>
                  <a:pt x="362" y="97"/>
                </a:lnTo>
                <a:lnTo>
                  <a:pt x="358" y="98"/>
                </a:lnTo>
                <a:lnTo>
                  <a:pt x="351" y="102"/>
                </a:lnTo>
                <a:lnTo>
                  <a:pt x="337" y="109"/>
                </a:lnTo>
                <a:lnTo>
                  <a:pt x="337" y="109"/>
                </a:lnTo>
                <a:lnTo>
                  <a:pt x="332" y="113"/>
                </a:lnTo>
                <a:lnTo>
                  <a:pt x="328" y="116"/>
                </a:lnTo>
                <a:lnTo>
                  <a:pt x="326" y="120"/>
                </a:lnTo>
                <a:lnTo>
                  <a:pt x="323" y="125"/>
                </a:lnTo>
                <a:lnTo>
                  <a:pt x="323" y="103"/>
                </a:lnTo>
                <a:lnTo>
                  <a:pt x="323" y="103"/>
                </a:lnTo>
                <a:lnTo>
                  <a:pt x="334" y="99"/>
                </a:lnTo>
                <a:lnTo>
                  <a:pt x="342" y="95"/>
                </a:lnTo>
                <a:lnTo>
                  <a:pt x="351" y="90"/>
                </a:lnTo>
                <a:lnTo>
                  <a:pt x="351" y="90"/>
                </a:lnTo>
                <a:lnTo>
                  <a:pt x="355" y="84"/>
                </a:lnTo>
                <a:lnTo>
                  <a:pt x="359" y="78"/>
                </a:lnTo>
                <a:lnTo>
                  <a:pt x="362" y="71"/>
                </a:lnTo>
                <a:lnTo>
                  <a:pt x="362" y="63"/>
                </a:lnTo>
                <a:lnTo>
                  <a:pt x="362" y="51"/>
                </a:lnTo>
                <a:lnTo>
                  <a:pt x="362" y="45"/>
                </a:lnTo>
                <a:lnTo>
                  <a:pt x="362" y="45"/>
                </a:lnTo>
                <a:lnTo>
                  <a:pt x="358" y="46"/>
                </a:lnTo>
                <a:lnTo>
                  <a:pt x="351" y="50"/>
                </a:lnTo>
                <a:lnTo>
                  <a:pt x="337" y="57"/>
                </a:lnTo>
                <a:lnTo>
                  <a:pt x="337" y="57"/>
                </a:lnTo>
                <a:lnTo>
                  <a:pt x="332" y="61"/>
                </a:lnTo>
                <a:lnTo>
                  <a:pt x="328" y="64"/>
                </a:lnTo>
                <a:lnTo>
                  <a:pt x="326" y="69"/>
                </a:lnTo>
                <a:lnTo>
                  <a:pt x="323" y="73"/>
                </a:lnTo>
                <a:lnTo>
                  <a:pt x="323" y="53"/>
                </a:lnTo>
                <a:lnTo>
                  <a:pt x="323" y="53"/>
                </a:lnTo>
                <a:lnTo>
                  <a:pt x="328" y="43"/>
                </a:lnTo>
                <a:lnTo>
                  <a:pt x="330" y="39"/>
                </a:lnTo>
                <a:lnTo>
                  <a:pt x="331" y="32"/>
                </a:lnTo>
                <a:lnTo>
                  <a:pt x="331" y="32"/>
                </a:lnTo>
                <a:lnTo>
                  <a:pt x="330" y="26"/>
                </a:lnTo>
                <a:lnTo>
                  <a:pt x="328" y="20"/>
                </a:lnTo>
                <a:lnTo>
                  <a:pt x="325" y="15"/>
                </a:lnTo>
                <a:lnTo>
                  <a:pt x="322" y="10"/>
                </a:lnTo>
                <a:lnTo>
                  <a:pt x="316" y="4"/>
                </a:lnTo>
                <a:lnTo>
                  <a:pt x="314" y="0"/>
                </a:lnTo>
                <a:lnTo>
                  <a:pt x="314" y="0"/>
                </a:lnTo>
                <a:lnTo>
                  <a:pt x="310" y="3"/>
                </a:lnTo>
                <a:lnTo>
                  <a:pt x="304" y="10"/>
                </a:lnTo>
                <a:lnTo>
                  <a:pt x="301" y="14"/>
                </a:lnTo>
                <a:lnTo>
                  <a:pt x="297" y="20"/>
                </a:lnTo>
                <a:lnTo>
                  <a:pt x="296" y="26"/>
                </a:lnTo>
                <a:lnTo>
                  <a:pt x="295" y="32"/>
                </a:lnTo>
                <a:lnTo>
                  <a:pt x="295" y="32"/>
                </a:lnTo>
                <a:lnTo>
                  <a:pt x="296" y="40"/>
                </a:lnTo>
                <a:lnTo>
                  <a:pt x="299" y="46"/>
                </a:lnTo>
                <a:lnTo>
                  <a:pt x="302" y="52"/>
                </a:lnTo>
                <a:lnTo>
                  <a:pt x="306" y="57"/>
                </a:lnTo>
                <a:lnTo>
                  <a:pt x="306" y="77"/>
                </a:lnTo>
                <a:lnTo>
                  <a:pt x="306" y="77"/>
                </a:lnTo>
                <a:lnTo>
                  <a:pt x="304" y="71"/>
                </a:lnTo>
                <a:lnTo>
                  <a:pt x="301" y="66"/>
                </a:lnTo>
                <a:lnTo>
                  <a:pt x="296" y="62"/>
                </a:lnTo>
                <a:lnTo>
                  <a:pt x="291" y="57"/>
                </a:lnTo>
                <a:lnTo>
                  <a:pt x="291" y="57"/>
                </a:lnTo>
                <a:lnTo>
                  <a:pt x="278" y="50"/>
                </a:lnTo>
                <a:lnTo>
                  <a:pt x="270" y="46"/>
                </a:lnTo>
                <a:lnTo>
                  <a:pt x="267" y="45"/>
                </a:lnTo>
                <a:lnTo>
                  <a:pt x="267" y="45"/>
                </a:lnTo>
                <a:lnTo>
                  <a:pt x="265" y="51"/>
                </a:lnTo>
                <a:lnTo>
                  <a:pt x="265" y="63"/>
                </a:lnTo>
                <a:lnTo>
                  <a:pt x="267" y="71"/>
                </a:lnTo>
                <a:lnTo>
                  <a:pt x="269" y="78"/>
                </a:lnTo>
                <a:lnTo>
                  <a:pt x="273" y="84"/>
                </a:lnTo>
                <a:lnTo>
                  <a:pt x="278" y="90"/>
                </a:lnTo>
                <a:lnTo>
                  <a:pt x="278" y="90"/>
                </a:lnTo>
                <a:lnTo>
                  <a:pt x="286" y="95"/>
                </a:lnTo>
                <a:lnTo>
                  <a:pt x="295" y="100"/>
                </a:lnTo>
                <a:lnTo>
                  <a:pt x="306" y="103"/>
                </a:lnTo>
                <a:lnTo>
                  <a:pt x="306" y="129"/>
                </a:lnTo>
                <a:lnTo>
                  <a:pt x="306" y="129"/>
                </a:lnTo>
                <a:lnTo>
                  <a:pt x="304" y="122"/>
                </a:lnTo>
                <a:lnTo>
                  <a:pt x="301" y="118"/>
                </a:lnTo>
                <a:lnTo>
                  <a:pt x="296" y="113"/>
                </a:lnTo>
                <a:lnTo>
                  <a:pt x="291" y="109"/>
                </a:lnTo>
                <a:lnTo>
                  <a:pt x="291" y="109"/>
                </a:lnTo>
                <a:lnTo>
                  <a:pt x="278" y="102"/>
                </a:lnTo>
                <a:lnTo>
                  <a:pt x="270" y="98"/>
                </a:lnTo>
                <a:lnTo>
                  <a:pt x="267" y="97"/>
                </a:lnTo>
                <a:lnTo>
                  <a:pt x="267" y="97"/>
                </a:lnTo>
                <a:lnTo>
                  <a:pt x="265" y="102"/>
                </a:lnTo>
                <a:lnTo>
                  <a:pt x="265" y="115"/>
                </a:lnTo>
                <a:lnTo>
                  <a:pt x="267" y="122"/>
                </a:lnTo>
                <a:lnTo>
                  <a:pt x="269" y="130"/>
                </a:lnTo>
                <a:lnTo>
                  <a:pt x="273" y="136"/>
                </a:lnTo>
                <a:lnTo>
                  <a:pt x="278" y="141"/>
                </a:lnTo>
                <a:lnTo>
                  <a:pt x="278" y="141"/>
                </a:lnTo>
                <a:lnTo>
                  <a:pt x="286" y="147"/>
                </a:lnTo>
                <a:lnTo>
                  <a:pt x="295" y="152"/>
                </a:lnTo>
                <a:lnTo>
                  <a:pt x="306" y="155"/>
                </a:lnTo>
                <a:lnTo>
                  <a:pt x="306" y="179"/>
                </a:lnTo>
                <a:lnTo>
                  <a:pt x="306" y="179"/>
                </a:lnTo>
                <a:lnTo>
                  <a:pt x="304" y="174"/>
                </a:lnTo>
                <a:lnTo>
                  <a:pt x="301" y="169"/>
                </a:lnTo>
                <a:lnTo>
                  <a:pt x="296" y="164"/>
                </a:lnTo>
                <a:lnTo>
                  <a:pt x="291" y="161"/>
                </a:lnTo>
                <a:lnTo>
                  <a:pt x="291" y="161"/>
                </a:lnTo>
                <a:lnTo>
                  <a:pt x="278" y="153"/>
                </a:lnTo>
                <a:lnTo>
                  <a:pt x="270" y="150"/>
                </a:lnTo>
                <a:lnTo>
                  <a:pt x="267" y="148"/>
                </a:lnTo>
                <a:lnTo>
                  <a:pt x="267" y="148"/>
                </a:lnTo>
                <a:lnTo>
                  <a:pt x="265" y="153"/>
                </a:lnTo>
                <a:lnTo>
                  <a:pt x="265" y="167"/>
                </a:lnTo>
                <a:lnTo>
                  <a:pt x="267" y="174"/>
                </a:lnTo>
                <a:lnTo>
                  <a:pt x="269" y="180"/>
                </a:lnTo>
                <a:lnTo>
                  <a:pt x="273" y="188"/>
                </a:lnTo>
                <a:lnTo>
                  <a:pt x="278" y="193"/>
                </a:lnTo>
                <a:lnTo>
                  <a:pt x="278" y="193"/>
                </a:lnTo>
                <a:lnTo>
                  <a:pt x="286" y="199"/>
                </a:lnTo>
                <a:lnTo>
                  <a:pt x="295" y="203"/>
                </a:lnTo>
                <a:lnTo>
                  <a:pt x="306" y="206"/>
                </a:lnTo>
                <a:lnTo>
                  <a:pt x="306" y="257"/>
                </a:lnTo>
                <a:lnTo>
                  <a:pt x="306" y="257"/>
                </a:lnTo>
                <a:lnTo>
                  <a:pt x="297" y="258"/>
                </a:lnTo>
                <a:lnTo>
                  <a:pt x="289" y="261"/>
                </a:lnTo>
                <a:lnTo>
                  <a:pt x="280" y="263"/>
                </a:lnTo>
                <a:lnTo>
                  <a:pt x="273" y="267"/>
                </a:lnTo>
                <a:lnTo>
                  <a:pt x="267" y="271"/>
                </a:lnTo>
                <a:lnTo>
                  <a:pt x="260" y="276"/>
                </a:lnTo>
                <a:lnTo>
                  <a:pt x="256" y="280"/>
                </a:lnTo>
                <a:lnTo>
                  <a:pt x="252" y="287"/>
                </a:lnTo>
                <a:lnTo>
                  <a:pt x="252" y="287"/>
                </a:lnTo>
                <a:lnTo>
                  <a:pt x="249" y="280"/>
                </a:lnTo>
                <a:lnTo>
                  <a:pt x="244" y="276"/>
                </a:lnTo>
                <a:lnTo>
                  <a:pt x="238" y="271"/>
                </a:lnTo>
                <a:lnTo>
                  <a:pt x="232" y="267"/>
                </a:lnTo>
                <a:lnTo>
                  <a:pt x="225" y="263"/>
                </a:lnTo>
                <a:lnTo>
                  <a:pt x="216" y="261"/>
                </a:lnTo>
                <a:lnTo>
                  <a:pt x="207" y="258"/>
                </a:lnTo>
                <a:lnTo>
                  <a:pt x="199" y="257"/>
                </a:lnTo>
                <a:lnTo>
                  <a:pt x="199" y="206"/>
                </a:lnTo>
                <a:lnTo>
                  <a:pt x="199" y="206"/>
                </a:lnTo>
                <a:lnTo>
                  <a:pt x="210" y="203"/>
                </a:lnTo>
                <a:lnTo>
                  <a:pt x="217" y="199"/>
                </a:lnTo>
                <a:lnTo>
                  <a:pt x="226" y="193"/>
                </a:lnTo>
                <a:lnTo>
                  <a:pt x="226" y="193"/>
                </a:lnTo>
                <a:lnTo>
                  <a:pt x="231" y="188"/>
                </a:lnTo>
                <a:lnTo>
                  <a:pt x="235" y="180"/>
                </a:lnTo>
                <a:lnTo>
                  <a:pt x="237" y="174"/>
                </a:lnTo>
                <a:lnTo>
                  <a:pt x="238" y="167"/>
                </a:lnTo>
                <a:lnTo>
                  <a:pt x="238" y="153"/>
                </a:lnTo>
                <a:lnTo>
                  <a:pt x="237" y="148"/>
                </a:lnTo>
                <a:lnTo>
                  <a:pt x="237" y="148"/>
                </a:lnTo>
                <a:lnTo>
                  <a:pt x="233" y="150"/>
                </a:lnTo>
                <a:lnTo>
                  <a:pt x="226" y="153"/>
                </a:lnTo>
                <a:lnTo>
                  <a:pt x="212" y="161"/>
                </a:lnTo>
                <a:lnTo>
                  <a:pt x="212" y="161"/>
                </a:lnTo>
                <a:lnTo>
                  <a:pt x="207" y="164"/>
                </a:lnTo>
                <a:lnTo>
                  <a:pt x="204" y="168"/>
                </a:lnTo>
                <a:lnTo>
                  <a:pt x="201" y="172"/>
                </a:lnTo>
                <a:lnTo>
                  <a:pt x="199" y="177"/>
                </a:lnTo>
                <a:lnTo>
                  <a:pt x="199" y="155"/>
                </a:lnTo>
                <a:lnTo>
                  <a:pt x="199" y="155"/>
                </a:lnTo>
                <a:lnTo>
                  <a:pt x="210" y="151"/>
                </a:lnTo>
                <a:lnTo>
                  <a:pt x="217" y="147"/>
                </a:lnTo>
                <a:lnTo>
                  <a:pt x="226" y="141"/>
                </a:lnTo>
                <a:lnTo>
                  <a:pt x="226" y="141"/>
                </a:lnTo>
                <a:lnTo>
                  <a:pt x="231" y="136"/>
                </a:lnTo>
                <a:lnTo>
                  <a:pt x="235" y="130"/>
                </a:lnTo>
                <a:lnTo>
                  <a:pt x="237" y="122"/>
                </a:lnTo>
                <a:lnTo>
                  <a:pt x="238" y="115"/>
                </a:lnTo>
                <a:lnTo>
                  <a:pt x="238" y="102"/>
                </a:lnTo>
                <a:lnTo>
                  <a:pt x="237" y="97"/>
                </a:lnTo>
                <a:lnTo>
                  <a:pt x="237" y="97"/>
                </a:lnTo>
                <a:lnTo>
                  <a:pt x="233" y="98"/>
                </a:lnTo>
                <a:lnTo>
                  <a:pt x="226" y="102"/>
                </a:lnTo>
                <a:lnTo>
                  <a:pt x="212" y="109"/>
                </a:lnTo>
                <a:lnTo>
                  <a:pt x="212" y="109"/>
                </a:lnTo>
                <a:lnTo>
                  <a:pt x="207" y="113"/>
                </a:lnTo>
                <a:lnTo>
                  <a:pt x="204" y="116"/>
                </a:lnTo>
                <a:lnTo>
                  <a:pt x="201" y="120"/>
                </a:lnTo>
                <a:lnTo>
                  <a:pt x="199" y="125"/>
                </a:lnTo>
                <a:lnTo>
                  <a:pt x="199" y="103"/>
                </a:lnTo>
                <a:lnTo>
                  <a:pt x="199" y="103"/>
                </a:lnTo>
                <a:lnTo>
                  <a:pt x="210" y="99"/>
                </a:lnTo>
                <a:lnTo>
                  <a:pt x="217" y="95"/>
                </a:lnTo>
                <a:lnTo>
                  <a:pt x="226" y="90"/>
                </a:lnTo>
                <a:lnTo>
                  <a:pt x="226" y="90"/>
                </a:lnTo>
                <a:lnTo>
                  <a:pt x="231" y="84"/>
                </a:lnTo>
                <a:lnTo>
                  <a:pt x="235" y="78"/>
                </a:lnTo>
                <a:lnTo>
                  <a:pt x="237" y="71"/>
                </a:lnTo>
                <a:lnTo>
                  <a:pt x="238" y="63"/>
                </a:lnTo>
                <a:lnTo>
                  <a:pt x="238" y="51"/>
                </a:lnTo>
                <a:lnTo>
                  <a:pt x="237" y="45"/>
                </a:lnTo>
                <a:lnTo>
                  <a:pt x="237" y="45"/>
                </a:lnTo>
                <a:lnTo>
                  <a:pt x="233" y="46"/>
                </a:lnTo>
                <a:lnTo>
                  <a:pt x="226" y="50"/>
                </a:lnTo>
                <a:lnTo>
                  <a:pt x="212" y="57"/>
                </a:lnTo>
                <a:lnTo>
                  <a:pt x="212" y="57"/>
                </a:lnTo>
                <a:lnTo>
                  <a:pt x="207" y="61"/>
                </a:lnTo>
                <a:lnTo>
                  <a:pt x="204" y="64"/>
                </a:lnTo>
                <a:lnTo>
                  <a:pt x="201" y="69"/>
                </a:lnTo>
                <a:lnTo>
                  <a:pt x="199" y="73"/>
                </a:lnTo>
                <a:lnTo>
                  <a:pt x="199" y="53"/>
                </a:lnTo>
                <a:lnTo>
                  <a:pt x="199" y="53"/>
                </a:lnTo>
                <a:lnTo>
                  <a:pt x="204" y="43"/>
                </a:lnTo>
                <a:lnTo>
                  <a:pt x="206" y="39"/>
                </a:lnTo>
                <a:lnTo>
                  <a:pt x="206" y="32"/>
                </a:lnTo>
                <a:lnTo>
                  <a:pt x="206" y="32"/>
                </a:lnTo>
                <a:lnTo>
                  <a:pt x="205" y="26"/>
                </a:lnTo>
                <a:lnTo>
                  <a:pt x="204" y="20"/>
                </a:lnTo>
                <a:lnTo>
                  <a:pt x="200" y="15"/>
                </a:lnTo>
                <a:lnTo>
                  <a:pt x="198" y="10"/>
                </a:lnTo>
                <a:lnTo>
                  <a:pt x="191" y="4"/>
                </a:lnTo>
                <a:lnTo>
                  <a:pt x="189" y="0"/>
                </a:lnTo>
                <a:lnTo>
                  <a:pt x="189" y="0"/>
                </a:lnTo>
                <a:lnTo>
                  <a:pt x="185" y="3"/>
                </a:lnTo>
                <a:lnTo>
                  <a:pt x="179" y="10"/>
                </a:lnTo>
                <a:lnTo>
                  <a:pt x="177" y="14"/>
                </a:lnTo>
                <a:lnTo>
                  <a:pt x="174" y="20"/>
                </a:lnTo>
                <a:lnTo>
                  <a:pt x="172" y="26"/>
                </a:lnTo>
                <a:lnTo>
                  <a:pt x="170" y="32"/>
                </a:lnTo>
                <a:lnTo>
                  <a:pt x="170" y="32"/>
                </a:lnTo>
                <a:lnTo>
                  <a:pt x="172" y="40"/>
                </a:lnTo>
                <a:lnTo>
                  <a:pt x="174" y="46"/>
                </a:lnTo>
                <a:lnTo>
                  <a:pt x="178" y="52"/>
                </a:lnTo>
                <a:lnTo>
                  <a:pt x="181" y="57"/>
                </a:lnTo>
                <a:lnTo>
                  <a:pt x="181" y="77"/>
                </a:lnTo>
                <a:lnTo>
                  <a:pt x="181" y="77"/>
                </a:lnTo>
                <a:lnTo>
                  <a:pt x="179" y="71"/>
                </a:lnTo>
                <a:lnTo>
                  <a:pt x="177" y="66"/>
                </a:lnTo>
                <a:lnTo>
                  <a:pt x="172" y="62"/>
                </a:lnTo>
                <a:lnTo>
                  <a:pt x="167" y="57"/>
                </a:lnTo>
                <a:lnTo>
                  <a:pt x="167" y="57"/>
                </a:lnTo>
                <a:lnTo>
                  <a:pt x="153" y="50"/>
                </a:lnTo>
                <a:lnTo>
                  <a:pt x="146" y="46"/>
                </a:lnTo>
                <a:lnTo>
                  <a:pt x="142" y="45"/>
                </a:lnTo>
                <a:lnTo>
                  <a:pt x="142" y="45"/>
                </a:lnTo>
                <a:lnTo>
                  <a:pt x="141" y="51"/>
                </a:lnTo>
                <a:lnTo>
                  <a:pt x="142" y="63"/>
                </a:lnTo>
                <a:lnTo>
                  <a:pt x="142" y="71"/>
                </a:lnTo>
                <a:lnTo>
                  <a:pt x="144" y="78"/>
                </a:lnTo>
                <a:lnTo>
                  <a:pt x="148" y="84"/>
                </a:lnTo>
                <a:lnTo>
                  <a:pt x="153" y="90"/>
                </a:lnTo>
                <a:lnTo>
                  <a:pt x="153" y="90"/>
                </a:lnTo>
                <a:lnTo>
                  <a:pt x="162" y="95"/>
                </a:lnTo>
                <a:lnTo>
                  <a:pt x="170" y="100"/>
                </a:lnTo>
                <a:lnTo>
                  <a:pt x="181" y="103"/>
                </a:lnTo>
                <a:lnTo>
                  <a:pt x="181" y="129"/>
                </a:lnTo>
                <a:lnTo>
                  <a:pt x="181" y="129"/>
                </a:lnTo>
                <a:lnTo>
                  <a:pt x="179" y="122"/>
                </a:lnTo>
                <a:lnTo>
                  <a:pt x="177" y="118"/>
                </a:lnTo>
                <a:lnTo>
                  <a:pt x="172" y="113"/>
                </a:lnTo>
                <a:lnTo>
                  <a:pt x="167" y="109"/>
                </a:lnTo>
                <a:lnTo>
                  <a:pt x="167" y="109"/>
                </a:lnTo>
                <a:lnTo>
                  <a:pt x="153" y="102"/>
                </a:lnTo>
                <a:lnTo>
                  <a:pt x="146" y="98"/>
                </a:lnTo>
                <a:lnTo>
                  <a:pt x="142" y="97"/>
                </a:lnTo>
                <a:lnTo>
                  <a:pt x="142" y="97"/>
                </a:lnTo>
                <a:lnTo>
                  <a:pt x="141" y="102"/>
                </a:lnTo>
                <a:lnTo>
                  <a:pt x="142" y="115"/>
                </a:lnTo>
                <a:lnTo>
                  <a:pt x="142" y="122"/>
                </a:lnTo>
                <a:lnTo>
                  <a:pt x="144" y="130"/>
                </a:lnTo>
                <a:lnTo>
                  <a:pt x="148" y="136"/>
                </a:lnTo>
                <a:lnTo>
                  <a:pt x="153" y="141"/>
                </a:lnTo>
                <a:lnTo>
                  <a:pt x="153" y="141"/>
                </a:lnTo>
                <a:lnTo>
                  <a:pt x="162" y="147"/>
                </a:lnTo>
                <a:lnTo>
                  <a:pt x="170" y="152"/>
                </a:lnTo>
                <a:lnTo>
                  <a:pt x="181" y="155"/>
                </a:lnTo>
                <a:lnTo>
                  <a:pt x="181" y="179"/>
                </a:lnTo>
                <a:lnTo>
                  <a:pt x="181" y="179"/>
                </a:lnTo>
                <a:lnTo>
                  <a:pt x="179" y="174"/>
                </a:lnTo>
                <a:lnTo>
                  <a:pt x="177" y="169"/>
                </a:lnTo>
                <a:lnTo>
                  <a:pt x="172" y="164"/>
                </a:lnTo>
                <a:lnTo>
                  <a:pt x="167" y="161"/>
                </a:lnTo>
                <a:lnTo>
                  <a:pt x="167" y="161"/>
                </a:lnTo>
                <a:lnTo>
                  <a:pt x="153" y="153"/>
                </a:lnTo>
                <a:lnTo>
                  <a:pt x="146" y="150"/>
                </a:lnTo>
                <a:lnTo>
                  <a:pt x="142" y="148"/>
                </a:lnTo>
                <a:lnTo>
                  <a:pt x="142" y="148"/>
                </a:lnTo>
                <a:lnTo>
                  <a:pt x="141" y="153"/>
                </a:lnTo>
                <a:lnTo>
                  <a:pt x="142" y="167"/>
                </a:lnTo>
                <a:lnTo>
                  <a:pt x="142" y="174"/>
                </a:lnTo>
                <a:lnTo>
                  <a:pt x="144" y="180"/>
                </a:lnTo>
                <a:lnTo>
                  <a:pt x="148" y="188"/>
                </a:lnTo>
                <a:lnTo>
                  <a:pt x="153" y="193"/>
                </a:lnTo>
                <a:lnTo>
                  <a:pt x="153" y="193"/>
                </a:lnTo>
                <a:lnTo>
                  <a:pt x="162" y="199"/>
                </a:lnTo>
                <a:lnTo>
                  <a:pt x="170" y="203"/>
                </a:lnTo>
                <a:lnTo>
                  <a:pt x="181" y="206"/>
                </a:lnTo>
                <a:lnTo>
                  <a:pt x="181" y="257"/>
                </a:lnTo>
                <a:lnTo>
                  <a:pt x="181" y="257"/>
                </a:lnTo>
                <a:lnTo>
                  <a:pt x="173" y="258"/>
                </a:lnTo>
                <a:lnTo>
                  <a:pt x="164" y="261"/>
                </a:lnTo>
                <a:lnTo>
                  <a:pt x="156" y="263"/>
                </a:lnTo>
                <a:lnTo>
                  <a:pt x="148" y="267"/>
                </a:lnTo>
                <a:lnTo>
                  <a:pt x="142" y="271"/>
                </a:lnTo>
                <a:lnTo>
                  <a:pt x="136" y="276"/>
                </a:lnTo>
                <a:lnTo>
                  <a:pt x="131" y="280"/>
                </a:lnTo>
                <a:lnTo>
                  <a:pt x="128" y="287"/>
                </a:lnTo>
                <a:lnTo>
                  <a:pt x="128" y="287"/>
                </a:lnTo>
                <a:lnTo>
                  <a:pt x="125" y="280"/>
                </a:lnTo>
                <a:lnTo>
                  <a:pt x="120" y="276"/>
                </a:lnTo>
                <a:lnTo>
                  <a:pt x="114" y="271"/>
                </a:lnTo>
                <a:lnTo>
                  <a:pt x="107" y="267"/>
                </a:lnTo>
                <a:lnTo>
                  <a:pt x="100" y="263"/>
                </a:lnTo>
                <a:lnTo>
                  <a:pt x="91" y="261"/>
                </a:lnTo>
                <a:lnTo>
                  <a:pt x="83" y="258"/>
                </a:lnTo>
                <a:lnTo>
                  <a:pt x="74" y="257"/>
                </a:lnTo>
                <a:lnTo>
                  <a:pt x="74" y="206"/>
                </a:lnTo>
                <a:lnTo>
                  <a:pt x="74" y="206"/>
                </a:lnTo>
                <a:lnTo>
                  <a:pt x="85" y="203"/>
                </a:lnTo>
                <a:lnTo>
                  <a:pt x="93" y="199"/>
                </a:lnTo>
                <a:lnTo>
                  <a:pt x="101" y="193"/>
                </a:lnTo>
                <a:lnTo>
                  <a:pt x="101" y="193"/>
                </a:lnTo>
                <a:lnTo>
                  <a:pt x="106" y="188"/>
                </a:lnTo>
                <a:lnTo>
                  <a:pt x="110" y="180"/>
                </a:lnTo>
                <a:lnTo>
                  <a:pt x="112" y="174"/>
                </a:lnTo>
                <a:lnTo>
                  <a:pt x="114" y="167"/>
                </a:lnTo>
                <a:lnTo>
                  <a:pt x="114" y="153"/>
                </a:lnTo>
                <a:lnTo>
                  <a:pt x="112" y="148"/>
                </a:lnTo>
                <a:lnTo>
                  <a:pt x="112" y="148"/>
                </a:lnTo>
                <a:lnTo>
                  <a:pt x="109" y="150"/>
                </a:lnTo>
                <a:lnTo>
                  <a:pt x="101" y="153"/>
                </a:lnTo>
                <a:lnTo>
                  <a:pt x="88" y="161"/>
                </a:lnTo>
                <a:lnTo>
                  <a:pt x="88" y="161"/>
                </a:lnTo>
                <a:lnTo>
                  <a:pt x="83" y="164"/>
                </a:lnTo>
                <a:lnTo>
                  <a:pt x="79" y="168"/>
                </a:lnTo>
                <a:lnTo>
                  <a:pt x="77" y="172"/>
                </a:lnTo>
                <a:lnTo>
                  <a:pt x="74" y="177"/>
                </a:lnTo>
                <a:lnTo>
                  <a:pt x="74" y="155"/>
                </a:lnTo>
                <a:lnTo>
                  <a:pt x="74" y="155"/>
                </a:lnTo>
                <a:lnTo>
                  <a:pt x="85" y="151"/>
                </a:lnTo>
                <a:lnTo>
                  <a:pt x="93" y="147"/>
                </a:lnTo>
                <a:lnTo>
                  <a:pt x="101" y="141"/>
                </a:lnTo>
                <a:lnTo>
                  <a:pt x="101" y="141"/>
                </a:lnTo>
                <a:lnTo>
                  <a:pt x="106" y="136"/>
                </a:lnTo>
                <a:lnTo>
                  <a:pt x="110" y="130"/>
                </a:lnTo>
                <a:lnTo>
                  <a:pt x="112" y="122"/>
                </a:lnTo>
                <a:lnTo>
                  <a:pt x="114" y="115"/>
                </a:lnTo>
                <a:lnTo>
                  <a:pt x="114" y="102"/>
                </a:lnTo>
                <a:lnTo>
                  <a:pt x="112" y="97"/>
                </a:lnTo>
                <a:lnTo>
                  <a:pt x="112" y="97"/>
                </a:lnTo>
                <a:lnTo>
                  <a:pt x="109" y="98"/>
                </a:lnTo>
                <a:lnTo>
                  <a:pt x="101" y="102"/>
                </a:lnTo>
                <a:lnTo>
                  <a:pt x="88" y="109"/>
                </a:lnTo>
                <a:lnTo>
                  <a:pt x="88" y="109"/>
                </a:lnTo>
                <a:lnTo>
                  <a:pt x="83" y="113"/>
                </a:lnTo>
                <a:lnTo>
                  <a:pt x="79" y="116"/>
                </a:lnTo>
                <a:lnTo>
                  <a:pt x="77" y="120"/>
                </a:lnTo>
                <a:lnTo>
                  <a:pt x="74" y="125"/>
                </a:lnTo>
                <a:lnTo>
                  <a:pt x="74" y="103"/>
                </a:lnTo>
                <a:lnTo>
                  <a:pt x="74" y="103"/>
                </a:lnTo>
                <a:lnTo>
                  <a:pt x="85" y="99"/>
                </a:lnTo>
                <a:lnTo>
                  <a:pt x="93" y="95"/>
                </a:lnTo>
                <a:lnTo>
                  <a:pt x="101" y="90"/>
                </a:lnTo>
                <a:lnTo>
                  <a:pt x="101" y="90"/>
                </a:lnTo>
                <a:lnTo>
                  <a:pt x="106" y="84"/>
                </a:lnTo>
                <a:lnTo>
                  <a:pt x="110" y="78"/>
                </a:lnTo>
                <a:lnTo>
                  <a:pt x="112" y="71"/>
                </a:lnTo>
                <a:lnTo>
                  <a:pt x="114" y="63"/>
                </a:lnTo>
                <a:lnTo>
                  <a:pt x="114" y="51"/>
                </a:lnTo>
                <a:lnTo>
                  <a:pt x="112" y="45"/>
                </a:lnTo>
                <a:lnTo>
                  <a:pt x="112" y="45"/>
                </a:lnTo>
                <a:lnTo>
                  <a:pt x="109" y="46"/>
                </a:lnTo>
                <a:lnTo>
                  <a:pt x="101" y="50"/>
                </a:lnTo>
                <a:lnTo>
                  <a:pt x="88" y="57"/>
                </a:lnTo>
                <a:lnTo>
                  <a:pt x="88" y="57"/>
                </a:lnTo>
                <a:lnTo>
                  <a:pt x="83" y="61"/>
                </a:lnTo>
                <a:lnTo>
                  <a:pt x="79" y="64"/>
                </a:lnTo>
                <a:lnTo>
                  <a:pt x="77" y="69"/>
                </a:lnTo>
                <a:lnTo>
                  <a:pt x="74" y="73"/>
                </a:lnTo>
                <a:lnTo>
                  <a:pt x="74" y="53"/>
                </a:lnTo>
                <a:lnTo>
                  <a:pt x="74" y="53"/>
                </a:lnTo>
                <a:lnTo>
                  <a:pt x="79" y="43"/>
                </a:lnTo>
                <a:lnTo>
                  <a:pt x="81" y="39"/>
                </a:lnTo>
                <a:lnTo>
                  <a:pt x="81" y="32"/>
                </a:lnTo>
                <a:lnTo>
                  <a:pt x="81" y="32"/>
                </a:lnTo>
                <a:lnTo>
                  <a:pt x="81" y="26"/>
                </a:lnTo>
                <a:lnTo>
                  <a:pt x="79" y="20"/>
                </a:lnTo>
                <a:lnTo>
                  <a:pt x="77" y="15"/>
                </a:lnTo>
                <a:lnTo>
                  <a:pt x="73" y="10"/>
                </a:lnTo>
                <a:lnTo>
                  <a:pt x="67" y="4"/>
                </a:lnTo>
                <a:lnTo>
                  <a:pt x="64" y="0"/>
                </a:lnTo>
                <a:lnTo>
                  <a:pt x="64" y="0"/>
                </a:lnTo>
                <a:lnTo>
                  <a:pt x="62" y="3"/>
                </a:lnTo>
                <a:lnTo>
                  <a:pt x="56" y="10"/>
                </a:lnTo>
                <a:lnTo>
                  <a:pt x="52" y="14"/>
                </a:lnTo>
                <a:lnTo>
                  <a:pt x="49" y="20"/>
                </a:lnTo>
                <a:lnTo>
                  <a:pt x="47" y="26"/>
                </a:lnTo>
                <a:lnTo>
                  <a:pt x="46" y="32"/>
                </a:lnTo>
                <a:lnTo>
                  <a:pt x="46" y="32"/>
                </a:lnTo>
                <a:lnTo>
                  <a:pt x="47" y="40"/>
                </a:lnTo>
                <a:lnTo>
                  <a:pt x="49" y="46"/>
                </a:lnTo>
                <a:lnTo>
                  <a:pt x="53" y="52"/>
                </a:lnTo>
                <a:lnTo>
                  <a:pt x="57" y="57"/>
                </a:lnTo>
                <a:lnTo>
                  <a:pt x="57" y="77"/>
                </a:lnTo>
                <a:lnTo>
                  <a:pt x="57" y="77"/>
                </a:lnTo>
                <a:lnTo>
                  <a:pt x="56" y="71"/>
                </a:lnTo>
                <a:lnTo>
                  <a:pt x="52" y="66"/>
                </a:lnTo>
                <a:lnTo>
                  <a:pt x="48" y="62"/>
                </a:lnTo>
                <a:lnTo>
                  <a:pt x="42" y="57"/>
                </a:lnTo>
                <a:lnTo>
                  <a:pt x="42" y="57"/>
                </a:lnTo>
                <a:lnTo>
                  <a:pt x="28" y="50"/>
                </a:lnTo>
                <a:lnTo>
                  <a:pt x="21" y="46"/>
                </a:lnTo>
                <a:lnTo>
                  <a:pt x="17" y="45"/>
                </a:lnTo>
                <a:lnTo>
                  <a:pt x="17" y="45"/>
                </a:lnTo>
                <a:lnTo>
                  <a:pt x="17" y="51"/>
                </a:lnTo>
                <a:lnTo>
                  <a:pt x="17" y="63"/>
                </a:lnTo>
                <a:lnTo>
                  <a:pt x="17" y="71"/>
                </a:lnTo>
                <a:lnTo>
                  <a:pt x="20" y="78"/>
                </a:lnTo>
                <a:lnTo>
                  <a:pt x="23" y="84"/>
                </a:lnTo>
                <a:lnTo>
                  <a:pt x="28" y="90"/>
                </a:lnTo>
                <a:lnTo>
                  <a:pt x="28" y="90"/>
                </a:lnTo>
                <a:lnTo>
                  <a:pt x="38" y="95"/>
                </a:lnTo>
                <a:lnTo>
                  <a:pt x="46" y="100"/>
                </a:lnTo>
                <a:lnTo>
                  <a:pt x="57" y="103"/>
                </a:lnTo>
                <a:lnTo>
                  <a:pt x="57" y="129"/>
                </a:lnTo>
                <a:lnTo>
                  <a:pt x="57" y="129"/>
                </a:lnTo>
                <a:lnTo>
                  <a:pt x="56" y="122"/>
                </a:lnTo>
                <a:lnTo>
                  <a:pt x="52" y="118"/>
                </a:lnTo>
                <a:lnTo>
                  <a:pt x="48" y="113"/>
                </a:lnTo>
                <a:lnTo>
                  <a:pt x="42" y="109"/>
                </a:lnTo>
                <a:lnTo>
                  <a:pt x="42" y="109"/>
                </a:lnTo>
                <a:lnTo>
                  <a:pt x="28" y="102"/>
                </a:lnTo>
                <a:lnTo>
                  <a:pt x="21" y="98"/>
                </a:lnTo>
                <a:lnTo>
                  <a:pt x="17" y="97"/>
                </a:lnTo>
                <a:lnTo>
                  <a:pt x="17" y="97"/>
                </a:lnTo>
                <a:lnTo>
                  <a:pt x="17" y="102"/>
                </a:lnTo>
                <a:lnTo>
                  <a:pt x="17" y="115"/>
                </a:lnTo>
                <a:lnTo>
                  <a:pt x="17" y="122"/>
                </a:lnTo>
                <a:lnTo>
                  <a:pt x="20" y="130"/>
                </a:lnTo>
                <a:lnTo>
                  <a:pt x="23" y="136"/>
                </a:lnTo>
                <a:lnTo>
                  <a:pt x="28" y="141"/>
                </a:lnTo>
                <a:lnTo>
                  <a:pt x="28" y="141"/>
                </a:lnTo>
                <a:lnTo>
                  <a:pt x="38" y="147"/>
                </a:lnTo>
                <a:lnTo>
                  <a:pt x="46" y="152"/>
                </a:lnTo>
                <a:lnTo>
                  <a:pt x="57" y="155"/>
                </a:lnTo>
                <a:lnTo>
                  <a:pt x="57" y="179"/>
                </a:lnTo>
                <a:lnTo>
                  <a:pt x="57" y="179"/>
                </a:lnTo>
                <a:lnTo>
                  <a:pt x="56" y="174"/>
                </a:lnTo>
                <a:lnTo>
                  <a:pt x="52" y="169"/>
                </a:lnTo>
                <a:lnTo>
                  <a:pt x="48" y="164"/>
                </a:lnTo>
                <a:lnTo>
                  <a:pt x="42" y="161"/>
                </a:lnTo>
                <a:lnTo>
                  <a:pt x="42" y="161"/>
                </a:lnTo>
                <a:lnTo>
                  <a:pt x="28" y="153"/>
                </a:lnTo>
                <a:lnTo>
                  <a:pt x="21" y="150"/>
                </a:lnTo>
                <a:lnTo>
                  <a:pt x="17" y="148"/>
                </a:lnTo>
                <a:lnTo>
                  <a:pt x="17" y="148"/>
                </a:lnTo>
                <a:lnTo>
                  <a:pt x="17" y="153"/>
                </a:lnTo>
                <a:lnTo>
                  <a:pt x="17" y="167"/>
                </a:lnTo>
                <a:lnTo>
                  <a:pt x="17" y="174"/>
                </a:lnTo>
                <a:lnTo>
                  <a:pt x="20" y="180"/>
                </a:lnTo>
                <a:lnTo>
                  <a:pt x="23" y="188"/>
                </a:lnTo>
                <a:lnTo>
                  <a:pt x="28" y="193"/>
                </a:lnTo>
                <a:lnTo>
                  <a:pt x="28" y="193"/>
                </a:lnTo>
                <a:lnTo>
                  <a:pt x="38" y="199"/>
                </a:lnTo>
                <a:lnTo>
                  <a:pt x="46" y="203"/>
                </a:lnTo>
                <a:lnTo>
                  <a:pt x="57" y="206"/>
                </a:lnTo>
                <a:lnTo>
                  <a:pt x="57" y="257"/>
                </a:lnTo>
                <a:lnTo>
                  <a:pt x="57" y="257"/>
                </a:lnTo>
                <a:lnTo>
                  <a:pt x="46" y="258"/>
                </a:lnTo>
                <a:lnTo>
                  <a:pt x="35" y="262"/>
                </a:lnTo>
                <a:lnTo>
                  <a:pt x="25" y="266"/>
                </a:lnTo>
                <a:lnTo>
                  <a:pt x="16" y="272"/>
                </a:lnTo>
                <a:lnTo>
                  <a:pt x="10" y="278"/>
                </a:lnTo>
                <a:lnTo>
                  <a:pt x="4" y="284"/>
                </a:lnTo>
                <a:lnTo>
                  <a:pt x="1" y="293"/>
                </a:lnTo>
                <a:lnTo>
                  <a:pt x="0" y="300"/>
                </a:lnTo>
                <a:lnTo>
                  <a:pt x="57" y="300"/>
                </a:lnTo>
                <a:lnTo>
                  <a:pt x="57" y="300"/>
                </a:lnTo>
                <a:lnTo>
                  <a:pt x="74" y="300"/>
                </a:lnTo>
                <a:lnTo>
                  <a:pt x="74" y="300"/>
                </a:lnTo>
                <a:lnTo>
                  <a:pt x="125" y="300"/>
                </a:lnTo>
                <a:lnTo>
                  <a:pt x="131" y="300"/>
                </a:lnTo>
                <a:lnTo>
                  <a:pt x="181" y="300"/>
                </a:lnTo>
                <a:lnTo>
                  <a:pt x="181" y="300"/>
                </a:lnTo>
                <a:lnTo>
                  <a:pt x="199" y="300"/>
                </a:lnTo>
                <a:lnTo>
                  <a:pt x="199" y="300"/>
                </a:lnTo>
                <a:lnTo>
                  <a:pt x="249" y="300"/>
                </a:lnTo>
                <a:lnTo>
                  <a:pt x="256" y="300"/>
                </a:lnTo>
                <a:lnTo>
                  <a:pt x="306" y="300"/>
                </a:lnTo>
                <a:lnTo>
                  <a:pt x="306" y="300"/>
                </a:lnTo>
                <a:lnTo>
                  <a:pt x="323" y="300"/>
                </a:lnTo>
                <a:lnTo>
                  <a:pt x="323" y="300"/>
                </a:lnTo>
                <a:lnTo>
                  <a:pt x="380" y="300"/>
                </a:lnTo>
                <a:close/>
              </a:path>
            </a:pathLst>
          </a:custGeom>
          <a:solidFill>
            <a:srgbClr val="009C4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6728FF1-0607-704D-D4C6-70C3346FEA58}"/>
              </a:ext>
            </a:extLst>
          </p:cNvPr>
          <p:cNvSpPr txBox="1"/>
          <p:nvPr/>
        </p:nvSpPr>
        <p:spPr>
          <a:xfrm>
            <a:off x="1061882" y="1342355"/>
            <a:ext cx="36074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00B050"/>
                </a:solidFill>
              </a:rPr>
              <a:t>Filières</a:t>
            </a:r>
          </a:p>
          <a:p>
            <a:pPr algn="ctr"/>
            <a:r>
              <a:rPr lang="fr-FR" sz="2800" b="1" dirty="0">
                <a:solidFill>
                  <a:srgbClr val="00B050"/>
                </a:solidFill>
              </a:rPr>
              <a:t>animales / végétales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6617D90-50F9-94E5-0D08-096125211005}"/>
              </a:ext>
            </a:extLst>
          </p:cNvPr>
          <p:cNvSpPr txBox="1"/>
          <p:nvPr/>
        </p:nvSpPr>
        <p:spPr>
          <a:xfrm>
            <a:off x="853246" y="2220867"/>
            <a:ext cx="20935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00B050"/>
                </a:solidFill>
              </a:rPr>
              <a:t>18 000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2459947-DC6E-EADC-BEF0-15CBD7AF508C}"/>
              </a:ext>
            </a:extLst>
          </p:cNvPr>
          <p:cNvSpPr txBox="1"/>
          <p:nvPr/>
        </p:nvSpPr>
        <p:spPr>
          <a:xfrm>
            <a:off x="3097599" y="2220867"/>
            <a:ext cx="9700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00B050"/>
                </a:solidFill>
              </a:rPr>
              <a:t>600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A2030A4-97CD-34F2-1D20-4DA3F2CE6751}"/>
              </a:ext>
            </a:extLst>
          </p:cNvPr>
          <p:cNvSpPr txBox="1"/>
          <p:nvPr/>
        </p:nvSpPr>
        <p:spPr>
          <a:xfrm>
            <a:off x="8381718" y="5248108"/>
            <a:ext cx="3015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b="1" dirty="0">
                <a:solidFill>
                  <a:srgbClr val="FF0000"/>
                </a:solidFill>
              </a:rPr>
              <a:t>Freins</a:t>
            </a:r>
          </a:p>
        </p:txBody>
      </p:sp>
      <p:pic>
        <p:nvPicPr>
          <p:cNvPr id="11" name="Image 10" descr="Une image contenant symbole, cercle, capture d’écran, conception&#10;&#10;Description générée automatiquement">
            <a:extLst>
              <a:ext uri="{FF2B5EF4-FFF2-40B4-BE49-F238E27FC236}">
                <a16:creationId xmlns:a16="http://schemas.microsoft.com/office/drawing/2014/main" id="{8AF8DE88-B320-27ED-8708-20E462E444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9625" y="6066874"/>
            <a:ext cx="968524" cy="968524"/>
          </a:xfrm>
          <a:prstGeom prst="rect">
            <a:avLst/>
          </a:prstGeom>
        </p:spPr>
      </p:pic>
      <p:pic>
        <p:nvPicPr>
          <p:cNvPr id="12" name="Image 11" descr="Une image contenant noir, obscurité&#10;&#10;Description générée automatiquement">
            <a:extLst>
              <a:ext uri="{FF2B5EF4-FFF2-40B4-BE49-F238E27FC236}">
                <a16:creationId xmlns:a16="http://schemas.microsoft.com/office/drawing/2014/main" id="{CFCD1379-A0B1-6CFD-ED5D-DDBA821527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5937" y="5979484"/>
            <a:ext cx="1143303" cy="1143303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A5F4B667-A487-C3C0-C781-5E877C2B1C91}"/>
              </a:ext>
            </a:extLst>
          </p:cNvPr>
          <p:cNvSpPr txBox="1"/>
          <p:nvPr/>
        </p:nvSpPr>
        <p:spPr>
          <a:xfrm>
            <a:off x="7543800" y="1803317"/>
            <a:ext cx="44304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0070C0"/>
                </a:solidFill>
              </a:rPr>
              <a:t>Pourquoi un robot ?</a:t>
            </a:r>
          </a:p>
        </p:txBody>
      </p:sp>
      <p:pic>
        <p:nvPicPr>
          <p:cNvPr id="14" name="Image 13" descr="Une image contenant cercle, Graphique, symbole, clipart&#10;&#10;Description générée automatiquement">
            <a:extLst>
              <a:ext uri="{FF2B5EF4-FFF2-40B4-BE49-F238E27FC236}">
                <a16:creationId xmlns:a16="http://schemas.microsoft.com/office/drawing/2014/main" id="{48B96A56-9E4E-6B79-541C-742105E1B9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6898" y="2389841"/>
            <a:ext cx="1512810" cy="1512810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31E2273E-41D9-F2E0-FCC7-986642098895}"/>
              </a:ext>
            </a:extLst>
          </p:cNvPr>
          <p:cNvGrpSpPr/>
          <p:nvPr/>
        </p:nvGrpSpPr>
        <p:grpSpPr>
          <a:xfrm>
            <a:off x="8324919" y="2472005"/>
            <a:ext cx="1416999" cy="1348481"/>
            <a:chOff x="-2071688" y="2571752"/>
            <a:chExt cx="112712" cy="111125"/>
          </a:xfrm>
        </p:grpSpPr>
        <p:sp>
          <p:nvSpPr>
            <p:cNvPr id="16" name="Freeform 372">
              <a:extLst>
                <a:ext uri="{FF2B5EF4-FFF2-40B4-BE49-F238E27FC236}">
                  <a16:creationId xmlns:a16="http://schemas.microsoft.com/office/drawing/2014/main" id="{CA85F13F-258C-C3E9-1717-687AC468409D}"/>
                </a:ext>
              </a:extLst>
            </p:cNvPr>
            <p:cNvSpPr>
              <a:spLocks/>
            </p:cNvSpPr>
            <p:nvPr/>
          </p:nvSpPr>
          <p:spPr bwMode="auto">
            <a:xfrm>
              <a:off x="-2033588" y="2605089"/>
              <a:ext cx="15875" cy="20638"/>
            </a:xfrm>
            <a:custGeom>
              <a:avLst/>
              <a:gdLst>
                <a:gd name="T0" fmla="*/ 19 w 31"/>
                <a:gd name="T1" fmla="*/ 9 h 41"/>
                <a:gd name="T2" fmla="*/ 19 w 31"/>
                <a:gd name="T3" fmla="*/ 9 h 41"/>
                <a:gd name="T4" fmla="*/ 4 w 31"/>
                <a:gd name="T5" fmla="*/ 0 h 41"/>
                <a:gd name="T6" fmla="*/ 1 w 31"/>
                <a:gd name="T7" fmla="*/ 0 h 41"/>
                <a:gd name="T8" fmla="*/ 1 w 31"/>
                <a:gd name="T9" fmla="*/ 0 h 41"/>
                <a:gd name="T10" fmla="*/ 0 w 31"/>
                <a:gd name="T11" fmla="*/ 4 h 41"/>
                <a:gd name="T12" fmla="*/ 0 w 31"/>
                <a:gd name="T13" fmla="*/ 13 h 41"/>
                <a:gd name="T14" fmla="*/ 1 w 31"/>
                <a:gd name="T15" fmla="*/ 18 h 41"/>
                <a:gd name="T16" fmla="*/ 3 w 31"/>
                <a:gd name="T17" fmla="*/ 22 h 41"/>
                <a:gd name="T18" fmla="*/ 5 w 31"/>
                <a:gd name="T19" fmla="*/ 27 h 41"/>
                <a:gd name="T20" fmla="*/ 9 w 31"/>
                <a:gd name="T21" fmla="*/ 31 h 41"/>
                <a:gd name="T22" fmla="*/ 9 w 31"/>
                <a:gd name="T23" fmla="*/ 31 h 41"/>
                <a:gd name="T24" fmla="*/ 16 w 31"/>
                <a:gd name="T25" fmla="*/ 36 h 41"/>
                <a:gd name="T26" fmla="*/ 24 w 31"/>
                <a:gd name="T27" fmla="*/ 39 h 41"/>
                <a:gd name="T28" fmla="*/ 30 w 31"/>
                <a:gd name="T29" fmla="*/ 41 h 41"/>
                <a:gd name="T30" fmla="*/ 30 w 31"/>
                <a:gd name="T31" fmla="*/ 41 h 41"/>
                <a:gd name="T32" fmla="*/ 31 w 31"/>
                <a:gd name="T33" fmla="*/ 37 h 41"/>
                <a:gd name="T34" fmla="*/ 30 w 31"/>
                <a:gd name="T35" fmla="*/ 29 h 41"/>
                <a:gd name="T36" fmla="*/ 30 w 31"/>
                <a:gd name="T37" fmla="*/ 22 h 41"/>
                <a:gd name="T38" fmla="*/ 27 w 31"/>
                <a:gd name="T39" fmla="*/ 18 h 41"/>
                <a:gd name="T40" fmla="*/ 24 w 31"/>
                <a:gd name="T41" fmla="*/ 13 h 41"/>
                <a:gd name="T42" fmla="*/ 19 w 31"/>
                <a:gd name="T43" fmla="*/ 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1" h="41">
                  <a:moveTo>
                    <a:pt x="19" y="9"/>
                  </a:moveTo>
                  <a:lnTo>
                    <a:pt x="19" y="9"/>
                  </a:lnTo>
                  <a:lnTo>
                    <a:pt x="4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4"/>
                  </a:lnTo>
                  <a:lnTo>
                    <a:pt x="0" y="13"/>
                  </a:lnTo>
                  <a:lnTo>
                    <a:pt x="1" y="18"/>
                  </a:lnTo>
                  <a:lnTo>
                    <a:pt x="3" y="22"/>
                  </a:lnTo>
                  <a:lnTo>
                    <a:pt x="5" y="27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16" y="36"/>
                  </a:lnTo>
                  <a:lnTo>
                    <a:pt x="24" y="39"/>
                  </a:lnTo>
                  <a:lnTo>
                    <a:pt x="30" y="41"/>
                  </a:lnTo>
                  <a:lnTo>
                    <a:pt x="30" y="41"/>
                  </a:lnTo>
                  <a:lnTo>
                    <a:pt x="31" y="37"/>
                  </a:lnTo>
                  <a:lnTo>
                    <a:pt x="30" y="29"/>
                  </a:lnTo>
                  <a:lnTo>
                    <a:pt x="30" y="22"/>
                  </a:lnTo>
                  <a:lnTo>
                    <a:pt x="27" y="18"/>
                  </a:lnTo>
                  <a:lnTo>
                    <a:pt x="24" y="13"/>
                  </a:lnTo>
                  <a:lnTo>
                    <a:pt x="19" y="9"/>
                  </a:lnTo>
                  <a:close/>
                </a:path>
              </a:pathLst>
            </a:custGeom>
            <a:solidFill>
              <a:srgbClr val="009C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7" name="Freeform 373">
              <a:extLst>
                <a:ext uri="{FF2B5EF4-FFF2-40B4-BE49-F238E27FC236}">
                  <a16:creationId xmlns:a16="http://schemas.microsoft.com/office/drawing/2014/main" id="{D03A5F83-F880-5D87-7A0A-5DFF0417E623}"/>
                </a:ext>
              </a:extLst>
            </p:cNvPr>
            <p:cNvSpPr>
              <a:spLocks/>
            </p:cNvSpPr>
            <p:nvPr/>
          </p:nvSpPr>
          <p:spPr bwMode="auto">
            <a:xfrm>
              <a:off x="-2033588" y="2605089"/>
              <a:ext cx="15875" cy="20638"/>
            </a:xfrm>
            <a:custGeom>
              <a:avLst/>
              <a:gdLst>
                <a:gd name="T0" fmla="*/ 19 w 31"/>
                <a:gd name="T1" fmla="*/ 9 h 41"/>
                <a:gd name="T2" fmla="*/ 19 w 31"/>
                <a:gd name="T3" fmla="*/ 9 h 41"/>
                <a:gd name="T4" fmla="*/ 4 w 31"/>
                <a:gd name="T5" fmla="*/ 0 h 41"/>
                <a:gd name="T6" fmla="*/ 1 w 31"/>
                <a:gd name="T7" fmla="*/ 0 h 41"/>
                <a:gd name="T8" fmla="*/ 1 w 31"/>
                <a:gd name="T9" fmla="*/ 0 h 41"/>
                <a:gd name="T10" fmla="*/ 0 w 31"/>
                <a:gd name="T11" fmla="*/ 4 h 41"/>
                <a:gd name="T12" fmla="*/ 0 w 31"/>
                <a:gd name="T13" fmla="*/ 13 h 41"/>
                <a:gd name="T14" fmla="*/ 1 w 31"/>
                <a:gd name="T15" fmla="*/ 18 h 41"/>
                <a:gd name="T16" fmla="*/ 3 w 31"/>
                <a:gd name="T17" fmla="*/ 22 h 41"/>
                <a:gd name="T18" fmla="*/ 5 w 31"/>
                <a:gd name="T19" fmla="*/ 27 h 41"/>
                <a:gd name="T20" fmla="*/ 9 w 31"/>
                <a:gd name="T21" fmla="*/ 31 h 41"/>
                <a:gd name="T22" fmla="*/ 9 w 31"/>
                <a:gd name="T23" fmla="*/ 31 h 41"/>
                <a:gd name="T24" fmla="*/ 16 w 31"/>
                <a:gd name="T25" fmla="*/ 36 h 41"/>
                <a:gd name="T26" fmla="*/ 24 w 31"/>
                <a:gd name="T27" fmla="*/ 39 h 41"/>
                <a:gd name="T28" fmla="*/ 30 w 31"/>
                <a:gd name="T29" fmla="*/ 41 h 41"/>
                <a:gd name="T30" fmla="*/ 30 w 31"/>
                <a:gd name="T31" fmla="*/ 41 h 41"/>
                <a:gd name="T32" fmla="*/ 31 w 31"/>
                <a:gd name="T33" fmla="*/ 37 h 41"/>
                <a:gd name="T34" fmla="*/ 30 w 31"/>
                <a:gd name="T35" fmla="*/ 29 h 41"/>
                <a:gd name="T36" fmla="*/ 30 w 31"/>
                <a:gd name="T37" fmla="*/ 22 h 41"/>
                <a:gd name="T38" fmla="*/ 27 w 31"/>
                <a:gd name="T39" fmla="*/ 18 h 41"/>
                <a:gd name="T40" fmla="*/ 24 w 31"/>
                <a:gd name="T41" fmla="*/ 13 h 41"/>
                <a:gd name="T42" fmla="*/ 19 w 31"/>
                <a:gd name="T43" fmla="*/ 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1" h="41">
                  <a:moveTo>
                    <a:pt x="19" y="9"/>
                  </a:moveTo>
                  <a:lnTo>
                    <a:pt x="19" y="9"/>
                  </a:lnTo>
                  <a:lnTo>
                    <a:pt x="4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4"/>
                  </a:lnTo>
                  <a:lnTo>
                    <a:pt x="0" y="13"/>
                  </a:lnTo>
                  <a:lnTo>
                    <a:pt x="1" y="18"/>
                  </a:lnTo>
                  <a:lnTo>
                    <a:pt x="3" y="22"/>
                  </a:lnTo>
                  <a:lnTo>
                    <a:pt x="5" y="27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16" y="36"/>
                  </a:lnTo>
                  <a:lnTo>
                    <a:pt x="24" y="39"/>
                  </a:lnTo>
                  <a:lnTo>
                    <a:pt x="30" y="41"/>
                  </a:lnTo>
                  <a:lnTo>
                    <a:pt x="30" y="41"/>
                  </a:lnTo>
                  <a:lnTo>
                    <a:pt x="31" y="37"/>
                  </a:lnTo>
                  <a:lnTo>
                    <a:pt x="30" y="29"/>
                  </a:lnTo>
                  <a:lnTo>
                    <a:pt x="30" y="22"/>
                  </a:lnTo>
                  <a:lnTo>
                    <a:pt x="27" y="18"/>
                  </a:lnTo>
                  <a:lnTo>
                    <a:pt x="24" y="13"/>
                  </a:lnTo>
                  <a:lnTo>
                    <a:pt x="19" y="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8" name="Freeform 374">
              <a:extLst>
                <a:ext uri="{FF2B5EF4-FFF2-40B4-BE49-F238E27FC236}">
                  <a16:creationId xmlns:a16="http://schemas.microsoft.com/office/drawing/2014/main" id="{7F7D0E6A-AC12-2349-E3A8-542C4184E326}"/>
                </a:ext>
              </a:extLst>
            </p:cNvPr>
            <p:cNvSpPr>
              <a:spLocks/>
            </p:cNvSpPr>
            <p:nvPr/>
          </p:nvSpPr>
          <p:spPr bwMode="auto">
            <a:xfrm>
              <a:off x="-2022476" y="2587627"/>
              <a:ext cx="12700" cy="23813"/>
            </a:xfrm>
            <a:custGeom>
              <a:avLst/>
              <a:gdLst>
                <a:gd name="T0" fmla="*/ 25 w 25"/>
                <a:gd name="T1" fmla="*/ 22 h 45"/>
                <a:gd name="T2" fmla="*/ 25 w 25"/>
                <a:gd name="T3" fmla="*/ 22 h 45"/>
                <a:gd name="T4" fmla="*/ 25 w 25"/>
                <a:gd name="T5" fmla="*/ 19 h 45"/>
                <a:gd name="T6" fmla="*/ 24 w 25"/>
                <a:gd name="T7" fmla="*/ 14 h 45"/>
                <a:gd name="T8" fmla="*/ 19 w 25"/>
                <a:gd name="T9" fmla="*/ 8 h 45"/>
                <a:gd name="T10" fmla="*/ 15 w 25"/>
                <a:gd name="T11" fmla="*/ 3 h 45"/>
                <a:gd name="T12" fmla="*/ 12 w 25"/>
                <a:gd name="T13" fmla="*/ 0 h 45"/>
                <a:gd name="T14" fmla="*/ 12 w 25"/>
                <a:gd name="T15" fmla="*/ 0 h 45"/>
                <a:gd name="T16" fmla="*/ 11 w 25"/>
                <a:gd name="T17" fmla="*/ 3 h 45"/>
                <a:gd name="T18" fmla="*/ 6 w 25"/>
                <a:gd name="T19" fmla="*/ 6 h 45"/>
                <a:gd name="T20" fmla="*/ 3 w 25"/>
                <a:gd name="T21" fmla="*/ 14 h 45"/>
                <a:gd name="T22" fmla="*/ 1 w 25"/>
                <a:gd name="T23" fmla="*/ 17 h 45"/>
                <a:gd name="T24" fmla="*/ 0 w 25"/>
                <a:gd name="T25" fmla="*/ 22 h 45"/>
                <a:gd name="T26" fmla="*/ 0 w 25"/>
                <a:gd name="T27" fmla="*/ 22 h 45"/>
                <a:gd name="T28" fmla="*/ 1 w 25"/>
                <a:gd name="T29" fmla="*/ 27 h 45"/>
                <a:gd name="T30" fmla="*/ 3 w 25"/>
                <a:gd name="T31" fmla="*/ 32 h 45"/>
                <a:gd name="T32" fmla="*/ 8 w 25"/>
                <a:gd name="T33" fmla="*/ 38 h 45"/>
                <a:gd name="T34" fmla="*/ 11 w 25"/>
                <a:gd name="T35" fmla="*/ 43 h 45"/>
                <a:gd name="T36" fmla="*/ 14 w 25"/>
                <a:gd name="T37" fmla="*/ 45 h 45"/>
                <a:gd name="T38" fmla="*/ 14 w 25"/>
                <a:gd name="T39" fmla="*/ 45 h 45"/>
                <a:gd name="T40" fmla="*/ 20 w 25"/>
                <a:gd name="T41" fmla="*/ 38 h 45"/>
                <a:gd name="T42" fmla="*/ 24 w 25"/>
                <a:gd name="T43" fmla="*/ 31 h 45"/>
                <a:gd name="T44" fmla="*/ 25 w 25"/>
                <a:gd name="T45" fmla="*/ 27 h 45"/>
                <a:gd name="T46" fmla="*/ 25 w 25"/>
                <a:gd name="T47" fmla="*/ 2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5" h="45">
                  <a:moveTo>
                    <a:pt x="25" y="22"/>
                  </a:moveTo>
                  <a:lnTo>
                    <a:pt x="25" y="22"/>
                  </a:lnTo>
                  <a:lnTo>
                    <a:pt x="25" y="19"/>
                  </a:lnTo>
                  <a:lnTo>
                    <a:pt x="24" y="14"/>
                  </a:lnTo>
                  <a:lnTo>
                    <a:pt x="19" y="8"/>
                  </a:lnTo>
                  <a:lnTo>
                    <a:pt x="15" y="3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1" y="3"/>
                  </a:lnTo>
                  <a:lnTo>
                    <a:pt x="6" y="6"/>
                  </a:lnTo>
                  <a:lnTo>
                    <a:pt x="3" y="14"/>
                  </a:lnTo>
                  <a:lnTo>
                    <a:pt x="1" y="17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1" y="27"/>
                  </a:lnTo>
                  <a:lnTo>
                    <a:pt x="3" y="32"/>
                  </a:lnTo>
                  <a:lnTo>
                    <a:pt x="8" y="38"/>
                  </a:lnTo>
                  <a:lnTo>
                    <a:pt x="11" y="43"/>
                  </a:lnTo>
                  <a:lnTo>
                    <a:pt x="14" y="45"/>
                  </a:lnTo>
                  <a:lnTo>
                    <a:pt x="14" y="45"/>
                  </a:lnTo>
                  <a:lnTo>
                    <a:pt x="20" y="38"/>
                  </a:lnTo>
                  <a:lnTo>
                    <a:pt x="24" y="31"/>
                  </a:lnTo>
                  <a:lnTo>
                    <a:pt x="25" y="27"/>
                  </a:lnTo>
                  <a:lnTo>
                    <a:pt x="25" y="22"/>
                  </a:lnTo>
                  <a:close/>
                </a:path>
              </a:pathLst>
            </a:custGeom>
            <a:solidFill>
              <a:srgbClr val="009C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19" name="Freeform 375">
              <a:extLst>
                <a:ext uri="{FF2B5EF4-FFF2-40B4-BE49-F238E27FC236}">
                  <a16:creationId xmlns:a16="http://schemas.microsoft.com/office/drawing/2014/main" id="{2FB9C240-8CD1-88E9-1165-66216B9B902A}"/>
                </a:ext>
              </a:extLst>
            </p:cNvPr>
            <p:cNvSpPr>
              <a:spLocks/>
            </p:cNvSpPr>
            <p:nvPr/>
          </p:nvSpPr>
          <p:spPr bwMode="auto">
            <a:xfrm>
              <a:off x="-2022476" y="2587627"/>
              <a:ext cx="12700" cy="23813"/>
            </a:xfrm>
            <a:custGeom>
              <a:avLst/>
              <a:gdLst>
                <a:gd name="T0" fmla="*/ 25 w 25"/>
                <a:gd name="T1" fmla="*/ 22 h 45"/>
                <a:gd name="T2" fmla="*/ 25 w 25"/>
                <a:gd name="T3" fmla="*/ 22 h 45"/>
                <a:gd name="T4" fmla="*/ 25 w 25"/>
                <a:gd name="T5" fmla="*/ 19 h 45"/>
                <a:gd name="T6" fmla="*/ 24 w 25"/>
                <a:gd name="T7" fmla="*/ 14 h 45"/>
                <a:gd name="T8" fmla="*/ 19 w 25"/>
                <a:gd name="T9" fmla="*/ 8 h 45"/>
                <a:gd name="T10" fmla="*/ 15 w 25"/>
                <a:gd name="T11" fmla="*/ 3 h 45"/>
                <a:gd name="T12" fmla="*/ 12 w 25"/>
                <a:gd name="T13" fmla="*/ 0 h 45"/>
                <a:gd name="T14" fmla="*/ 12 w 25"/>
                <a:gd name="T15" fmla="*/ 0 h 45"/>
                <a:gd name="T16" fmla="*/ 11 w 25"/>
                <a:gd name="T17" fmla="*/ 3 h 45"/>
                <a:gd name="T18" fmla="*/ 6 w 25"/>
                <a:gd name="T19" fmla="*/ 6 h 45"/>
                <a:gd name="T20" fmla="*/ 3 w 25"/>
                <a:gd name="T21" fmla="*/ 14 h 45"/>
                <a:gd name="T22" fmla="*/ 1 w 25"/>
                <a:gd name="T23" fmla="*/ 17 h 45"/>
                <a:gd name="T24" fmla="*/ 0 w 25"/>
                <a:gd name="T25" fmla="*/ 22 h 45"/>
                <a:gd name="T26" fmla="*/ 0 w 25"/>
                <a:gd name="T27" fmla="*/ 22 h 45"/>
                <a:gd name="T28" fmla="*/ 1 w 25"/>
                <a:gd name="T29" fmla="*/ 27 h 45"/>
                <a:gd name="T30" fmla="*/ 3 w 25"/>
                <a:gd name="T31" fmla="*/ 32 h 45"/>
                <a:gd name="T32" fmla="*/ 8 w 25"/>
                <a:gd name="T33" fmla="*/ 38 h 45"/>
                <a:gd name="T34" fmla="*/ 11 w 25"/>
                <a:gd name="T35" fmla="*/ 43 h 45"/>
                <a:gd name="T36" fmla="*/ 14 w 25"/>
                <a:gd name="T37" fmla="*/ 45 h 45"/>
                <a:gd name="T38" fmla="*/ 14 w 25"/>
                <a:gd name="T39" fmla="*/ 45 h 45"/>
                <a:gd name="T40" fmla="*/ 20 w 25"/>
                <a:gd name="T41" fmla="*/ 38 h 45"/>
                <a:gd name="T42" fmla="*/ 24 w 25"/>
                <a:gd name="T43" fmla="*/ 31 h 45"/>
                <a:gd name="T44" fmla="*/ 25 w 25"/>
                <a:gd name="T45" fmla="*/ 27 h 45"/>
                <a:gd name="T46" fmla="*/ 25 w 25"/>
                <a:gd name="T47" fmla="*/ 2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5" h="45">
                  <a:moveTo>
                    <a:pt x="25" y="22"/>
                  </a:moveTo>
                  <a:lnTo>
                    <a:pt x="25" y="22"/>
                  </a:lnTo>
                  <a:lnTo>
                    <a:pt x="25" y="19"/>
                  </a:lnTo>
                  <a:lnTo>
                    <a:pt x="24" y="14"/>
                  </a:lnTo>
                  <a:lnTo>
                    <a:pt x="19" y="8"/>
                  </a:lnTo>
                  <a:lnTo>
                    <a:pt x="15" y="3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11" y="3"/>
                  </a:lnTo>
                  <a:lnTo>
                    <a:pt x="6" y="6"/>
                  </a:lnTo>
                  <a:lnTo>
                    <a:pt x="3" y="14"/>
                  </a:lnTo>
                  <a:lnTo>
                    <a:pt x="1" y="17"/>
                  </a:lnTo>
                  <a:lnTo>
                    <a:pt x="0" y="22"/>
                  </a:lnTo>
                  <a:lnTo>
                    <a:pt x="0" y="22"/>
                  </a:lnTo>
                  <a:lnTo>
                    <a:pt x="1" y="27"/>
                  </a:lnTo>
                  <a:lnTo>
                    <a:pt x="3" y="32"/>
                  </a:lnTo>
                  <a:lnTo>
                    <a:pt x="8" y="38"/>
                  </a:lnTo>
                  <a:lnTo>
                    <a:pt x="11" y="43"/>
                  </a:lnTo>
                  <a:lnTo>
                    <a:pt x="14" y="45"/>
                  </a:lnTo>
                  <a:lnTo>
                    <a:pt x="14" y="45"/>
                  </a:lnTo>
                  <a:lnTo>
                    <a:pt x="20" y="38"/>
                  </a:lnTo>
                  <a:lnTo>
                    <a:pt x="24" y="31"/>
                  </a:lnTo>
                  <a:lnTo>
                    <a:pt x="25" y="27"/>
                  </a:lnTo>
                  <a:lnTo>
                    <a:pt x="25" y="2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0" name="Freeform 376">
              <a:extLst>
                <a:ext uri="{FF2B5EF4-FFF2-40B4-BE49-F238E27FC236}">
                  <a16:creationId xmlns:a16="http://schemas.microsoft.com/office/drawing/2014/main" id="{5A1D48B4-7AF3-8C61-0676-F051B7ADF09B}"/>
                </a:ext>
              </a:extLst>
            </p:cNvPr>
            <p:cNvSpPr>
              <a:spLocks/>
            </p:cNvSpPr>
            <p:nvPr/>
          </p:nvSpPr>
          <p:spPr bwMode="auto">
            <a:xfrm>
              <a:off x="-2033588" y="2624139"/>
              <a:ext cx="15875" cy="20638"/>
            </a:xfrm>
            <a:custGeom>
              <a:avLst/>
              <a:gdLst>
                <a:gd name="T0" fmla="*/ 19 w 31"/>
                <a:gd name="T1" fmla="*/ 9 h 41"/>
                <a:gd name="T2" fmla="*/ 19 w 31"/>
                <a:gd name="T3" fmla="*/ 9 h 41"/>
                <a:gd name="T4" fmla="*/ 4 w 31"/>
                <a:gd name="T5" fmla="*/ 0 h 41"/>
                <a:gd name="T6" fmla="*/ 1 w 31"/>
                <a:gd name="T7" fmla="*/ 0 h 41"/>
                <a:gd name="T8" fmla="*/ 1 w 31"/>
                <a:gd name="T9" fmla="*/ 0 h 41"/>
                <a:gd name="T10" fmla="*/ 0 w 31"/>
                <a:gd name="T11" fmla="*/ 4 h 41"/>
                <a:gd name="T12" fmla="*/ 0 w 31"/>
                <a:gd name="T13" fmla="*/ 12 h 41"/>
                <a:gd name="T14" fmla="*/ 1 w 31"/>
                <a:gd name="T15" fmla="*/ 17 h 41"/>
                <a:gd name="T16" fmla="*/ 3 w 31"/>
                <a:gd name="T17" fmla="*/ 22 h 41"/>
                <a:gd name="T18" fmla="*/ 5 w 31"/>
                <a:gd name="T19" fmla="*/ 27 h 41"/>
                <a:gd name="T20" fmla="*/ 9 w 31"/>
                <a:gd name="T21" fmla="*/ 31 h 41"/>
                <a:gd name="T22" fmla="*/ 9 w 31"/>
                <a:gd name="T23" fmla="*/ 31 h 41"/>
                <a:gd name="T24" fmla="*/ 16 w 31"/>
                <a:gd name="T25" fmla="*/ 36 h 41"/>
                <a:gd name="T26" fmla="*/ 24 w 31"/>
                <a:gd name="T27" fmla="*/ 40 h 41"/>
                <a:gd name="T28" fmla="*/ 30 w 31"/>
                <a:gd name="T29" fmla="*/ 41 h 41"/>
                <a:gd name="T30" fmla="*/ 30 w 31"/>
                <a:gd name="T31" fmla="*/ 41 h 41"/>
                <a:gd name="T32" fmla="*/ 31 w 31"/>
                <a:gd name="T33" fmla="*/ 37 h 41"/>
                <a:gd name="T34" fmla="*/ 30 w 31"/>
                <a:gd name="T35" fmla="*/ 28 h 41"/>
                <a:gd name="T36" fmla="*/ 30 w 31"/>
                <a:gd name="T37" fmla="*/ 24 h 41"/>
                <a:gd name="T38" fmla="*/ 27 w 31"/>
                <a:gd name="T39" fmla="*/ 17 h 41"/>
                <a:gd name="T40" fmla="*/ 24 w 31"/>
                <a:gd name="T41" fmla="*/ 12 h 41"/>
                <a:gd name="T42" fmla="*/ 19 w 31"/>
                <a:gd name="T43" fmla="*/ 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1" h="41">
                  <a:moveTo>
                    <a:pt x="19" y="9"/>
                  </a:moveTo>
                  <a:lnTo>
                    <a:pt x="19" y="9"/>
                  </a:lnTo>
                  <a:lnTo>
                    <a:pt x="4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4"/>
                  </a:lnTo>
                  <a:lnTo>
                    <a:pt x="0" y="12"/>
                  </a:lnTo>
                  <a:lnTo>
                    <a:pt x="1" y="17"/>
                  </a:lnTo>
                  <a:lnTo>
                    <a:pt x="3" y="22"/>
                  </a:lnTo>
                  <a:lnTo>
                    <a:pt x="5" y="27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16" y="36"/>
                  </a:lnTo>
                  <a:lnTo>
                    <a:pt x="24" y="40"/>
                  </a:lnTo>
                  <a:lnTo>
                    <a:pt x="30" y="41"/>
                  </a:lnTo>
                  <a:lnTo>
                    <a:pt x="30" y="41"/>
                  </a:lnTo>
                  <a:lnTo>
                    <a:pt x="31" y="37"/>
                  </a:lnTo>
                  <a:lnTo>
                    <a:pt x="30" y="28"/>
                  </a:lnTo>
                  <a:lnTo>
                    <a:pt x="30" y="24"/>
                  </a:lnTo>
                  <a:lnTo>
                    <a:pt x="27" y="17"/>
                  </a:lnTo>
                  <a:lnTo>
                    <a:pt x="24" y="12"/>
                  </a:lnTo>
                  <a:lnTo>
                    <a:pt x="19" y="9"/>
                  </a:lnTo>
                  <a:close/>
                </a:path>
              </a:pathLst>
            </a:custGeom>
            <a:solidFill>
              <a:srgbClr val="009C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1" name="Freeform 377">
              <a:extLst>
                <a:ext uri="{FF2B5EF4-FFF2-40B4-BE49-F238E27FC236}">
                  <a16:creationId xmlns:a16="http://schemas.microsoft.com/office/drawing/2014/main" id="{BFD3AAEA-DBC5-2D19-3A88-E8CAADEA144C}"/>
                </a:ext>
              </a:extLst>
            </p:cNvPr>
            <p:cNvSpPr>
              <a:spLocks/>
            </p:cNvSpPr>
            <p:nvPr/>
          </p:nvSpPr>
          <p:spPr bwMode="auto">
            <a:xfrm>
              <a:off x="-2033588" y="2624139"/>
              <a:ext cx="15875" cy="20638"/>
            </a:xfrm>
            <a:custGeom>
              <a:avLst/>
              <a:gdLst>
                <a:gd name="T0" fmla="*/ 19 w 31"/>
                <a:gd name="T1" fmla="*/ 9 h 41"/>
                <a:gd name="T2" fmla="*/ 19 w 31"/>
                <a:gd name="T3" fmla="*/ 9 h 41"/>
                <a:gd name="T4" fmla="*/ 4 w 31"/>
                <a:gd name="T5" fmla="*/ 0 h 41"/>
                <a:gd name="T6" fmla="*/ 1 w 31"/>
                <a:gd name="T7" fmla="*/ 0 h 41"/>
                <a:gd name="T8" fmla="*/ 1 w 31"/>
                <a:gd name="T9" fmla="*/ 0 h 41"/>
                <a:gd name="T10" fmla="*/ 0 w 31"/>
                <a:gd name="T11" fmla="*/ 4 h 41"/>
                <a:gd name="T12" fmla="*/ 0 w 31"/>
                <a:gd name="T13" fmla="*/ 12 h 41"/>
                <a:gd name="T14" fmla="*/ 1 w 31"/>
                <a:gd name="T15" fmla="*/ 17 h 41"/>
                <a:gd name="T16" fmla="*/ 3 w 31"/>
                <a:gd name="T17" fmla="*/ 22 h 41"/>
                <a:gd name="T18" fmla="*/ 5 w 31"/>
                <a:gd name="T19" fmla="*/ 27 h 41"/>
                <a:gd name="T20" fmla="*/ 9 w 31"/>
                <a:gd name="T21" fmla="*/ 31 h 41"/>
                <a:gd name="T22" fmla="*/ 9 w 31"/>
                <a:gd name="T23" fmla="*/ 31 h 41"/>
                <a:gd name="T24" fmla="*/ 16 w 31"/>
                <a:gd name="T25" fmla="*/ 36 h 41"/>
                <a:gd name="T26" fmla="*/ 24 w 31"/>
                <a:gd name="T27" fmla="*/ 40 h 41"/>
                <a:gd name="T28" fmla="*/ 30 w 31"/>
                <a:gd name="T29" fmla="*/ 41 h 41"/>
                <a:gd name="T30" fmla="*/ 30 w 31"/>
                <a:gd name="T31" fmla="*/ 41 h 41"/>
                <a:gd name="T32" fmla="*/ 31 w 31"/>
                <a:gd name="T33" fmla="*/ 37 h 41"/>
                <a:gd name="T34" fmla="*/ 30 w 31"/>
                <a:gd name="T35" fmla="*/ 28 h 41"/>
                <a:gd name="T36" fmla="*/ 30 w 31"/>
                <a:gd name="T37" fmla="*/ 24 h 41"/>
                <a:gd name="T38" fmla="*/ 27 w 31"/>
                <a:gd name="T39" fmla="*/ 17 h 41"/>
                <a:gd name="T40" fmla="*/ 24 w 31"/>
                <a:gd name="T41" fmla="*/ 12 h 41"/>
                <a:gd name="T42" fmla="*/ 19 w 31"/>
                <a:gd name="T43" fmla="*/ 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1" h="41">
                  <a:moveTo>
                    <a:pt x="19" y="9"/>
                  </a:moveTo>
                  <a:lnTo>
                    <a:pt x="19" y="9"/>
                  </a:lnTo>
                  <a:lnTo>
                    <a:pt x="4" y="0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4"/>
                  </a:lnTo>
                  <a:lnTo>
                    <a:pt x="0" y="12"/>
                  </a:lnTo>
                  <a:lnTo>
                    <a:pt x="1" y="17"/>
                  </a:lnTo>
                  <a:lnTo>
                    <a:pt x="3" y="22"/>
                  </a:lnTo>
                  <a:lnTo>
                    <a:pt x="5" y="27"/>
                  </a:lnTo>
                  <a:lnTo>
                    <a:pt x="9" y="31"/>
                  </a:lnTo>
                  <a:lnTo>
                    <a:pt x="9" y="31"/>
                  </a:lnTo>
                  <a:lnTo>
                    <a:pt x="16" y="36"/>
                  </a:lnTo>
                  <a:lnTo>
                    <a:pt x="24" y="40"/>
                  </a:lnTo>
                  <a:lnTo>
                    <a:pt x="30" y="41"/>
                  </a:lnTo>
                  <a:lnTo>
                    <a:pt x="30" y="41"/>
                  </a:lnTo>
                  <a:lnTo>
                    <a:pt x="31" y="37"/>
                  </a:lnTo>
                  <a:lnTo>
                    <a:pt x="30" y="28"/>
                  </a:lnTo>
                  <a:lnTo>
                    <a:pt x="30" y="24"/>
                  </a:lnTo>
                  <a:lnTo>
                    <a:pt x="27" y="17"/>
                  </a:lnTo>
                  <a:lnTo>
                    <a:pt x="24" y="12"/>
                  </a:lnTo>
                  <a:lnTo>
                    <a:pt x="19" y="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2" name="Freeform 378">
              <a:extLst>
                <a:ext uri="{FF2B5EF4-FFF2-40B4-BE49-F238E27FC236}">
                  <a16:creationId xmlns:a16="http://schemas.microsoft.com/office/drawing/2014/main" id="{856C03A8-A9F5-7690-25B1-4A94F8A32F4D}"/>
                </a:ext>
              </a:extLst>
            </p:cNvPr>
            <p:cNvSpPr>
              <a:spLocks/>
            </p:cNvSpPr>
            <p:nvPr/>
          </p:nvSpPr>
          <p:spPr bwMode="auto">
            <a:xfrm>
              <a:off x="-2033588" y="2643189"/>
              <a:ext cx="15875" cy="20638"/>
            </a:xfrm>
            <a:custGeom>
              <a:avLst/>
              <a:gdLst>
                <a:gd name="T0" fmla="*/ 19 w 31"/>
                <a:gd name="T1" fmla="*/ 8 h 41"/>
                <a:gd name="T2" fmla="*/ 19 w 31"/>
                <a:gd name="T3" fmla="*/ 8 h 41"/>
                <a:gd name="T4" fmla="*/ 4 w 31"/>
                <a:gd name="T5" fmla="*/ 1 h 41"/>
                <a:gd name="T6" fmla="*/ 1 w 31"/>
                <a:gd name="T7" fmla="*/ 0 h 41"/>
                <a:gd name="T8" fmla="*/ 1 w 31"/>
                <a:gd name="T9" fmla="*/ 0 h 41"/>
                <a:gd name="T10" fmla="*/ 0 w 31"/>
                <a:gd name="T11" fmla="*/ 4 h 41"/>
                <a:gd name="T12" fmla="*/ 0 w 31"/>
                <a:gd name="T13" fmla="*/ 12 h 41"/>
                <a:gd name="T14" fmla="*/ 1 w 31"/>
                <a:gd name="T15" fmla="*/ 18 h 41"/>
                <a:gd name="T16" fmla="*/ 3 w 31"/>
                <a:gd name="T17" fmla="*/ 23 h 41"/>
                <a:gd name="T18" fmla="*/ 5 w 31"/>
                <a:gd name="T19" fmla="*/ 28 h 41"/>
                <a:gd name="T20" fmla="*/ 9 w 31"/>
                <a:gd name="T21" fmla="*/ 32 h 41"/>
                <a:gd name="T22" fmla="*/ 9 w 31"/>
                <a:gd name="T23" fmla="*/ 32 h 41"/>
                <a:gd name="T24" fmla="*/ 16 w 31"/>
                <a:gd name="T25" fmla="*/ 37 h 41"/>
                <a:gd name="T26" fmla="*/ 24 w 31"/>
                <a:gd name="T27" fmla="*/ 39 h 41"/>
                <a:gd name="T28" fmla="*/ 30 w 31"/>
                <a:gd name="T29" fmla="*/ 41 h 41"/>
                <a:gd name="T30" fmla="*/ 30 w 31"/>
                <a:gd name="T31" fmla="*/ 41 h 41"/>
                <a:gd name="T32" fmla="*/ 31 w 31"/>
                <a:gd name="T33" fmla="*/ 37 h 41"/>
                <a:gd name="T34" fmla="*/ 30 w 31"/>
                <a:gd name="T35" fmla="*/ 28 h 41"/>
                <a:gd name="T36" fmla="*/ 30 w 31"/>
                <a:gd name="T37" fmla="*/ 23 h 41"/>
                <a:gd name="T38" fmla="*/ 27 w 31"/>
                <a:gd name="T39" fmla="*/ 18 h 41"/>
                <a:gd name="T40" fmla="*/ 24 w 31"/>
                <a:gd name="T41" fmla="*/ 13 h 41"/>
                <a:gd name="T42" fmla="*/ 19 w 31"/>
                <a:gd name="T43" fmla="*/ 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1" h="41">
                  <a:moveTo>
                    <a:pt x="19" y="8"/>
                  </a:moveTo>
                  <a:lnTo>
                    <a:pt x="19" y="8"/>
                  </a:lnTo>
                  <a:lnTo>
                    <a:pt x="4" y="1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4"/>
                  </a:lnTo>
                  <a:lnTo>
                    <a:pt x="0" y="12"/>
                  </a:lnTo>
                  <a:lnTo>
                    <a:pt x="1" y="18"/>
                  </a:lnTo>
                  <a:lnTo>
                    <a:pt x="3" y="23"/>
                  </a:lnTo>
                  <a:lnTo>
                    <a:pt x="5" y="28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16" y="37"/>
                  </a:lnTo>
                  <a:lnTo>
                    <a:pt x="24" y="39"/>
                  </a:lnTo>
                  <a:lnTo>
                    <a:pt x="30" y="41"/>
                  </a:lnTo>
                  <a:lnTo>
                    <a:pt x="30" y="41"/>
                  </a:lnTo>
                  <a:lnTo>
                    <a:pt x="31" y="37"/>
                  </a:lnTo>
                  <a:lnTo>
                    <a:pt x="30" y="28"/>
                  </a:lnTo>
                  <a:lnTo>
                    <a:pt x="30" y="23"/>
                  </a:lnTo>
                  <a:lnTo>
                    <a:pt x="27" y="18"/>
                  </a:lnTo>
                  <a:lnTo>
                    <a:pt x="24" y="13"/>
                  </a:lnTo>
                  <a:lnTo>
                    <a:pt x="19" y="8"/>
                  </a:lnTo>
                  <a:close/>
                </a:path>
              </a:pathLst>
            </a:custGeom>
            <a:solidFill>
              <a:srgbClr val="009C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3" name="Freeform 379">
              <a:extLst>
                <a:ext uri="{FF2B5EF4-FFF2-40B4-BE49-F238E27FC236}">
                  <a16:creationId xmlns:a16="http://schemas.microsoft.com/office/drawing/2014/main" id="{48DB8AD1-2B19-5907-580C-E377B538E7E2}"/>
                </a:ext>
              </a:extLst>
            </p:cNvPr>
            <p:cNvSpPr>
              <a:spLocks/>
            </p:cNvSpPr>
            <p:nvPr/>
          </p:nvSpPr>
          <p:spPr bwMode="auto">
            <a:xfrm>
              <a:off x="-2033588" y="2643189"/>
              <a:ext cx="15875" cy="20638"/>
            </a:xfrm>
            <a:custGeom>
              <a:avLst/>
              <a:gdLst>
                <a:gd name="T0" fmla="*/ 19 w 31"/>
                <a:gd name="T1" fmla="*/ 8 h 41"/>
                <a:gd name="T2" fmla="*/ 19 w 31"/>
                <a:gd name="T3" fmla="*/ 8 h 41"/>
                <a:gd name="T4" fmla="*/ 4 w 31"/>
                <a:gd name="T5" fmla="*/ 1 h 41"/>
                <a:gd name="T6" fmla="*/ 1 w 31"/>
                <a:gd name="T7" fmla="*/ 0 h 41"/>
                <a:gd name="T8" fmla="*/ 1 w 31"/>
                <a:gd name="T9" fmla="*/ 0 h 41"/>
                <a:gd name="T10" fmla="*/ 0 w 31"/>
                <a:gd name="T11" fmla="*/ 4 h 41"/>
                <a:gd name="T12" fmla="*/ 0 w 31"/>
                <a:gd name="T13" fmla="*/ 12 h 41"/>
                <a:gd name="T14" fmla="*/ 1 w 31"/>
                <a:gd name="T15" fmla="*/ 18 h 41"/>
                <a:gd name="T16" fmla="*/ 3 w 31"/>
                <a:gd name="T17" fmla="*/ 23 h 41"/>
                <a:gd name="T18" fmla="*/ 5 w 31"/>
                <a:gd name="T19" fmla="*/ 28 h 41"/>
                <a:gd name="T20" fmla="*/ 9 w 31"/>
                <a:gd name="T21" fmla="*/ 32 h 41"/>
                <a:gd name="T22" fmla="*/ 9 w 31"/>
                <a:gd name="T23" fmla="*/ 32 h 41"/>
                <a:gd name="T24" fmla="*/ 16 w 31"/>
                <a:gd name="T25" fmla="*/ 37 h 41"/>
                <a:gd name="T26" fmla="*/ 24 w 31"/>
                <a:gd name="T27" fmla="*/ 39 h 41"/>
                <a:gd name="T28" fmla="*/ 30 w 31"/>
                <a:gd name="T29" fmla="*/ 41 h 41"/>
                <a:gd name="T30" fmla="*/ 30 w 31"/>
                <a:gd name="T31" fmla="*/ 41 h 41"/>
                <a:gd name="T32" fmla="*/ 31 w 31"/>
                <a:gd name="T33" fmla="*/ 37 h 41"/>
                <a:gd name="T34" fmla="*/ 30 w 31"/>
                <a:gd name="T35" fmla="*/ 28 h 41"/>
                <a:gd name="T36" fmla="*/ 30 w 31"/>
                <a:gd name="T37" fmla="*/ 23 h 41"/>
                <a:gd name="T38" fmla="*/ 27 w 31"/>
                <a:gd name="T39" fmla="*/ 18 h 41"/>
                <a:gd name="T40" fmla="*/ 24 w 31"/>
                <a:gd name="T41" fmla="*/ 13 h 41"/>
                <a:gd name="T42" fmla="*/ 19 w 31"/>
                <a:gd name="T43" fmla="*/ 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1" h="41">
                  <a:moveTo>
                    <a:pt x="19" y="8"/>
                  </a:moveTo>
                  <a:lnTo>
                    <a:pt x="19" y="8"/>
                  </a:lnTo>
                  <a:lnTo>
                    <a:pt x="4" y="1"/>
                  </a:lnTo>
                  <a:lnTo>
                    <a:pt x="1" y="0"/>
                  </a:lnTo>
                  <a:lnTo>
                    <a:pt x="1" y="0"/>
                  </a:lnTo>
                  <a:lnTo>
                    <a:pt x="0" y="4"/>
                  </a:lnTo>
                  <a:lnTo>
                    <a:pt x="0" y="12"/>
                  </a:lnTo>
                  <a:lnTo>
                    <a:pt x="1" y="18"/>
                  </a:lnTo>
                  <a:lnTo>
                    <a:pt x="3" y="23"/>
                  </a:lnTo>
                  <a:lnTo>
                    <a:pt x="5" y="28"/>
                  </a:lnTo>
                  <a:lnTo>
                    <a:pt x="9" y="32"/>
                  </a:lnTo>
                  <a:lnTo>
                    <a:pt x="9" y="32"/>
                  </a:lnTo>
                  <a:lnTo>
                    <a:pt x="16" y="37"/>
                  </a:lnTo>
                  <a:lnTo>
                    <a:pt x="24" y="39"/>
                  </a:lnTo>
                  <a:lnTo>
                    <a:pt x="30" y="41"/>
                  </a:lnTo>
                  <a:lnTo>
                    <a:pt x="30" y="41"/>
                  </a:lnTo>
                  <a:lnTo>
                    <a:pt x="31" y="37"/>
                  </a:lnTo>
                  <a:lnTo>
                    <a:pt x="30" y="28"/>
                  </a:lnTo>
                  <a:lnTo>
                    <a:pt x="30" y="23"/>
                  </a:lnTo>
                  <a:lnTo>
                    <a:pt x="27" y="18"/>
                  </a:lnTo>
                  <a:lnTo>
                    <a:pt x="24" y="13"/>
                  </a:lnTo>
                  <a:lnTo>
                    <a:pt x="19" y="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4" name="Freeform 380">
              <a:extLst>
                <a:ext uri="{FF2B5EF4-FFF2-40B4-BE49-F238E27FC236}">
                  <a16:creationId xmlns:a16="http://schemas.microsoft.com/office/drawing/2014/main" id="{4AC48041-155D-7787-80CA-82007EC22C3B}"/>
                </a:ext>
              </a:extLst>
            </p:cNvPr>
            <p:cNvSpPr>
              <a:spLocks/>
            </p:cNvSpPr>
            <p:nvPr/>
          </p:nvSpPr>
          <p:spPr bwMode="auto">
            <a:xfrm>
              <a:off x="-2012951" y="2605089"/>
              <a:ext cx="15875" cy="20638"/>
            </a:xfrm>
            <a:custGeom>
              <a:avLst/>
              <a:gdLst>
                <a:gd name="T0" fmla="*/ 30 w 30"/>
                <a:gd name="T1" fmla="*/ 0 h 41"/>
                <a:gd name="T2" fmla="*/ 30 w 30"/>
                <a:gd name="T3" fmla="*/ 0 h 41"/>
                <a:gd name="T4" fmla="*/ 28 w 30"/>
                <a:gd name="T5" fmla="*/ 0 h 41"/>
                <a:gd name="T6" fmla="*/ 13 w 30"/>
                <a:gd name="T7" fmla="*/ 9 h 41"/>
                <a:gd name="T8" fmla="*/ 13 w 30"/>
                <a:gd name="T9" fmla="*/ 9 h 41"/>
                <a:gd name="T10" fmla="*/ 7 w 30"/>
                <a:gd name="T11" fmla="*/ 13 h 41"/>
                <a:gd name="T12" fmla="*/ 4 w 30"/>
                <a:gd name="T13" fmla="*/ 18 h 41"/>
                <a:gd name="T14" fmla="*/ 2 w 30"/>
                <a:gd name="T15" fmla="*/ 22 h 41"/>
                <a:gd name="T16" fmla="*/ 0 w 30"/>
                <a:gd name="T17" fmla="*/ 29 h 41"/>
                <a:gd name="T18" fmla="*/ 0 w 30"/>
                <a:gd name="T19" fmla="*/ 37 h 41"/>
                <a:gd name="T20" fmla="*/ 0 w 30"/>
                <a:gd name="T21" fmla="*/ 41 h 41"/>
                <a:gd name="T22" fmla="*/ 0 w 30"/>
                <a:gd name="T23" fmla="*/ 41 h 41"/>
                <a:gd name="T24" fmla="*/ 8 w 30"/>
                <a:gd name="T25" fmla="*/ 39 h 41"/>
                <a:gd name="T26" fmla="*/ 14 w 30"/>
                <a:gd name="T27" fmla="*/ 36 h 41"/>
                <a:gd name="T28" fmla="*/ 23 w 30"/>
                <a:gd name="T29" fmla="*/ 31 h 41"/>
                <a:gd name="T30" fmla="*/ 23 w 30"/>
                <a:gd name="T31" fmla="*/ 31 h 41"/>
                <a:gd name="T32" fmla="*/ 25 w 30"/>
                <a:gd name="T33" fmla="*/ 27 h 41"/>
                <a:gd name="T34" fmla="*/ 28 w 30"/>
                <a:gd name="T35" fmla="*/ 22 h 41"/>
                <a:gd name="T36" fmla="*/ 30 w 30"/>
                <a:gd name="T37" fmla="*/ 18 h 41"/>
                <a:gd name="T38" fmla="*/ 30 w 30"/>
                <a:gd name="T39" fmla="*/ 13 h 41"/>
                <a:gd name="T40" fmla="*/ 30 w 30"/>
                <a:gd name="T41" fmla="*/ 4 h 41"/>
                <a:gd name="T42" fmla="*/ 30 w 30"/>
                <a:gd name="T43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" h="41">
                  <a:moveTo>
                    <a:pt x="30" y="0"/>
                  </a:moveTo>
                  <a:lnTo>
                    <a:pt x="30" y="0"/>
                  </a:lnTo>
                  <a:lnTo>
                    <a:pt x="28" y="0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7" y="13"/>
                  </a:lnTo>
                  <a:lnTo>
                    <a:pt x="4" y="18"/>
                  </a:lnTo>
                  <a:lnTo>
                    <a:pt x="2" y="22"/>
                  </a:lnTo>
                  <a:lnTo>
                    <a:pt x="0" y="29"/>
                  </a:lnTo>
                  <a:lnTo>
                    <a:pt x="0" y="37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8" y="39"/>
                  </a:lnTo>
                  <a:lnTo>
                    <a:pt x="14" y="36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5" y="27"/>
                  </a:lnTo>
                  <a:lnTo>
                    <a:pt x="28" y="22"/>
                  </a:lnTo>
                  <a:lnTo>
                    <a:pt x="30" y="18"/>
                  </a:lnTo>
                  <a:lnTo>
                    <a:pt x="30" y="13"/>
                  </a:lnTo>
                  <a:lnTo>
                    <a:pt x="30" y="4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009C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5" name="Freeform 381">
              <a:extLst>
                <a:ext uri="{FF2B5EF4-FFF2-40B4-BE49-F238E27FC236}">
                  <a16:creationId xmlns:a16="http://schemas.microsoft.com/office/drawing/2014/main" id="{DD3516CF-6F66-F296-FCDD-4BA830B055CC}"/>
                </a:ext>
              </a:extLst>
            </p:cNvPr>
            <p:cNvSpPr>
              <a:spLocks/>
            </p:cNvSpPr>
            <p:nvPr/>
          </p:nvSpPr>
          <p:spPr bwMode="auto">
            <a:xfrm>
              <a:off x="-2012951" y="2605089"/>
              <a:ext cx="15875" cy="20638"/>
            </a:xfrm>
            <a:custGeom>
              <a:avLst/>
              <a:gdLst>
                <a:gd name="T0" fmla="*/ 30 w 30"/>
                <a:gd name="T1" fmla="*/ 0 h 41"/>
                <a:gd name="T2" fmla="*/ 30 w 30"/>
                <a:gd name="T3" fmla="*/ 0 h 41"/>
                <a:gd name="T4" fmla="*/ 28 w 30"/>
                <a:gd name="T5" fmla="*/ 0 h 41"/>
                <a:gd name="T6" fmla="*/ 13 w 30"/>
                <a:gd name="T7" fmla="*/ 9 h 41"/>
                <a:gd name="T8" fmla="*/ 13 w 30"/>
                <a:gd name="T9" fmla="*/ 9 h 41"/>
                <a:gd name="T10" fmla="*/ 7 w 30"/>
                <a:gd name="T11" fmla="*/ 13 h 41"/>
                <a:gd name="T12" fmla="*/ 4 w 30"/>
                <a:gd name="T13" fmla="*/ 18 h 41"/>
                <a:gd name="T14" fmla="*/ 2 w 30"/>
                <a:gd name="T15" fmla="*/ 22 h 41"/>
                <a:gd name="T16" fmla="*/ 0 w 30"/>
                <a:gd name="T17" fmla="*/ 29 h 41"/>
                <a:gd name="T18" fmla="*/ 0 w 30"/>
                <a:gd name="T19" fmla="*/ 37 h 41"/>
                <a:gd name="T20" fmla="*/ 0 w 30"/>
                <a:gd name="T21" fmla="*/ 41 h 41"/>
                <a:gd name="T22" fmla="*/ 0 w 30"/>
                <a:gd name="T23" fmla="*/ 41 h 41"/>
                <a:gd name="T24" fmla="*/ 8 w 30"/>
                <a:gd name="T25" fmla="*/ 39 h 41"/>
                <a:gd name="T26" fmla="*/ 14 w 30"/>
                <a:gd name="T27" fmla="*/ 36 h 41"/>
                <a:gd name="T28" fmla="*/ 23 w 30"/>
                <a:gd name="T29" fmla="*/ 31 h 41"/>
                <a:gd name="T30" fmla="*/ 23 w 30"/>
                <a:gd name="T31" fmla="*/ 31 h 41"/>
                <a:gd name="T32" fmla="*/ 25 w 30"/>
                <a:gd name="T33" fmla="*/ 27 h 41"/>
                <a:gd name="T34" fmla="*/ 28 w 30"/>
                <a:gd name="T35" fmla="*/ 22 h 41"/>
                <a:gd name="T36" fmla="*/ 30 w 30"/>
                <a:gd name="T37" fmla="*/ 18 h 41"/>
                <a:gd name="T38" fmla="*/ 30 w 30"/>
                <a:gd name="T39" fmla="*/ 13 h 41"/>
                <a:gd name="T40" fmla="*/ 30 w 30"/>
                <a:gd name="T41" fmla="*/ 4 h 41"/>
                <a:gd name="T42" fmla="*/ 30 w 30"/>
                <a:gd name="T43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" h="41">
                  <a:moveTo>
                    <a:pt x="30" y="0"/>
                  </a:moveTo>
                  <a:lnTo>
                    <a:pt x="30" y="0"/>
                  </a:lnTo>
                  <a:lnTo>
                    <a:pt x="28" y="0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7" y="13"/>
                  </a:lnTo>
                  <a:lnTo>
                    <a:pt x="4" y="18"/>
                  </a:lnTo>
                  <a:lnTo>
                    <a:pt x="2" y="22"/>
                  </a:lnTo>
                  <a:lnTo>
                    <a:pt x="0" y="29"/>
                  </a:lnTo>
                  <a:lnTo>
                    <a:pt x="0" y="37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8" y="39"/>
                  </a:lnTo>
                  <a:lnTo>
                    <a:pt x="14" y="36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5" y="27"/>
                  </a:lnTo>
                  <a:lnTo>
                    <a:pt x="28" y="22"/>
                  </a:lnTo>
                  <a:lnTo>
                    <a:pt x="30" y="18"/>
                  </a:lnTo>
                  <a:lnTo>
                    <a:pt x="30" y="13"/>
                  </a:lnTo>
                  <a:lnTo>
                    <a:pt x="30" y="4"/>
                  </a:lnTo>
                  <a:lnTo>
                    <a:pt x="3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6" name="Freeform 382">
              <a:extLst>
                <a:ext uri="{FF2B5EF4-FFF2-40B4-BE49-F238E27FC236}">
                  <a16:creationId xmlns:a16="http://schemas.microsoft.com/office/drawing/2014/main" id="{F5726B72-C164-10F7-2B75-FC40EA388B79}"/>
                </a:ext>
              </a:extLst>
            </p:cNvPr>
            <p:cNvSpPr>
              <a:spLocks/>
            </p:cNvSpPr>
            <p:nvPr/>
          </p:nvSpPr>
          <p:spPr bwMode="auto">
            <a:xfrm>
              <a:off x="-2012951" y="2624139"/>
              <a:ext cx="15875" cy="20638"/>
            </a:xfrm>
            <a:custGeom>
              <a:avLst/>
              <a:gdLst>
                <a:gd name="T0" fmla="*/ 30 w 30"/>
                <a:gd name="T1" fmla="*/ 0 h 41"/>
                <a:gd name="T2" fmla="*/ 30 w 30"/>
                <a:gd name="T3" fmla="*/ 0 h 41"/>
                <a:gd name="T4" fmla="*/ 28 w 30"/>
                <a:gd name="T5" fmla="*/ 0 h 41"/>
                <a:gd name="T6" fmla="*/ 13 w 30"/>
                <a:gd name="T7" fmla="*/ 9 h 41"/>
                <a:gd name="T8" fmla="*/ 13 w 30"/>
                <a:gd name="T9" fmla="*/ 9 h 41"/>
                <a:gd name="T10" fmla="*/ 7 w 30"/>
                <a:gd name="T11" fmla="*/ 12 h 41"/>
                <a:gd name="T12" fmla="*/ 4 w 30"/>
                <a:gd name="T13" fmla="*/ 17 h 41"/>
                <a:gd name="T14" fmla="*/ 2 w 30"/>
                <a:gd name="T15" fmla="*/ 24 h 41"/>
                <a:gd name="T16" fmla="*/ 0 w 30"/>
                <a:gd name="T17" fmla="*/ 28 h 41"/>
                <a:gd name="T18" fmla="*/ 0 w 30"/>
                <a:gd name="T19" fmla="*/ 37 h 41"/>
                <a:gd name="T20" fmla="*/ 0 w 30"/>
                <a:gd name="T21" fmla="*/ 41 h 41"/>
                <a:gd name="T22" fmla="*/ 0 w 30"/>
                <a:gd name="T23" fmla="*/ 41 h 41"/>
                <a:gd name="T24" fmla="*/ 8 w 30"/>
                <a:gd name="T25" fmla="*/ 40 h 41"/>
                <a:gd name="T26" fmla="*/ 14 w 30"/>
                <a:gd name="T27" fmla="*/ 36 h 41"/>
                <a:gd name="T28" fmla="*/ 23 w 30"/>
                <a:gd name="T29" fmla="*/ 31 h 41"/>
                <a:gd name="T30" fmla="*/ 23 w 30"/>
                <a:gd name="T31" fmla="*/ 31 h 41"/>
                <a:gd name="T32" fmla="*/ 25 w 30"/>
                <a:gd name="T33" fmla="*/ 27 h 41"/>
                <a:gd name="T34" fmla="*/ 28 w 30"/>
                <a:gd name="T35" fmla="*/ 22 h 41"/>
                <a:gd name="T36" fmla="*/ 30 w 30"/>
                <a:gd name="T37" fmla="*/ 17 h 41"/>
                <a:gd name="T38" fmla="*/ 30 w 30"/>
                <a:gd name="T39" fmla="*/ 12 h 41"/>
                <a:gd name="T40" fmla="*/ 30 w 30"/>
                <a:gd name="T41" fmla="*/ 4 h 41"/>
                <a:gd name="T42" fmla="*/ 30 w 30"/>
                <a:gd name="T43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" h="41">
                  <a:moveTo>
                    <a:pt x="30" y="0"/>
                  </a:moveTo>
                  <a:lnTo>
                    <a:pt x="30" y="0"/>
                  </a:lnTo>
                  <a:lnTo>
                    <a:pt x="28" y="0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7" y="12"/>
                  </a:lnTo>
                  <a:lnTo>
                    <a:pt x="4" y="17"/>
                  </a:lnTo>
                  <a:lnTo>
                    <a:pt x="2" y="24"/>
                  </a:lnTo>
                  <a:lnTo>
                    <a:pt x="0" y="28"/>
                  </a:lnTo>
                  <a:lnTo>
                    <a:pt x="0" y="37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8" y="40"/>
                  </a:lnTo>
                  <a:lnTo>
                    <a:pt x="14" y="36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5" y="27"/>
                  </a:lnTo>
                  <a:lnTo>
                    <a:pt x="28" y="22"/>
                  </a:lnTo>
                  <a:lnTo>
                    <a:pt x="30" y="17"/>
                  </a:lnTo>
                  <a:lnTo>
                    <a:pt x="30" y="12"/>
                  </a:lnTo>
                  <a:lnTo>
                    <a:pt x="30" y="4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009C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7" name="Freeform 383">
              <a:extLst>
                <a:ext uri="{FF2B5EF4-FFF2-40B4-BE49-F238E27FC236}">
                  <a16:creationId xmlns:a16="http://schemas.microsoft.com/office/drawing/2014/main" id="{23B99F0F-2121-7B4C-A5DB-C4F2C78F3053}"/>
                </a:ext>
              </a:extLst>
            </p:cNvPr>
            <p:cNvSpPr>
              <a:spLocks/>
            </p:cNvSpPr>
            <p:nvPr/>
          </p:nvSpPr>
          <p:spPr bwMode="auto">
            <a:xfrm>
              <a:off x="-2012951" y="2624139"/>
              <a:ext cx="15875" cy="20638"/>
            </a:xfrm>
            <a:custGeom>
              <a:avLst/>
              <a:gdLst>
                <a:gd name="T0" fmla="*/ 30 w 30"/>
                <a:gd name="T1" fmla="*/ 0 h 41"/>
                <a:gd name="T2" fmla="*/ 30 w 30"/>
                <a:gd name="T3" fmla="*/ 0 h 41"/>
                <a:gd name="T4" fmla="*/ 28 w 30"/>
                <a:gd name="T5" fmla="*/ 0 h 41"/>
                <a:gd name="T6" fmla="*/ 13 w 30"/>
                <a:gd name="T7" fmla="*/ 9 h 41"/>
                <a:gd name="T8" fmla="*/ 13 w 30"/>
                <a:gd name="T9" fmla="*/ 9 h 41"/>
                <a:gd name="T10" fmla="*/ 7 w 30"/>
                <a:gd name="T11" fmla="*/ 12 h 41"/>
                <a:gd name="T12" fmla="*/ 4 w 30"/>
                <a:gd name="T13" fmla="*/ 17 h 41"/>
                <a:gd name="T14" fmla="*/ 2 w 30"/>
                <a:gd name="T15" fmla="*/ 24 h 41"/>
                <a:gd name="T16" fmla="*/ 0 w 30"/>
                <a:gd name="T17" fmla="*/ 28 h 41"/>
                <a:gd name="T18" fmla="*/ 0 w 30"/>
                <a:gd name="T19" fmla="*/ 37 h 41"/>
                <a:gd name="T20" fmla="*/ 0 w 30"/>
                <a:gd name="T21" fmla="*/ 41 h 41"/>
                <a:gd name="T22" fmla="*/ 0 w 30"/>
                <a:gd name="T23" fmla="*/ 41 h 41"/>
                <a:gd name="T24" fmla="*/ 8 w 30"/>
                <a:gd name="T25" fmla="*/ 40 h 41"/>
                <a:gd name="T26" fmla="*/ 14 w 30"/>
                <a:gd name="T27" fmla="*/ 36 h 41"/>
                <a:gd name="T28" fmla="*/ 23 w 30"/>
                <a:gd name="T29" fmla="*/ 31 h 41"/>
                <a:gd name="T30" fmla="*/ 23 w 30"/>
                <a:gd name="T31" fmla="*/ 31 h 41"/>
                <a:gd name="T32" fmla="*/ 25 w 30"/>
                <a:gd name="T33" fmla="*/ 27 h 41"/>
                <a:gd name="T34" fmla="*/ 28 w 30"/>
                <a:gd name="T35" fmla="*/ 22 h 41"/>
                <a:gd name="T36" fmla="*/ 30 w 30"/>
                <a:gd name="T37" fmla="*/ 17 h 41"/>
                <a:gd name="T38" fmla="*/ 30 w 30"/>
                <a:gd name="T39" fmla="*/ 12 h 41"/>
                <a:gd name="T40" fmla="*/ 30 w 30"/>
                <a:gd name="T41" fmla="*/ 4 h 41"/>
                <a:gd name="T42" fmla="*/ 30 w 30"/>
                <a:gd name="T43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" h="41">
                  <a:moveTo>
                    <a:pt x="30" y="0"/>
                  </a:moveTo>
                  <a:lnTo>
                    <a:pt x="30" y="0"/>
                  </a:lnTo>
                  <a:lnTo>
                    <a:pt x="28" y="0"/>
                  </a:lnTo>
                  <a:lnTo>
                    <a:pt x="13" y="9"/>
                  </a:lnTo>
                  <a:lnTo>
                    <a:pt x="13" y="9"/>
                  </a:lnTo>
                  <a:lnTo>
                    <a:pt x="7" y="12"/>
                  </a:lnTo>
                  <a:lnTo>
                    <a:pt x="4" y="17"/>
                  </a:lnTo>
                  <a:lnTo>
                    <a:pt x="2" y="24"/>
                  </a:lnTo>
                  <a:lnTo>
                    <a:pt x="0" y="28"/>
                  </a:lnTo>
                  <a:lnTo>
                    <a:pt x="0" y="37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8" y="40"/>
                  </a:lnTo>
                  <a:lnTo>
                    <a:pt x="14" y="36"/>
                  </a:lnTo>
                  <a:lnTo>
                    <a:pt x="23" y="31"/>
                  </a:lnTo>
                  <a:lnTo>
                    <a:pt x="23" y="31"/>
                  </a:lnTo>
                  <a:lnTo>
                    <a:pt x="25" y="27"/>
                  </a:lnTo>
                  <a:lnTo>
                    <a:pt x="28" y="22"/>
                  </a:lnTo>
                  <a:lnTo>
                    <a:pt x="30" y="17"/>
                  </a:lnTo>
                  <a:lnTo>
                    <a:pt x="30" y="12"/>
                  </a:lnTo>
                  <a:lnTo>
                    <a:pt x="30" y="4"/>
                  </a:lnTo>
                  <a:lnTo>
                    <a:pt x="3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8" name="Freeform 384">
              <a:extLst>
                <a:ext uri="{FF2B5EF4-FFF2-40B4-BE49-F238E27FC236}">
                  <a16:creationId xmlns:a16="http://schemas.microsoft.com/office/drawing/2014/main" id="{98785BDB-3F87-1277-D181-B1C8935E7224}"/>
                </a:ext>
              </a:extLst>
            </p:cNvPr>
            <p:cNvSpPr>
              <a:spLocks/>
            </p:cNvSpPr>
            <p:nvPr/>
          </p:nvSpPr>
          <p:spPr bwMode="auto">
            <a:xfrm>
              <a:off x="-2012951" y="2643189"/>
              <a:ext cx="15875" cy="20638"/>
            </a:xfrm>
            <a:custGeom>
              <a:avLst/>
              <a:gdLst>
                <a:gd name="T0" fmla="*/ 13 w 30"/>
                <a:gd name="T1" fmla="*/ 8 h 41"/>
                <a:gd name="T2" fmla="*/ 13 w 30"/>
                <a:gd name="T3" fmla="*/ 8 h 41"/>
                <a:gd name="T4" fmla="*/ 7 w 30"/>
                <a:gd name="T5" fmla="*/ 13 h 41"/>
                <a:gd name="T6" fmla="*/ 4 w 30"/>
                <a:gd name="T7" fmla="*/ 18 h 41"/>
                <a:gd name="T8" fmla="*/ 2 w 30"/>
                <a:gd name="T9" fmla="*/ 23 h 41"/>
                <a:gd name="T10" fmla="*/ 0 w 30"/>
                <a:gd name="T11" fmla="*/ 28 h 41"/>
                <a:gd name="T12" fmla="*/ 0 w 30"/>
                <a:gd name="T13" fmla="*/ 37 h 41"/>
                <a:gd name="T14" fmla="*/ 0 w 30"/>
                <a:gd name="T15" fmla="*/ 41 h 41"/>
                <a:gd name="T16" fmla="*/ 0 w 30"/>
                <a:gd name="T17" fmla="*/ 41 h 41"/>
                <a:gd name="T18" fmla="*/ 8 w 30"/>
                <a:gd name="T19" fmla="*/ 39 h 41"/>
                <a:gd name="T20" fmla="*/ 14 w 30"/>
                <a:gd name="T21" fmla="*/ 37 h 41"/>
                <a:gd name="T22" fmla="*/ 23 w 30"/>
                <a:gd name="T23" fmla="*/ 32 h 41"/>
                <a:gd name="T24" fmla="*/ 23 w 30"/>
                <a:gd name="T25" fmla="*/ 32 h 41"/>
                <a:gd name="T26" fmla="*/ 25 w 30"/>
                <a:gd name="T27" fmla="*/ 28 h 41"/>
                <a:gd name="T28" fmla="*/ 28 w 30"/>
                <a:gd name="T29" fmla="*/ 23 h 41"/>
                <a:gd name="T30" fmla="*/ 30 w 30"/>
                <a:gd name="T31" fmla="*/ 18 h 41"/>
                <a:gd name="T32" fmla="*/ 30 w 30"/>
                <a:gd name="T33" fmla="*/ 12 h 41"/>
                <a:gd name="T34" fmla="*/ 30 w 30"/>
                <a:gd name="T35" fmla="*/ 4 h 41"/>
                <a:gd name="T36" fmla="*/ 30 w 30"/>
                <a:gd name="T37" fmla="*/ 0 h 41"/>
                <a:gd name="T38" fmla="*/ 30 w 30"/>
                <a:gd name="T39" fmla="*/ 0 h 41"/>
                <a:gd name="T40" fmla="*/ 28 w 30"/>
                <a:gd name="T41" fmla="*/ 1 h 41"/>
                <a:gd name="T42" fmla="*/ 13 w 30"/>
                <a:gd name="T43" fmla="*/ 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" h="41">
                  <a:moveTo>
                    <a:pt x="13" y="8"/>
                  </a:moveTo>
                  <a:lnTo>
                    <a:pt x="13" y="8"/>
                  </a:lnTo>
                  <a:lnTo>
                    <a:pt x="7" y="13"/>
                  </a:lnTo>
                  <a:lnTo>
                    <a:pt x="4" y="18"/>
                  </a:lnTo>
                  <a:lnTo>
                    <a:pt x="2" y="23"/>
                  </a:lnTo>
                  <a:lnTo>
                    <a:pt x="0" y="28"/>
                  </a:lnTo>
                  <a:lnTo>
                    <a:pt x="0" y="37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8" y="39"/>
                  </a:lnTo>
                  <a:lnTo>
                    <a:pt x="14" y="37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25" y="28"/>
                  </a:lnTo>
                  <a:lnTo>
                    <a:pt x="28" y="23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30" y="4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8" y="1"/>
                  </a:lnTo>
                  <a:lnTo>
                    <a:pt x="13" y="8"/>
                  </a:lnTo>
                  <a:close/>
                </a:path>
              </a:pathLst>
            </a:custGeom>
            <a:solidFill>
              <a:srgbClr val="009C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29" name="Freeform 385">
              <a:extLst>
                <a:ext uri="{FF2B5EF4-FFF2-40B4-BE49-F238E27FC236}">
                  <a16:creationId xmlns:a16="http://schemas.microsoft.com/office/drawing/2014/main" id="{DAA5BF94-82E1-8171-D75A-6EA5A62B10A0}"/>
                </a:ext>
              </a:extLst>
            </p:cNvPr>
            <p:cNvSpPr>
              <a:spLocks/>
            </p:cNvSpPr>
            <p:nvPr/>
          </p:nvSpPr>
          <p:spPr bwMode="auto">
            <a:xfrm>
              <a:off x="-2012951" y="2643189"/>
              <a:ext cx="15875" cy="20638"/>
            </a:xfrm>
            <a:custGeom>
              <a:avLst/>
              <a:gdLst>
                <a:gd name="T0" fmla="*/ 13 w 30"/>
                <a:gd name="T1" fmla="*/ 8 h 41"/>
                <a:gd name="T2" fmla="*/ 13 w 30"/>
                <a:gd name="T3" fmla="*/ 8 h 41"/>
                <a:gd name="T4" fmla="*/ 7 w 30"/>
                <a:gd name="T5" fmla="*/ 13 h 41"/>
                <a:gd name="T6" fmla="*/ 4 w 30"/>
                <a:gd name="T7" fmla="*/ 18 h 41"/>
                <a:gd name="T8" fmla="*/ 2 w 30"/>
                <a:gd name="T9" fmla="*/ 23 h 41"/>
                <a:gd name="T10" fmla="*/ 0 w 30"/>
                <a:gd name="T11" fmla="*/ 28 h 41"/>
                <a:gd name="T12" fmla="*/ 0 w 30"/>
                <a:gd name="T13" fmla="*/ 37 h 41"/>
                <a:gd name="T14" fmla="*/ 0 w 30"/>
                <a:gd name="T15" fmla="*/ 41 h 41"/>
                <a:gd name="T16" fmla="*/ 0 w 30"/>
                <a:gd name="T17" fmla="*/ 41 h 41"/>
                <a:gd name="T18" fmla="*/ 8 w 30"/>
                <a:gd name="T19" fmla="*/ 39 h 41"/>
                <a:gd name="T20" fmla="*/ 14 w 30"/>
                <a:gd name="T21" fmla="*/ 37 h 41"/>
                <a:gd name="T22" fmla="*/ 23 w 30"/>
                <a:gd name="T23" fmla="*/ 32 h 41"/>
                <a:gd name="T24" fmla="*/ 23 w 30"/>
                <a:gd name="T25" fmla="*/ 32 h 41"/>
                <a:gd name="T26" fmla="*/ 25 w 30"/>
                <a:gd name="T27" fmla="*/ 28 h 41"/>
                <a:gd name="T28" fmla="*/ 28 w 30"/>
                <a:gd name="T29" fmla="*/ 23 h 41"/>
                <a:gd name="T30" fmla="*/ 30 w 30"/>
                <a:gd name="T31" fmla="*/ 18 h 41"/>
                <a:gd name="T32" fmla="*/ 30 w 30"/>
                <a:gd name="T33" fmla="*/ 12 h 41"/>
                <a:gd name="T34" fmla="*/ 30 w 30"/>
                <a:gd name="T35" fmla="*/ 4 h 41"/>
                <a:gd name="T36" fmla="*/ 30 w 30"/>
                <a:gd name="T37" fmla="*/ 0 h 41"/>
                <a:gd name="T38" fmla="*/ 30 w 30"/>
                <a:gd name="T39" fmla="*/ 0 h 41"/>
                <a:gd name="T40" fmla="*/ 28 w 30"/>
                <a:gd name="T41" fmla="*/ 1 h 41"/>
                <a:gd name="T42" fmla="*/ 13 w 30"/>
                <a:gd name="T43" fmla="*/ 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" h="41">
                  <a:moveTo>
                    <a:pt x="13" y="8"/>
                  </a:moveTo>
                  <a:lnTo>
                    <a:pt x="13" y="8"/>
                  </a:lnTo>
                  <a:lnTo>
                    <a:pt x="7" y="13"/>
                  </a:lnTo>
                  <a:lnTo>
                    <a:pt x="4" y="18"/>
                  </a:lnTo>
                  <a:lnTo>
                    <a:pt x="2" y="23"/>
                  </a:lnTo>
                  <a:lnTo>
                    <a:pt x="0" y="28"/>
                  </a:lnTo>
                  <a:lnTo>
                    <a:pt x="0" y="37"/>
                  </a:lnTo>
                  <a:lnTo>
                    <a:pt x="0" y="41"/>
                  </a:lnTo>
                  <a:lnTo>
                    <a:pt x="0" y="41"/>
                  </a:lnTo>
                  <a:lnTo>
                    <a:pt x="8" y="39"/>
                  </a:lnTo>
                  <a:lnTo>
                    <a:pt x="14" y="37"/>
                  </a:lnTo>
                  <a:lnTo>
                    <a:pt x="23" y="32"/>
                  </a:lnTo>
                  <a:lnTo>
                    <a:pt x="23" y="32"/>
                  </a:lnTo>
                  <a:lnTo>
                    <a:pt x="25" y="28"/>
                  </a:lnTo>
                  <a:lnTo>
                    <a:pt x="28" y="23"/>
                  </a:lnTo>
                  <a:lnTo>
                    <a:pt x="30" y="18"/>
                  </a:lnTo>
                  <a:lnTo>
                    <a:pt x="30" y="12"/>
                  </a:lnTo>
                  <a:lnTo>
                    <a:pt x="30" y="4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8" y="1"/>
                  </a:lnTo>
                  <a:lnTo>
                    <a:pt x="13" y="8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0" name="Freeform 386">
              <a:extLst>
                <a:ext uri="{FF2B5EF4-FFF2-40B4-BE49-F238E27FC236}">
                  <a16:creationId xmlns:a16="http://schemas.microsoft.com/office/drawing/2014/main" id="{6A0B3E2A-D4C0-665F-9FCE-E3A8AB4F4283}"/>
                </a:ext>
              </a:extLst>
            </p:cNvPr>
            <p:cNvSpPr>
              <a:spLocks/>
            </p:cNvSpPr>
            <p:nvPr/>
          </p:nvSpPr>
          <p:spPr bwMode="auto">
            <a:xfrm>
              <a:off x="-2044701" y="2579689"/>
              <a:ext cx="85725" cy="103188"/>
            </a:xfrm>
            <a:custGeom>
              <a:avLst/>
              <a:gdLst>
                <a:gd name="T0" fmla="*/ 147 w 161"/>
                <a:gd name="T1" fmla="*/ 36 h 195"/>
                <a:gd name="T2" fmla="*/ 151 w 161"/>
                <a:gd name="T3" fmla="*/ 24 h 195"/>
                <a:gd name="T4" fmla="*/ 150 w 161"/>
                <a:gd name="T5" fmla="*/ 19 h 195"/>
                <a:gd name="T6" fmla="*/ 146 w 161"/>
                <a:gd name="T7" fmla="*/ 10 h 195"/>
                <a:gd name="T8" fmla="*/ 140 w 161"/>
                <a:gd name="T9" fmla="*/ 4 h 195"/>
                <a:gd name="T10" fmla="*/ 132 w 161"/>
                <a:gd name="T11" fmla="*/ 2 h 195"/>
                <a:gd name="T12" fmla="*/ 127 w 161"/>
                <a:gd name="T13" fmla="*/ 0 h 195"/>
                <a:gd name="T14" fmla="*/ 117 w 161"/>
                <a:gd name="T15" fmla="*/ 3 h 195"/>
                <a:gd name="T16" fmla="*/ 110 w 161"/>
                <a:gd name="T17" fmla="*/ 8 h 195"/>
                <a:gd name="T18" fmla="*/ 105 w 161"/>
                <a:gd name="T19" fmla="*/ 15 h 195"/>
                <a:gd name="T20" fmla="*/ 104 w 161"/>
                <a:gd name="T21" fmla="*/ 24 h 195"/>
                <a:gd name="T22" fmla="*/ 104 w 161"/>
                <a:gd name="T23" fmla="*/ 29 h 195"/>
                <a:gd name="T24" fmla="*/ 108 w 161"/>
                <a:gd name="T25" fmla="*/ 37 h 195"/>
                <a:gd name="T26" fmla="*/ 114 w 161"/>
                <a:gd name="T27" fmla="*/ 44 h 195"/>
                <a:gd name="T28" fmla="*/ 122 w 161"/>
                <a:gd name="T29" fmla="*/ 47 h 195"/>
                <a:gd name="T30" fmla="*/ 127 w 161"/>
                <a:gd name="T31" fmla="*/ 47 h 195"/>
                <a:gd name="T32" fmla="*/ 132 w 161"/>
                <a:gd name="T33" fmla="*/ 46 h 195"/>
                <a:gd name="T34" fmla="*/ 141 w 161"/>
                <a:gd name="T35" fmla="*/ 67 h 195"/>
                <a:gd name="T36" fmla="*/ 145 w 161"/>
                <a:gd name="T37" fmla="*/ 89 h 195"/>
                <a:gd name="T38" fmla="*/ 143 w 161"/>
                <a:gd name="T39" fmla="*/ 99 h 195"/>
                <a:gd name="T40" fmla="*/ 140 w 161"/>
                <a:gd name="T41" fmla="*/ 116 h 195"/>
                <a:gd name="T42" fmla="*/ 133 w 161"/>
                <a:gd name="T43" fmla="*/ 132 h 195"/>
                <a:gd name="T44" fmla="*/ 124 w 161"/>
                <a:gd name="T45" fmla="*/ 146 h 195"/>
                <a:gd name="T46" fmla="*/ 111 w 161"/>
                <a:gd name="T47" fmla="*/ 158 h 195"/>
                <a:gd name="T48" fmla="*/ 98 w 161"/>
                <a:gd name="T49" fmla="*/ 168 h 195"/>
                <a:gd name="T50" fmla="*/ 82 w 161"/>
                <a:gd name="T51" fmla="*/ 174 h 195"/>
                <a:gd name="T52" fmla="*/ 64 w 161"/>
                <a:gd name="T53" fmla="*/ 178 h 195"/>
                <a:gd name="T54" fmla="*/ 56 w 161"/>
                <a:gd name="T55" fmla="*/ 178 h 195"/>
                <a:gd name="T56" fmla="*/ 33 w 161"/>
                <a:gd name="T57" fmla="*/ 176 h 195"/>
                <a:gd name="T58" fmla="*/ 13 w 161"/>
                <a:gd name="T59" fmla="*/ 167 h 195"/>
                <a:gd name="T60" fmla="*/ 9 w 161"/>
                <a:gd name="T61" fmla="*/ 166 h 195"/>
                <a:gd name="T62" fmla="*/ 3 w 161"/>
                <a:gd name="T63" fmla="*/ 168 h 195"/>
                <a:gd name="T64" fmla="*/ 0 w 161"/>
                <a:gd name="T65" fmla="*/ 171 h 195"/>
                <a:gd name="T66" fmla="*/ 0 w 161"/>
                <a:gd name="T67" fmla="*/ 177 h 195"/>
                <a:gd name="T68" fmla="*/ 4 w 161"/>
                <a:gd name="T69" fmla="*/ 182 h 195"/>
                <a:gd name="T70" fmla="*/ 16 w 161"/>
                <a:gd name="T71" fmla="*/ 188 h 195"/>
                <a:gd name="T72" fmla="*/ 42 w 161"/>
                <a:gd name="T73" fmla="*/ 194 h 195"/>
                <a:gd name="T74" fmla="*/ 56 w 161"/>
                <a:gd name="T75" fmla="*/ 195 h 195"/>
                <a:gd name="T76" fmla="*/ 77 w 161"/>
                <a:gd name="T77" fmla="*/ 193 h 195"/>
                <a:gd name="T78" fmla="*/ 96 w 161"/>
                <a:gd name="T79" fmla="*/ 187 h 195"/>
                <a:gd name="T80" fmla="*/ 115 w 161"/>
                <a:gd name="T81" fmla="*/ 177 h 195"/>
                <a:gd name="T82" fmla="*/ 130 w 161"/>
                <a:gd name="T83" fmla="*/ 165 h 195"/>
                <a:gd name="T84" fmla="*/ 143 w 161"/>
                <a:gd name="T85" fmla="*/ 148 h 195"/>
                <a:gd name="T86" fmla="*/ 153 w 161"/>
                <a:gd name="T87" fmla="*/ 131 h 195"/>
                <a:gd name="T88" fmla="*/ 159 w 161"/>
                <a:gd name="T89" fmla="*/ 111 h 195"/>
                <a:gd name="T90" fmla="*/ 161 w 161"/>
                <a:gd name="T91" fmla="*/ 89 h 195"/>
                <a:gd name="T92" fmla="*/ 161 w 161"/>
                <a:gd name="T93" fmla="*/ 76 h 195"/>
                <a:gd name="T94" fmla="*/ 153 w 161"/>
                <a:gd name="T95" fmla="*/ 48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1" h="195">
                  <a:moveTo>
                    <a:pt x="147" y="36"/>
                  </a:moveTo>
                  <a:lnTo>
                    <a:pt x="147" y="36"/>
                  </a:lnTo>
                  <a:lnTo>
                    <a:pt x="150" y="30"/>
                  </a:lnTo>
                  <a:lnTo>
                    <a:pt x="151" y="24"/>
                  </a:lnTo>
                  <a:lnTo>
                    <a:pt x="151" y="24"/>
                  </a:lnTo>
                  <a:lnTo>
                    <a:pt x="150" y="19"/>
                  </a:lnTo>
                  <a:lnTo>
                    <a:pt x="148" y="15"/>
                  </a:lnTo>
                  <a:lnTo>
                    <a:pt x="146" y="10"/>
                  </a:lnTo>
                  <a:lnTo>
                    <a:pt x="143" y="8"/>
                  </a:lnTo>
                  <a:lnTo>
                    <a:pt x="140" y="4"/>
                  </a:lnTo>
                  <a:lnTo>
                    <a:pt x="136" y="3"/>
                  </a:lnTo>
                  <a:lnTo>
                    <a:pt x="132" y="2"/>
                  </a:lnTo>
                  <a:lnTo>
                    <a:pt x="127" y="0"/>
                  </a:lnTo>
                  <a:lnTo>
                    <a:pt x="127" y="0"/>
                  </a:lnTo>
                  <a:lnTo>
                    <a:pt x="122" y="2"/>
                  </a:lnTo>
                  <a:lnTo>
                    <a:pt x="117" y="3"/>
                  </a:lnTo>
                  <a:lnTo>
                    <a:pt x="114" y="4"/>
                  </a:lnTo>
                  <a:lnTo>
                    <a:pt x="110" y="8"/>
                  </a:lnTo>
                  <a:lnTo>
                    <a:pt x="108" y="10"/>
                  </a:lnTo>
                  <a:lnTo>
                    <a:pt x="105" y="15"/>
                  </a:lnTo>
                  <a:lnTo>
                    <a:pt x="104" y="19"/>
                  </a:lnTo>
                  <a:lnTo>
                    <a:pt x="104" y="24"/>
                  </a:lnTo>
                  <a:lnTo>
                    <a:pt x="104" y="24"/>
                  </a:lnTo>
                  <a:lnTo>
                    <a:pt x="104" y="29"/>
                  </a:lnTo>
                  <a:lnTo>
                    <a:pt x="105" y="32"/>
                  </a:lnTo>
                  <a:lnTo>
                    <a:pt x="108" y="37"/>
                  </a:lnTo>
                  <a:lnTo>
                    <a:pt x="110" y="40"/>
                  </a:lnTo>
                  <a:lnTo>
                    <a:pt x="114" y="44"/>
                  </a:lnTo>
                  <a:lnTo>
                    <a:pt x="117" y="46"/>
                  </a:lnTo>
                  <a:lnTo>
                    <a:pt x="122" y="47"/>
                  </a:lnTo>
                  <a:lnTo>
                    <a:pt x="127" y="47"/>
                  </a:lnTo>
                  <a:lnTo>
                    <a:pt x="127" y="47"/>
                  </a:lnTo>
                  <a:lnTo>
                    <a:pt x="132" y="46"/>
                  </a:lnTo>
                  <a:lnTo>
                    <a:pt x="132" y="46"/>
                  </a:lnTo>
                  <a:lnTo>
                    <a:pt x="137" y="57"/>
                  </a:lnTo>
                  <a:lnTo>
                    <a:pt x="141" y="67"/>
                  </a:lnTo>
                  <a:lnTo>
                    <a:pt x="143" y="78"/>
                  </a:lnTo>
                  <a:lnTo>
                    <a:pt x="145" y="89"/>
                  </a:lnTo>
                  <a:lnTo>
                    <a:pt x="145" y="89"/>
                  </a:lnTo>
                  <a:lnTo>
                    <a:pt x="143" y="99"/>
                  </a:lnTo>
                  <a:lnTo>
                    <a:pt x="142" y="108"/>
                  </a:lnTo>
                  <a:lnTo>
                    <a:pt x="140" y="116"/>
                  </a:lnTo>
                  <a:lnTo>
                    <a:pt x="137" y="124"/>
                  </a:lnTo>
                  <a:lnTo>
                    <a:pt x="133" y="132"/>
                  </a:lnTo>
                  <a:lnTo>
                    <a:pt x="129" y="140"/>
                  </a:lnTo>
                  <a:lnTo>
                    <a:pt x="124" y="146"/>
                  </a:lnTo>
                  <a:lnTo>
                    <a:pt x="119" y="152"/>
                  </a:lnTo>
                  <a:lnTo>
                    <a:pt x="111" y="158"/>
                  </a:lnTo>
                  <a:lnTo>
                    <a:pt x="105" y="163"/>
                  </a:lnTo>
                  <a:lnTo>
                    <a:pt x="98" y="168"/>
                  </a:lnTo>
                  <a:lnTo>
                    <a:pt x="90" y="172"/>
                  </a:lnTo>
                  <a:lnTo>
                    <a:pt x="82" y="174"/>
                  </a:lnTo>
                  <a:lnTo>
                    <a:pt x="73" y="177"/>
                  </a:lnTo>
                  <a:lnTo>
                    <a:pt x="64" y="178"/>
                  </a:lnTo>
                  <a:lnTo>
                    <a:pt x="56" y="178"/>
                  </a:lnTo>
                  <a:lnTo>
                    <a:pt x="56" y="178"/>
                  </a:lnTo>
                  <a:lnTo>
                    <a:pt x="45" y="178"/>
                  </a:lnTo>
                  <a:lnTo>
                    <a:pt x="33" y="176"/>
                  </a:lnTo>
                  <a:lnTo>
                    <a:pt x="22" y="172"/>
                  </a:lnTo>
                  <a:lnTo>
                    <a:pt x="13" y="167"/>
                  </a:lnTo>
                  <a:lnTo>
                    <a:pt x="13" y="167"/>
                  </a:lnTo>
                  <a:lnTo>
                    <a:pt x="9" y="166"/>
                  </a:lnTo>
                  <a:lnTo>
                    <a:pt x="6" y="166"/>
                  </a:lnTo>
                  <a:lnTo>
                    <a:pt x="3" y="168"/>
                  </a:lnTo>
                  <a:lnTo>
                    <a:pt x="0" y="171"/>
                  </a:lnTo>
                  <a:lnTo>
                    <a:pt x="0" y="171"/>
                  </a:lnTo>
                  <a:lnTo>
                    <a:pt x="0" y="173"/>
                  </a:lnTo>
                  <a:lnTo>
                    <a:pt x="0" y="177"/>
                  </a:lnTo>
                  <a:lnTo>
                    <a:pt x="1" y="179"/>
                  </a:lnTo>
                  <a:lnTo>
                    <a:pt x="4" y="182"/>
                  </a:lnTo>
                  <a:lnTo>
                    <a:pt x="4" y="182"/>
                  </a:lnTo>
                  <a:lnTo>
                    <a:pt x="16" y="188"/>
                  </a:lnTo>
                  <a:lnTo>
                    <a:pt x="29" y="192"/>
                  </a:lnTo>
                  <a:lnTo>
                    <a:pt x="42" y="194"/>
                  </a:lnTo>
                  <a:lnTo>
                    <a:pt x="56" y="195"/>
                  </a:lnTo>
                  <a:lnTo>
                    <a:pt x="56" y="195"/>
                  </a:lnTo>
                  <a:lnTo>
                    <a:pt x="67" y="195"/>
                  </a:lnTo>
                  <a:lnTo>
                    <a:pt x="77" y="193"/>
                  </a:lnTo>
                  <a:lnTo>
                    <a:pt x="87" y="190"/>
                  </a:lnTo>
                  <a:lnTo>
                    <a:pt x="96" y="187"/>
                  </a:lnTo>
                  <a:lnTo>
                    <a:pt x="106" y="183"/>
                  </a:lnTo>
                  <a:lnTo>
                    <a:pt x="115" y="177"/>
                  </a:lnTo>
                  <a:lnTo>
                    <a:pt x="122" y="171"/>
                  </a:lnTo>
                  <a:lnTo>
                    <a:pt x="130" y="165"/>
                  </a:lnTo>
                  <a:lnTo>
                    <a:pt x="137" y="157"/>
                  </a:lnTo>
                  <a:lnTo>
                    <a:pt x="143" y="148"/>
                  </a:lnTo>
                  <a:lnTo>
                    <a:pt x="148" y="140"/>
                  </a:lnTo>
                  <a:lnTo>
                    <a:pt x="153" y="131"/>
                  </a:lnTo>
                  <a:lnTo>
                    <a:pt x="157" y="121"/>
                  </a:lnTo>
                  <a:lnTo>
                    <a:pt x="159" y="111"/>
                  </a:lnTo>
                  <a:lnTo>
                    <a:pt x="161" y="100"/>
                  </a:lnTo>
                  <a:lnTo>
                    <a:pt x="161" y="89"/>
                  </a:lnTo>
                  <a:lnTo>
                    <a:pt x="161" y="89"/>
                  </a:lnTo>
                  <a:lnTo>
                    <a:pt x="161" y="76"/>
                  </a:lnTo>
                  <a:lnTo>
                    <a:pt x="157" y="62"/>
                  </a:lnTo>
                  <a:lnTo>
                    <a:pt x="153" y="48"/>
                  </a:lnTo>
                  <a:lnTo>
                    <a:pt x="147" y="36"/>
                  </a:lnTo>
                  <a:close/>
                </a:path>
              </a:pathLst>
            </a:custGeom>
            <a:solidFill>
              <a:srgbClr val="009C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1" name="Freeform 387">
              <a:extLst>
                <a:ext uri="{FF2B5EF4-FFF2-40B4-BE49-F238E27FC236}">
                  <a16:creationId xmlns:a16="http://schemas.microsoft.com/office/drawing/2014/main" id="{A7C54B34-2A7B-05C7-9F09-9B84AF4F61A2}"/>
                </a:ext>
              </a:extLst>
            </p:cNvPr>
            <p:cNvSpPr>
              <a:spLocks/>
            </p:cNvSpPr>
            <p:nvPr/>
          </p:nvSpPr>
          <p:spPr bwMode="auto">
            <a:xfrm>
              <a:off x="-2044701" y="2579689"/>
              <a:ext cx="85725" cy="103188"/>
            </a:xfrm>
            <a:custGeom>
              <a:avLst/>
              <a:gdLst>
                <a:gd name="T0" fmla="*/ 147 w 161"/>
                <a:gd name="T1" fmla="*/ 36 h 195"/>
                <a:gd name="T2" fmla="*/ 151 w 161"/>
                <a:gd name="T3" fmla="*/ 24 h 195"/>
                <a:gd name="T4" fmla="*/ 150 w 161"/>
                <a:gd name="T5" fmla="*/ 19 h 195"/>
                <a:gd name="T6" fmla="*/ 146 w 161"/>
                <a:gd name="T7" fmla="*/ 10 h 195"/>
                <a:gd name="T8" fmla="*/ 140 w 161"/>
                <a:gd name="T9" fmla="*/ 4 h 195"/>
                <a:gd name="T10" fmla="*/ 132 w 161"/>
                <a:gd name="T11" fmla="*/ 2 h 195"/>
                <a:gd name="T12" fmla="*/ 127 w 161"/>
                <a:gd name="T13" fmla="*/ 0 h 195"/>
                <a:gd name="T14" fmla="*/ 117 w 161"/>
                <a:gd name="T15" fmla="*/ 3 h 195"/>
                <a:gd name="T16" fmla="*/ 110 w 161"/>
                <a:gd name="T17" fmla="*/ 8 h 195"/>
                <a:gd name="T18" fmla="*/ 105 w 161"/>
                <a:gd name="T19" fmla="*/ 15 h 195"/>
                <a:gd name="T20" fmla="*/ 104 w 161"/>
                <a:gd name="T21" fmla="*/ 24 h 195"/>
                <a:gd name="T22" fmla="*/ 104 w 161"/>
                <a:gd name="T23" fmla="*/ 29 h 195"/>
                <a:gd name="T24" fmla="*/ 108 w 161"/>
                <a:gd name="T25" fmla="*/ 37 h 195"/>
                <a:gd name="T26" fmla="*/ 114 w 161"/>
                <a:gd name="T27" fmla="*/ 44 h 195"/>
                <a:gd name="T28" fmla="*/ 122 w 161"/>
                <a:gd name="T29" fmla="*/ 47 h 195"/>
                <a:gd name="T30" fmla="*/ 127 w 161"/>
                <a:gd name="T31" fmla="*/ 47 h 195"/>
                <a:gd name="T32" fmla="*/ 132 w 161"/>
                <a:gd name="T33" fmla="*/ 46 h 195"/>
                <a:gd name="T34" fmla="*/ 141 w 161"/>
                <a:gd name="T35" fmla="*/ 67 h 195"/>
                <a:gd name="T36" fmla="*/ 145 w 161"/>
                <a:gd name="T37" fmla="*/ 89 h 195"/>
                <a:gd name="T38" fmla="*/ 143 w 161"/>
                <a:gd name="T39" fmla="*/ 99 h 195"/>
                <a:gd name="T40" fmla="*/ 140 w 161"/>
                <a:gd name="T41" fmla="*/ 116 h 195"/>
                <a:gd name="T42" fmla="*/ 133 w 161"/>
                <a:gd name="T43" fmla="*/ 132 h 195"/>
                <a:gd name="T44" fmla="*/ 124 w 161"/>
                <a:gd name="T45" fmla="*/ 146 h 195"/>
                <a:gd name="T46" fmla="*/ 111 w 161"/>
                <a:gd name="T47" fmla="*/ 158 h 195"/>
                <a:gd name="T48" fmla="*/ 98 w 161"/>
                <a:gd name="T49" fmla="*/ 168 h 195"/>
                <a:gd name="T50" fmla="*/ 82 w 161"/>
                <a:gd name="T51" fmla="*/ 174 h 195"/>
                <a:gd name="T52" fmla="*/ 64 w 161"/>
                <a:gd name="T53" fmla="*/ 178 h 195"/>
                <a:gd name="T54" fmla="*/ 56 w 161"/>
                <a:gd name="T55" fmla="*/ 178 h 195"/>
                <a:gd name="T56" fmla="*/ 33 w 161"/>
                <a:gd name="T57" fmla="*/ 176 h 195"/>
                <a:gd name="T58" fmla="*/ 13 w 161"/>
                <a:gd name="T59" fmla="*/ 167 h 195"/>
                <a:gd name="T60" fmla="*/ 9 w 161"/>
                <a:gd name="T61" fmla="*/ 166 h 195"/>
                <a:gd name="T62" fmla="*/ 3 w 161"/>
                <a:gd name="T63" fmla="*/ 168 h 195"/>
                <a:gd name="T64" fmla="*/ 0 w 161"/>
                <a:gd name="T65" fmla="*/ 171 h 195"/>
                <a:gd name="T66" fmla="*/ 0 w 161"/>
                <a:gd name="T67" fmla="*/ 177 h 195"/>
                <a:gd name="T68" fmla="*/ 4 w 161"/>
                <a:gd name="T69" fmla="*/ 182 h 195"/>
                <a:gd name="T70" fmla="*/ 16 w 161"/>
                <a:gd name="T71" fmla="*/ 188 h 195"/>
                <a:gd name="T72" fmla="*/ 42 w 161"/>
                <a:gd name="T73" fmla="*/ 194 h 195"/>
                <a:gd name="T74" fmla="*/ 56 w 161"/>
                <a:gd name="T75" fmla="*/ 195 h 195"/>
                <a:gd name="T76" fmla="*/ 77 w 161"/>
                <a:gd name="T77" fmla="*/ 193 h 195"/>
                <a:gd name="T78" fmla="*/ 96 w 161"/>
                <a:gd name="T79" fmla="*/ 187 h 195"/>
                <a:gd name="T80" fmla="*/ 115 w 161"/>
                <a:gd name="T81" fmla="*/ 177 h 195"/>
                <a:gd name="T82" fmla="*/ 130 w 161"/>
                <a:gd name="T83" fmla="*/ 165 h 195"/>
                <a:gd name="T84" fmla="*/ 143 w 161"/>
                <a:gd name="T85" fmla="*/ 148 h 195"/>
                <a:gd name="T86" fmla="*/ 153 w 161"/>
                <a:gd name="T87" fmla="*/ 131 h 195"/>
                <a:gd name="T88" fmla="*/ 159 w 161"/>
                <a:gd name="T89" fmla="*/ 111 h 195"/>
                <a:gd name="T90" fmla="*/ 161 w 161"/>
                <a:gd name="T91" fmla="*/ 89 h 195"/>
                <a:gd name="T92" fmla="*/ 161 w 161"/>
                <a:gd name="T93" fmla="*/ 76 h 195"/>
                <a:gd name="T94" fmla="*/ 153 w 161"/>
                <a:gd name="T95" fmla="*/ 48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1" h="195">
                  <a:moveTo>
                    <a:pt x="147" y="36"/>
                  </a:moveTo>
                  <a:lnTo>
                    <a:pt x="147" y="36"/>
                  </a:lnTo>
                  <a:lnTo>
                    <a:pt x="150" y="30"/>
                  </a:lnTo>
                  <a:lnTo>
                    <a:pt x="151" y="24"/>
                  </a:lnTo>
                  <a:lnTo>
                    <a:pt x="151" y="24"/>
                  </a:lnTo>
                  <a:lnTo>
                    <a:pt x="150" y="19"/>
                  </a:lnTo>
                  <a:lnTo>
                    <a:pt x="148" y="15"/>
                  </a:lnTo>
                  <a:lnTo>
                    <a:pt x="146" y="10"/>
                  </a:lnTo>
                  <a:lnTo>
                    <a:pt x="143" y="8"/>
                  </a:lnTo>
                  <a:lnTo>
                    <a:pt x="140" y="4"/>
                  </a:lnTo>
                  <a:lnTo>
                    <a:pt x="136" y="3"/>
                  </a:lnTo>
                  <a:lnTo>
                    <a:pt x="132" y="2"/>
                  </a:lnTo>
                  <a:lnTo>
                    <a:pt x="127" y="0"/>
                  </a:lnTo>
                  <a:lnTo>
                    <a:pt x="127" y="0"/>
                  </a:lnTo>
                  <a:lnTo>
                    <a:pt x="122" y="2"/>
                  </a:lnTo>
                  <a:lnTo>
                    <a:pt x="117" y="3"/>
                  </a:lnTo>
                  <a:lnTo>
                    <a:pt x="114" y="4"/>
                  </a:lnTo>
                  <a:lnTo>
                    <a:pt x="110" y="8"/>
                  </a:lnTo>
                  <a:lnTo>
                    <a:pt x="108" y="10"/>
                  </a:lnTo>
                  <a:lnTo>
                    <a:pt x="105" y="15"/>
                  </a:lnTo>
                  <a:lnTo>
                    <a:pt x="104" y="19"/>
                  </a:lnTo>
                  <a:lnTo>
                    <a:pt x="104" y="24"/>
                  </a:lnTo>
                  <a:lnTo>
                    <a:pt x="104" y="24"/>
                  </a:lnTo>
                  <a:lnTo>
                    <a:pt x="104" y="29"/>
                  </a:lnTo>
                  <a:lnTo>
                    <a:pt x="105" y="32"/>
                  </a:lnTo>
                  <a:lnTo>
                    <a:pt x="108" y="37"/>
                  </a:lnTo>
                  <a:lnTo>
                    <a:pt x="110" y="40"/>
                  </a:lnTo>
                  <a:lnTo>
                    <a:pt x="114" y="44"/>
                  </a:lnTo>
                  <a:lnTo>
                    <a:pt x="117" y="46"/>
                  </a:lnTo>
                  <a:lnTo>
                    <a:pt x="122" y="47"/>
                  </a:lnTo>
                  <a:lnTo>
                    <a:pt x="127" y="47"/>
                  </a:lnTo>
                  <a:lnTo>
                    <a:pt x="127" y="47"/>
                  </a:lnTo>
                  <a:lnTo>
                    <a:pt x="132" y="46"/>
                  </a:lnTo>
                  <a:lnTo>
                    <a:pt x="132" y="46"/>
                  </a:lnTo>
                  <a:lnTo>
                    <a:pt x="137" y="57"/>
                  </a:lnTo>
                  <a:lnTo>
                    <a:pt x="141" y="67"/>
                  </a:lnTo>
                  <a:lnTo>
                    <a:pt x="143" y="78"/>
                  </a:lnTo>
                  <a:lnTo>
                    <a:pt x="145" y="89"/>
                  </a:lnTo>
                  <a:lnTo>
                    <a:pt x="145" y="89"/>
                  </a:lnTo>
                  <a:lnTo>
                    <a:pt x="143" y="99"/>
                  </a:lnTo>
                  <a:lnTo>
                    <a:pt x="142" y="108"/>
                  </a:lnTo>
                  <a:lnTo>
                    <a:pt x="140" y="116"/>
                  </a:lnTo>
                  <a:lnTo>
                    <a:pt x="137" y="124"/>
                  </a:lnTo>
                  <a:lnTo>
                    <a:pt x="133" y="132"/>
                  </a:lnTo>
                  <a:lnTo>
                    <a:pt x="129" y="140"/>
                  </a:lnTo>
                  <a:lnTo>
                    <a:pt x="124" y="146"/>
                  </a:lnTo>
                  <a:lnTo>
                    <a:pt x="119" y="152"/>
                  </a:lnTo>
                  <a:lnTo>
                    <a:pt x="111" y="158"/>
                  </a:lnTo>
                  <a:lnTo>
                    <a:pt x="105" y="163"/>
                  </a:lnTo>
                  <a:lnTo>
                    <a:pt x="98" y="168"/>
                  </a:lnTo>
                  <a:lnTo>
                    <a:pt x="90" y="172"/>
                  </a:lnTo>
                  <a:lnTo>
                    <a:pt x="82" y="174"/>
                  </a:lnTo>
                  <a:lnTo>
                    <a:pt x="73" y="177"/>
                  </a:lnTo>
                  <a:lnTo>
                    <a:pt x="64" y="178"/>
                  </a:lnTo>
                  <a:lnTo>
                    <a:pt x="56" y="178"/>
                  </a:lnTo>
                  <a:lnTo>
                    <a:pt x="56" y="178"/>
                  </a:lnTo>
                  <a:lnTo>
                    <a:pt x="45" y="178"/>
                  </a:lnTo>
                  <a:lnTo>
                    <a:pt x="33" y="176"/>
                  </a:lnTo>
                  <a:lnTo>
                    <a:pt x="22" y="172"/>
                  </a:lnTo>
                  <a:lnTo>
                    <a:pt x="13" y="167"/>
                  </a:lnTo>
                  <a:lnTo>
                    <a:pt x="13" y="167"/>
                  </a:lnTo>
                  <a:lnTo>
                    <a:pt x="9" y="166"/>
                  </a:lnTo>
                  <a:lnTo>
                    <a:pt x="6" y="166"/>
                  </a:lnTo>
                  <a:lnTo>
                    <a:pt x="3" y="168"/>
                  </a:lnTo>
                  <a:lnTo>
                    <a:pt x="0" y="171"/>
                  </a:lnTo>
                  <a:lnTo>
                    <a:pt x="0" y="171"/>
                  </a:lnTo>
                  <a:lnTo>
                    <a:pt x="0" y="173"/>
                  </a:lnTo>
                  <a:lnTo>
                    <a:pt x="0" y="177"/>
                  </a:lnTo>
                  <a:lnTo>
                    <a:pt x="1" y="179"/>
                  </a:lnTo>
                  <a:lnTo>
                    <a:pt x="4" y="182"/>
                  </a:lnTo>
                  <a:lnTo>
                    <a:pt x="4" y="182"/>
                  </a:lnTo>
                  <a:lnTo>
                    <a:pt x="16" y="188"/>
                  </a:lnTo>
                  <a:lnTo>
                    <a:pt x="29" y="192"/>
                  </a:lnTo>
                  <a:lnTo>
                    <a:pt x="42" y="194"/>
                  </a:lnTo>
                  <a:lnTo>
                    <a:pt x="56" y="195"/>
                  </a:lnTo>
                  <a:lnTo>
                    <a:pt x="56" y="195"/>
                  </a:lnTo>
                  <a:lnTo>
                    <a:pt x="67" y="195"/>
                  </a:lnTo>
                  <a:lnTo>
                    <a:pt x="77" y="193"/>
                  </a:lnTo>
                  <a:lnTo>
                    <a:pt x="87" y="190"/>
                  </a:lnTo>
                  <a:lnTo>
                    <a:pt x="96" y="187"/>
                  </a:lnTo>
                  <a:lnTo>
                    <a:pt x="106" y="183"/>
                  </a:lnTo>
                  <a:lnTo>
                    <a:pt x="115" y="177"/>
                  </a:lnTo>
                  <a:lnTo>
                    <a:pt x="122" y="171"/>
                  </a:lnTo>
                  <a:lnTo>
                    <a:pt x="130" y="165"/>
                  </a:lnTo>
                  <a:lnTo>
                    <a:pt x="137" y="157"/>
                  </a:lnTo>
                  <a:lnTo>
                    <a:pt x="143" y="148"/>
                  </a:lnTo>
                  <a:lnTo>
                    <a:pt x="148" y="140"/>
                  </a:lnTo>
                  <a:lnTo>
                    <a:pt x="153" y="131"/>
                  </a:lnTo>
                  <a:lnTo>
                    <a:pt x="157" y="121"/>
                  </a:lnTo>
                  <a:lnTo>
                    <a:pt x="159" y="111"/>
                  </a:lnTo>
                  <a:lnTo>
                    <a:pt x="161" y="100"/>
                  </a:lnTo>
                  <a:lnTo>
                    <a:pt x="161" y="89"/>
                  </a:lnTo>
                  <a:lnTo>
                    <a:pt x="161" y="89"/>
                  </a:lnTo>
                  <a:lnTo>
                    <a:pt x="161" y="76"/>
                  </a:lnTo>
                  <a:lnTo>
                    <a:pt x="157" y="62"/>
                  </a:lnTo>
                  <a:lnTo>
                    <a:pt x="153" y="48"/>
                  </a:lnTo>
                  <a:lnTo>
                    <a:pt x="147" y="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2" name="Freeform 388">
              <a:extLst>
                <a:ext uri="{FF2B5EF4-FFF2-40B4-BE49-F238E27FC236}">
                  <a16:creationId xmlns:a16="http://schemas.microsoft.com/office/drawing/2014/main" id="{A90F4BD3-313F-3A22-CC89-12F2AF62E4AB}"/>
                </a:ext>
              </a:extLst>
            </p:cNvPr>
            <p:cNvSpPr>
              <a:spLocks/>
            </p:cNvSpPr>
            <p:nvPr/>
          </p:nvSpPr>
          <p:spPr bwMode="auto">
            <a:xfrm>
              <a:off x="-2071688" y="2571752"/>
              <a:ext cx="74613" cy="95250"/>
            </a:xfrm>
            <a:custGeom>
              <a:avLst/>
              <a:gdLst>
                <a:gd name="T0" fmla="*/ 23 w 139"/>
                <a:gd name="T1" fmla="*/ 134 h 181"/>
                <a:gd name="T2" fmla="*/ 22 w 139"/>
                <a:gd name="T3" fmla="*/ 134 h 181"/>
                <a:gd name="T4" fmla="*/ 17 w 139"/>
                <a:gd name="T5" fmla="*/ 105 h 181"/>
                <a:gd name="T6" fmla="*/ 18 w 139"/>
                <a:gd name="T7" fmla="*/ 97 h 181"/>
                <a:gd name="T8" fmla="*/ 21 w 139"/>
                <a:gd name="T9" fmla="*/ 79 h 181"/>
                <a:gd name="T10" fmla="*/ 28 w 139"/>
                <a:gd name="T11" fmla="*/ 63 h 181"/>
                <a:gd name="T12" fmla="*/ 38 w 139"/>
                <a:gd name="T13" fmla="*/ 50 h 181"/>
                <a:gd name="T14" fmla="*/ 49 w 139"/>
                <a:gd name="T15" fmla="*/ 37 h 181"/>
                <a:gd name="T16" fmla="*/ 64 w 139"/>
                <a:gd name="T17" fmla="*/ 27 h 181"/>
                <a:gd name="T18" fmla="*/ 80 w 139"/>
                <a:gd name="T19" fmla="*/ 21 h 181"/>
                <a:gd name="T20" fmla="*/ 97 w 139"/>
                <a:gd name="T21" fmla="*/ 18 h 181"/>
                <a:gd name="T22" fmla="*/ 106 w 139"/>
                <a:gd name="T23" fmla="*/ 18 h 181"/>
                <a:gd name="T24" fmla="*/ 128 w 139"/>
                <a:gd name="T25" fmla="*/ 20 h 181"/>
                <a:gd name="T26" fmla="*/ 132 w 139"/>
                <a:gd name="T27" fmla="*/ 20 h 181"/>
                <a:gd name="T28" fmla="*/ 138 w 139"/>
                <a:gd name="T29" fmla="*/ 18 h 181"/>
                <a:gd name="T30" fmla="*/ 139 w 139"/>
                <a:gd name="T31" fmla="*/ 14 h 181"/>
                <a:gd name="T32" fmla="*/ 138 w 139"/>
                <a:gd name="T33" fmla="*/ 8 h 181"/>
                <a:gd name="T34" fmla="*/ 133 w 139"/>
                <a:gd name="T35" fmla="*/ 4 h 181"/>
                <a:gd name="T36" fmla="*/ 119 w 139"/>
                <a:gd name="T37" fmla="*/ 2 h 181"/>
                <a:gd name="T38" fmla="*/ 106 w 139"/>
                <a:gd name="T39" fmla="*/ 0 h 181"/>
                <a:gd name="T40" fmla="*/ 85 w 139"/>
                <a:gd name="T41" fmla="*/ 3 h 181"/>
                <a:gd name="T42" fmla="*/ 65 w 139"/>
                <a:gd name="T43" fmla="*/ 9 h 181"/>
                <a:gd name="T44" fmla="*/ 46 w 139"/>
                <a:gd name="T45" fmla="*/ 19 h 181"/>
                <a:gd name="T46" fmla="*/ 30 w 139"/>
                <a:gd name="T47" fmla="*/ 31 h 181"/>
                <a:gd name="T48" fmla="*/ 18 w 139"/>
                <a:gd name="T49" fmla="*/ 47 h 181"/>
                <a:gd name="T50" fmla="*/ 8 w 139"/>
                <a:gd name="T51" fmla="*/ 64 h 181"/>
                <a:gd name="T52" fmla="*/ 2 w 139"/>
                <a:gd name="T53" fmla="*/ 84 h 181"/>
                <a:gd name="T54" fmla="*/ 0 w 139"/>
                <a:gd name="T55" fmla="*/ 105 h 181"/>
                <a:gd name="T56" fmla="*/ 1 w 139"/>
                <a:gd name="T57" fmla="*/ 115 h 181"/>
                <a:gd name="T58" fmla="*/ 3 w 139"/>
                <a:gd name="T59" fmla="*/ 132 h 181"/>
                <a:gd name="T60" fmla="*/ 6 w 139"/>
                <a:gd name="T61" fmla="*/ 141 h 181"/>
                <a:gd name="T62" fmla="*/ 1 w 139"/>
                <a:gd name="T63" fmla="*/ 148 h 181"/>
                <a:gd name="T64" fmla="*/ 0 w 139"/>
                <a:gd name="T65" fmla="*/ 157 h 181"/>
                <a:gd name="T66" fmla="*/ 1 w 139"/>
                <a:gd name="T67" fmla="*/ 162 h 181"/>
                <a:gd name="T68" fmla="*/ 3 w 139"/>
                <a:gd name="T69" fmla="*/ 169 h 181"/>
                <a:gd name="T70" fmla="*/ 9 w 139"/>
                <a:gd name="T71" fmla="*/ 177 h 181"/>
                <a:gd name="T72" fmla="*/ 18 w 139"/>
                <a:gd name="T73" fmla="*/ 179 h 181"/>
                <a:gd name="T74" fmla="*/ 23 w 139"/>
                <a:gd name="T75" fmla="*/ 181 h 181"/>
                <a:gd name="T76" fmla="*/ 32 w 139"/>
                <a:gd name="T77" fmla="*/ 178 h 181"/>
                <a:gd name="T78" fmla="*/ 39 w 139"/>
                <a:gd name="T79" fmla="*/ 173 h 181"/>
                <a:gd name="T80" fmla="*/ 45 w 139"/>
                <a:gd name="T81" fmla="*/ 166 h 181"/>
                <a:gd name="T82" fmla="*/ 46 w 139"/>
                <a:gd name="T83" fmla="*/ 157 h 181"/>
                <a:gd name="T84" fmla="*/ 46 w 139"/>
                <a:gd name="T85" fmla="*/ 152 h 181"/>
                <a:gd name="T86" fmla="*/ 43 w 139"/>
                <a:gd name="T87" fmla="*/ 143 h 181"/>
                <a:gd name="T88" fmla="*/ 37 w 139"/>
                <a:gd name="T89" fmla="*/ 137 h 181"/>
                <a:gd name="T90" fmla="*/ 28 w 139"/>
                <a:gd name="T91" fmla="*/ 134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9" h="181">
                  <a:moveTo>
                    <a:pt x="23" y="134"/>
                  </a:moveTo>
                  <a:lnTo>
                    <a:pt x="23" y="134"/>
                  </a:lnTo>
                  <a:lnTo>
                    <a:pt x="22" y="134"/>
                  </a:lnTo>
                  <a:lnTo>
                    <a:pt x="22" y="134"/>
                  </a:lnTo>
                  <a:lnTo>
                    <a:pt x="18" y="120"/>
                  </a:lnTo>
                  <a:lnTo>
                    <a:pt x="17" y="105"/>
                  </a:lnTo>
                  <a:lnTo>
                    <a:pt x="17" y="105"/>
                  </a:lnTo>
                  <a:lnTo>
                    <a:pt x="18" y="97"/>
                  </a:lnTo>
                  <a:lnTo>
                    <a:pt x="19" y="88"/>
                  </a:lnTo>
                  <a:lnTo>
                    <a:pt x="21" y="79"/>
                  </a:lnTo>
                  <a:lnTo>
                    <a:pt x="24" y="72"/>
                  </a:lnTo>
                  <a:lnTo>
                    <a:pt x="28" y="63"/>
                  </a:lnTo>
                  <a:lnTo>
                    <a:pt x="32" y="56"/>
                  </a:lnTo>
                  <a:lnTo>
                    <a:pt x="38" y="50"/>
                  </a:lnTo>
                  <a:lnTo>
                    <a:pt x="43" y="44"/>
                  </a:lnTo>
                  <a:lnTo>
                    <a:pt x="49" y="37"/>
                  </a:lnTo>
                  <a:lnTo>
                    <a:pt x="56" y="32"/>
                  </a:lnTo>
                  <a:lnTo>
                    <a:pt x="64" y="27"/>
                  </a:lnTo>
                  <a:lnTo>
                    <a:pt x="71" y="24"/>
                  </a:lnTo>
                  <a:lnTo>
                    <a:pt x="80" y="21"/>
                  </a:lnTo>
                  <a:lnTo>
                    <a:pt x="87" y="19"/>
                  </a:lnTo>
                  <a:lnTo>
                    <a:pt x="97" y="18"/>
                  </a:lnTo>
                  <a:lnTo>
                    <a:pt x="106" y="18"/>
                  </a:lnTo>
                  <a:lnTo>
                    <a:pt x="106" y="18"/>
                  </a:lnTo>
                  <a:lnTo>
                    <a:pt x="117" y="18"/>
                  </a:lnTo>
                  <a:lnTo>
                    <a:pt x="128" y="20"/>
                  </a:lnTo>
                  <a:lnTo>
                    <a:pt x="128" y="20"/>
                  </a:lnTo>
                  <a:lnTo>
                    <a:pt x="132" y="20"/>
                  </a:lnTo>
                  <a:lnTo>
                    <a:pt x="135" y="20"/>
                  </a:lnTo>
                  <a:lnTo>
                    <a:pt x="138" y="18"/>
                  </a:lnTo>
                  <a:lnTo>
                    <a:pt x="139" y="14"/>
                  </a:lnTo>
                  <a:lnTo>
                    <a:pt x="139" y="14"/>
                  </a:lnTo>
                  <a:lnTo>
                    <a:pt x="139" y="11"/>
                  </a:lnTo>
                  <a:lnTo>
                    <a:pt x="138" y="8"/>
                  </a:lnTo>
                  <a:lnTo>
                    <a:pt x="135" y="5"/>
                  </a:lnTo>
                  <a:lnTo>
                    <a:pt x="133" y="4"/>
                  </a:lnTo>
                  <a:lnTo>
                    <a:pt x="133" y="4"/>
                  </a:lnTo>
                  <a:lnTo>
                    <a:pt x="119" y="2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95" y="0"/>
                  </a:lnTo>
                  <a:lnTo>
                    <a:pt x="85" y="3"/>
                  </a:lnTo>
                  <a:lnTo>
                    <a:pt x="74" y="5"/>
                  </a:lnTo>
                  <a:lnTo>
                    <a:pt x="65" y="9"/>
                  </a:lnTo>
                  <a:lnTo>
                    <a:pt x="55" y="13"/>
                  </a:lnTo>
                  <a:lnTo>
                    <a:pt x="46" y="19"/>
                  </a:lnTo>
                  <a:lnTo>
                    <a:pt x="39" y="25"/>
                  </a:lnTo>
                  <a:lnTo>
                    <a:pt x="30" y="31"/>
                  </a:lnTo>
                  <a:lnTo>
                    <a:pt x="24" y="39"/>
                  </a:lnTo>
                  <a:lnTo>
                    <a:pt x="18" y="47"/>
                  </a:lnTo>
                  <a:lnTo>
                    <a:pt x="13" y="56"/>
                  </a:lnTo>
                  <a:lnTo>
                    <a:pt x="8" y="64"/>
                  </a:lnTo>
                  <a:lnTo>
                    <a:pt x="5" y="74"/>
                  </a:lnTo>
                  <a:lnTo>
                    <a:pt x="2" y="84"/>
                  </a:lnTo>
                  <a:lnTo>
                    <a:pt x="1" y="95"/>
                  </a:lnTo>
                  <a:lnTo>
                    <a:pt x="0" y="105"/>
                  </a:lnTo>
                  <a:lnTo>
                    <a:pt x="0" y="105"/>
                  </a:lnTo>
                  <a:lnTo>
                    <a:pt x="1" y="115"/>
                  </a:lnTo>
                  <a:lnTo>
                    <a:pt x="2" y="124"/>
                  </a:lnTo>
                  <a:lnTo>
                    <a:pt x="3" y="132"/>
                  </a:lnTo>
                  <a:lnTo>
                    <a:pt x="6" y="141"/>
                  </a:lnTo>
                  <a:lnTo>
                    <a:pt x="6" y="141"/>
                  </a:lnTo>
                  <a:lnTo>
                    <a:pt x="3" y="145"/>
                  </a:lnTo>
                  <a:lnTo>
                    <a:pt x="1" y="148"/>
                  </a:lnTo>
                  <a:lnTo>
                    <a:pt x="0" y="152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1" y="162"/>
                  </a:lnTo>
                  <a:lnTo>
                    <a:pt x="2" y="166"/>
                  </a:lnTo>
                  <a:lnTo>
                    <a:pt x="3" y="169"/>
                  </a:lnTo>
                  <a:lnTo>
                    <a:pt x="7" y="173"/>
                  </a:lnTo>
                  <a:lnTo>
                    <a:pt x="9" y="177"/>
                  </a:lnTo>
                  <a:lnTo>
                    <a:pt x="14" y="178"/>
                  </a:lnTo>
                  <a:lnTo>
                    <a:pt x="18" y="179"/>
                  </a:lnTo>
                  <a:lnTo>
                    <a:pt x="23" y="181"/>
                  </a:lnTo>
                  <a:lnTo>
                    <a:pt x="23" y="181"/>
                  </a:lnTo>
                  <a:lnTo>
                    <a:pt x="28" y="179"/>
                  </a:lnTo>
                  <a:lnTo>
                    <a:pt x="32" y="178"/>
                  </a:lnTo>
                  <a:lnTo>
                    <a:pt x="37" y="177"/>
                  </a:lnTo>
                  <a:lnTo>
                    <a:pt x="39" y="173"/>
                  </a:lnTo>
                  <a:lnTo>
                    <a:pt x="43" y="169"/>
                  </a:lnTo>
                  <a:lnTo>
                    <a:pt x="45" y="166"/>
                  </a:lnTo>
                  <a:lnTo>
                    <a:pt x="46" y="162"/>
                  </a:lnTo>
                  <a:lnTo>
                    <a:pt x="46" y="157"/>
                  </a:lnTo>
                  <a:lnTo>
                    <a:pt x="46" y="157"/>
                  </a:lnTo>
                  <a:lnTo>
                    <a:pt x="46" y="152"/>
                  </a:lnTo>
                  <a:lnTo>
                    <a:pt x="45" y="147"/>
                  </a:lnTo>
                  <a:lnTo>
                    <a:pt x="43" y="143"/>
                  </a:lnTo>
                  <a:lnTo>
                    <a:pt x="39" y="140"/>
                  </a:lnTo>
                  <a:lnTo>
                    <a:pt x="37" y="137"/>
                  </a:lnTo>
                  <a:lnTo>
                    <a:pt x="32" y="135"/>
                  </a:lnTo>
                  <a:lnTo>
                    <a:pt x="28" y="134"/>
                  </a:lnTo>
                  <a:lnTo>
                    <a:pt x="23" y="134"/>
                  </a:lnTo>
                  <a:close/>
                </a:path>
              </a:pathLst>
            </a:custGeom>
            <a:solidFill>
              <a:srgbClr val="009C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3" name="Freeform 389">
              <a:extLst>
                <a:ext uri="{FF2B5EF4-FFF2-40B4-BE49-F238E27FC236}">
                  <a16:creationId xmlns:a16="http://schemas.microsoft.com/office/drawing/2014/main" id="{7A923A61-4B46-FD2B-EF4E-270B7BF22BD1}"/>
                </a:ext>
              </a:extLst>
            </p:cNvPr>
            <p:cNvSpPr>
              <a:spLocks/>
            </p:cNvSpPr>
            <p:nvPr/>
          </p:nvSpPr>
          <p:spPr bwMode="auto">
            <a:xfrm>
              <a:off x="-2071688" y="2571752"/>
              <a:ext cx="74613" cy="95250"/>
            </a:xfrm>
            <a:custGeom>
              <a:avLst/>
              <a:gdLst>
                <a:gd name="T0" fmla="*/ 23 w 139"/>
                <a:gd name="T1" fmla="*/ 134 h 181"/>
                <a:gd name="T2" fmla="*/ 22 w 139"/>
                <a:gd name="T3" fmla="*/ 134 h 181"/>
                <a:gd name="T4" fmla="*/ 17 w 139"/>
                <a:gd name="T5" fmla="*/ 105 h 181"/>
                <a:gd name="T6" fmla="*/ 18 w 139"/>
                <a:gd name="T7" fmla="*/ 97 h 181"/>
                <a:gd name="T8" fmla="*/ 21 w 139"/>
                <a:gd name="T9" fmla="*/ 79 h 181"/>
                <a:gd name="T10" fmla="*/ 28 w 139"/>
                <a:gd name="T11" fmla="*/ 63 h 181"/>
                <a:gd name="T12" fmla="*/ 38 w 139"/>
                <a:gd name="T13" fmla="*/ 50 h 181"/>
                <a:gd name="T14" fmla="*/ 49 w 139"/>
                <a:gd name="T15" fmla="*/ 37 h 181"/>
                <a:gd name="T16" fmla="*/ 64 w 139"/>
                <a:gd name="T17" fmla="*/ 27 h 181"/>
                <a:gd name="T18" fmla="*/ 80 w 139"/>
                <a:gd name="T19" fmla="*/ 21 h 181"/>
                <a:gd name="T20" fmla="*/ 97 w 139"/>
                <a:gd name="T21" fmla="*/ 18 h 181"/>
                <a:gd name="T22" fmla="*/ 106 w 139"/>
                <a:gd name="T23" fmla="*/ 18 h 181"/>
                <a:gd name="T24" fmla="*/ 128 w 139"/>
                <a:gd name="T25" fmla="*/ 20 h 181"/>
                <a:gd name="T26" fmla="*/ 132 w 139"/>
                <a:gd name="T27" fmla="*/ 20 h 181"/>
                <a:gd name="T28" fmla="*/ 138 w 139"/>
                <a:gd name="T29" fmla="*/ 18 h 181"/>
                <a:gd name="T30" fmla="*/ 139 w 139"/>
                <a:gd name="T31" fmla="*/ 14 h 181"/>
                <a:gd name="T32" fmla="*/ 138 w 139"/>
                <a:gd name="T33" fmla="*/ 8 h 181"/>
                <a:gd name="T34" fmla="*/ 133 w 139"/>
                <a:gd name="T35" fmla="*/ 4 h 181"/>
                <a:gd name="T36" fmla="*/ 119 w 139"/>
                <a:gd name="T37" fmla="*/ 2 h 181"/>
                <a:gd name="T38" fmla="*/ 106 w 139"/>
                <a:gd name="T39" fmla="*/ 0 h 181"/>
                <a:gd name="T40" fmla="*/ 85 w 139"/>
                <a:gd name="T41" fmla="*/ 3 h 181"/>
                <a:gd name="T42" fmla="*/ 65 w 139"/>
                <a:gd name="T43" fmla="*/ 9 h 181"/>
                <a:gd name="T44" fmla="*/ 46 w 139"/>
                <a:gd name="T45" fmla="*/ 19 h 181"/>
                <a:gd name="T46" fmla="*/ 30 w 139"/>
                <a:gd name="T47" fmla="*/ 31 h 181"/>
                <a:gd name="T48" fmla="*/ 18 w 139"/>
                <a:gd name="T49" fmla="*/ 47 h 181"/>
                <a:gd name="T50" fmla="*/ 8 w 139"/>
                <a:gd name="T51" fmla="*/ 64 h 181"/>
                <a:gd name="T52" fmla="*/ 2 w 139"/>
                <a:gd name="T53" fmla="*/ 84 h 181"/>
                <a:gd name="T54" fmla="*/ 0 w 139"/>
                <a:gd name="T55" fmla="*/ 105 h 181"/>
                <a:gd name="T56" fmla="*/ 1 w 139"/>
                <a:gd name="T57" fmla="*/ 115 h 181"/>
                <a:gd name="T58" fmla="*/ 3 w 139"/>
                <a:gd name="T59" fmla="*/ 132 h 181"/>
                <a:gd name="T60" fmla="*/ 6 w 139"/>
                <a:gd name="T61" fmla="*/ 141 h 181"/>
                <a:gd name="T62" fmla="*/ 1 w 139"/>
                <a:gd name="T63" fmla="*/ 148 h 181"/>
                <a:gd name="T64" fmla="*/ 0 w 139"/>
                <a:gd name="T65" fmla="*/ 157 h 181"/>
                <a:gd name="T66" fmla="*/ 1 w 139"/>
                <a:gd name="T67" fmla="*/ 162 h 181"/>
                <a:gd name="T68" fmla="*/ 3 w 139"/>
                <a:gd name="T69" fmla="*/ 169 h 181"/>
                <a:gd name="T70" fmla="*/ 9 w 139"/>
                <a:gd name="T71" fmla="*/ 177 h 181"/>
                <a:gd name="T72" fmla="*/ 18 w 139"/>
                <a:gd name="T73" fmla="*/ 179 h 181"/>
                <a:gd name="T74" fmla="*/ 23 w 139"/>
                <a:gd name="T75" fmla="*/ 181 h 181"/>
                <a:gd name="T76" fmla="*/ 32 w 139"/>
                <a:gd name="T77" fmla="*/ 178 h 181"/>
                <a:gd name="T78" fmla="*/ 39 w 139"/>
                <a:gd name="T79" fmla="*/ 173 h 181"/>
                <a:gd name="T80" fmla="*/ 45 w 139"/>
                <a:gd name="T81" fmla="*/ 166 h 181"/>
                <a:gd name="T82" fmla="*/ 46 w 139"/>
                <a:gd name="T83" fmla="*/ 157 h 181"/>
                <a:gd name="T84" fmla="*/ 46 w 139"/>
                <a:gd name="T85" fmla="*/ 152 h 181"/>
                <a:gd name="T86" fmla="*/ 43 w 139"/>
                <a:gd name="T87" fmla="*/ 143 h 181"/>
                <a:gd name="T88" fmla="*/ 37 w 139"/>
                <a:gd name="T89" fmla="*/ 137 h 181"/>
                <a:gd name="T90" fmla="*/ 28 w 139"/>
                <a:gd name="T91" fmla="*/ 134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39" h="181">
                  <a:moveTo>
                    <a:pt x="23" y="134"/>
                  </a:moveTo>
                  <a:lnTo>
                    <a:pt x="23" y="134"/>
                  </a:lnTo>
                  <a:lnTo>
                    <a:pt x="22" y="134"/>
                  </a:lnTo>
                  <a:lnTo>
                    <a:pt x="22" y="134"/>
                  </a:lnTo>
                  <a:lnTo>
                    <a:pt x="18" y="120"/>
                  </a:lnTo>
                  <a:lnTo>
                    <a:pt x="17" y="105"/>
                  </a:lnTo>
                  <a:lnTo>
                    <a:pt x="17" y="105"/>
                  </a:lnTo>
                  <a:lnTo>
                    <a:pt x="18" y="97"/>
                  </a:lnTo>
                  <a:lnTo>
                    <a:pt x="19" y="88"/>
                  </a:lnTo>
                  <a:lnTo>
                    <a:pt x="21" y="79"/>
                  </a:lnTo>
                  <a:lnTo>
                    <a:pt x="24" y="72"/>
                  </a:lnTo>
                  <a:lnTo>
                    <a:pt x="28" y="63"/>
                  </a:lnTo>
                  <a:lnTo>
                    <a:pt x="32" y="56"/>
                  </a:lnTo>
                  <a:lnTo>
                    <a:pt x="38" y="50"/>
                  </a:lnTo>
                  <a:lnTo>
                    <a:pt x="43" y="44"/>
                  </a:lnTo>
                  <a:lnTo>
                    <a:pt x="49" y="37"/>
                  </a:lnTo>
                  <a:lnTo>
                    <a:pt x="56" y="32"/>
                  </a:lnTo>
                  <a:lnTo>
                    <a:pt x="64" y="27"/>
                  </a:lnTo>
                  <a:lnTo>
                    <a:pt x="71" y="24"/>
                  </a:lnTo>
                  <a:lnTo>
                    <a:pt x="80" y="21"/>
                  </a:lnTo>
                  <a:lnTo>
                    <a:pt x="87" y="19"/>
                  </a:lnTo>
                  <a:lnTo>
                    <a:pt x="97" y="18"/>
                  </a:lnTo>
                  <a:lnTo>
                    <a:pt x="106" y="18"/>
                  </a:lnTo>
                  <a:lnTo>
                    <a:pt x="106" y="18"/>
                  </a:lnTo>
                  <a:lnTo>
                    <a:pt x="117" y="18"/>
                  </a:lnTo>
                  <a:lnTo>
                    <a:pt x="128" y="20"/>
                  </a:lnTo>
                  <a:lnTo>
                    <a:pt x="128" y="20"/>
                  </a:lnTo>
                  <a:lnTo>
                    <a:pt x="132" y="20"/>
                  </a:lnTo>
                  <a:lnTo>
                    <a:pt x="135" y="20"/>
                  </a:lnTo>
                  <a:lnTo>
                    <a:pt x="138" y="18"/>
                  </a:lnTo>
                  <a:lnTo>
                    <a:pt x="139" y="14"/>
                  </a:lnTo>
                  <a:lnTo>
                    <a:pt x="139" y="14"/>
                  </a:lnTo>
                  <a:lnTo>
                    <a:pt x="139" y="11"/>
                  </a:lnTo>
                  <a:lnTo>
                    <a:pt x="138" y="8"/>
                  </a:lnTo>
                  <a:lnTo>
                    <a:pt x="135" y="5"/>
                  </a:lnTo>
                  <a:lnTo>
                    <a:pt x="133" y="4"/>
                  </a:lnTo>
                  <a:lnTo>
                    <a:pt x="133" y="4"/>
                  </a:lnTo>
                  <a:lnTo>
                    <a:pt x="119" y="2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95" y="0"/>
                  </a:lnTo>
                  <a:lnTo>
                    <a:pt x="85" y="3"/>
                  </a:lnTo>
                  <a:lnTo>
                    <a:pt x="74" y="5"/>
                  </a:lnTo>
                  <a:lnTo>
                    <a:pt x="65" y="9"/>
                  </a:lnTo>
                  <a:lnTo>
                    <a:pt x="55" y="13"/>
                  </a:lnTo>
                  <a:lnTo>
                    <a:pt x="46" y="19"/>
                  </a:lnTo>
                  <a:lnTo>
                    <a:pt x="39" y="25"/>
                  </a:lnTo>
                  <a:lnTo>
                    <a:pt x="30" y="31"/>
                  </a:lnTo>
                  <a:lnTo>
                    <a:pt x="24" y="39"/>
                  </a:lnTo>
                  <a:lnTo>
                    <a:pt x="18" y="47"/>
                  </a:lnTo>
                  <a:lnTo>
                    <a:pt x="13" y="56"/>
                  </a:lnTo>
                  <a:lnTo>
                    <a:pt x="8" y="64"/>
                  </a:lnTo>
                  <a:lnTo>
                    <a:pt x="5" y="74"/>
                  </a:lnTo>
                  <a:lnTo>
                    <a:pt x="2" y="84"/>
                  </a:lnTo>
                  <a:lnTo>
                    <a:pt x="1" y="95"/>
                  </a:lnTo>
                  <a:lnTo>
                    <a:pt x="0" y="105"/>
                  </a:lnTo>
                  <a:lnTo>
                    <a:pt x="0" y="105"/>
                  </a:lnTo>
                  <a:lnTo>
                    <a:pt x="1" y="115"/>
                  </a:lnTo>
                  <a:lnTo>
                    <a:pt x="2" y="124"/>
                  </a:lnTo>
                  <a:lnTo>
                    <a:pt x="3" y="132"/>
                  </a:lnTo>
                  <a:lnTo>
                    <a:pt x="6" y="141"/>
                  </a:lnTo>
                  <a:lnTo>
                    <a:pt x="6" y="141"/>
                  </a:lnTo>
                  <a:lnTo>
                    <a:pt x="3" y="145"/>
                  </a:lnTo>
                  <a:lnTo>
                    <a:pt x="1" y="148"/>
                  </a:lnTo>
                  <a:lnTo>
                    <a:pt x="0" y="152"/>
                  </a:lnTo>
                  <a:lnTo>
                    <a:pt x="0" y="157"/>
                  </a:lnTo>
                  <a:lnTo>
                    <a:pt x="0" y="157"/>
                  </a:lnTo>
                  <a:lnTo>
                    <a:pt x="1" y="162"/>
                  </a:lnTo>
                  <a:lnTo>
                    <a:pt x="2" y="166"/>
                  </a:lnTo>
                  <a:lnTo>
                    <a:pt x="3" y="169"/>
                  </a:lnTo>
                  <a:lnTo>
                    <a:pt x="7" y="173"/>
                  </a:lnTo>
                  <a:lnTo>
                    <a:pt x="9" y="177"/>
                  </a:lnTo>
                  <a:lnTo>
                    <a:pt x="14" y="178"/>
                  </a:lnTo>
                  <a:lnTo>
                    <a:pt x="18" y="179"/>
                  </a:lnTo>
                  <a:lnTo>
                    <a:pt x="23" y="181"/>
                  </a:lnTo>
                  <a:lnTo>
                    <a:pt x="23" y="181"/>
                  </a:lnTo>
                  <a:lnTo>
                    <a:pt x="28" y="179"/>
                  </a:lnTo>
                  <a:lnTo>
                    <a:pt x="32" y="178"/>
                  </a:lnTo>
                  <a:lnTo>
                    <a:pt x="37" y="177"/>
                  </a:lnTo>
                  <a:lnTo>
                    <a:pt x="39" y="173"/>
                  </a:lnTo>
                  <a:lnTo>
                    <a:pt x="43" y="169"/>
                  </a:lnTo>
                  <a:lnTo>
                    <a:pt x="45" y="166"/>
                  </a:lnTo>
                  <a:lnTo>
                    <a:pt x="46" y="162"/>
                  </a:lnTo>
                  <a:lnTo>
                    <a:pt x="46" y="157"/>
                  </a:lnTo>
                  <a:lnTo>
                    <a:pt x="46" y="157"/>
                  </a:lnTo>
                  <a:lnTo>
                    <a:pt x="46" y="152"/>
                  </a:lnTo>
                  <a:lnTo>
                    <a:pt x="45" y="147"/>
                  </a:lnTo>
                  <a:lnTo>
                    <a:pt x="43" y="143"/>
                  </a:lnTo>
                  <a:lnTo>
                    <a:pt x="39" y="140"/>
                  </a:lnTo>
                  <a:lnTo>
                    <a:pt x="37" y="137"/>
                  </a:lnTo>
                  <a:lnTo>
                    <a:pt x="32" y="135"/>
                  </a:lnTo>
                  <a:lnTo>
                    <a:pt x="28" y="134"/>
                  </a:lnTo>
                  <a:lnTo>
                    <a:pt x="23" y="13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sp>
        <p:nvSpPr>
          <p:cNvPr id="34" name="ZoneTexte 33">
            <a:extLst>
              <a:ext uri="{FF2B5EF4-FFF2-40B4-BE49-F238E27FC236}">
                <a16:creationId xmlns:a16="http://schemas.microsoft.com/office/drawing/2014/main" id="{3F5E72DD-972C-4175-7BBF-D3EE97D55CA0}"/>
              </a:ext>
            </a:extLst>
          </p:cNvPr>
          <p:cNvSpPr txBox="1"/>
          <p:nvPr/>
        </p:nvSpPr>
        <p:spPr>
          <a:xfrm>
            <a:off x="951268" y="5147566"/>
            <a:ext cx="35495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b="1" dirty="0">
                <a:solidFill>
                  <a:srgbClr val="00B050"/>
                </a:solidFill>
              </a:rPr>
              <a:t>DEMAIN</a:t>
            </a:r>
          </a:p>
        </p:txBody>
      </p: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D9FAE682-64A7-DE73-9F5C-16E36A2113F9}"/>
              </a:ext>
            </a:extLst>
          </p:cNvPr>
          <p:cNvGrpSpPr/>
          <p:nvPr/>
        </p:nvGrpSpPr>
        <p:grpSpPr>
          <a:xfrm>
            <a:off x="751115" y="5888625"/>
            <a:ext cx="1306286" cy="1390882"/>
            <a:chOff x="-2782888" y="3824289"/>
            <a:chExt cx="196850" cy="227013"/>
          </a:xfrm>
        </p:grpSpPr>
        <p:sp>
          <p:nvSpPr>
            <p:cNvPr id="36" name="Freeform 674">
              <a:extLst>
                <a:ext uri="{FF2B5EF4-FFF2-40B4-BE49-F238E27FC236}">
                  <a16:creationId xmlns:a16="http://schemas.microsoft.com/office/drawing/2014/main" id="{2348E471-415D-92EA-1AFC-44CEB8600C31}"/>
                </a:ext>
              </a:extLst>
            </p:cNvPr>
            <p:cNvSpPr>
              <a:spLocks/>
            </p:cNvSpPr>
            <p:nvPr/>
          </p:nvSpPr>
          <p:spPr bwMode="auto">
            <a:xfrm>
              <a:off x="-2768601" y="3895727"/>
              <a:ext cx="174625" cy="114300"/>
            </a:xfrm>
            <a:custGeom>
              <a:avLst/>
              <a:gdLst>
                <a:gd name="T0" fmla="*/ 309 w 328"/>
                <a:gd name="T1" fmla="*/ 132 h 217"/>
                <a:gd name="T2" fmla="*/ 306 w 328"/>
                <a:gd name="T3" fmla="*/ 126 h 217"/>
                <a:gd name="T4" fmla="*/ 295 w 328"/>
                <a:gd name="T5" fmla="*/ 118 h 217"/>
                <a:gd name="T6" fmla="*/ 270 w 328"/>
                <a:gd name="T7" fmla="*/ 117 h 217"/>
                <a:gd name="T8" fmla="*/ 240 w 328"/>
                <a:gd name="T9" fmla="*/ 83 h 217"/>
                <a:gd name="T10" fmla="*/ 214 w 328"/>
                <a:gd name="T11" fmla="*/ 117 h 217"/>
                <a:gd name="T12" fmla="*/ 195 w 328"/>
                <a:gd name="T13" fmla="*/ 33 h 217"/>
                <a:gd name="T14" fmla="*/ 203 w 328"/>
                <a:gd name="T15" fmla="*/ 27 h 217"/>
                <a:gd name="T16" fmla="*/ 208 w 328"/>
                <a:gd name="T17" fmla="*/ 16 h 217"/>
                <a:gd name="T18" fmla="*/ 207 w 328"/>
                <a:gd name="T19" fmla="*/ 10 h 217"/>
                <a:gd name="T20" fmla="*/ 197 w 328"/>
                <a:gd name="T21" fmla="*/ 1 h 217"/>
                <a:gd name="T22" fmla="*/ 65 w 328"/>
                <a:gd name="T23" fmla="*/ 0 h 217"/>
                <a:gd name="T24" fmla="*/ 59 w 328"/>
                <a:gd name="T25" fmla="*/ 1 h 217"/>
                <a:gd name="T26" fmla="*/ 50 w 328"/>
                <a:gd name="T27" fmla="*/ 10 h 217"/>
                <a:gd name="T28" fmla="*/ 49 w 328"/>
                <a:gd name="T29" fmla="*/ 16 h 217"/>
                <a:gd name="T30" fmla="*/ 53 w 328"/>
                <a:gd name="T31" fmla="*/ 27 h 217"/>
                <a:gd name="T32" fmla="*/ 64 w 328"/>
                <a:gd name="T33" fmla="*/ 33 h 217"/>
                <a:gd name="T34" fmla="*/ 23 w 328"/>
                <a:gd name="T35" fmla="*/ 68 h 217"/>
                <a:gd name="T36" fmla="*/ 17 w 328"/>
                <a:gd name="T37" fmla="*/ 69 h 217"/>
                <a:gd name="T38" fmla="*/ 7 w 328"/>
                <a:gd name="T39" fmla="*/ 79 h 217"/>
                <a:gd name="T40" fmla="*/ 0 w 328"/>
                <a:gd name="T41" fmla="*/ 120 h 217"/>
                <a:gd name="T42" fmla="*/ 13 w 328"/>
                <a:gd name="T43" fmla="*/ 112 h 217"/>
                <a:gd name="T44" fmla="*/ 44 w 328"/>
                <a:gd name="T45" fmla="*/ 102 h 217"/>
                <a:gd name="T46" fmla="*/ 60 w 328"/>
                <a:gd name="T47" fmla="*/ 101 h 217"/>
                <a:gd name="T48" fmla="*/ 92 w 328"/>
                <a:gd name="T49" fmla="*/ 106 h 217"/>
                <a:gd name="T50" fmla="*/ 164 w 328"/>
                <a:gd name="T51" fmla="*/ 33 h 217"/>
                <a:gd name="T52" fmla="*/ 165 w 328"/>
                <a:gd name="T53" fmla="*/ 36 h 217"/>
                <a:gd name="T54" fmla="*/ 114 w 328"/>
                <a:gd name="T55" fmla="*/ 117 h 217"/>
                <a:gd name="T56" fmla="*/ 126 w 328"/>
                <a:gd name="T57" fmla="*/ 125 h 217"/>
                <a:gd name="T58" fmla="*/ 143 w 328"/>
                <a:gd name="T59" fmla="*/ 143 h 217"/>
                <a:gd name="T60" fmla="*/ 155 w 328"/>
                <a:gd name="T61" fmla="*/ 165 h 217"/>
                <a:gd name="T62" fmla="*/ 163 w 328"/>
                <a:gd name="T63" fmla="*/ 191 h 217"/>
                <a:gd name="T64" fmla="*/ 164 w 328"/>
                <a:gd name="T65" fmla="*/ 205 h 217"/>
                <a:gd name="T66" fmla="*/ 201 w 328"/>
                <a:gd name="T67" fmla="*/ 217 h 217"/>
                <a:gd name="T68" fmla="*/ 205 w 328"/>
                <a:gd name="T69" fmla="*/ 207 h 217"/>
                <a:gd name="T70" fmla="*/ 217 w 328"/>
                <a:gd name="T71" fmla="*/ 190 h 217"/>
                <a:gd name="T72" fmla="*/ 234 w 328"/>
                <a:gd name="T73" fmla="*/ 176 h 217"/>
                <a:gd name="T74" fmla="*/ 254 w 328"/>
                <a:gd name="T75" fmla="*/ 169 h 217"/>
                <a:gd name="T76" fmla="*/ 266 w 328"/>
                <a:gd name="T77" fmla="*/ 168 h 217"/>
                <a:gd name="T78" fmla="*/ 285 w 328"/>
                <a:gd name="T79" fmla="*/ 172 h 217"/>
                <a:gd name="T80" fmla="*/ 302 w 328"/>
                <a:gd name="T81" fmla="*/ 179 h 217"/>
                <a:gd name="T82" fmla="*/ 316 w 328"/>
                <a:gd name="T83" fmla="*/ 191 h 217"/>
                <a:gd name="T84" fmla="*/ 327 w 328"/>
                <a:gd name="T85" fmla="*/ 207 h 217"/>
                <a:gd name="T86" fmla="*/ 328 w 328"/>
                <a:gd name="T87" fmla="*/ 202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28" h="217">
                  <a:moveTo>
                    <a:pt x="328" y="196"/>
                  </a:moveTo>
                  <a:lnTo>
                    <a:pt x="309" y="132"/>
                  </a:lnTo>
                  <a:lnTo>
                    <a:pt x="309" y="132"/>
                  </a:lnTo>
                  <a:lnTo>
                    <a:pt x="306" y="126"/>
                  </a:lnTo>
                  <a:lnTo>
                    <a:pt x="301" y="121"/>
                  </a:lnTo>
                  <a:lnTo>
                    <a:pt x="295" y="118"/>
                  </a:lnTo>
                  <a:lnTo>
                    <a:pt x="289" y="117"/>
                  </a:lnTo>
                  <a:lnTo>
                    <a:pt x="270" y="117"/>
                  </a:lnTo>
                  <a:lnTo>
                    <a:pt x="270" y="83"/>
                  </a:lnTo>
                  <a:lnTo>
                    <a:pt x="240" y="83"/>
                  </a:lnTo>
                  <a:lnTo>
                    <a:pt x="240" y="117"/>
                  </a:lnTo>
                  <a:lnTo>
                    <a:pt x="214" y="117"/>
                  </a:lnTo>
                  <a:lnTo>
                    <a:pt x="195" y="33"/>
                  </a:lnTo>
                  <a:lnTo>
                    <a:pt x="195" y="33"/>
                  </a:lnTo>
                  <a:lnTo>
                    <a:pt x="200" y="31"/>
                  </a:lnTo>
                  <a:lnTo>
                    <a:pt x="203" y="27"/>
                  </a:lnTo>
                  <a:lnTo>
                    <a:pt x="207" y="22"/>
                  </a:lnTo>
                  <a:lnTo>
                    <a:pt x="208" y="16"/>
                  </a:lnTo>
                  <a:lnTo>
                    <a:pt x="208" y="16"/>
                  </a:lnTo>
                  <a:lnTo>
                    <a:pt x="207" y="10"/>
                  </a:lnTo>
                  <a:lnTo>
                    <a:pt x="203" y="5"/>
                  </a:lnTo>
                  <a:lnTo>
                    <a:pt x="197" y="1"/>
                  </a:lnTo>
                  <a:lnTo>
                    <a:pt x="191" y="0"/>
                  </a:lnTo>
                  <a:lnTo>
                    <a:pt x="65" y="0"/>
                  </a:lnTo>
                  <a:lnTo>
                    <a:pt x="65" y="0"/>
                  </a:lnTo>
                  <a:lnTo>
                    <a:pt x="59" y="1"/>
                  </a:lnTo>
                  <a:lnTo>
                    <a:pt x="54" y="5"/>
                  </a:lnTo>
                  <a:lnTo>
                    <a:pt x="50" y="10"/>
                  </a:lnTo>
                  <a:lnTo>
                    <a:pt x="49" y="16"/>
                  </a:lnTo>
                  <a:lnTo>
                    <a:pt x="49" y="16"/>
                  </a:lnTo>
                  <a:lnTo>
                    <a:pt x="50" y="22"/>
                  </a:lnTo>
                  <a:lnTo>
                    <a:pt x="53" y="27"/>
                  </a:lnTo>
                  <a:lnTo>
                    <a:pt x="58" y="31"/>
                  </a:lnTo>
                  <a:lnTo>
                    <a:pt x="64" y="33"/>
                  </a:lnTo>
                  <a:lnTo>
                    <a:pt x="64" y="62"/>
                  </a:lnTo>
                  <a:lnTo>
                    <a:pt x="23" y="68"/>
                  </a:lnTo>
                  <a:lnTo>
                    <a:pt x="23" y="68"/>
                  </a:lnTo>
                  <a:lnTo>
                    <a:pt x="17" y="69"/>
                  </a:lnTo>
                  <a:lnTo>
                    <a:pt x="11" y="74"/>
                  </a:lnTo>
                  <a:lnTo>
                    <a:pt x="7" y="79"/>
                  </a:lnTo>
                  <a:lnTo>
                    <a:pt x="5" y="86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13" y="112"/>
                  </a:lnTo>
                  <a:lnTo>
                    <a:pt x="28" y="106"/>
                  </a:lnTo>
                  <a:lnTo>
                    <a:pt x="44" y="102"/>
                  </a:lnTo>
                  <a:lnTo>
                    <a:pt x="60" y="101"/>
                  </a:lnTo>
                  <a:lnTo>
                    <a:pt x="60" y="101"/>
                  </a:lnTo>
                  <a:lnTo>
                    <a:pt x="76" y="102"/>
                  </a:lnTo>
                  <a:lnTo>
                    <a:pt x="92" y="106"/>
                  </a:lnTo>
                  <a:lnTo>
                    <a:pt x="92" y="33"/>
                  </a:lnTo>
                  <a:lnTo>
                    <a:pt x="164" y="33"/>
                  </a:lnTo>
                  <a:lnTo>
                    <a:pt x="164" y="33"/>
                  </a:lnTo>
                  <a:lnTo>
                    <a:pt x="165" y="36"/>
                  </a:lnTo>
                  <a:lnTo>
                    <a:pt x="185" y="117"/>
                  </a:lnTo>
                  <a:lnTo>
                    <a:pt x="114" y="117"/>
                  </a:lnTo>
                  <a:lnTo>
                    <a:pt x="114" y="117"/>
                  </a:lnTo>
                  <a:lnTo>
                    <a:pt x="126" y="125"/>
                  </a:lnTo>
                  <a:lnTo>
                    <a:pt x="134" y="133"/>
                  </a:lnTo>
                  <a:lnTo>
                    <a:pt x="143" y="143"/>
                  </a:lnTo>
                  <a:lnTo>
                    <a:pt x="150" y="154"/>
                  </a:lnTo>
                  <a:lnTo>
                    <a:pt x="155" y="165"/>
                  </a:lnTo>
                  <a:lnTo>
                    <a:pt x="160" y="178"/>
                  </a:lnTo>
                  <a:lnTo>
                    <a:pt x="163" y="191"/>
                  </a:lnTo>
                  <a:lnTo>
                    <a:pt x="164" y="205"/>
                  </a:lnTo>
                  <a:lnTo>
                    <a:pt x="164" y="205"/>
                  </a:lnTo>
                  <a:lnTo>
                    <a:pt x="163" y="217"/>
                  </a:lnTo>
                  <a:lnTo>
                    <a:pt x="201" y="217"/>
                  </a:lnTo>
                  <a:lnTo>
                    <a:pt x="201" y="217"/>
                  </a:lnTo>
                  <a:lnTo>
                    <a:pt x="205" y="207"/>
                  </a:lnTo>
                  <a:lnTo>
                    <a:pt x="211" y="197"/>
                  </a:lnTo>
                  <a:lnTo>
                    <a:pt x="217" y="190"/>
                  </a:lnTo>
                  <a:lnTo>
                    <a:pt x="224" y="183"/>
                  </a:lnTo>
                  <a:lnTo>
                    <a:pt x="234" y="176"/>
                  </a:lnTo>
                  <a:lnTo>
                    <a:pt x="244" y="172"/>
                  </a:lnTo>
                  <a:lnTo>
                    <a:pt x="254" y="169"/>
                  </a:lnTo>
                  <a:lnTo>
                    <a:pt x="266" y="168"/>
                  </a:lnTo>
                  <a:lnTo>
                    <a:pt x="266" y="168"/>
                  </a:lnTo>
                  <a:lnTo>
                    <a:pt x="276" y="169"/>
                  </a:lnTo>
                  <a:lnTo>
                    <a:pt x="285" y="172"/>
                  </a:lnTo>
                  <a:lnTo>
                    <a:pt x="293" y="174"/>
                  </a:lnTo>
                  <a:lnTo>
                    <a:pt x="302" y="179"/>
                  </a:lnTo>
                  <a:lnTo>
                    <a:pt x="309" y="185"/>
                  </a:lnTo>
                  <a:lnTo>
                    <a:pt x="316" y="191"/>
                  </a:lnTo>
                  <a:lnTo>
                    <a:pt x="322" y="199"/>
                  </a:lnTo>
                  <a:lnTo>
                    <a:pt x="327" y="207"/>
                  </a:lnTo>
                  <a:lnTo>
                    <a:pt x="327" y="207"/>
                  </a:lnTo>
                  <a:lnTo>
                    <a:pt x="328" y="202"/>
                  </a:lnTo>
                  <a:lnTo>
                    <a:pt x="328" y="196"/>
                  </a:lnTo>
                  <a:close/>
                </a:path>
              </a:pathLst>
            </a:custGeom>
            <a:solidFill>
              <a:srgbClr val="009C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7" name="Freeform 675">
              <a:extLst>
                <a:ext uri="{FF2B5EF4-FFF2-40B4-BE49-F238E27FC236}">
                  <a16:creationId xmlns:a16="http://schemas.microsoft.com/office/drawing/2014/main" id="{8B8F1A47-81E5-D779-B37F-10C2BCED33C9}"/>
                </a:ext>
              </a:extLst>
            </p:cNvPr>
            <p:cNvSpPr>
              <a:spLocks/>
            </p:cNvSpPr>
            <p:nvPr/>
          </p:nvSpPr>
          <p:spPr bwMode="auto">
            <a:xfrm>
              <a:off x="-2768601" y="3895727"/>
              <a:ext cx="174625" cy="114300"/>
            </a:xfrm>
            <a:custGeom>
              <a:avLst/>
              <a:gdLst>
                <a:gd name="T0" fmla="*/ 309 w 328"/>
                <a:gd name="T1" fmla="*/ 132 h 217"/>
                <a:gd name="T2" fmla="*/ 306 w 328"/>
                <a:gd name="T3" fmla="*/ 126 h 217"/>
                <a:gd name="T4" fmla="*/ 295 w 328"/>
                <a:gd name="T5" fmla="*/ 118 h 217"/>
                <a:gd name="T6" fmla="*/ 270 w 328"/>
                <a:gd name="T7" fmla="*/ 117 h 217"/>
                <a:gd name="T8" fmla="*/ 240 w 328"/>
                <a:gd name="T9" fmla="*/ 83 h 217"/>
                <a:gd name="T10" fmla="*/ 214 w 328"/>
                <a:gd name="T11" fmla="*/ 117 h 217"/>
                <a:gd name="T12" fmla="*/ 195 w 328"/>
                <a:gd name="T13" fmla="*/ 33 h 217"/>
                <a:gd name="T14" fmla="*/ 203 w 328"/>
                <a:gd name="T15" fmla="*/ 27 h 217"/>
                <a:gd name="T16" fmla="*/ 208 w 328"/>
                <a:gd name="T17" fmla="*/ 16 h 217"/>
                <a:gd name="T18" fmla="*/ 207 w 328"/>
                <a:gd name="T19" fmla="*/ 10 h 217"/>
                <a:gd name="T20" fmla="*/ 197 w 328"/>
                <a:gd name="T21" fmla="*/ 1 h 217"/>
                <a:gd name="T22" fmla="*/ 65 w 328"/>
                <a:gd name="T23" fmla="*/ 0 h 217"/>
                <a:gd name="T24" fmla="*/ 59 w 328"/>
                <a:gd name="T25" fmla="*/ 1 h 217"/>
                <a:gd name="T26" fmla="*/ 50 w 328"/>
                <a:gd name="T27" fmla="*/ 10 h 217"/>
                <a:gd name="T28" fmla="*/ 49 w 328"/>
                <a:gd name="T29" fmla="*/ 16 h 217"/>
                <a:gd name="T30" fmla="*/ 53 w 328"/>
                <a:gd name="T31" fmla="*/ 27 h 217"/>
                <a:gd name="T32" fmla="*/ 64 w 328"/>
                <a:gd name="T33" fmla="*/ 33 h 217"/>
                <a:gd name="T34" fmla="*/ 23 w 328"/>
                <a:gd name="T35" fmla="*/ 68 h 217"/>
                <a:gd name="T36" fmla="*/ 17 w 328"/>
                <a:gd name="T37" fmla="*/ 69 h 217"/>
                <a:gd name="T38" fmla="*/ 7 w 328"/>
                <a:gd name="T39" fmla="*/ 79 h 217"/>
                <a:gd name="T40" fmla="*/ 0 w 328"/>
                <a:gd name="T41" fmla="*/ 120 h 217"/>
                <a:gd name="T42" fmla="*/ 13 w 328"/>
                <a:gd name="T43" fmla="*/ 112 h 217"/>
                <a:gd name="T44" fmla="*/ 44 w 328"/>
                <a:gd name="T45" fmla="*/ 102 h 217"/>
                <a:gd name="T46" fmla="*/ 60 w 328"/>
                <a:gd name="T47" fmla="*/ 101 h 217"/>
                <a:gd name="T48" fmla="*/ 92 w 328"/>
                <a:gd name="T49" fmla="*/ 106 h 217"/>
                <a:gd name="T50" fmla="*/ 164 w 328"/>
                <a:gd name="T51" fmla="*/ 33 h 217"/>
                <a:gd name="T52" fmla="*/ 165 w 328"/>
                <a:gd name="T53" fmla="*/ 36 h 217"/>
                <a:gd name="T54" fmla="*/ 114 w 328"/>
                <a:gd name="T55" fmla="*/ 117 h 217"/>
                <a:gd name="T56" fmla="*/ 126 w 328"/>
                <a:gd name="T57" fmla="*/ 125 h 217"/>
                <a:gd name="T58" fmla="*/ 143 w 328"/>
                <a:gd name="T59" fmla="*/ 143 h 217"/>
                <a:gd name="T60" fmla="*/ 155 w 328"/>
                <a:gd name="T61" fmla="*/ 165 h 217"/>
                <a:gd name="T62" fmla="*/ 163 w 328"/>
                <a:gd name="T63" fmla="*/ 191 h 217"/>
                <a:gd name="T64" fmla="*/ 164 w 328"/>
                <a:gd name="T65" fmla="*/ 205 h 217"/>
                <a:gd name="T66" fmla="*/ 201 w 328"/>
                <a:gd name="T67" fmla="*/ 217 h 217"/>
                <a:gd name="T68" fmla="*/ 205 w 328"/>
                <a:gd name="T69" fmla="*/ 207 h 217"/>
                <a:gd name="T70" fmla="*/ 217 w 328"/>
                <a:gd name="T71" fmla="*/ 190 h 217"/>
                <a:gd name="T72" fmla="*/ 234 w 328"/>
                <a:gd name="T73" fmla="*/ 176 h 217"/>
                <a:gd name="T74" fmla="*/ 254 w 328"/>
                <a:gd name="T75" fmla="*/ 169 h 217"/>
                <a:gd name="T76" fmla="*/ 266 w 328"/>
                <a:gd name="T77" fmla="*/ 168 h 217"/>
                <a:gd name="T78" fmla="*/ 285 w 328"/>
                <a:gd name="T79" fmla="*/ 172 h 217"/>
                <a:gd name="T80" fmla="*/ 302 w 328"/>
                <a:gd name="T81" fmla="*/ 179 h 217"/>
                <a:gd name="T82" fmla="*/ 316 w 328"/>
                <a:gd name="T83" fmla="*/ 191 h 217"/>
                <a:gd name="T84" fmla="*/ 327 w 328"/>
                <a:gd name="T85" fmla="*/ 207 h 217"/>
                <a:gd name="T86" fmla="*/ 328 w 328"/>
                <a:gd name="T87" fmla="*/ 202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28" h="217">
                  <a:moveTo>
                    <a:pt x="328" y="196"/>
                  </a:moveTo>
                  <a:lnTo>
                    <a:pt x="309" y="132"/>
                  </a:lnTo>
                  <a:lnTo>
                    <a:pt x="309" y="132"/>
                  </a:lnTo>
                  <a:lnTo>
                    <a:pt x="306" y="126"/>
                  </a:lnTo>
                  <a:lnTo>
                    <a:pt x="301" y="121"/>
                  </a:lnTo>
                  <a:lnTo>
                    <a:pt x="295" y="118"/>
                  </a:lnTo>
                  <a:lnTo>
                    <a:pt x="289" y="117"/>
                  </a:lnTo>
                  <a:lnTo>
                    <a:pt x="270" y="117"/>
                  </a:lnTo>
                  <a:lnTo>
                    <a:pt x="270" y="83"/>
                  </a:lnTo>
                  <a:lnTo>
                    <a:pt x="240" y="83"/>
                  </a:lnTo>
                  <a:lnTo>
                    <a:pt x="240" y="117"/>
                  </a:lnTo>
                  <a:lnTo>
                    <a:pt x="214" y="117"/>
                  </a:lnTo>
                  <a:lnTo>
                    <a:pt x="195" y="33"/>
                  </a:lnTo>
                  <a:lnTo>
                    <a:pt x="195" y="33"/>
                  </a:lnTo>
                  <a:lnTo>
                    <a:pt x="200" y="31"/>
                  </a:lnTo>
                  <a:lnTo>
                    <a:pt x="203" y="27"/>
                  </a:lnTo>
                  <a:lnTo>
                    <a:pt x="207" y="22"/>
                  </a:lnTo>
                  <a:lnTo>
                    <a:pt x="208" y="16"/>
                  </a:lnTo>
                  <a:lnTo>
                    <a:pt x="208" y="16"/>
                  </a:lnTo>
                  <a:lnTo>
                    <a:pt x="207" y="10"/>
                  </a:lnTo>
                  <a:lnTo>
                    <a:pt x="203" y="5"/>
                  </a:lnTo>
                  <a:lnTo>
                    <a:pt x="197" y="1"/>
                  </a:lnTo>
                  <a:lnTo>
                    <a:pt x="191" y="0"/>
                  </a:lnTo>
                  <a:lnTo>
                    <a:pt x="65" y="0"/>
                  </a:lnTo>
                  <a:lnTo>
                    <a:pt x="65" y="0"/>
                  </a:lnTo>
                  <a:lnTo>
                    <a:pt x="59" y="1"/>
                  </a:lnTo>
                  <a:lnTo>
                    <a:pt x="54" y="5"/>
                  </a:lnTo>
                  <a:lnTo>
                    <a:pt x="50" y="10"/>
                  </a:lnTo>
                  <a:lnTo>
                    <a:pt x="49" y="16"/>
                  </a:lnTo>
                  <a:lnTo>
                    <a:pt x="49" y="16"/>
                  </a:lnTo>
                  <a:lnTo>
                    <a:pt x="50" y="22"/>
                  </a:lnTo>
                  <a:lnTo>
                    <a:pt x="53" y="27"/>
                  </a:lnTo>
                  <a:lnTo>
                    <a:pt x="58" y="31"/>
                  </a:lnTo>
                  <a:lnTo>
                    <a:pt x="64" y="33"/>
                  </a:lnTo>
                  <a:lnTo>
                    <a:pt x="64" y="62"/>
                  </a:lnTo>
                  <a:lnTo>
                    <a:pt x="23" y="68"/>
                  </a:lnTo>
                  <a:lnTo>
                    <a:pt x="23" y="68"/>
                  </a:lnTo>
                  <a:lnTo>
                    <a:pt x="17" y="69"/>
                  </a:lnTo>
                  <a:lnTo>
                    <a:pt x="11" y="74"/>
                  </a:lnTo>
                  <a:lnTo>
                    <a:pt x="7" y="79"/>
                  </a:lnTo>
                  <a:lnTo>
                    <a:pt x="5" y="86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13" y="112"/>
                  </a:lnTo>
                  <a:lnTo>
                    <a:pt x="28" y="106"/>
                  </a:lnTo>
                  <a:lnTo>
                    <a:pt x="44" y="102"/>
                  </a:lnTo>
                  <a:lnTo>
                    <a:pt x="60" y="101"/>
                  </a:lnTo>
                  <a:lnTo>
                    <a:pt x="60" y="101"/>
                  </a:lnTo>
                  <a:lnTo>
                    <a:pt x="76" y="102"/>
                  </a:lnTo>
                  <a:lnTo>
                    <a:pt x="92" y="106"/>
                  </a:lnTo>
                  <a:lnTo>
                    <a:pt x="92" y="33"/>
                  </a:lnTo>
                  <a:lnTo>
                    <a:pt x="164" y="33"/>
                  </a:lnTo>
                  <a:lnTo>
                    <a:pt x="164" y="33"/>
                  </a:lnTo>
                  <a:lnTo>
                    <a:pt x="165" y="36"/>
                  </a:lnTo>
                  <a:lnTo>
                    <a:pt x="185" y="117"/>
                  </a:lnTo>
                  <a:lnTo>
                    <a:pt x="114" y="117"/>
                  </a:lnTo>
                  <a:lnTo>
                    <a:pt x="114" y="117"/>
                  </a:lnTo>
                  <a:lnTo>
                    <a:pt x="126" y="125"/>
                  </a:lnTo>
                  <a:lnTo>
                    <a:pt x="134" y="133"/>
                  </a:lnTo>
                  <a:lnTo>
                    <a:pt x="143" y="143"/>
                  </a:lnTo>
                  <a:lnTo>
                    <a:pt x="150" y="154"/>
                  </a:lnTo>
                  <a:lnTo>
                    <a:pt x="155" y="165"/>
                  </a:lnTo>
                  <a:lnTo>
                    <a:pt x="160" y="178"/>
                  </a:lnTo>
                  <a:lnTo>
                    <a:pt x="163" y="191"/>
                  </a:lnTo>
                  <a:lnTo>
                    <a:pt x="164" y="205"/>
                  </a:lnTo>
                  <a:lnTo>
                    <a:pt x="164" y="205"/>
                  </a:lnTo>
                  <a:lnTo>
                    <a:pt x="163" y="217"/>
                  </a:lnTo>
                  <a:lnTo>
                    <a:pt x="201" y="217"/>
                  </a:lnTo>
                  <a:lnTo>
                    <a:pt x="201" y="217"/>
                  </a:lnTo>
                  <a:lnTo>
                    <a:pt x="205" y="207"/>
                  </a:lnTo>
                  <a:lnTo>
                    <a:pt x="211" y="197"/>
                  </a:lnTo>
                  <a:lnTo>
                    <a:pt x="217" y="190"/>
                  </a:lnTo>
                  <a:lnTo>
                    <a:pt x="224" y="183"/>
                  </a:lnTo>
                  <a:lnTo>
                    <a:pt x="234" y="176"/>
                  </a:lnTo>
                  <a:lnTo>
                    <a:pt x="244" y="172"/>
                  </a:lnTo>
                  <a:lnTo>
                    <a:pt x="254" y="169"/>
                  </a:lnTo>
                  <a:lnTo>
                    <a:pt x="266" y="168"/>
                  </a:lnTo>
                  <a:lnTo>
                    <a:pt x="266" y="168"/>
                  </a:lnTo>
                  <a:lnTo>
                    <a:pt x="276" y="169"/>
                  </a:lnTo>
                  <a:lnTo>
                    <a:pt x="285" y="172"/>
                  </a:lnTo>
                  <a:lnTo>
                    <a:pt x="293" y="174"/>
                  </a:lnTo>
                  <a:lnTo>
                    <a:pt x="302" y="179"/>
                  </a:lnTo>
                  <a:lnTo>
                    <a:pt x="309" y="185"/>
                  </a:lnTo>
                  <a:lnTo>
                    <a:pt x="316" y="191"/>
                  </a:lnTo>
                  <a:lnTo>
                    <a:pt x="322" y="199"/>
                  </a:lnTo>
                  <a:lnTo>
                    <a:pt x="327" y="207"/>
                  </a:lnTo>
                  <a:lnTo>
                    <a:pt x="327" y="207"/>
                  </a:lnTo>
                  <a:lnTo>
                    <a:pt x="328" y="202"/>
                  </a:lnTo>
                  <a:lnTo>
                    <a:pt x="328" y="19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8" name="Freeform 676">
              <a:extLst>
                <a:ext uri="{FF2B5EF4-FFF2-40B4-BE49-F238E27FC236}">
                  <a16:creationId xmlns:a16="http://schemas.microsoft.com/office/drawing/2014/main" id="{56676FAA-9182-79C4-DC95-4BE624D4647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782888" y="3956052"/>
              <a:ext cx="93663" cy="95250"/>
            </a:xfrm>
            <a:custGeom>
              <a:avLst/>
              <a:gdLst>
                <a:gd name="T0" fmla="*/ 89 w 178"/>
                <a:gd name="T1" fmla="*/ 121 h 179"/>
                <a:gd name="T2" fmla="*/ 77 w 178"/>
                <a:gd name="T3" fmla="*/ 118 h 179"/>
                <a:gd name="T4" fmla="*/ 67 w 178"/>
                <a:gd name="T5" fmla="*/ 112 h 179"/>
                <a:gd name="T6" fmla="*/ 60 w 178"/>
                <a:gd name="T7" fmla="*/ 102 h 179"/>
                <a:gd name="T8" fmla="*/ 57 w 178"/>
                <a:gd name="T9" fmla="*/ 90 h 179"/>
                <a:gd name="T10" fmla="*/ 58 w 178"/>
                <a:gd name="T11" fmla="*/ 84 h 179"/>
                <a:gd name="T12" fmla="*/ 63 w 178"/>
                <a:gd name="T13" fmla="*/ 71 h 179"/>
                <a:gd name="T14" fmla="*/ 71 w 178"/>
                <a:gd name="T15" fmla="*/ 63 h 179"/>
                <a:gd name="T16" fmla="*/ 83 w 178"/>
                <a:gd name="T17" fmla="*/ 58 h 179"/>
                <a:gd name="T18" fmla="*/ 89 w 178"/>
                <a:gd name="T19" fmla="*/ 58 h 179"/>
                <a:gd name="T20" fmla="*/ 102 w 178"/>
                <a:gd name="T21" fmla="*/ 60 h 179"/>
                <a:gd name="T22" fmla="*/ 111 w 178"/>
                <a:gd name="T23" fmla="*/ 68 h 179"/>
                <a:gd name="T24" fmla="*/ 119 w 178"/>
                <a:gd name="T25" fmla="*/ 78 h 179"/>
                <a:gd name="T26" fmla="*/ 121 w 178"/>
                <a:gd name="T27" fmla="*/ 90 h 179"/>
                <a:gd name="T28" fmla="*/ 120 w 178"/>
                <a:gd name="T29" fmla="*/ 96 h 179"/>
                <a:gd name="T30" fmla="*/ 115 w 178"/>
                <a:gd name="T31" fmla="*/ 107 h 179"/>
                <a:gd name="T32" fmla="*/ 106 w 178"/>
                <a:gd name="T33" fmla="*/ 116 h 179"/>
                <a:gd name="T34" fmla="*/ 95 w 178"/>
                <a:gd name="T35" fmla="*/ 121 h 179"/>
                <a:gd name="T36" fmla="*/ 89 w 178"/>
                <a:gd name="T37" fmla="*/ 0 h 179"/>
                <a:gd name="T38" fmla="*/ 79 w 178"/>
                <a:gd name="T39" fmla="*/ 1 h 179"/>
                <a:gd name="T40" fmla="*/ 62 w 178"/>
                <a:gd name="T41" fmla="*/ 5 h 179"/>
                <a:gd name="T42" fmla="*/ 46 w 178"/>
                <a:gd name="T43" fmla="*/ 11 h 179"/>
                <a:gd name="T44" fmla="*/ 32 w 178"/>
                <a:gd name="T45" fmla="*/ 21 h 179"/>
                <a:gd name="T46" fmla="*/ 20 w 178"/>
                <a:gd name="T47" fmla="*/ 33 h 179"/>
                <a:gd name="T48" fmla="*/ 10 w 178"/>
                <a:gd name="T49" fmla="*/ 47 h 179"/>
                <a:gd name="T50" fmla="*/ 4 w 178"/>
                <a:gd name="T51" fmla="*/ 63 h 179"/>
                <a:gd name="T52" fmla="*/ 0 w 178"/>
                <a:gd name="T53" fmla="*/ 80 h 179"/>
                <a:gd name="T54" fmla="*/ 0 w 178"/>
                <a:gd name="T55" fmla="*/ 90 h 179"/>
                <a:gd name="T56" fmla="*/ 2 w 178"/>
                <a:gd name="T57" fmla="*/ 107 h 179"/>
                <a:gd name="T58" fmla="*/ 7 w 178"/>
                <a:gd name="T59" fmla="*/ 124 h 179"/>
                <a:gd name="T60" fmla="*/ 15 w 178"/>
                <a:gd name="T61" fmla="*/ 139 h 179"/>
                <a:gd name="T62" fmla="*/ 26 w 178"/>
                <a:gd name="T63" fmla="*/ 153 h 179"/>
                <a:gd name="T64" fmla="*/ 40 w 178"/>
                <a:gd name="T65" fmla="*/ 164 h 179"/>
                <a:gd name="T66" fmla="*/ 55 w 178"/>
                <a:gd name="T67" fmla="*/ 171 h 179"/>
                <a:gd name="T68" fmla="*/ 71 w 178"/>
                <a:gd name="T69" fmla="*/ 177 h 179"/>
                <a:gd name="T70" fmla="*/ 89 w 178"/>
                <a:gd name="T71" fmla="*/ 179 h 179"/>
                <a:gd name="T72" fmla="*/ 98 w 178"/>
                <a:gd name="T73" fmla="*/ 179 h 179"/>
                <a:gd name="T74" fmla="*/ 115 w 178"/>
                <a:gd name="T75" fmla="*/ 175 h 179"/>
                <a:gd name="T76" fmla="*/ 131 w 178"/>
                <a:gd name="T77" fmla="*/ 168 h 179"/>
                <a:gd name="T78" fmla="*/ 146 w 178"/>
                <a:gd name="T79" fmla="*/ 159 h 179"/>
                <a:gd name="T80" fmla="*/ 157 w 178"/>
                <a:gd name="T81" fmla="*/ 147 h 179"/>
                <a:gd name="T82" fmla="*/ 167 w 178"/>
                <a:gd name="T83" fmla="*/ 132 h 179"/>
                <a:gd name="T84" fmla="*/ 174 w 178"/>
                <a:gd name="T85" fmla="*/ 116 h 179"/>
                <a:gd name="T86" fmla="*/ 178 w 178"/>
                <a:gd name="T87" fmla="*/ 98 h 179"/>
                <a:gd name="T88" fmla="*/ 178 w 178"/>
                <a:gd name="T89" fmla="*/ 90 h 179"/>
                <a:gd name="T90" fmla="*/ 177 w 178"/>
                <a:gd name="T91" fmla="*/ 71 h 179"/>
                <a:gd name="T92" fmla="*/ 171 w 178"/>
                <a:gd name="T93" fmla="*/ 55 h 179"/>
                <a:gd name="T94" fmla="*/ 163 w 178"/>
                <a:gd name="T95" fmla="*/ 39 h 179"/>
                <a:gd name="T96" fmla="*/ 152 w 178"/>
                <a:gd name="T97" fmla="*/ 27 h 179"/>
                <a:gd name="T98" fmla="*/ 139 w 178"/>
                <a:gd name="T99" fmla="*/ 16 h 179"/>
                <a:gd name="T100" fmla="*/ 124 w 178"/>
                <a:gd name="T101" fmla="*/ 7 h 179"/>
                <a:gd name="T102" fmla="*/ 106 w 178"/>
                <a:gd name="T103" fmla="*/ 2 h 179"/>
                <a:gd name="T104" fmla="*/ 89 w 178"/>
                <a:gd name="T105" fmla="*/ 0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8" h="179">
                  <a:moveTo>
                    <a:pt x="89" y="121"/>
                  </a:moveTo>
                  <a:lnTo>
                    <a:pt x="89" y="121"/>
                  </a:lnTo>
                  <a:lnTo>
                    <a:pt x="83" y="121"/>
                  </a:lnTo>
                  <a:lnTo>
                    <a:pt x="77" y="118"/>
                  </a:lnTo>
                  <a:lnTo>
                    <a:pt x="71" y="116"/>
                  </a:lnTo>
                  <a:lnTo>
                    <a:pt x="67" y="112"/>
                  </a:lnTo>
                  <a:lnTo>
                    <a:pt x="63" y="107"/>
                  </a:lnTo>
                  <a:lnTo>
                    <a:pt x="60" y="102"/>
                  </a:lnTo>
                  <a:lnTo>
                    <a:pt x="58" y="96"/>
                  </a:lnTo>
                  <a:lnTo>
                    <a:pt x="57" y="90"/>
                  </a:lnTo>
                  <a:lnTo>
                    <a:pt x="57" y="90"/>
                  </a:lnTo>
                  <a:lnTo>
                    <a:pt x="58" y="84"/>
                  </a:lnTo>
                  <a:lnTo>
                    <a:pt x="60" y="78"/>
                  </a:lnTo>
                  <a:lnTo>
                    <a:pt x="63" y="71"/>
                  </a:lnTo>
                  <a:lnTo>
                    <a:pt x="67" y="68"/>
                  </a:lnTo>
                  <a:lnTo>
                    <a:pt x="71" y="63"/>
                  </a:lnTo>
                  <a:lnTo>
                    <a:pt x="77" y="60"/>
                  </a:lnTo>
                  <a:lnTo>
                    <a:pt x="83" y="58"/>
                  </a:lnTo>
                  <a:lnTo>
                    <a:pt x="89" y="58"/>
                  </a:lnTo>
                  <a:lnTo>
                    <a:pt x="89" y="58"/>
                  </a:lnTo>
                  <a:lnTo>
                    <a:pt x="95" y="58"/>
                  </a:lnTo>
                  <a:lnTo>
                    <a:pt x="102" y="60"/>
                  </a:lnTo>
                  <a:lnTo>
                    <a:pt x="106" y="63"/>
                  </a:lnTo>
                  <a:lnTo>
                    <a:pt x="111" y="68"/>
                  </a:lnTo>
                  <a:lnTo>
                    <a:pt x="115" y="71"/>
                  </a:lnTo>
                  <a:lnTo>
                    <a:pt x="119" y="78"/>
                  </a:lnTo>
                  <a:lnTo>
                    <a:pt x="120" y="84"/>
                  </a:lnTo>
                  <a:lnTo>
                    <a:pt x="121" y="90"/>
                  </a:lnTo>
                  <a:lnTo>
                    <a:pt x="121" y="90"/>
                  </a:lnTo>
                  <a:lnTo>
                    <a:pt x="120" y="96"/>
                  </a:lnTo>
                  <a:lnTo>
                    <a:pt x="119" y="102"/>
                  </a:lnTo>
                  <a:lnTo>
                    <a:pt x="115" y="107"/>
                  </a:lnTo>
                  <a:lnTo>
                    <a:pt x="111" y="112"/>
                  </a:lnTo>
                  <a:lnTo>
                    <a:pt x="106" y="116"/>
                  </a:lnTo>
                  <a:lnTo>
                    <a:pt x="102" y="118"/>
                  </a:lnTo>
                  <a:lnTo>
                    <a:pt x="95" y="121"/>
                  </a:lnTo>
                  <a:lnTo>
                    <a:pt x="89" y="121"/>
                  </a:lnTo>
                  <a:close/>
                  <a:moveTo>
                    <a:pt x="89" y="0"/>
                  </a:moveTo>
                  <a:lnTo>
                    <a:pt x="89" y="0"/>
                  </a:lnTo>
                  <a:lnTo>
                    <a:pt x="79" y="1"/>
                  </a:lnTo>
                  <a:lnTo>
                    <a:pt x="71" y="2"/>
                  </a:lnTo>
                  <a:lnTo>
                    <a:pt x="62" y="5"/>
                  </a:lnTo>
                  <a:lnTo>
                    <a:pt x="55" y="7"/>
                  </a:lnTo>
                  <a:lnTo>
                    <a:pt x="46" y="11"/>
                  </a:lnTo>
                  <a:lnTo>
                    <a:pt x="40" y="16"/>
                  </a:lnTo>
                  <a:lnTo>
                    <a:pt x="32" y="21"/>
                  </a:lnTo>
                  <a:lnTo>
                    <a:pt x="26" y="27"/>
                  </a:lnTo>
                  <a:lnTo>
                    <a:pt x="20" y="33"/>
                  </a:lnTo>
                  <a:lnTo>
                    <a:pt x="15" y="39"/>
                  </a:lnTo>
                  <a:lnTo>
                    <a:pt x="10" y="47"/>
                  </a:lnTo>
                  <a:lnTo>
                    <a:pt x="7" y="55"/>
                  </a:lnTo>
                  <a:lnTo>
                    <a:pt x="4" y="63"/>
                  </a:lnTo>
                  <a:lnTo>
                    <a:pt x="2" y="71"/>
                  </a:lnTo>
                  <a:lnTo>
                    <a:pt x="0" y="80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98"/>
                  </a:lnTo>
                  <a:lnTo>
                    <a:pt x="2" y="107"/>
                  </a:lnTo>
                  <a:lnTo>
                    <a:pt x="4" y="116"/>
                  </a:lnTo>
                  <a:lnTo>
                    <a:pt x="7" y="124"/>
                  </a:lnTo>
                  <a:lnTo>
                    <a:pt x="10" y="132"/>
                  </a:lnTo>
                  <a:lnTo>
                    <a:pt x="15" y="139"/>
                  </a:lnTo>
                  <a:lnTo>
                    <a:pt x="20" y="147"/>
                  </a:lnTo>
                  <a:lnTo>
                    <a:pt x="26" y="153"/>
                  </a:lnTo>
                  <a:lnTo>
                    <a:pt x="32" y="159"/>
                  </a:lnTo>
                  <a:lnTo>
                    <a:pt x="40" y="164"/>
                  </a:lnTo>
                  <a:lnTo>
                    <a:pt x="46" y="168"/>
                  </a:lnTo>
                  <a:lnTo>
                    <a:pt x="55" y="171"/>
                  </a:lnTo>
                  <a:lnTo>
                    <a:pt x="62" y="175"/>
                  </a:lnTo>
                  <a:lnTo>
                    <a:pt x="71" y="177"/>
                  </a:lnTo>
                  <a:lnTo>
                    <a:pt x="79" y="179"/>
                  </a:lnTo>
                  <a:lnTo>
                    <a:pt x="89" y="179"/>
                  </a:lnTo>
                  <a:lnTo>
                    <a:pt x="89" y="179"/>
                  </a:lnTo>
                  <a:lnTo>
                    <a:pt x="98" y="179"/>
                  </a:lnTo>
                  <a:lnTo>
                    <a:pt x="106" y="177"/>
                  </a:lnTo>
                  <a:lnTo>
                    <a:pt x="115" y="175"/>
                  </a:lnTo>
                  <a:lnTo>
                    <a:pt x="124" y="171"/>
                  </a:lnTo>
                  <a:lnTo>
                    <a:pt x="131" y="168"/>
                  </a:lnTo>
                  <a:lnTo>
                    <a:pt x="139" y="164"/>
                  </a:lnTo>
                  <a:lnTo>
                    <a:pt x="146" y="159"/>
                  </a:lnTo>
                  <a:lnTo>
                    <a:pt x="152" y="153"/>
                  </a:lnTo>
                  <a:lnTo>
                    <a:pt x="157" y="147"/>
                  </a:lnTo>
                  <a:lnTo>
                    <a:pt x="163" y="139"/>
                  </a:lnTo>
                  <a:lnTo>
                    <a:pt x="167" y="132"/>
                  </a:lnTo>
                  <a:lnTo>
                    <a:pt x="171" y="124"/>
                  </a:lnTo>
                  <a:lnTo>
                    <a:pt x="174" y="116"/>
                  </a:lnTo>
                  <a:lnTo>
                    <a:pt x="177" y="107"/>
                  </a:lnTo>
                  <a:lnTo>
                    <a:pt x="178" y="98"/>
                  </a:lnTo>
                  <a:lnTo>
                    <a:pt x="178" y="90"/>
                  </a:lnTo>
                  <a:lnTo>
                    <a:pt x="178" y="90"/>
                  </a:lnTo>
                  <a:lnTo>
                    <a:pt x="178" y="80"/>
                  </a:lnTo>
                  <a:lnTo>
                    <a:pt x="177" y="71"/>
                  </a:lnTo>
                  <a:lnTo>
                    <a:pt x="174" y="63"/>
                  </a:lnTo>
                  <a:lnTo>
                    <a:pt x="171" y="55"/>
                  </a:lnTo>
                  <a:lnTo>
                    <a:pt x="167" y="47"/>
                  </a:lnTo>
                  <a:lnTo>
                    <a:pt x="163" y="39"/>
                  </a:lnTo>
                  <a:lnTo>
                    <a:pt x="157" y="33"/>
                  </a:lnTo>
                  <a:lnTo>
                    <a:pt x="152" y="27"/>
                  </a:lnTo>
                  <a:lnTo>
                    <a:pt x="146" y="21"/>
                  </a:lnTo>
                  <a:lnTo>
                    <a:pt x="139" y="16"/>
                  </a:lnTo>
                  <a:lnTo>
                    <a:pt x="131" y="11"/>
                  </a:lnTo>
                  <a:lnTo>
                    <a:pt x="124" y="7"/>
                  </a:lnTo>
                  <a:lnTo>
                    <a:pt x="115" y="5"/>
                  </a:lnTo>
                  <a:lnTo>
                    <a:pt x="106" y="2"/>
                  </a:lnTo>
                  <a:lnTo>
                    <a:pt x="98" y="1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009C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39" name="Freeform 677">
              <a:extLst>
                <a:ext uri="{FF2B5EF4-FFF2-40B4-BE49-F238E27FC236}">
                  <a16:creationId xmlns:a16="http://schemas.microsoft.com/office/drawing/2014/main" id="{9A128CC0-73F0-4426-B4B3-4276220F5A69}"/>
                </a:ext>
              </a:extLst>
            </p:cNvPr>
            <p:cNvSpPr>
              <a:spLocks/>
            </p:cNvSpPr>
            <p:nvPr/>
          </p:nvSpPr>
          <p:spPr bwMode="auto">
            <a:xfrm>
              <a:off x="-2752726" y="3986214"/>
              <a:ext cx="33338" cy="33338"/>
            </a:xfrm>
            <a:custGeom>
              <a:avLst/>
              <a:gdLst>
                <a:gd name="T0" fmla="*/ 32 w 64"/>
                <a:gd name="T1" fmla="*/ 63 h 63"/>
                <a:gd name="T2" fmla="*/ 32 w 64"/>
                <a:gd name="T3" fmla="*/ 63 h 63"/>
                <a:gd name="T4" fmla="*/ 26 w 64"/>
                <a:gd name="T5" fmla="*/ 63 h 63"/>
                <a:gd name="T6" fmla="*/ 20 w 64"/>
                <a:gd name="T7" fmla="*/ 60 h 63"/>
                <a:gd name="T8" fmla="*/ 14 w 64"/>
                <a:gd name="T9" fmla="*/ 58 h 63"/>
                <a:gd name="T10" fmla="*/ 10 w 64"/>
                <a:gd name="T11" fmla="*/ 54 h 63"/>
                <a:gd name="T12" fmla="*/ 6 w 64"/>
                <a:gd name="T13" fmla="*/ 49 h 63"/>
                <a:gd name="T14" fmla="*/ 3 w 64"/>
                <a:gd name="T15" fmla="*/ 44 h 63"/>
                <a:gd name="T16" fmla="*/ 1 w 64"/>
                <a:gd name="T17" fmla="*/ 38 h 63"/>
                <a:gd name="T18" fmla="*/ 0 w 64"/>
                <a:gd name="T19" fmla="*/ 32 h 63"/>
                <a:gd name="T20" fmla="*/ 0 w 64"/>
                <a:gd name="T21" fmla="*/ 32 h 63"/>
                <a:gd name="T22" fmla="*/ 1 w 64"/>
                <a:gd name="T23" fmla="*/ 26 h 63"/>
                <a:gd name="T24" fmla="*/ 3 w 64"/>
                <a:gd name="T25" fmla="*/ 20 h 63"/>
                <a:gd name="T26" fmla="*/ 6 w 64"/>
                <a:gd name="T27" fmla="*/ 13 h 63"/>
                <a:gd name="T28" fmla="*/ 10 w 64"/>
                <a:gd name="T29" fmla="*/ 10 h 63"/>
                <a:gd name="T30" fmla="*/ 14 w 64"/>
                <a:gd name="T31" fmla="*/ 5 h 63"/>
                <a:gd name="T32" fmla="*/ 20 w 64"/>
                <a:gd name="T33" fmla="*/ 2 h 63"/>
                <a:gd name="T34" fmla="*/ 26 w 64"/>
                <a:gd name="T35" fmla="*/ 0 h 63"/>
                <a:gd name="T36" fmla="*/ 32 w 64"/>
                <a:gd name="T37" fmla="*/ 0 h 63"/>
                <a:gd name="T38" fmla="*/ 32 w 64"/>
                <a:gd name="T39" fmla="*/ 0 h 63"/>
                <a:gd name="T40" fmla="*/ 38 w 64"/>
                <a:gd name="T41" fmla="*/ 0 h 63"/>
                <a:gd name="T42" fmla="*/ 45 w 64"/>
                <a:gd name="T43" fmla="*/ 2 h 63"/>
                <a:gd name="T44" fmla="*/ 49 w 64"/>
                <a:gd name="T45" fmla="*/ 5 h 63"/>
                <a:gd name="T46" fmla="*/ 54 w 64"/>
                <a:gd name="T47" fmla="*/ 10 h 63"/>
                <a:gd name="T48" fmla="*/ 58 w 64"/>
                <a:gd name="T49" fmla="*/ 13 h 63"/>
                <a:gd name="T50" fmla="*/ 62 w 64"/>
                <a:gd name="T51" fmla="*/ 20 h 63"/>
                <a:gd name="T52" fmla="*/ 63 w 64"/>
                <a:gd name="T53" fmla="*/ 26 h 63"/>
                <a:gd name="T54" fmla="*/ 64 w 64"/>
                <a:gd name="T55" fmla="*/ 32 h 63"/>
                <a:gd name="T56" fmla="*/ 64 w 64"/>
                <a:gd name="T57" fmla="*/ 32 h 63"/>
                <a:gd name="T58" fmla="*/ 63 w 64"/>
                <a:gd name="T59" fmla="*/ 38 h 63"/>
                <a:gd name="T60" fmla="*/ 62 w 64"/>
                <a:gd name="T61" fmla="*/ 44 h 63"/>
                <a:gd name="T62" fmla="*/ 58 w 64"/>
                <a:gd name="T63" fmla="*/ 49 h 63"/>
                <a:gd name="T64" fmla="*/ 54 w 64"/>
                <a:gd name="T65" fmla="*/ 54 h 63"/>
                <a:gd name="T66" fmla="*/ 49 w 64"/>
                <a:gd name="T67" fmla="*/ 58 h 63"/>
                <a:gd name="T68" fmla="*/ 45 w 64"/>
                <a:gd name="T69" fmla="*/ 60 h 63"/>
                <a:gd name="T70" fmla="*/ 38 w 64"/>
                <a:gd name="T71" fmla="*/ 63 h 63"/>
                <a:gd name="T72" fmla="*/ 32 w 64"/>
                <a:gd name="T7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" h="63">
                  <a:moveTo>
                    <a:pt x="32" y="63"/>
                  </a:moveTo>
                  <a:lnTo>
                    <a:pt x="32" y="63"/>
                  </a:lnTo>
                  <a:lnTo>
                    <a:pt x="26" y="63"/>
                  </a:lnTo>
                  <a:lnTo>
                    <a:pt x="20" y="60"/>
                  </a:lnTo>
                  <a:lnTo>
                    <a:pt x="14" y="58"/>
                  </a:lnTo>
                  <a:lnTo>
                    <a:pt x="10" y="54"/>
                  </a:lnTo>
                  <a:lnTo>
                    <a:pt x="6" y="49"/>
                  </a:lnTo>
                  <a:lnTo>
                    <a:pt x="3" y="44"/>
                  </a:lnTo>
                  <a:lnTo>
                    <a:pt x="1" y="38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1" y="26"/>
                  </a:lnTo>
                  <a:lnTo>
                    <a:pt x="3" y="20"/>
                  </a:lnTo>
                  <a:lnTo>
                    <a:pt x="6" y="13"/>
                  </a:lnTo>
                  <a:lnTo>
                    <a:pt x="10" y="10"/>
                  </a:lnTo>
                  <a:lnTo>
                    <a:pt x="14" y="5"/>
                  </a:lnTo>
                  <a:lnTo>
                    <a:pt x="20" y="2"/>
                  </a:lnTo>
                  <a:lnTo>
                    <a:pt x="26" y="0"/>
                  </a:lnTo>
                  <a:lnTo>
                    <a:pt x="32" y="0"/>
                  </a:lnTo>
                  <a:lnTo>
                    <a:pt x="32" y="0"/>
                  </a:lnTo>
                  <a:lnTo>
                    <a:pt x="38" y="0"/>
                  </a:lnTo>
                  <a:lnTo>
                    <a:pt x="45" y="2"/>
                  </a:lnTo>
                  <a:lnTo>
                    <a:pt x="49" y="5"/>
                  </a:lnTo>
                  <a:lnTo>
                    <a:pt x="54" y="10"/>
                  </a:lnTo>
                  <a:lnTo>
                    <a:pt x="58" y="13"/>
                  </a:lnTo>
                  <a:lnTo>
                    <a:pt x="62" y="20"/>
                  </a:lnTo>
                  <a:lnTo>
                    <a:pt x="63" y="26"/>
                  </a:lnTo>
                  <a:lnTo>
                    <a:pt x="64" y="32"/>
                  </a:lnTo>
                  <a:lnTo>
                    <a:pt x="64" y="32"/>
                  </a:lnTo>
                  <a:lnTo>
                    <a:pt x="63" y="38"/>
                  </a:lnTo>
                  <a:lnTo>
                    <a:pt x="62" y="44"/>
                  </a:lnTo>
                  <a:lnTo>
                    <a:pt x="58" y="49"/>
                  </a:lnTo>
                  <a:lnTo>
                    <a:pt x="54" y="54"/>
                  </a:lnTo>
                  <a:lnTo>
                    <a:pt x="49" y="58"/>
                  </a:lnTo>
                  <a:lnTo>
                    <a:pt x="45" y="60"/>
                  </a:lnTo>
                  <a:lnTo>
                    <a:pt x="38" y="63"/>
                  </a:lnTo>
                  <a:lnTo>
                    <a:pt x="32" y="6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0" name="Freeform 678">
              <a:extLst>
                <a:ext uri="{FF2B5EF4-FFF2-40B4-BE49-F238E27FC236}">
                  <a16:creationId xmlns:a16="http://schemas.microsoft.com/office/drawing/2014/main" id="{DAE95FD4-2A08-2396-C50D-70FAA5B801B5}"/>
                </a:ext>
              </a:extLst>
            </p:cNvPr>
            <p:cNvSpPr>
              <a:spLocks/>
            </p:cNvSpPr>
            <p:nvPr/>
          </p:nvSpPr>
          <p:spPr bwMode="auto">
            <a:xfrm>
              <a:off x="-2782888" y="3956052"/>
              <a:ext cx="93663" cy="95250"/>
            </a:xfrm>
            <a:custGeom>
              <a:avLst/>
              <a:gdLst>
                <a:gd name="T0" fmla="*/ 89 w 178"/>
                <a:gd name="T1" fmla="*/ 0 h 179"/>
                <a:gd name="T2" fmla="*/ 71 w 178"/>
                <a:gd name="T3" fmla="*/ 2 h 179"/>
                <a:gd name="T4" fmla="*/ 55 w 178"/>
                <a:gd name="T5" fmla="*/ 7 h 179"/>
                <a:gd name="T6" fmla="*/ 40 w 178"/>
                <a:gd name="T7" fmla="*/ 16 h 179"/>
                <a:gd name="T8" fmla="*/ 26 w 178"/>
                <a:gd name="T9" fmla="*/ 27 h 179"/>
                <a:gd name="T10" fmla="*/ 15 w 178"/>
                <a:gd name="T11" fmla="*/ 39 h 179"/>
                <a:gd name="T12" fmla="*/ 7 w 178"/>
                <a:gd name="T13" fmla="*/ 55 h 179"/>
                <a:gd name="T14" fmla="*/ 2 w 178"/>
                <a:gd name="T15" fmla="*/ 71 h 179"/>
                <a:gd name="T16" fmla="*/ 0 w 178"/>
                <a:gd name="T17" fmla="*/ 90 h 179"/>
                <a:gd name="T18" fmla="*/ 0 w 178"/>
                <a:gd name="T19" fmla="*/ 98 h 179"/>
                <a:gd name="T20" fmla="*/ 4 w 178"/>
                <a:gd name="T21" fmla="*/ 116 h 179"/>
                <a:gd name="T22" fmla="*/ 10 w 178"/>
                <a:gd name="T23" fmla="*/ 132 h 179"/>
                <a:gd name="T24" fmla="*/ 20 w 178"/>
                <a:gd name="T25" fmla="*/ 147 h 179"/>
                <a:gd name="T26" fmla="*/ 32 w 178"/>
                <a:gd name="T27" fmla="*/ 159 h 179"/>
                <a:gd name="T28" fmla="*/ 46 w 178"/>
                <a:gd name="T29" fmla="*/ 168 h 179"/>
                <a:gd name="T30" fmla="*/ 62 w 178"/>
                <a:gd name="T31" fmla="*/ 175 h 179"/>
                <a:gd name="T32" fmla="*/ 79 w 178"/>
                <a:gd name="T33" fmla="*/ 179 h 179"/>
                <a:gd name="T34" fmla="*/ 89 w 178"/>
                <a:gd name="T35" fmla="*/ 179 h 179"/>
                <a:gd name="T36" fmla="*/ 106 w 178"/>
                <a:gd name="T37" fmla="*/ 177 h 179"/>
                <a:gd name="T38" fmla="*/ 124 w 178"/>
                <a:gd name="T39" fmla="*/ 171 h 179"/>
                <a:gd name="T40" fmla="*/ 139 w 178"/>
                <a:gd name="T41" fmla="*/ 164 h 179"/>
                <a:gd name="T42" fmla="*/ 152 w 178"/>
                <a:gd name="T43" fmla="*/ 153 h 179"/>
                <a:gd name="T44" fmla="*/ 163 w 178"/>
                <a:gd name="T45" fmla="*/ 139 h 179"/>
                <a:gd name="T46" fmla="*/ 171 w 178"/>
                <a:gd name="T47" fmla="*/ 124 h 179"/>
                <a:gd name="T48" fmla="*/ 177 w 178"/>
                <a:gd name="T49" fmla="*/ 107 h 179"/>
                <a:gd name="T50" fmla="*/ 178 w 178"/>
                <a:gd name="T51" fmla="*/ 90 h 179"/>
                <a:gd name="T52" fmla="*/ 178 w 178"/>
                <a:gd name="T53" fmla="*/ 80 h 179"/>
                <a:gd name="T54" fmla="*/ 174 w 178"/>
                <a:gd name="T55" fmla="*/ 63 h 179"/>
                <a:gd name="T56" fmla="*/ 167 w 178"/>
                <a:gd name="T57" fmla="*/ 47 h 179"/>
                <a:gd name="T58" fmla="*/ 157 w 178"/>
                <a:gd name="T59" fmla="*/ 33 h 179"/>
                <a:gd name="T60" fmla="*/ 146 w 178"/>
                <a:gd name="T61" fmla="*/ 21 h 179"/>
                <a:gd name="T62" fmla="*/ 131 w 178"/>
                <a:gd name="T63" fmla="*/ 11 h 179"/>
                <a:gd name="T64" fmla="*/ 115 w 178"/>
                <a:gd name="T65" fmla="*/ 5 h 179"/>
                <a:gd name="T66" fmla="*/ 98 w 178"/>
                <a:gd name="T67" fmla="*/ 1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8" h="179">
                  <a:moveTo>
                    <a:pt x="89" y="0"/>
                  </a:moveTo>
                  <a:lnTo>
                    <a:pt x="89" y="0"/>
                  </a:lnTo>
                  <a:lnTo>
                    <a:pt x="79" y="1"/>
                  </a:lnTo>
                  <a:lnTo>
                    <a:pt x="71" y="2"/>
                  </a:lnTo>
                  <a:lnTo>
                    <a:pt x="62" y="5"/>
                  </a:lnTo>
                  <a:lnTo>
                    <a:pt x="55" y="7"/>
                  </a:lnTo>
                  <a:lnTo>
                    <a:pt x="46" y="11"/>
                  </a:lnTo>
                  <a:lnTo>
                    <a:pt x="40" y="16"/>
                  </a:lnTo>
                  <a:lnTo>
                    <a:pt x="32" y="21"/>
                  </a:lnTo>
                  <a:lnTo>
                    <a:pt x="26" y="27"/>
                  </a:lnTo>
                  <a:lnTo>
                    <a:pt x="20" y="33"/>
                  </a:lnTo>
                  <a:lnTo>
                    <a:pt x="15" y="39"/>
                  </a:lnTo>
                  <a:lnTo>
                    <a:pt x="10" y="47"/>
                  </a:lnTo>
                  <a:lnTo>
                    <a:pt x="7" y="55"/>
                  </a:lnTo>
                  <a:lnTo>
                    <a:pt x="4" y="63"/>
                  </a:lnTo>
                  <a:lnTo>
                    <a:pt x="2" y="71"/>
                  </a:lnTo>
                  <a:lnTo>
                    <a:pt x="0" y="80"/>
                  </a:lnTo>
                  <a:lnTo>
                    <a:pt x="0" y="90"/>
                  </a:lnTo>
                  <a:lnTo>
                    <a:pt x="0" y="90"/>
                  </a:lnTo>
                  <a:lnTo>
                    <a:pt x="0" y="98"/>
                  </a:lnTo>
                  <a:lnTo>
                    <a:pt x="2" y="107"/>
                  </a:lnTo>
                  <a:lnTo>
                    <a:pt x="4" y="116"/>
                  </a:lnTo>
                  <a:lnTo>
                    <a:pt x="7" y="124"/>
                  </a:lnTo>
                  <a:lnTo>
                    <a:pt x="10" y="132"/>
                  </a:lnTo>
                  <a:lnTo>
                    <a:pt x="15" y="139"/>
                  </a:lnTo>
                  <a:lnTo>
                    <a:pt x="20" y="147"/>
                  </a:lnTo>
                  <a:lnTo>
                    <a:pt x="26" y="153"/>
                  </a:lnTo>
                  <a:lnTo>
                    <a:pt x="32" y="159"/>
                  </a:lnTo>
                  <a:lnTo>
                    <a:pt x="40" y="164"/>
                  </a:lnTo>
                  <a:lnTo>
                    <a:pt x="46" y="168"/>
                  </a:lnTo>
                  <a:lnTo>
                    <a:pt x="55" y="171"/>
                  </a:lnTo>
                  <a:lnTo>
                    <a:pt x="62" y="175"/>
                  </a:lnTo>
                  <a:lnTo>
                    <a:pt x="71" y="177"/>
                  </a:lnTo>
                  <a:lnTo>
                    <a:pt x="79" y="179"/>
                  </a:lnTo>
                  <a:lnTo>
                    <a:pt x="89" y="179"/>
                  </a:lnTo>
                  <a:lnTo>
                    <a:pt x="89" y="179"/>
                  </a:lnTo>
                  <a:lnTo>
                    <a:pt x="98" y="179"/>
                  </a:lnTo>
                  <a:lnTo>
                    <a:pt x="106" y="177"/>
                  </a:lnTo>
                  <a:lnTo>
                    <a:pt x="115" y="175"/>
                  </a:lnTo>
                  <a:lnTo>
                    <a:pt x="124" y="171"/>
                  </a:lnTo>
                  <a:lnTo>
                    <a:pt x="131" y="168"/>
                  </a:lnTo>
                  <a:lnTo>
                    <a:pt x="139" y="164"/>
                  </a:lnTo>
                  <a:lnTo>
                    <a:pt x="146" y="159"/>
                  </a:lnTo>
                  <a:lnTo>
                    <a:pt x="152" y="153"/>
                  </a:lnTo>
                  <a:lnTo>
                    <a:pt x="157" y="147"/>
                  </a:lnTo>
                  <a:lnTo>
                    <a:pt x="163" y="139"/>
                  </a:lnTo>
                  <a:lnTo>
                    <a:pt x="167" y="132"/>
                  </a:lnTo>
                  <a:lnTo>
                    <a:pt x="171" y="124"/>
                  </a:lnTo>
                  <a:lnTo>
                    <a:pt x="174" y="116"/>
                  </a:lnTo>
                  <a:lnTo>
                    <a:pt x="177" y="107"/>
                  </a:lnTo>
                  <a:lnTo>
                    <a:pt x="178" y="98"/>
                  </a:lnTo>
                  <a:lnTo>
                    <a:pt x="178" y="90"/>
                  </a:lnTo>
                  <a:lnTo>
                    <a:pt x="178" y="90"/>
                  </a:lnTo>
                  <a:lnTo>
                    <a:pt x="178" y="80"/>
                  </a:lnTo>
                  <a:lnTo>
                    <a:pt x="177" y="71"/>
                  </a:lnTo>
                  <a:lnTo>
                    <a:pt x="174" y="63"/>
                  </a:lnTo>
                  <a:lnTo>
                    <a:pt x="171" y="55"/>
                  </a:lnTo>
                  <a:lnTo>
                    <a:pt x="167" y="47"/>
                  </a:lnTo>
                  <a:lnTo>
                    <a:pt x="163" y="39"/>
                  </a:lnTo>
                  <a:lnTo>
                    <a:pt x="157" y="33"/>
                  </a:lnTo>
                  <a:lnTo>
                    <a:pt x="152" y="27"/>
                  </a:lnTo>
                  <a:lnTo>
                    <a:pt x="146" y="21"/>
                  </a:lnTo>
                  <a:lnTo>
                    <a:pt x="139" y="16"/>
                  </a:lnTo>
                  <a:lnTo>
                    <a:pt x="131" y="11"/>
                  </a:lnTo>
                  <a:lnTo>
                    <a:pt x="124" y="7"/>
                  </a:lnTo>
                  <a:lnTo>
                    <a:pt x="115" y="5"/>
                  </a:lnTo>
                  <a:lnTo>
                    <a:pt x="106" y="2"/>
                  </a:lnTo>
                  <a:lnTo>
                    <a:pt x="98" y="1"/>
                  </a:lnTo>
                  <a:lnTo>
                    <a:pt x="89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1" name="Freeform 679">
              <a:extLst>
                <a:ext uri="{FF2B5EF4-FFF2-40B4-BE49-F238E27FC236}">
                  <a16:creationId xmlns:a16="http://schemas.microsoft.com/office/drawing/2014/main" id="{1378746F-20F4-E659-F487-1AA64925DD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-2655888" y="3992564"/>
              <a:ext cx="55563" cy="55563"/>
            </a:xfrm>
            <a:custGeom>
              <a:avLst/>
              <a:gdLst>
                <a:gd name="T0" fmla="*/ 53 w 105"/>
                <a:gd name="T1" fmla="*/ 68 h 105"/>
                <a:gd name="T2" fmla="*/ 53 w 105"/>
                <a:gd name="T3" fmla="*/ 68 h 105"/>
                <a:gd name="T4" fmla="*/ 47 w 105"/>
                <a:gd name="T5" fmla="*/ 66 h 105"/>
                <a:gd name="T6" fmla="*/ 41 w 105"/>
                <a:gd name="T7" fmla="*/ 64 h 105"/>
                <a:gd name="T8" fmla="*/ 38 w 105"/>
                <a:gd name="T9" fmla="*/ 58 h 105"/>
                <a:gd name="T10" fmla="*/ 37 w 105"/>
                <a:gd name="T11" fmla="*/ 51 h 105"/>
                <a:gd name="T12" fmla="*/ 37 w 105"/>
                <a:gd name="T13" fmla="*/ 51 h 105"/>
                <a:gd name="T14" fmla="*/ 38 w 105"/>
                <a:gd name="T15" fmla="*/ 45 h 105"/>
                <a:gd name="T16" fmla="*/ 41 w 105"/>
                <a:gd name="T17" fmla="*/ 40 h 105"/>
                <a:gd name="T18" fmla="*/ 47 w 105"/>
                <a:gd name="T19" fmla="*/ 38 h 105"/>
                <a:gd name="T20" fmla="*/ 53 w 105"/>
                <a:gd name="T21" fmla="*/ 37 h 105"/>
                <a:gd name="T22" fmla="*/ 53 w 105"/>
                <a:gd name="T23" fmla="*/ 37 h 105"/>
                <a:gd name="T24" fmla="*/ 59 w 105"/>
                <a:gd name="T25" fmla="*/ 38 h 105"/>
                <a:gd name="T26" fmla="*/ 64 w 105"/>
                <a:gd name="T27" fmla="*/ 40 h 105"/>
                <a:gd name="T28" fmla="*/ 67 w 105"/>
                <a:gd name="T29" fmla="*/ 45 h 105"/>
                <a:gd name="T30" fmla="*/ 68 w 105"/>
                <a:gd name="T31" fmla="*/ 51 h 105"/>
                <a:gd name="T32" fmla="*/ 68 w 105"/>
                <a:gd name="T33" fmla="*/ 51 h 105"/>
                <a:gd name="T34" fmla="*/ 67 w 105"/>
                <a:gd name="T35" fmla="*/ 58 h 105"/>
                <a:gd name="T36" fmla="*/ 64 w 105"/>
                <a:gd name="T37" fmla="*/ 64 h 105"/>
                <a:gd name="T38" fmla="*/ 59 w 105"/>
                <a:gd name="T39" fmla="*/ 66 h 105"/>
                <a:gd name="T40" fmla="*/ 53 w 105"/>
                <a:gd name="T41" fmla="*/ 68 h 105"/>
                <a:gd name="T42" fmla="*/ 53 w 105"/>
                <a:gd name="T43" fmla="*/ 0 h 105"/>
                <a:gd name="T44" fmla="*/ 53 w 105"/>
                <a:gd name="T45" fmla="*/ 0 h 105"/>
                <a:gd name="T46" fmla="*/ 42 w 105"/>
                <a:gd name="T47" fmla="*/ 1 h 105"/>
                <a:gd name="T48" fmla="*/ 32 w 105"/>
                <a:gd name="T49" fmla="*/ 5 h 105"/>
                <a:gd name="T50" fmla="*/ 24 w 105"/>
                <a:gd name="T51" fmla="*/ 8 h 105"/>
                <a:gd name="T52" fmla="*/ 16 w 105"/>
                <a:gd name="T53" fmla="*/ 16 h 105"/>
                <a:gd name="T54" fmla="*/ 10 w 105"/>
                <a:gd name="T55" fmla="*/ 23 h 105"/>
                <a:gd name="T56" fmla="*/ 5 w 105"/>
                <a:gd name="T57" fmla="*/ 32 h 105"/>
                <a:gd name="T58" fmla="*/ 1 w 105"/>
                <a:gd name="T59" fmla="*/ 42 h 105"/>
                <a:gd name="T60" fmla="*/ 0 w 105"/>
                <a:gd name="T61" fmla="*/ 51 h 105"/>
                <a:gd name="T62" fmla="*/ 0 w 105"/>
                <a:gd name="T63" fmla="*/ 51 h 105"/>
                <a:gd name="T64" fmla="*/ 1 w 105"/>
                <a:gd name="T65" fmla="*/ 63 h 105"/>
                <a:gd name="T66" fmla="*/ 5 w 105"/>
                <a:gd name="T67" fmla="*/ 72 h 105"/>
                <a:gd name="T68" fmla="*/ 10 w 105"/>
                <a:gd name="T69" fmla="*/ 81 h 105"/>
                <a:gd name="T70" fmla="*/ 16 w 105"/>
                <a:gd name="T71" fmla="*/ 88 h 105"/>
                <a:gd name="T72" fmla="*/ 24 w 105"/>
                <a:gd name="T73" fmla="*/ 95 h 105"/>
                <a:gd name="T74" fmla="*/ 32 w 105"/>
                <a:gd name="T75" fmla="*/ 100 h 105"/>
                <a:gd name="T76" fmla="*/ 42 w 105"/>
                <a:gd name="T77" fmla="*/ 103 h 105"/>
                <a:gd name="T78" fmla="*/ 53 w 105"/>
                <a:gd name="T79" fmla="*/ 105 h 105"/>
                <a:gd name="T80" fmla="*/ 53 w 105"/>
                <a:gd name="T81" fmla="*/ 105 h 105"/>
                <a:gd name="T82" fmla="*/ 63 w 105"/>
                <a:gd name="T83" fmla="*/ 103 h 105"/>
                <a:gd name="T84" fmla="*/ 73 w 105"/>
                <a:gd name="T85" fmla="*/ 100 h 105"/>
                <a:gd name="T86" fmla="*/ 82 w 105"/>
                <a:gd name="T87" fmla="*/ 95 h 105"/>
                <a:gd name="T88" fmla="*/ 89 w 105"/>
                <a:gd name="T89" fmla="*/ 88 h 105"/>
                <a:gd name="T90" fmla="*/ 96 w 105"/>
                <a:gd name="T91" fmla="*/ 81 h 105"/>
                <a:gd name="T92" fmla="*/ 100 w 105"/>
                <a:gd name="T93" fmla="*/ 72 h 105"/>
                <a:gd name="T94" fmla="*/ 104 w 105"/>
                <a:gd name="T95" fmla="*/ 63 h 105"/>
                <a:gd name="T96" fmla="*/ 105 w 105"/>
                <a:gd name="T97" fmla="*/ 51 h 105"/>
                <a:gd name="T98" fmla="*/ 105 w 105"/>
                <a:gd name="T99" fmla="*/ 51 h 105"/>
                <a:gd name="T100" fmla="*/ 104 w 105"/>
                <a:gd name="T101" fmla="*/ 42 h 105"/>
                <a:gd name="T102" fmla="*/ 100 w 105"/>
                <a:gd name="T103" fmla="*/ 32 h 105"/>
                <a:gd name="T104" fmla="*/ 96 w 105"/>
                <a:gd name="T105" fmla="*/ 23 h 105"/>
                <a:gd name="T106" fmla="*/ 89 w 105"/>
                <a:gd name="T107" fmla="*/ 16 h 105"/>
                <a:gd name="T108" fmla="*/ 82 w 105"/>
                <a:gd name="T109" fmla="*/ 8 h 105"/>
                <a:gd name="T110" fmla="*/ 73 w 105"/>
                <a:gd name="T111" fmla="*/ 5 h 105"/>
                <a:gd name="T112" fmla="*/ 63 w 105"/>
                <a:gd name="T113" fmla="*/ 1 h 105"/>
                <a:gd name="T114" fmla="*/ 53 w 105"/>
                <a:gd name="T115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5" h="105">
                  <a:moveTo>
                    <a:pt x="53" y="68"/>
                  </a:moveTo>
                  <a:lnTo>
                    <a:pt x="53" y="68"/>
                  </a:lnTo>
                  <a:lnTo>
                    <a:pt x="47" y="66"/>
                  </a:lnTo>
                  <a:lnTo>
                    <a:pt x="41" y="64"/>
                  </a:lnTo>
                  <a:lnTo>
                    <a:pt x="38" y="58"/>
                  </a:lnTo>
                  <a:lnTo>
                    <a:pt x="37" y="51"/>
                  </a:lnTo>
                  <a:lnTo>
                    <a:pt x="37" y="51"/>
                  </a:lnTo>
                  <a:lnTo>
                    <a:pt x="38" y="45"/>
                  </a:lnTo>
                  <a:lnTo>
                    <a:pt x="41" y="40"/>
                  </a:lnTo>
                  <a:lnTo>
                    <a:pt x="47" y="38"/>
                  </a:lnTo>
                  <a:lnTo>
                    <a:pt x="53" y="37"/>
                  </a:lnTo>
                  <a:lnTo>
                    <a:pt x="53" y="37"/>
                  </a:lnTo>
                  <a:lnTo>
                    <a:pt x="59" y="38"/>
                  </a:lnTo>
                  <a:lnTo>
                    <a:pt x="64" y="40"/>
                  </a:lnTo>
                  <a:lnTo>
                    <a:pt x="67" y="45"/>
                  </a:lnTo>
                  <a:lnTo>
                    <a:pt x="68" y="51"/>
                  </a:lnTo>
                  <a:lnTo>
                    <a:pt x="68" y="51"/>
                  </a:lnTo>
                  <a:lnTo>
                    <a:pt x="67" y="58"/>
                  </a:lnTo>
                  <a:lnTo>
                    <a:pt x="64" y="64"/>
                  </a:lnTo>
                  <a:lnTo>
                    <a:pt x="59" y="66"/>
                  </a:lnTo>
                  <a:lnTo>
                    <a:pt x="53" y="68"/>
                  </a:lnTo>
                  <a:close/>
                  <a:moveTo>
                    <a:pt x="53" y="0"/>
                  </a:moveTo>
                  <a:lnTo>
                    <a:pt x="53" y="0"/>
                  </a:lnTo>
                  <a:lnTo>
                    <a:pt x="42" y="1"/>
                  </a:lnTo>
                  <a:lnTo>
                    <a:pt x="32" y="5"/>
                  </a:lnTo>
                  <a:lnTo>
                    <a:pt x="24" y="8"/>
                  </a:lnTo>
                  <a:lnTo>
                    <a:pt x="16" y="16"/>
                  </a:lnTo>
                  <a:lnTo>
                    <a:pt x="10" y="23"/>
                  </a:lnTo>
                  <a:lnTo>
                    <a:pt x="5" y="32"/>
                  </a:lnTo>
                  <a:lnTo>
                    <a:pt x="1" y="42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1" y="63"/>
                  </a:lnTo>
                  <a:lnTo>
                    <a:pt x="5" y="72"/>
                  </a:lnTo>
                  <a:lnTo>
                    <a:pt x="10" y="81"/>
                  </a:lnTo>
                  <a:lnTo>
                    <a:pt x="16" y="88"/>
                  </a:lnTo>
                  <a:lnTo>
                    <a:pt x="24" y="95"/>
                  </a:lnTo>
                  <a:lnTo>
                    <a:pt x="32" y="100"/>
                  </a:lnTo>
                  <a:lnTo>
                    <a:pt x="42" y="103"/>
                  </a:lnTo>
                  <a:lnTo>
                    <a:pt x="53" y="105"/>
                  </a:lnTo>
                  <a:lnTo>
                    <a:pt x="53" y="105"/>
                  </a:lnTo>
                  <a:lnTo>
                    <a:pt x="63" y="103"/>
                  </a:lnTo>
                  <a:lnTo>
                    <a:pt x="73" y="100"/>
                  </a:lnTo>
                  <a:lnTo>
                    <a:pt x="82" y="95"/>
                  </a:lnTo>
                  <a:lnTo>
                    <a:pt x="89" y="88"/>
                  </a:lnTo>
                  <a:lnTo>
                    <a:pt x="96" y="81"/>
                  </a:lnTo>
                  <a:lnTo>
                    <a:pt x="100" y="72"/>
                  </a:lnTo>
                  <a:lnTo>
                    <a:pt x="104" y="63"/>
                  </a:lnTo>
                  <a:lnTo>
                    <a:pt x="105" y="51"/>
                  </a:lnTo>
                  <a:lnTo>
                    <a:pt x="105" y="51"/>
                  </a:lnTo>
                  <a:lnTo>
                    <a:pt x="104" y="42"/>
                  </a:lnTo>
                  <a:lnTo>
                    <a:pt x="100" y="32"/>
                  </a:lnTo>
                  <a:lnTo>
                    <a:pt x="96" y="23"/>
                  </a:lnTo>
                  <a:lnTo>
                    <a:pt x="89" y="16"/>
                  </a:lnTo>
                  <a:lnTo>
                    <a:pt x="82" y="8"/>
                  </a:lnTo>
                  <a:lnTo>
                    <a:pt x="73" y="5"/>
                  </a:lnTo>
                  <a:lnTo>
                    <a:pt x="63" y="1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009C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2" name="Freeform 680">
              <a:extLst>
                <a:ext uri="{FF2B5EF4-FFF2-40B4-BE49-F238E27FC236}">
                  <a16:creationId xmlns:a16="http://schemas.microsoft.com/office/drawing/2014/main" id="{3CBF2EFC-6891-5DC1-2BE7-1162E41B3C4C}"/>
                </a:ext>
              </a:extLst>
            </p:cNvPr>
            <p:cNvSpPr>
              <a:spLocks/>
            </p:cNvSpPr>
            <p:nvPr/>
          </p:nvSpPr>
          <p:spPr bwMode="auto">
            <a:xfrm>
              <a:off x="-2635251" y="4011614"/>
              <a:ext cx="15875" cy="15875"/>
            </a:xfrm>
            <a:custGeom>
              <a:avLst/>
              <a:gdLst>
                <a:gd name="T0" fmla="*/ 16 w 31"/>
                <a:gd name="T1" fmla="*/ 31 h 31"/>
                <a:gd name="T2" fmla="*/ 16 w 31"/>
                <a:gd name="T3" fmla="*/ 31 h 31"/>
                <a:gd name="T4" fmla="*/ 10 w 31"/>
                <a:gd name="T5" fmla="*/ 29 h 31"/>
                <a:gd name="T6" fmla="*/ 4 w 31"/>
                <a:gd name="T7" fmla="*/ 27 h 31"/>
                <a:gd name="T8" fmla="*/ 1 w 31"/>
                <a:gd name="T9" fmla="*/ 21 h 31"/>
                <a:gd name="T10" fmla="*/ 0 w 31"/>
                <a:gd name="T11" fmla="*/ 14 h 31"/>
                <a:gd name="T12" fmla="*/ 0 w 31"/>
                <a:gd name="T13" fmla="*/ 14 h 31"/>
                <a:gd name="T14" fmla="*/ 1 w 31"/>
                <a:gd name="T15" fmla="*/ 8 h 31"/>
                <a:gd name="T16" fmla="*/ 4 w 31"/>
                <a:gd name="T17" fmla="*/ 3 h 31"/>
                <a:gd name="T18" fmla="*/ 10 w 31"/>
                <a:gd name="T19" fmla="*/ 1 h 31"/>
                <a:gd name="T20" fmla="*/ 16 w 31"/>
                <a:gd name="T21" fmla="*/ 0 h 31"/>
                <a:gd name="T22" fmla="*/ 16 w 31"/>
                <a:gd name="T23" fmla="*/ 0 h 31"/>
                <a:gd name="T24" fmla="*/ 22 w 31"/>
                <a:gd name="T25" fmla="*/ 1 h 31"/>
                <a:gd name="T26" fmla="*/ 27 w 31"/>
                <a:gd name="T27" fmla="*/ 3 h 31"/>
                <a:gd name="T28" fmla="*/ 30 w 31"/>
                <a:gd name="T29" fmla="*/ 8 h 31"/>
                <a:gd name="T30" fmla="*/ 31 w 31"/>
                <a:gd name="T31" fmla="*/ 14 h 31"/>
                <a:gd name="T32" fmla="*/ 31 w 31"/>
                <a:gd name="T33" fmla="*/ 14 h 31"/>
                <a:gd name="T34" fmla="*/ 30 w 31"/>
                <a:gd name="T35" fmla="*/ 21 h 31"/>
                <a:gd name="T36" fmla="*/ 27 w 31"/>
                <a:gd name="T37" fmla="*/ 27 h 31"/>
                <a:gd name="T38" fmla="*/ 22 w 31"/>
                <a:gd name="T39" fmla="*/ 29 h 31"/>
                <a:gd name="T40" fmla="*/ 16 w 31"/>
                <a:gd name="T41" fmla="*/ 31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1" h="31">
                  <a:moveTo>
                    <a:pt x="16" y="31"/>
                  </a:moveTo>
                  <a:lnTo>
                    <a:pt x="16" y="31"/>
                  </a:lnTo>
                  <a:lnTo>
                    <a:pt x="10" y="29"/>
                  </a:lnTo>
                  <a:lnTo>
                    <a:pt x="4" y="27"/>
                  </a:lnTo>
                  <a:lnTo>
                    <a:pt x="1" y="21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1" y="8"/>
                  </a:lnTo>
                  <a:lnTo>
                    <a:pt x="4" y="3"/>
                  </a:lnTo>
                  <a:lnTo>
                    <a:pt x="10" y="1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22" y="1"/>
                  </a:lnTo>
                  <a:lnTo>
                    <a:pt x="27" y="3"/>
                  </a:lnTo>
                  <a:lnTo>
                    <a:pt x="30" y="8"/>
                  </a:lnTo>
                  <a:lnTo>
                    <a:pt x="31" y="14"/>
                  </a:lnTo>
                  <a:lnTo>
                    <a:pt x="31" y="14"/>
                  </a:lnTo>
                  <a:lnTo>
                    <a:pt x="30" y="21"/>
                  </a:lnTo>
                  <a:lnTo>
                    <a:pt x="27" y="27"/>
                  </a:lnTo>
                  <a:lnTo>
                    <a:pt x="22" y="29"/>
                  </a:lnTo>
                  <a:lnTo>
                    <a:pt x="16" y="3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3" name="Freeform 681">
              <a:extLst>
                <a:ext uri="{FF2B5EF4-FFF2-40B4-BE49-F238E27FC236}">
                  <a16:creationId xmlns:a16="http://schemas.microsoft.com/office/drawing/2014/main" id="{B04CBF26-6DD5-2F34-9C04-2CC62A40299C}"/>
                </a:ext>
              </a:extLst>
            </p:cNvPr>
            <p:cNvSpPr>
              <a:spLocks/>
            </p:cNvSpPr>
            <p:nvPr/>
          </p:nvSpPr>
          <p:spPr bwMode="auto">
            <a:xfrm>
              <a:off x="-2655888" y="3992564"/>
              <a:ext cx="55563" cy="55563"/>
            </a:xfrm>
            <a:custGeom>
              <a:avLst/>
              <a:gdLst>
                <a:gd name="T0" fmla="*/ 53 w 105"/>
                <a:gd name="T1" fmla="*/ 0 h 105"/>
                <a:gd name="T2" fmla="*/ 53 w 105"/>
                <a:gd name="T3" fmla="*/ 0 h 105"/>
                <a:gd name="T4" fmla="*/ 42 w 105"/>
                <a:gd name="T5" fmla="*/ 1 h 105"/>
                <a:gd name="T6" fmla="*/ 32 w 105"/>
                <a:gd name="T7" fmla="*/ 5 h 105"/>
                <a:gd name="T8" fmla="*/ 24 w 105"/>
                <a:gd name="T9" fmla="*/ 8 h 105"/>
                <a:gd name="T10" fmla="*/ 16 w 105"/>
                <a:gd name="T11" fmla="*/ 16 h 105"/>
                <a:gd name="T12" fmla="*/ 10 w 105"/>
                <a:gd name="T13" fmla="*/ 23 h 105"/>
                <a:gd name="T14" fmla="*/ 5 w 105"/>
                <a:gd name="T15" fmla="*/ 32 h 105"/>
                <a:gd name="T16" fmla="*/ 1 w 105"/>
                <a:gd name="T17" fmla="*/ 42 h 105"/>
                <a:gd name="T18" fmla="*/ 0 w 105"/>
                <a:gd name="T19" fmla="*/ 51 h 105"/>
                <a:gd name="T20" fmla="*/ 0 w 105"/>
                <a:gd name="T21" fmla="*/ 51 h 105"/>
                <a:gd name="T22" fmla="*/ 1 w 105"/>
                <a:gd name="T23" fmla="*/ 63 h 105"/>
                <a:gd name="T24" fmla="*/ 5 w 105"/>
                <a:gd name="T25" fmla="*/ 72 h 105"/>
                <a:gd name="T26" fmla="*/ 10 w 105"/>
                <a:gd name="T27" fmla="*/ 81 h 105"/>
                <a:gd name="T28" fmla="*/ 16 w 105"/>
                <a:gd name="T29" fmla="*/ 88 h 105"/>
                <a:gd name="T30" fmla="*/ 24 w 105"/>
                <a:gd name="T31" fmla="*/ 95 h 105"/>
                <a:gd name="T32" fmla="*/ 32 w 105"/>
                <a:gd name="T33" fmla="*/ 100 h 105"/>
                <a:gd name="T34" fmla="*/ 42 w 105"/>
                <a:gd name="T35" fmla="*/ 103 h 105"/>
                <a:gd name="T36" fmla="*/ 53 w 105"/>
                <a:gd name="T37" fmla="*/ 105 h 105"/>
                <a:gd name="T38" fmla="*/ 53 w 105"/>
                <a:gd name="T39" fmla="*/ 105 h 105"/>
                <a:gd name="T40" fmla="*/ 63 w 105"/>
                <a:gd name="T41" fmla="*/ 103 h 105"/>
                <a:gd name="T42" fmla="*/ 73 w 105"/>
                <a:gd name="T43" fmla="*/ 100 h 105"/>
                <a:gd name="T44" fmla="*/ 82 w 105"/>
                <a:gd name="T45" fmla="*/ 95 h 105"/>
                <a:gd name="T46" fmla="*/ 89 w 105"/>
                <a:gd name="T47" fmla="*/ 88 h 105"/>
                <a:gd name="T48" fmla="*/ 96 w 105"/>
                <a:gd name="T49" fmla="*/ 81 h 105"/>
                <a:gd name="T50" fmla="*/ 100 w 105"/>
                <a:gd name="T51" fmla="*/ 72 h 105"/>
                <a:gd name="T52" fmla="*/ 104 w 105"/>
                <a:gd name="T53" fmla="*/ 63 h 105"/>
                <a:gd name="T54" fmla="*/ 105 w 105"/>
                <a:gd name="T55" fmla="*/ 51 h 105"/>
                <a:gd name="T56" fmla="*/ 105 w 105"/>
                <a:gd name="T57" fmla="*/ 51 h 105"/>
                <a:gd name="T58" fmla="*/ 104 w 105"/>
                <a:gd name="T59" fmla="*/ 42 h 105"/>
                <a:gd name="T60" fmla="*/ 100 w 105"/>
                <a:gd name="T61" fmla="*/ 32 h 105"/>
                <a:gd name="T62" fmla="*/ 96 w 105"/>
                <a:gd name="T63" fmla="*/ 23 h 105"/>
                <a:gd name="T64" fmla="*/ 89 w 105"/>
                <a:gd name="T65" fmla="*/ 16 h 105"/>
                <a:gd name="T66" fmla="*/ 82 w 105"/>
                <a:gd name="T67" fmla="*/ 8 h 105"/>
                <a:gd name="T68" fmla="*/ 73 w 105"/>
                <a:gd name="T69" fmla="*/ 5 h 105"/>
                <a:gd name="T70" fmla="*/ 63 w 105"/>
                <a:gd name="T71" fmla="*/ 1 h 105"/>
                <a:gd name="T72" fmla="*/ 53 w 105"/>
                <a:gd name="T73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5" h="105">
                  <a:moveTo>
                    <a:pt x="53" y="0"/>
                  </a:moveTo>
                  <a:lnTo>
                    <a:pt x="53" y="0"/>
                  </a:lnTo>
                  <a:lnTo>
                    <a:pt x="42" y="1"/>
                  </a:lnTo>
                  <a:lnTo>
                    <a:pt x="32" y="5"/>
                  </a:lnTo>
                  <a:lnTo>
                    <a:pt x="24" y="8"/>
                  </a:lnTo>
                  <a:lnTo>
                    <a:pt x="16" y="16"/>
                  </a:lnTo>
                  <a:lnTo>
                    <a:pt x="10" y="23"/>
                  </a:lnTo>
                  <a:lnTo>
                    <a:pt x="5" y="32"/>
                  </a:lnTo>
                  <a:lnTo>
                    <a:pt x="1" y="42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1" y="63"/>
                  </a:lnTo>
                  <a:lnTo>
                    <a:pt x="5" y="72"/>
                  </a:lnTo>
                  <a:lnTo>
                    <a:pt x="10" y="81"/>
                  </a:lnTo>
                  <a:lnTo>
                    <a:pt x="16" y="88"/>
                  </a:lnTo>
                  <a:lnTo>
                    <a:pt x="24" y="95"/>
                  </a:lnTo>
                  <a:lnTo>
                    <a:pt x="32" y="100"/>
                  </a:lnTo>
                  <a:lnTo>
                    <a:pt x="42" y="103"/>
                  </a:lnTo>
                  <a:lnTo>
                    <a:pt x="53" y="105"/>
                  </a:lnTo>
                  <a:lnTo>
                    <a:pt x="53" y="105"/>
                  </a:lnTo>
                  <a:lnTo>
                    <a:pt x="63" y="103"/>
                  </a:lnTo>
                  <a:lnTo>
                    <a:pt x="73" y="100"/>
                  </a:lnTo>
                  <a:lnTo>
                    <a:pt x="82" y="95"/>
                  </a:lnTo>
                  <a:lnTo>
                    <a:pt x="89" y="88"/>
                  </a:lnTo>
                  <a:lnTo>
                    <a:pt x="96" y="81"/>
                  </a:lnTo>
                  <a:lnTo>
                    <a:pt x="100" y="72"/>
                  </a:lnTo>
                  <a:lnTo>
                    <a:pt x="104" y="63"/>
                  </a:lnTo>
                  <a:lnTo>
                    <a:pt x="105" y="51"/>
                  </a:lnTo>
                  <a:lnTo>
                    <a:pt x="105" y="51"/>
                  </a:lnTo>
                  <a:lnTo>
                    <a:pt x="104" y="42"/>
                  </a:lnTo>
                  <a:lnTo>
                    <a:pt x="100" y="32"/>
                  </a:lnTo>
                  <a:lnTo>
                    <a:pt x="96" y="23"/>
                  </a:lnTo>
                  <a:lnTo>
                    <a:pt x="89" y="16"/>
                  </a:lnTo>
                  <a:lnTo>
                    <a:pt x="82" y="8"/>
                  </a:lnTo>
                  <a:lnTo>
                    <a:pt x="73" y="5"/>
                  </a:lnTo>
                  <a:lnTo>
                    <a:pt x="63" y="1"/>
                  </a:lnTo>
                  <a:lnTo>
                    <a:pt x="5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4" name="Freeform 682">
              <a:extLst>
                <a:ext uri="{FF2B5EF4-FFF2-40B4-BE49-F238E27FC236}">
                  <a16:creationId xmlns:a16="http://schemas.microsoft.com/office/drawing/2014/main" id="{4741A1C7-BCC9-6052-FB1B-0419B8380FE5}"/>
                </a:ext>
              </a:extLst>
            </p:cNvPr>
            <p:cNvSpPr>
              <a:spLocks/>
            </p:cNvSpPr>
            <p:nvPr/>
          </p:nvSpPr>
          <p:spPr bwMode="auto">
            <a:xfrm>
              <a:off x="-2657476" y="3867152"/>
              <a:ext cx="26988" cy="38100"/>
            </a:xfrm>
            <a:custGeom>
              <a:avLst/>
              <a:gdLst>
                <a:gd name="T0" fmla="*/ 43 w 51"/>
                <a:gd name="T1" fmla="*/ 71 h 71"/>
                <a:gd name="T2" fmla="*/ 43 w 51"/>
                <a:gd name="T3" fmla="*/ 71 h 71"/>
                <a:gd name="T4" fmla="*/ 41 w 51"/>
                <a:gd name="T5" fmla="*/ 71 h 71"/>
                <a:gd name="T6" fmla="*/ 41 w 51"/>
                <a:gd name="T7" fmla="*/ 71 h 71"/>
                <a:gd name="T8" fmla="*/ 39 w 51"/>
                <a:gd name="T9" fmla="*/ 70 h 71"/>
                <a:gd name="T10" fmla="*/ 38 w 51"/>
                <a:gd name="T11" fmla="*/ 69 h 71"/>
                <a:gd name="T12" fmla="*/ 37 w 51"/>
                <a:gd name="T13" fmla="*/ 67 h 71"/>
                <a:gd name="T14" fmla="*/ 37 w 51"/>
                <a:gd name="T15" fmla="*/ 64 h 71"/>
                <a:gd name="T16" fmla="*/ 37 w 51"/>
                <a:gd name="T17" fmla="*/ 64 h 71"/>
                <a:gd name="T18" fmla="*/ 38 w 51"/>
                <a:gd name="T19" fmla="*/ 59 h 71"/>
                <a:gd name="T20" fmla="*/ 39 w 51"/>
                <a:gd name="T21" fmla="*/ 53 h 71"/>
                <a:gd name="T22" fmla="*/ 39 w 51"/>
                <a:gd name="T23" fmla="*/ 53 h 71"/>
                <a:gd name="T24" fmla="*/ 38 w 51"/>
                <a:gd name="T25" fmla="*/ 46 h 71"/>
                <a:gd name="T26" fmla="*/ 37 w 51"/>
                <a:gd name="T27" fmla="*/ 38 h 71"/>
                <a:gd name="T28" fmla="*/ 33 w 51"/>
                <a:gd name="T29" fmla="*/ 32 h 71"/>
                <a:gd name="T30" fmla="*/ 29 w 51"/>
                <a:gd name="T31" fmla="*/ 26 h 71"/>
                <a:gd name="T32" fmla="*/ 24 w 51"/>
                <a:gd name="T33" fmla="*/ 21 h 71"/>
                <a:gd name="T34" fmla="*/ 18 w 51"/>
                <a:gd name="T35" fmla="*/ 17 h 71"/>
                <a:gd name="T36" fmla="*/ 12 w 51"/>
                <a:gd name="T37" fmla="*/ 13 h 71"/>
                <a:gd name="T38" fmla="*/ 4 w 51"/>
                <a:gd name="T39" fmla="*/ 12 h 71"/>
                <a:gd name="T40" fmla="*/ 4 w 51"/>
                <a:gd name="T41" fmla="*/ 12 h 71"/>
                <a:gd name="T42" fmla="*/ 2 w 51"/>
                <a:gd name="T43" fmla="*/ 11 h 71"/>
                <a:gd name="T44" fmla="*/ 1 w 51"/>
                <a:gd name="T45" fmla="*/ 10 h 71"/>
                <a:gd name="T46" fmla="*/ 0 w 51"/>
                <a:gd name="T47" fmla="*/ 7 h 71"/>
                <a:gd name="T48" fmla="*/ 0 w 51"/>
                <a:gd name="T49" fmla="*/ 5 h 71"/>
                <a:gd name="T50" fmla="*/ 0 w 51"/>
                <a:gd name="T51" fmla="*/ 5 h 71"/>
                <a:gd name="T52" fmla="*/ 1 w 51"/>
                <a:gd name="T53" fmla="*/ 2 h 71"/>
                <a:gd name="T54" fmla="*/ 2 w 51"/>
                <a:gd name="T55" fmla="*/ 1 h 71"/>
                <a:gd name="T56" fmla="*/ 4 w 51"/>
                <a:gd name="T57" fmla="*/ 0 h 71"/>
                <a:gd name="T58" fmla="*/ 7 w 51"/>
                <a:gd name="T59" fmla="*/ 0 h 71"/>
                <a:gd name="T60" fmla="*/ 7 w 51"/>
                <a:gd name="T61" fmla="*/ 0 h 71"/>
                <a:gd name="T62" fmla="*/ 16 w 51"/>
                <a:gd name="T63" fmla="*/ 2 h 71"/>
                <a:gd name="T64" fmla="*/ 24 w 51"/>
                <a:gd name="T65" fmla="*/ 6 h 71"/>
                <a:gd name="T66" fmla="*/ 32 w 51"/>
                <a:gd name="T67" fmla="*/ 12 h 71"/>
                <a:gd name="T68" fmla="*/ 38 w 51"/>
                <a:gd name="T69" fmla="*/ 18 h 71"/>
                <a:gd name="T70" fmla="*/ 44 w 51"/>
                <a:gd name="T71" fmla="*/ 26 h 71"/>
                <a:gd name="T72" fmla="*/ 48 w 51"/>
                <a:gd name="T73" fmla="*/ 34 h 71"/>
                <a:gd name="T74" fmla="*/ 50 w 51"/>
                <a:gd name="T75" fmla="*/ 43 h 71"/>
                <a:gd name="T76" fmla="*/ 51 w 51"/>
                <a:gd name="T77" fmla="*/ 53 h 71"/>
                <a:gd name="T78" fmla="*/ 51 w 51"/>
                <a:gd name="T79" fmla="*/ 53 h 71"/>
                <a:gd name="T80" fmla="*/ 50 w 51"/>
                <a:gd name="T81" fmla="*/ 60 h 71"/>
                <a:gd name="T82" fmla="*/ 49 w 51"/>
                <a:gd name="T83" fmla="*/ 68 h 71"/>
                <a:gd name="T84" fmla="*/ 49 w 51"/>
                <a:gd name="T85" fmla="*/ 68 h 71"/>
                <a:gd name="T86" fmla="*/ 46 w 51"/>
                <a:gd name="T87" fmla="*/ 70 h 71"/>
                <a:gd name="T88" fmla="*/ 43 w 51"/>
                <a:gd name="T89" fmla="*/ 71 h 71"/>
                <a:gd name="T90" fmla="*/ 43 w 51"/>
                <a:gd name="T91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1" h="71">
                  <a:moveTo>
                    <a:pt x="43" y="71"/>
                  </a:moveTo>
                  <a:lnTo>
                    <a:pt x="43" y="71"/>
                  </a:lnTo>
                  <a:lnTo>
                    <a:pt x="41" y="71"/>
                  </a:lnTo>
                  <a:lnTo>
                    <a:pt x="41" y="71"/>
                  </a:lnTo>
                  <a:lnTo>
                    <a:pt x="39" y="70"/>
                  </a:lnTo>
                  <a:lnTo>
                    <a:pt x="38" y="69"/>
                  </a:lnTo>
                  <a:lnTo>
                    <a:pt x="37" y="67"/>
                  </a:lnTo>
                  <a:lnTo>
                    <a:pt x="37" y="64"/>
                  </a:lnTo>
                  <a:lnTo>
                    <a:pt x="37" y="64"/>
                  </a:lnTo>
                  <a:lnTo>
                    <a:pt x="38" y="59"/>
                  </a:lnTo>
                  <a:lnTo>
                    <a:pt x="39" y="53"/>
                  </a:lnTo>
                  <a:lnTo>
                    <a:pt x="39" y="53"/>
                  </a:lnTo>
                  <a:lnTo>
                    <a:pt x="38" y="46"/>
                  </a:lnTo>
                  <a:lnTo>
                    <a:pt x="37" y="38"/>
                  </a:lnTo>
                  <a:lnTo>
                    <a:pt x="33" y="32"/>
                  </a:lnTo>
                  <a:lnTo>
                    <a:pt x="29" y="26"/>
                  </a:lnTo>
                  <a:lnTo>
                    <a:pt x="24" y="21"/>
                  </a:lnTo>
                  <a:lnTo>
                    <a:pt x="18" y="17"/>
                  </a:lnTo>
                  <a:lnTo>
                    <a:pt x="12" y="13"/>
                  </a:lnTo>
                  <a:lnTo>
                    <a:pt x="4" y="12"/>
                  </a:lnTo>
                  <a:lnTo>
                    <a:pt x="4" y="12"/>
                  </a:lnTo>
                  <a:lnTo>
                    <a:pt x="2" y="11"/>
                  </a:lnTo>
                  <a:lnTo>
                    <a:pt x="1" y="10"/>
                  </a:lnTo>
                  <a:lnTo>
                    <a:pt x="0" y="7"/>
                  </a:lnTo>
                  <a:lnTo>
                    <a:pt x="0" y="5"/>
                  </a:lnTo>
                  <a:lnTo>
                    <a:pt x="0" y="5"/>
                  </a:lnTo>
                  <a:lnTo>
                    <a:pt x="1" y="2"/>
                  </a:lnTo>
                  <a:lnTo>
                    <a:pt x="2" y="1"/>
                  </a:lnTo>
                  <a:lnTo>
                    <a:pt x="4" y="0"/>
                  </a:lnTo>
                  <a:lnTo>
                    <a:pt x="7" y="0"/>
                  </a:lnTo>
                  <a:lnTo>
                    <a:pt x="7" y="0"/>
                  </a:lnTo>
                  <a:lnTo>
                    <a:pt x="16" y="2"/>
                  </a:lnTo>
                  <a:lnTo>
                    <a:pt x="24" y="6"/>
                  </a:lnTo>
                  <a:lnTo>
                    <a:pt x="32" y="12"/>
                  </a:lnTo>
                  <a:lnTo>
                    <a:pt x="38" y="18"/>
                  </a:lnTo>
                  <a:lnTo>
                    <a:pt x="44" y="26"/>
                  </a:lnTo>
                  <a:lnTo>
                    <a:pt x="48" y="34"/>
                  </a:lnTo>
                  <a:lnTo>
                    <a:pt x="50" y="43"/>
                  </a:lnTo>
                  <a:lnTo>
                    <a:pt x="51" y="53"/>
                  </a:lnTo>
                  <a:lnTo>
                    <a:pt x="51" y="53"/>
                  </a:lnTo>
                  <a:lnTo>
                    <a:pt x="50" y="60"/>
                  </a:lnTo>
                  <a:lnTo>
                    <a:pt x="49" y="68"/>
                  </a:lnTo>
                  <a:lnTo>
                    <a:pt x="49" y="68"/>
                  </a:lnTo>
                  <a:lnTo>
                    <a:pt x="46" y="70"/>
                  </a:lnTo>
                  <a:lnTo>
                    <a:pt x="43" y="71"/>
                  </a:lnTo>
                  <a:lnTo>
                    <a:pt x="43" y="71"/>
                  </a:lnTo>
                  <a:close/>
                </a:path>
              </a:pathLst>
            </a:custGeom>
            <a:solidFill>
              <a:srgbClr val="009C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5" name="Freeform 683">
              <a:extLst>
                <a:ext uri="{FF2B5EF4-FFF2-40B4-BE49-F238E27FC236}">
                  <a16:creationId xmlns:a16="http://schemas.microsoft.com/office/drawing/2014/main" id="{0AE2C666-5184-0B98-1275-CBD925F15093}"/>
                </a:ext>
              </a:extLst>
            </p:cNvPr>
            <p:cNvSpPr>
              <a:spLocks/>
            </p:cNvSpPr>
            <p:nvPr/>
          </p:nvSpPr>
          <p:spPr bwMode="auto">
            <a:xfrm>
              <a:off x="-2654301" y="3846514"/>
              <a:ext cx="46038" cy="65088"/>
            </a:xfrm>
            <a:custGeom>
              <a:avLst/>
              <a:gdLst>
                <a:gd name="T0" fmla="*/ 77 w 88"/>
                <a:gd name="T1" fmla="*/ 124 h 124"/>
                <a:gd name="T2" fmla="*/ 77 w 88"/>
                <a:gd name="T3" fmla="*/ 124 h 124"/>
                <a:gd name="T4" fmla="*/ 75 w 88"/>
                <a:gd name="T5" fmla="*/ 124 h 124"/>
                <a:gd name="T6" fmla="*/ 75 w 88"/>
                <a:gd name="T7" fmla="*/ 124 h 124"/>
                <a:gd name="T8" fmla="*/ 72 w 88"/>
                <a:gd name="T9" fmla="*/ 123 h 124"/>
                <a:gd name="T10" fmla="*/ 71 w 88"/>
                <a:gd name="T11" fmla="*/ 120 h 124"/>
                <a:gd name="T12" fmla="*/ 70 w 88"/>
                <a:gd name="T13" fmla="*/ 118 h 124"/>
                <a:gd name="T14" fmla="*/ 70 w 88"/>
                <a:gd name="T15" fmla="*/ 114 h 124"/>
                <a:gd name="T16" fmla="*/ 70 w 88"/>
                <a:gd name="T17" fmla="*/ 114 h 124"/>
                <a:gd name="T18" fmla="*/ 72 w 88"/>
                <a:gd name="T19" fmla="*/ 104 h 124"/>
                <a:gd name="T20" fmla="*/ 73 w 88"/>
                <a:gd name="T21" fmla="*/ 93 h 124"/>
                <a:gd name="T22" fmla="*/ 73 w 88"/>
                <a:gd name="T23" fmla="*/ 93 h 124"/>
                <a:gd name="T24" fmla="*/ 72 w 88"/>
                <a:gd name="T25" fmla="*/ 78 h 124"/>
                <a:gd name="T26" fmla="*/ 68 w 88"/>
                <a:gd name="T27" fmla="*/ 66 h 124"/>
                <a:gd name="T28" fmla="*/ 62 w 88"/>
                <a:gd name="T29" fmla="*/ 52 h 124"/>
                <a:gd name="T30" fmla="*/ 54 w 88"/>
                <a:gd name="T31" fmla="*/ 41 h 124"/>
                <a:gd name="T32" fmla="*/ 45 w 88"/>
                <a:gd name="T33" fmla="*/ 33 h 124"/>
                <a:gd name="T34" fmla="*/ 34 w 88"/>
                <a:gd name="T35" fmla="*/ 24 h 124"/>
                <a:gd name="T36" fmla="*/ 20 w 88"/>
                <a:gd name="T37" fmla="*/ 18 h 124"/>
                <a:gd name="T38" fmla="*/ 7 w 88"/>
                <a:gd name="T39" fmla="*/ 14 h 124"/>
                <a:gd name="T40" fmla="*/ 7 w 88"/>
                <a:gd name="T41" fmla="*/ 14 h 124"/>
                <a:gd name="T42" fmla="*/ 4 w 88"/>
                <a:gd name="T43" fmla="*/ 14 h 124"/>
                <a:gd name="T44" fmla="*/ 2 w 88"/>
                <a:gd name="T45" fmla="*/ 12 h 124"/>
                <a:gd name="T46" fmla="*/ 0 w 88"/>
                <a:gd name="T47" fmla="*/ 9 h 124"/>
                <a:gd name="T48" fmla="*/ 0 w 88"/>
                <a:gd name="T49" fmla="*/ 7 h 124"/>
                <a:gd name="T50" fmla="*/ 0 w 88"/>
                <a:gd name="T51" fmla="*/ 7 h 124"/>
                <a:gd name="T52" fmla="*/ 2 w 88"/>
                <a:gd name="T53" fmla="*/ 3 h 124"/>
                <a:gd name="T54" fmla="*/ 4 w 88"/>
                <a:gd name="T55" fmla="*/ 2 h 124"/>
                <a:gd name="T56" fmla="*/ 7 w 88"/>
                <a:gd name="T57" fmla="*/ 0 h 124"/>
                <a:gd name="T58" fmla="*/ 9 w 88"/>
                <a:gd name="T59" fmla="*/ 0 h 124"/>
                <a:gd name="T60" fmla="*/ 9 w 88"/>
                <a:gd name="T61" fmla="*/ 0 h 124"/>
                <a:gd name="T62" fmla="*/ 18 w 88"/>
                <a:gd name="T63" fmla="*/ 2 h 124"/>
                <a:gd name="T64" fmla="*/ 25 w 88"/>
                <a:gd name="T65" fmla="*/ 4 h 124"/>
                <a:gd name="T66" fmla="*/ 41 w 88"/>
                <a:gd name="T67" fmla="*/ 12 h 124"/>
                <a:gd name="T68" fmla="*/ 54 w 88"/>
                <a:gd name="T69" fmla="*/ 20 h 124"/>
                <a:gd name="T70" fmla="*/ 66 w 88"/>
                <a:gd name="T71" fmla="*/ 33 h 124"/>
                <a:gd name="T72" fmla="*/ 75 w 88"/>
                <a:gd name="T73" fmla="*/ 45 h 124"/>
                <a:gd name="T74" fmla="*/ 82 w 88"/>
                <a:gd name="T75" fmla="*/ 60 h 124"/>
                <a:gd name="T76" fmla="*/ 86 w 88"/>
                <a:gd name="T77" fmla="*/ 76 h 124"/>
                <a:gd name="T78" fmla="*/ 87 w 88"/>
                <a:gd name="T79" fmla="*/ 84 h 124"/>
                <a:gd name="T80" fmla="*/ 88 w 88"/>
                <a:gd name="T81" fmla="*/ 93 h 124"/>
                <a:gd name="T82" fmla="*/ 88 w 88"/>
                <a:gd name="T83" fmla="*/ 93 h 124"/>
                <a:gd name="T84" fmla="*/ 87 w 88"/>
                <a:gd name="T85" fmla="*/ 105 h 124"/>
                <a:gd name="T86" fmla="*/ 84 w 88"/>
                <a:gd name="T87" fmla="*/ 119 h 124"/>
                <a:gd name="T88" fmla="*/ 84 w 88"/>
                <a:gd name="T89" fmla="*/ 119 h 124"/>
                <a:gd name="T90" fmla="*/ 83 w 88"/>
                <a:gd name="T91" fmla="*/ 120 h 124"/>
                <a:gd name="T92" fmla="*/ 82 w 88"/>
                <a:gd name="T93" fmla="*/ 123 h 124"/>
                <a:gd name="T94" fmla="*/ 79 w 88"/>
                <a:gd name="T95" fmla="*/ 124 h 124"/>
                <a:gd name="T96" fmla="*/ 77 w 88"/>
                <a:gd name="T97" fmla="*/ 124 h 124"/>
                <a:gd name="T98" fmla="*/ 77 w 88"/>
                <a:gd name="T99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8" h="124">
                  <a:moveTo>
                    <a:pt x="77" y="124"/>
                  </a:moveTo>
                  <a:lnTo>
                    <a:pt x="77" y="124"/>
                  </a:lnTo>
                  <a:lnTo>
                    <a:pt x="75" y="124"/>
                  </a:lnTo>
                  <a:lnTo>
                    <a:pt x="75" y="124"/>
                  </a:lnTo>
                  <a:lnTo>
                    <a:pt x="72" y="123"/>
                  </a:lnTo>
                  <a:lnTo>
                    <a:pt x="71" y="120"/>
                  </a:lnTo>
                  <a:lnTo>
                    <a:pt x="70" y="118"/>
                  </a:lnTo>
                  <a:lnTo>
                    <a:pt x="70" y="114"/>
                  </a:lnTo>
                  <a:lnTo>
                    <a:pt x="70" y="114"/>
                  </a:lnTo>
                  <a:lnTo>
                    <a:pt x="72" y="104"/>
                  </a:lnTo>
                  <a:lnTo>
                    <a:pt x="73" y="93"/>
                  </a:lnTo>
                  <a:lnTo>
                    <a:pt x="73" y="93"/>
                  </a:lnTo>
                  <a:lnTo>
                    <a:pt x="72" y="78"/>
                  </a:lnTo>
                  <a:lnTo>
                    <a:pt x="68" y="66"/>
                  </a:lnTo>
                  <a:lnTo>
                    <a:pt x="62" y="52"/>
                  </a:lnTo>
                  <a:lnTo>
                    <a:pt x="54" y="41"/>
                  </a:lnTo>
                  <a:lnTo>
                    <a:pt x="45" y="33"/>
                  </a:lnTo>
                  <a:lnTo>
                    <a:pt x="34" y="24"/>
                  </a:lnTo>
                  <a:lnTo>
                    <a:pt x="20" y="18"/>
                  </a:lnTo>
                  <a:lnTo>
                    <a:pt x="7" y="14"/>
                  </a:lnTo>
                  <a:lnTo>
                    <a:pt x="7" y="14"/>
                  </a:lnTo>
                  <a:lnTo>
                    <a:pt x="4" y="14"/>
                  </a:lnTo>
                  <a:lnTo>
                    <a:pt x="2" y="12"/>
                  </a:lnTo>
                  <a:lnTo>
                    <a:pt x="0" y="9"/>
                  </a:lnTo>
                  <a:lnTo>
                    <a:pt x="0" y="7"/>
                  </a:lnTo>
                  <a:lnTo>
                    <a:pt x="0" y="7"/>
                  </a:lnTo>
                  <a:lnTo>
                    <a:pt x="2" y="3"/>
                  </a:lnTo>
                  <a:lnTo>
                    <a:pt x="4" y="2"/>
                  </a:lnTo>
                  <a:lnTo>
                    <a:pt x="7" y="0"/>
                  </a:lnTo>
                  <a:lnTo>
                    <a:pt x="9" y="0"/>
                  </a:lnTo>
                  <a:lnTo>
                    <a:pt x="9" y="0"/>
                  </a:lnTo>
                  <a:lnTo>
                    <a:pt x="18" y="2"/>
                  </a:lnTo>
                  <a:lnTo>
                    <a:pt x="25" y="4"/>
                  </a:lnTo>
                  <a:lnTo>
                    <a:pt x="41" y="12"/>
                  </a:lnTo>
                  <a:lnTo>
                    <a:pt x="54" y="20"/>
                  </a:lnTo>
                  <a:lnTo>
                    <a:pt x="66" y="33"/>
                  </a:lnTo>
                  <a:lnTo>
                    <a:pt x="75" y="45"/>
                  </a:lnTo>
                  <a:lnTo>
                    <a:pt x="82" y="60"/>
                  </a:lnTo>
                  <a:lnTo>
                    <a:pt x="86" y="76"/>
                  </a:lnTo>
                  <a:lnTo>
                    <a:pt x="87" y="84"/>
                  </a:lnTo>
                  <a:lnTo>
                    <a:pt x="88" y="93"/>
                  </a:lnTo>
                  <a:lnTo>
                    <a:pt x="88" y="93"/>
                  </a:lnTo>
                  <a:lnTo>
                    <a:pt x="87" y="105"/>
                  </a:lnTo>
                  <a:lnTo>
                    <a:pt x="84" y="119"/>
                  </a:lnTo>
                  <a:lnTo>
                    <a:pt x="84" y="119"/>
                  </a:lnTo>
                  <a:lnTo>
                    <a:pt x="83" y="120"/>
                  </a:lnTo>
                  <a:lnTo>
                    <a:pt x="82" y="123"/>
                  </a:lnTo>
                  <a:lnTo>
                    <a:pt x="79" y="124"/>
                  </a:lnTo>
                  <a:lnTo>
                    <a:pt x="77" y="124"/>
                  </a:lnTo>
                  <a:lnTo>
                    <a:pt x="77" y="124"/>
                  </a:lnTo>
                  <a:close/>
                </a:path>
              </a:pathLst>
            </a:custGeom>
            <a:solidFill>
              <a:srgbClr val="009C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  <p:sp>
          <p:nvSpPr>
            <p:cNvPr id="46" name="Freeform 684">
              <a:extLst>
                <a:ext uri="{FF2B5EF4-FFF2-40B4-BE49-F238E27FC236}">
                  <a16:creationId xmlns:a16="http://schemas.microsoft.com/office/drawing/2014/main" id="{76888831-F44D-FD1A-5F2B-DE822812CFA7}"/>
                </a:ext>
              </a:extLst>
            </p:cNvPr>
            <p:cNvSpPr>
              <a:spLocks/>
            </p:cNvSpPr>
            <p:nvPr/>
          </p:nvSpPr>
          <p:spPr bwMode="auto">
            <a:xfrm>
              <a:off x="-2652713" y="3824289"/>
              <a:ext cx="66675" cy="93663"/>
            </a:xfrm>
            <a:custGeom>
              <a:avLst/>
              <a:gdLst>
                <a:gd name="T0" fmla="*/ 110 w 125"/>
                <a:gd name="T1" fmla="*/ 179 h 179"/>
                <a:gd name="T2" fmla="*/ 108 w 125"/>
                <a:gd name="T3" fmla="*/ 179 h 179"/>
                <a:gd name="T4" fmla="*/ 102 w 125"/>
                <a:gd name="T5" fmla="*/ 174 h 179"/>
                <a:gd name="T6" fmla="*/ 102 w 125"/>
                <a:gd name="T7" fmla="*/ 167 h 179"/>
                <a:gd name="T8" fmla="*/ 104 w 125"/>
                <a:gd name="T9" fmla="*/ 151 h 179"/>
                <a:gd name="T10" fmla="*/ 105 w 125"/>
                <a:gd name="T11" fmla="*/ 135 h 179"/>
                <a:gd name="T12" fmla="*/ 104 w 125"/>
                <a:gd name="T13" fmla="*/ 114 h 179"/>
                <a:gd name="T14" fmla="*/ 98 w 125"/>
                <a:gd name="T15" fmla="*/ 94 h 179"/>
                <a:gd name="T16" fmla="*/ 89 w 125"/>
                <a:gd name="T17" fmla="*/ 76 h 179"/>
                <a:gd name="T18" fmla="*/ 78 w 125"/>
                <a:gd name="T19" fmla="*/ 60 h 179"/>
                <a:gd name="T20" fmla="*/ 63 w 125"/>
                <a:gd name="T21" fmla="*/ 45 h 179"/>
                <a:gd name="T22" fmla="*/ 47 w 125"/>
                <a:gd name="T23" fmla="*/ 34 h 179"/>
                <a:gd name="T24" fmla="*/ 29 w 125"/>
                <a:gd name="T25" fmla="*/ 25 h 179"/>
                <a:gd name="T26" fmla="*/ 8 w 125"/>
                <a:gd name="T27" fmla="*/ 19 h 179"/>
                <a:gd name="T28" fmla="*/ 4 w 125"/>
                <a:gd name="T29" fmla="*/ 18 h 179"/>
                <a:gd name="T30" fmla="*/ 0 w 125"/>
                <a:gd name="T31" fmla="*/ 12 h 179"/>
                <a:gd name="T32" fmla="*/ 0 w 125"/>
                <a:gd name="T33" fmla="*/ 8 h 179"/>
                <a:gd name="T34" fmla="*/ 4 w 125"/>
                <a:gd name="T35" fmla="*/ 2 h 179"/>
                <a:gd name="T36" fmla="*/ 12 w 125"/>
                <a:gd name="T37" fmla="*/ 0 h 179"/>
                <a:gd name="T38" fmla="*/ 24 w 125"/>
                <a:gd name="T39" fmla="*/ 3 h 179"/>
                <a:gd name="T40" fmla="*/ 46 w 125"/>
                <a:gd name="T41" fmla="*/ 10 h 179"/>
                <a:gd name="T42" fmla="*/ 67 w 125"/>
                <a:gd name="T43" fmla="*/ 23 h 179"/>
                <a:gd name="T44" fmla="*/ 86 w 125"/>
                <a:gd name="T45" fmla="*/ 37 h 179"/>
                <a:gd name="T46" fmla="*/ 100 w 125"/>
                <a:gd name="T47" fmla="*/ 56 h 179"/>
                <a:gd name="T48" fmla="*/ 113 w 125"/>
                <a:gd name="T49" fmla="*/ 76 h 179"/>
                <a:gd name="T50" fmla="*/ 120 w 125"/>
                <a:gd name="T51" fmla="*/ 99 h 179"/>
                <a:gd name="T52" fmla="*/ 125 w 125"/>
                <a:gd name="T53" fmla="*/ 123 h 179"/>
                <a:gd name="T54" fmla="*/ 125 w 125"/>
                <a:gd name="T55" fmla="*/ 135 h 179"/>
                <a:gd name="T56" fmla="*/ 120 w 125"/>
                <a:gd name="T57" fmla="*/ 172 h 179"/>
                <a:gd name="T58" fmla="*/ 119 w 125"/>
                <a:gd name="T59" fmla="*/ 176 h 179"/>
                <a:gd name="T60" fmla="*/ 114 w 125"/>
                <a:gd name="T61" fmla="*/ 179 h 179"/>
                <a:gd name="T62" fmla="*/ 110 w 125"/>
                <a:gd name="T63" fmla="*/ 179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5" h="179">
                  <a:moveTo>
                    <a:pt x="110" y="179"/>
                  </a:moveTo>
                  <a:lnTo>
                    <a:pt x="110" y="179"/>
                  </a:lnTo>
                  <a:lnTo>
                    <a:pt x="108" y="179"/>
                  </a:lnTo>
                  <a:lnTo>
                    <a:pt x="108" y="179"/>
                  </a:lnTo>
                  <a:lnTo>
                    <a:pt x="104" y="177"/>
                  </a:lnTo>
                  <a:lnTo>
                    <a:pt x="102" y="174"/>
                  </a:lnTo>
                  <a:lnTo>
                    <a:pt x="100" y="171"/>
                  </a:lnTo>
                  <a:lnTo>
                    <a:pt x="102" y="167"/>
                  </a:lnTo>
                  <a:lnTo>
                    <a:pt x="102" y="167"/>
                  </a:lnTo>
                  <a:lnTo>
                    <a:pt x="104" y="151"/>
                  </a:lnTo>
                  <a:lnTo>
                    <a:pt x="105" y="135"/>
                  </a:lnTo>
                  <a:lnTo>
                    <a:pt x="105" y="135"/>
                  </a:lnTo>
                  <a:lnTo>
                    <a:pt x="105" y="124"/>
                  </a:lnTo>
                  <a:lnTo>
                    <a:pt x="104" y="114"/>
                  </a:lnTo>
                  <a:lnTo>
                    <a:pt x="102" y="104"/>
                  </a:lnTo>
                  <a:lnTo>
                    <a:pt x="98" y="94"/>
                  </a:lnTo>
                  <a:lnTo>
                    <a:pt x="94" y="84"/>
                  </a:lnTo>
                  <a:lnTo>
                    <a:pt x="89" y="76"/>
                  </a:lnTo>
                  <a:lnTo>
                    <a:pt x="84" y="67"/>
                  </a:lnTo>
                  <a:lnTo>
                    <a:pt x="78" y="60"/>
                  </a:lnTo>
                  <a:lnTo>
                    <a:pt x="71" y="52"/>
                  </a:lnTo>
                  <a:lnTo>
                    <a:pt x="63" y="45"/>
                  </a:lnTo>
                  <a:lnTo>
                    <a:pt x="56" y="39"/>
                  </a:lnTo>
                  <a:lnTo>
                    <a:pt x="47" y="34"/>
                  </a:lnTo>
                  <a:lnTo>
                    <a:pt x="39" y="29"/>
                  </a:lnTo>
                  <a:lnTo>
                    <a:pt x="29" y="25"/>
                  </a:lnTo>
                  <a:lnTo>
                    <a:pt x="19" y="21"/>
                  </a:lnTo>
                  <a:lnTo>
                    <a:pt x="8" y="19"/>
                  </a:lnTo>
                  <a:lnTo>
                    <a:pt x="8" y="19"/>
                  </a:lnTo>
                  <a:lnTo>
                    <a:pt x="4" y="18"/>
                  </a:lnTo>
                  <a:lnTo>
                    <a:pt x="2" y="15"/>
                  </a:lnTo>
                  <a:lnTo>
                    <a:pt x="0" y="12"/>
                  </a:lnTo>
                  <a:lnTo>
                    <a:pt x="0" y="8"/>
                  </a:lnTo>
                  <a:lnTo>
                    <a:pt x="0" y="8"/>
                  </a:lnTo>
                  <a:lnTo>
                    <a:pt x="2" y="4"/>
                  </a:lnTo>
                  <a:lnTo>
                    <a:pt x="4" y="2"/>
                  </a:lnTo>
                  <a:lnTo>
                    <a:pt x="8" y="0"/>
                  </a:lnTo>
                  <a:lnTo>
                    <a:pt x="12" y="0"/>
                  </a:lnTo>
                  <a:lnTo>
                    <a:pt x="12" y="0"/>
                  </a:lnTo>
                  <a:lnTo>
                    <a:pt x="24" y="3"/>
                  </a:lnTo>
                  <a:lnTo>
                    <a:pt x="35" y="7"/>
                  </a:lnTo>
                  <a:lnTo>
                    <a:pt x="46" y="10"/>
                  </a:lnTo>
                  <a:lnTo>
                    <a:pt x="57" y="16"/>
                  </a:lnTo>
                  <a:lnTo>
                    <a:pt x="67" y="23"/>
                  </a:lnTo>
                  <a:lnTo>
                    <a:pt x="77" y="30"/>
                  </a:lnTo>
                  <a:lnTo>
                    <a:pt x="86" y="37"/>
                  </a:lnTo>
                  <a:lnTo>
                    <a:pt x="93" y="46"/>
                  </a:lnTo>
                  <a:lnTo>
                    <a:pt x="100" y="56"/>
                  </a:lnTo>
                  <a:lnTo>
                    <a:pt x="107" y="66"/>
                  </a:lnTo>
                  <a:lnTo>
                    <a:pt x="113" y="76"/>
                  </a:lnTo>
                  <a:lnTo>
                    <a:pt x="116" y="87"/>
                  </a:lnTo>
                  <a:lnTo>
                    <a:pt x="120" y="99"/>
                  </a:lnTo>
                  <a:lnTo>
                    <a:pt x="123" y="110"/>
                  </a:lnTo>
                  <a:lnTo>
                    <a:pt x="125" y="123"/>
                  </a:lnTo>
                  <a:lnTo>
                    <a:pt x="125" y="135"/>
                  </a:lnTo>
                  <a:lnTo>
                    <a:pt x="125" y="135"/>
                  </a:lnTo>
                  <a:lnTo>
                    <a:pt x="124" y="153"/>
                  </a:lnTo>
                  <a:lnTo>
                    <a:pt x="120" y="172"/>
                  </a:lnTo>
                  <a:lnTo>
                    <a:pt x="120" y="172"/>
                  </a:lnTo>
                  <a:lnTo>
                    <a:pt x="119" y="176"/>
                  </a:lnTo>
                  <a:lnTo>
                    <a:pt x="116" y="178"/>
                  </a:lnTo>
                  <a:lnTo>
                    <a:pt x="114" y="179"/>
                  </a:lnTo>
                  <a:lnTo>
                    <a:pt x="110" y="179"/>
                  </a:lnTo>
                  <a:lnTo>
                    <a:pt x="110" y="179"/>
                  </a:lnTo>
                  <a:close/>
                </a:path>
              </a:pathLst>
            </a:custGeom>
            <a:solidFill>
              <a:srgbClr val="009C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/>
            </a:p>
          </p:txBody>
        </p:sp>
      </p:grpSp>
      <p:pic>
        <p:nvPicPr>
          <p:cNvPr id="47" name="Image 46" descr="Une image contenant noir, obscurité&#10;&#10;Description générée automatiquement">
            <a:extLst>
              <a:ext uri="{FF2B5EF4-FFF2-40B4-BE49-F238E27FC236}">
                <a16:creationId xmlns:a16="http://schemas.microsoft.com/office/drawing/2014/main" id="{638C464E-8491-070C-A36E-336530D2CB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8153" y="5963194"/>
            <a:ext cx="1622622" cy="1622622"/>
          </a:xfrm>
          <a:prstGeom prst="rect">
            <a:avLst/>
          </a:prstGeom>
        </p:spPr>
      </p:pic>
      <p:pic>
        <p:nvPicPr>
          <p:cNvPr id="48" name="Image 47" descr="Une image contenant noir, obscurité&#10;&#10;Description générée automatiquement">
            <a:extLst>
              <a:ext uri="{FF2B5EF4-FFF2-40B4-BE49-F238E27FC236}">
                <a16:creationId xmlns:a16="http://schemas.microsoft.com/office/drawing/2014/main" id="{255C9E51-5488-45BB-DA03-046E98E861C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1257" y="6034151"/>
            <a:ext cx="1282956" cy="1282956"/>
          </a:xfrm>
          <a:prstGeom prst="rect">
            <a:avLst/>
          </a:prstGeom>
        </p:spPr>
      </p:pic>
      <p:sp>
        <p:nvSpPr>
          <p:cNvPr id="49" name="ZoneTexte 48">
            <a:extLst>
              <a:ext uri="{FF2B5EF4-FFF2-40B4-BE49-F238E27FC236}">
                <a16:creationId xmlns:a16="http://schemas.microsoft.com/office/drawing/2014/main" id="{14AE9B06-4223-BCCB-66E5-8A9E877C4BD6}"/>
              </a:ext>
            </a:extLst>
          </p:cNvPr>
          <p:cNvSpPr txBox="1"/>
          <p:nvPr/>
        </p:nvSpPr>
        <p:spPr>
          <a:xfrm>
            <a:off x="8324919" y="3902651"/>
            <a:ext cx="1661979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dirty="0">
                <a:solidFill>
                  <a:schemeClr val="accent6">
                    <a:lumMod val="50000"/>
                  </a:schemeClr>
                </a:solidFill>
              </a:rPr>
              <a:t>Changement de pratiques /</a:t>
            </a:r>
          </a:p>
          <a:p>
            <a:r>
              <a:rPr lang="fr-FR" dirty="0">
                <a:solidFill>
                  <a:schemeClr val="accent6">
                    <a:lumMod val="50000"/>
                  </a:schemeClr>
                </a:solidFill>
              </a:rPr>
              <a:t>agroécologie</a:t>
            </a:r>
          </a:p>
        </p:txBody>
      </p:sp>
      <p:sp>
        <p:nvSpPr>
          <p:cNvPr id="95" name="ZoneTexte 94">
            <a:extLst>
              <a:ext uri="{FF2B5EF4-FFF2-40B4-BE49-F238E27FC236}">
                <a16:creationId xmlns:a16="http://schemas.microsoft.com/office/drawing/2014/main" id="{7B5917D0-5A5A-2BA5-DD6B-5C0D3BA02154}"/>
              </a:ext>
            </a:extLst>
          </p:cNvPr>
          <p:cNvSpPr txBox="1"/>
          <p:nvPr/>
        </p:nvSpPr>
        <p:spPr>
          <a:xfrm>
            <a:off x="10015937" y="3888455"/>
            <a:ext cx="1661979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FR" dirty="0">
                <a:solidFill>
                  <a:schemeClr val="tx2">
                    <a:lumMod val="75000"/>
                    <a:lumOff val="25000"/>
                  </a:schemeClr>
                </a:solidFill>
              </a:rPr>
              <a:t>Moins de main d’œuvre</a:t>
            </a:r>
          </a:p>
        </p:txBody>
      </p:sp>
      <p:sp>
        <p:nvSpPr>
          <p:cNvPr id="96" name="ZoneTexte 95">
            <a:extLst>
              <a:ext uri="{FF2B5EF4-FFF2-40B4-BE49-F238E27FC236}">
                <a16:creationId xmlns:a16="http://schemas.microsoft.com/office/drawing/2014/main" id="{C79D946D-5493-CC5A-653D-CF51013C359D}"/>
              </a:ext>
            </a:extLst>
          </p:cNvPr>
          <p:cNvSpPr txBox="1"/>
          <p:nvPr/>
        </p:nvSpPr>
        <p:spPr>
          <a:xfrm>
            <a:off x="751115" y="7279507"/>
            <a:ext cx="14065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Tracteurs autonomes</a:t>
            </a:r>
          </a:p>
        </p:txBody>
      </p:sp>
      <p:sp>
        <p:nvSpPr>
          <p:cNvPr id="97" name="ZoneTexte 96">
            <a:extLst>
              <a:ext uri="{FF2B5EF4-FFF2-40B4-BE49-F238E27FC236}">
                <a16:creationId xmlns:a16="http://schemas.microsoft.com/office/drawing/2014/main" id="{B402B52D-48DC-218E-3A91-40F0CA935175}"/>
              </a:ext>
            </a:extLst>
          </p:cNvPr>
          <p:cNvSpPr txBox="1"/>
          <p:nvPr/>
        </p:nvSpPr>
        <p:spPr>
          <a:xfrm>
            <a:off x="2194972" y="7287357"/>
            <a:ext cx="16619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drones</a:t>
            </a:r>
          </a:p>
        </p:txBody>
      </p:sp>
      <p:sp>
        <p:nvSpPr>
          <p:cNvPr id="98" name="ZoneTexte 97">
            <a:extLst>
              <a:ext uri="{FF2B5EF4-FFF2-40B4-BE49-F238E27FC236}">
                <a16:creationId xmlns:a16="http://schemas.microsoft.com/office/drawing/2014/main" id="{972AD0F1-D251-88FE-D568-DA7009685FFE}"/>
              </a:ext>
            </a:extLst>
          </p:cNvPr>
          <p:cNvSpPr txBox="1"/>
          <p:nvPr/>
        </p:nvSpPr>
        <p:spPr>
          <a:xfrm>
            <a:off x="3961257" y="7492827"/>
            <a:ext cx="16619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Captation de données / suivi des cultures</a:t>
            </a:r>
          </a:p>
        </p:txBody>
      </p:sp>
      <p:sp>
        <p:nvSpPr>
          <p:cNvPr id="99" name="ZoneTexte 98">
            <a:extLst>
              <a:ext uri="{FF2B5EF4-FFF2-40B4-BE49-F238E27FC236}">
                <a16:creationId xmlns:a16="http://schemas.microsoft.com/office/drawing/2014/main" id="{7B97C541-96F6-7EBD-90B2-E40A6B0EBB04}"/>
              </a:ext>
            </a:extLst>
          </p:cNvPr>
          <p:cNvSpPr txBox="1"/>
          <p:nvPr/>
        </p:nvSpPr>
        <p:spPr>
          <a:xfrm>
            <a:off x="7944483" y="7233340"/>
            <a:ext cx="19897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Coût d’investissement</a:t>
            </a:r>
          </a:p>
        </p:txBody>
      </p:sp>
      <p:sp>
        <p:nvSpPr>
          <p:cNvPr id="100" name="ZoneTexte 99">
            <a:extLst>
              <a:ext uri="{FF2B5EF4-FFF2-40B4-BE49-F238E27FC236}">
                <a16:creationId xmlns:a16="http://schemas.microsoft.com/office/drawing/2014/main" id="{DA7CF574-D5DF-6E3E-3F93-6E39F868E486}"/>
              </a:ext>
            </a:extLst>
          </p:cNvPr>
          <p:cNvSpPr txBox="1"/>
          <p:nvPr/>
        </p:nvSpPr>
        <p:spPr>
          <a:xfrm>
            <a:off x="9844628" y="7401150"/>
            <a:ext cx="16619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Autonomie / puissance de travail</a:t>
            </a:r>
          </a:p>
        </p:txBody>
      </p:sp>
      <p:pic>
        <p:nvPicPr>
          <p:cNvPr id="102" name="Image 101">
            <a:extLst>
              <a:ext uri="{FF2B5EF4-FFF2-40B4-BE49-F238E27FC236}">
                <a16:creationId xmlns:a16="http://schemas.microsoft.com/office/drawing/2014/main" id="{73340DB6-8B61-AD57-9C2C-A7D374975A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9383" y="10161271"/>
            <a:ext cx="6963747" cy="5048955"/>
          </a:xfrm>
          <a:prstGeom prst="rect">
            <a:avLst/>
          </a:prstGeom>
        </p:spPr>
      </p:pic>
      <p:pic>
        <p:nvPicPr>
          <p:cNvPr id="104" name="Image 103" descr="Une image contenant texte, Police, capture d’écran, Graphique&#10;&#10;Le contenu généré par l’IA peut être incorrect.">
            <a:extLst>
              <a:ext uri="{FF2B5EF4-FFF2-40B4-BE49-F238E27FC236}">
                <a16:creationId xmlns:a16="http://schemas.microsoft.com/office/drawing/2014/main" id="{6B435A52-A19A-9FAC-6ED9-32E7EBCB4A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3048" y="9732784"/>
            <a:ext cx="3972682" cy="1961615"/>
          </a:xfrm>
          <a:prstGeom prst="rect">
            <a:avLst/>
          </a:prstGeom>
        </p:spPr>
      </p:pic>
      <p:sp>
        <p:nvSpPr>
          <p:cNvPr id="105" name="ZoneTexte 104">
            <a:extLst>
              <a:ext uri="{FF2B5EF4-FFF2-40B4-BE49-F238E27FC236}">
                <a16:creationId xmlns:a16="http://schemas.microsoft.com/office/drawing/2014/main" id="{B47D48F2-FDD1-5DB5-ED53-EC88F7E550CC}"/>
              </a:ext>
            </a:extLst>
          </p:cNvPr>
          <p:cNvSpPr txBox="1"/>
          <p:nvPr/>
        </p:nvSpPr>
        <p:spPr>
          <a:xfrm>
            <a:off x="951268" y="9686184"/>
            <a:ext cx="5449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Les robots dans les filières végétales en 2024</a:t>
            </a:r>
          </a:p>
        </p:txBody>
      </p:sp>
      <p:sp>
        <p:nvSpPr>
          <p:cNvPr id="106" name="ZoneTexte 105">
            <a:extLst>
              <a:ext uri="{FF2B5EF4-FFF2-40B4-BE49-F238E27FC236}">
                <a16:creationId xmlns:a16="http://schemas.microsoft.com/office/drawing/2014/main" id="{47E351C5-D3DF-0B59-56CF-537CCA817D99}"/>
              </a:ext>
            </a:extLst>
          </p:cNvPr>
          <p:cNvSpPr txBox="1"/>
          <p:nvPr/>
        </p:nvSpPr>
        <p:spPr>
          <a:xfrm>
            <a:off x="8324919" y="11694399"/>
            <a:ext cx="35508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Aider au déploiement des solutions robotiques au service des transitions agricoles en France</a:t>
            </a:r>
          </a:p>
        </p:txBody>
      </p:sp>
      <p:sp>
        <p:nvSpPr>
          <p:cNvPr id="107" name="ZoneTexte 106">
            <a:extLst>
              <a:ext uri="{FF2B5EF4-FFF2-40B4-BE49-F238E27FC236}">
                <a16:creationId xmlns:a16="http://schemas.microsoft.com/office/drawing/2014/main" id="{FCDBDE24-71EB-BEF0-041E-86D0CC8D49B4}"/>
              </a:ext>
            </a:extLst>
          </p:cNvPr>
          <p:cNvSpPr txBox="1"/>
          <p:nvPr/>
        </p:nvSpPr>
        <p:spPr>
          <a:xfrm>
            <a:off x="1372658" y="587327"/>
            <a:ext cx="100244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La robotique agricole : tour d’horizon</a:t>
            </a:r>
          </a:p>
        </p:txBody>
      </p:sp>
    </p:spTree>
    <p:extLst>
      <p:ext uri="{BB962C8B-B14F-4D97-AF65-F5344CB8AC3E}">
        <p14:creationId xmlns:p14="http://schemas.microsoft.com/office/powerpoint/2010/main" val="341385377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f33341c-6625-422d-8b0f-c8d9384dc40a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7F301C4028F564AACD56888B26B0A52" ma:contentTypeVersion="10" ma:contentTypeDescription="Create a new document." ma:contentTypeScope="" ma:versionID="a43e993d4d901a10529f768a159a4c34">
  <xsd:schema xmlns:xsd="http://www.w3.org/2001/XMLSchema" xmlns:xs="http://www.w3.org/2001/XMLSchema" xmlns:p="http://schemas.microsoft.com/office/2006/metadata/properties" xmlns:ns2="ef33341c-6625-422d-8b0f-c8d9384dc40a" targetNamespace="http://schemas.microsoft.com/office/2006/metadata/properties" ma:root="true" ma:fieldsID="a56ff95ffc692c600cf7692ed8aaab2e" ns2:_="">
    <xsd:import namespace="ef33341c-6625-422d-8b0f-c8d9384dc40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33341c-6625-422d-8b0f-c8d9384dc40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a9d1d18e-c523-4ee0-ac5d-a4f46296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DF83640-C7B3-4A13-A3A6-8097D49ADD4F}">
  <ds:schemaRefs>
    <ds:schemaRef ds:uri="http://schemas.microsoft.com/office/2006/metadata/properties"/>
    <ds:schemaRef ds:uri="http://schemas.microsoft.com/office/infopath/2007/PartnerControls"/>
    <ds:schemaRef ds:uri="ef33341c-6625-422d-8b0f-c8d9384dc40a"/>
  </ds:schemaRefs>
</ds:datastoreItem>
</file>

<file path=customXml/itemProps2.xml><?xml version="1.0" encoding="utf-8"?>
<ds:datastoreItem xmlns:ds="http://schemas.openxmlformats.org/officeDocument/2006/customXml" ds:itemID="{D781144E-D65F-4471-8496-6ADB52DC3EE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D42338A-B8A0-42F5-9ED7-1FFCD83DC923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</TotalTime>
  <Words>66</Words>
  <Application>Microsoft Office PowerPoint</Application>
  <PresentationFormat>Custom</PresentationFormat>
  <Paragraphs>18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Thème Office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Nicolas WALTER</dc:creator>
  <cp:lastModifiedBy>Nicolas WALTER</cp:lastModifiedBy>
  <cp:revision>4</cp:revision>
  <dcterms:created xsi:type="dcterms:W3CDTF">2025-06-10T13:12:40Z</dcterms:created>
  <dcterms:modified xsi:type="dcterms:W3CDTF">2025-06-10T13:50:48Z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0x01010037F301C4028F564AACD56888B26B0A52</vt:lpwstr>
  </property>
  <property fmtid="{D5CDD505-2E9C-101B-9397-08002B2CF9AE}" pid="3" name="Order">
    <vt:r8>32200</vt:r8>
  </property>
  <property fmtid="{D5CDD505-2E9C-101B-9397-08002B2CF9AE}" pid="4" name="_ExtendedDescription">
    <vt:lpwstr/>
  </property>
  <property fmtid="{D5CDD505-2E9C-101B-9397-08002B2CF9AE}" pid="5" name="TriggerFlowInfo">
    <vt:lpwstr/>
  </property>
  <property fmtid="{D5CDD505-2E9C-101B-9397-08002B2CF9AE}" pid="6" name="_SourceUrl">
    <vt:lpwstr/>
  </property>
  <property fmtid="{D5CDD505-2E9C-101B-9397-08002B2CF9AE}" pid="7" name="_SharedFileIndex">
    <vt:lpwstr/>
  </property>
  <property fmtid="{D5CDD505-2E9C-101B-9397-08002B2CF9AE}" pid="8" name="ComplianceAssetId">
    <vt:lpwstr/>
  </property>
  <property fmtid="{D5CDD505-2E9C-101B-9397-08002B2CF9AE}" pid="9" name="MediaServiceImageTags">
    <vt:lpwstr/>
  </property>
</Properties>
</file>